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1" r:id="rId4"/>
    <p:sldId id="262" r:id="rId5"/>
    <p:sldId id="263" r:id="rId6"/>
    <p:sldId id="264" r:id="rId7"/>
    <p:sldId id="265" r:id="rId8"/>
    <p:sldId id="283"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59C265E-1B68-4336-8CB3-79DC3B24CF73}" type="datetimeFigureOut">
              <a:rPr lang="id-ID" smtClean="0"/>
              <a:t>14/10/2021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374107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C265E-1B68-4336-8CB3-79DC3B24CF73}" type="datetimeFigureOut">
              <a:rPr lang="id-ID" smtClean="0"/>
              <a:t>14/10/2021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342522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C265E-1B68-4336-8CB3-79DC3B24CF73}" type="datetimeFigureOut">
              <a:rPr lang="id-ID" smtClean="0"/>
              <a:t>14/10/2021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176491-F4E1-4F04-BE95-62245540BFF0}" type="slidenum">
              <a:rPr lang="id-ID" smtClean="0"/>
              <a:t>‹#›</a:t>
            </a:fld>
            <a:endParaRPr lang="id-ID"/>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68312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C265E-1B68-4336-8CB3-79DC3B24CF73}" type="datetimeFigureOut">
              <a:rPr lang="id-ID" smtClean="0"/>
              <a:t>14/10/2021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3333812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C265E-1B68-4336-8CB3-79DC3B24CF73}" type="datetimeFigureOut">
              <a:rPr lang="id-ID" smtClean="0"/>
              <a:t>14/10/2021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176491-F4E1-4F04-BE95-62245540BFF0}" type="slidenum">
              <a:rPr lang="id-ID" smtClean="0"/>
              <a:t>‹#›</a:t>
            </a:fld>
            <a:endParaRPr lang="id-ID"/>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63598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C265E-1B68-4336-8CB3-79DC3B24CF73}" type="datetimeFigureOut">
              <a:rPr lang="id-ID" smtClean="0"/>
              <a:t>14/10/2021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433208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9C265E-1B68-4336-8CB3-79DC3B24CF73}" type="datetimeFigureOut">
              <a:rPr lang="id-ID" smtClean="0"/>
              <a:t>14/10/2021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17799905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9C265E-1B68-4336-8CB3-79DC3B24CF73}" type="datetimeFigureOut">
              <a:rPr lang="id-ID" smtClean="0"/>
              <a:t>14/10/2021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2601945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59C265E-1B68-4336-8CB3-79DC3B24CF73}" type="datetimeFigureOut">
              <a:rPr lang="id-ID" smtClean="0"/>
              <a:t>14/10/2021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4077877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9C265E-1B68-4336-8CB3-79DC3B24CF73}" type="datetimeFigureOut">
              <a:rPr lang="id-ID" smtClean="0"/>
              <a:t>14/10/2021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299583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59C265E-1B68-4336-8CB3-79DC3B24CF73}" type="datetimeFigureOut">
              <a:rPr lang="id-ID" smtClean="0"/>
              <a:t>14/10/2021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29419708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59C265E-1B68-4336-8CB3-79DC3B24CF73}" type="datetimeFigureOut">
              <a:rPr lang="id-ID" smtClean="0"/>
              <a:t>14/10/2021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876378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59C265E-1B68-4336-8CB3-79DC3B24CF73}" type="datetimeFigureOut">
              <a:rPr lang="id-ID" smtClean="0"/>
              <a:t>14/10/2021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251257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9C265E-1B68-4336-8CB3-79DC3B24CF73}" type="datetimeFigureOut">
              <a:rPr lang="id-ID" smtClean="0"/>
              <a:t>14/10/2021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4180291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C265E-1B68-4336-8CB3-79DC3B24CF73}" type="datetimeFigureOut">
              <a:rPr lang="id-ID" smtClean="0"/>
              <a:t>14/10/2021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1188503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9C265E-1B68-4336-8CB3-79DC3B24CF73}" type="datetimeFigureOut">
              <a:rPr lang="id-ID" smtClean="0"/>
              <a:t>14/10/2021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0176491-F4E1-4F04-BE95-62245540BFF0}" type="slidenum">
              <a:rPr lang="id-ID" smtClean="0"/>
              <a:t>‹#›</a:t>
            </a:fld>
            <a:endParaRPr lang="id-ID"/>
          </a:p>
        </p:txBody>
      </p:sp>
    </p:spTree>
    <p:extLst>
      <p:ext uri="{BB962C8B-B14F-4D97-AF65-F5344CB8AC3E}">
        <p14:creationId xmlns:p14="http://schemas.microsoft.com/office/powerpoint/2010/main" val="2856851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59C265E-1B68-4336-8CB3-79DC3B24CF73}" type="datetimeFigureOut">
              <a:rPr lang="id-ID" smtClean="0"/>
              <a:t>14/10/2021</a:t>
            </a:fld>
            <a:endParaRPr lang="id-ID"/>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0176491-F4E1-4F04-BE95-62245540BFF0}" type="slidenum">
              <a:rPr lang="id-ID" smtClean="0"/>
              <a:t>‹#›</a:t>
            </a:fld>
            <a:endParaRPr lang="id-ID"/>
          </a:p>
        </p:txBody>
      </p:sp>
    </p:spTree>
    <p:extLst>
      <p:ext uri="{BB962C8B-B14F-4D97-AF65-F5344CB8AC3E}">
        <p14:creationId xmlns:p14="http://schemas.microsoft.com/office/powerpoint/2010/main" val="6414507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dirty="0" smtClean="0"/>
          </a:p>
          <a:p>
            <a:pPr algn="ctr"/>
            <a:r>
              <a:rPr lang="id-ID" dirty="0" smtClean="0"/>
              <a:t>PROFIL KH AHMAD DAHLAN</a:t>
            </a:r>
            <a:endParaRPr lang="id-ID"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 Selain sebagai Da’i dan Khotib  Masjid Besar kesultanan  KH A Dahlan memiliki profesi lain yakni menjadi pedagang batik ke kota-kota  di jawa  Dari kegiatan berdagang ini lah  </a:t>
            </a:r>
            <a:r>
              <a:rPr lang="id-ID" dirty="0" smtClean="0"/>
              <a:t>ia </a:t>
            </a:r>
            <a:r>
              <a:rPr lang="id-ID" dirty="0" smtClean="0"/>
              <a:t>menjalin silaturahmi  dengan ulama-ulama setempat  sambil bertukar fikiran tentang ajaran agama </a:t>
            </a:r>
            <a:r>
              <a:rPr lang="id-ID" dirty="0" smtClean="0"/>
              <a:t>Islam</a:t>
            </a:r>
            <a:endParaRPr lang="id-ID"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Pada tahun 1909 KH Ahmad Dahlan bertukar fikiran dengan Dr Wahidin </a:t>
            </a:r>
            <a:r>
              <a:rPr lang="id-ID" dirty="0" smtClean="0"/>
              <a:t>Sudirosodo  </a:t>
            </a:r>
            <a:r>
              <a:rPr lang="id-ID" dirty="0" smtClean="0"/>
              <a:t>bertukar fikiran dan dialog </a:t>
            </a:r>
            <a:r>
              <a:rPr lang="id-ID" dirty="0" smtClean="0"/>
              <a:t>tentang </a:t>
            </a:r>
            <a:r>
              <a:rPr lang="id-ID" dirty="0" smtClean="0"/>
              <a:t>gerakan Budi Utomo dan dalam kaitan itu beliau banyak belajar organisasi dari Budi Utomo dan atas bantuan Budi Utomo maka lahirlah organisasi Muhammadiyah dan menjadi anggota Budi utomo ke 770</a:t>
            </a:r>
            <a:endParaRPr lang="id-ID"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Pada tahun 1905  KH Ahmad </a:t>
            </a:r>
            <a:r>
              <a:rPr lang="id-ID" dirty="0" smtClean="0"/>
              <a:t>Dahlan </a:t>
            </a:r>
            <a:r>
              <a:rPr lang="id-ID" dirty="0" smtClean="0"/>
              <a:t>banyak melakukan dakwah dan pengajian yang berisi faham baru  dalam Islam dan menitik beratkan pada segi Amaliyah Ia tidak menuangkan ide dan gagasan dalam bentuk tulisan tetapi lebih bersifat praktis.</a:t>
            </a: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smtClean="0"/>
              <a:t> KH Ahmad Dahlan pernah mengajar agama pada Kweekschool Gubernemen berkat pengalaman mengajar inilah  ia berkeinginan mendirikan sekolah sendiri  dengan materi ajaran Agama </a:t>
            </a:r>
            <a:r>
              <a:rPr lang="id-ID" dirty="0" smtClean="0"/>
              <a:t>Islam </a:t>
            </a:r>
            <a:r>
              <a:rPr lang="id-ID" dirty="0" smtClean="0"/>
              <a:t>dan ilmu-ilmu yang seperti </a:t>
            </a:r>
            <a:r>
              <a:rPr lang="id-ID" dirty="0" smtClean="0"/>
              <a:t>diajarkan </a:t>
            </a:r>
            <a:r>
              <a:rPr lang="id-ID" dirty="0" smtClean="0"/>
              <a:t>pada sekolah-sekolah Belanda dengan tujuan anak dapat memahami agama nya dan sekaligus memahami Ilmu pengetahuan umum (pembaharuan Bidang Pendidikan )</a:t>
            </a:r>
            <a:endParaRPr lang="id-ID"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KH Ahmad Dahlan banyak memberikan sumbangan gagasan dan pemikiran  ide yang berkaitan dengan umatnya  demi pemurnian dan pengembangan umat Islam Indonesia Ide </a:t>
            </a:r>
            <a:r>
              <a:rPr lang="id-ID" dirty="0" smtClean="0"/>
              <a:t>tentang </a:t>
            </a:r>
            <a:r>
              <a:rPr lang="id-ID" dirty="0" smtClean="0"/>
              <a:t>gagasan tentang umat Islam adalah.</a:t>
            </a:r>
          </a:p>
          <a:p>
            <a:r>
              <a:rPr lang="id-ID" dirty="0" smtClean="0"/>
              <a:t>1. Gagasan dan pokok pikiran  tidak akan terlaksana  jika dilakukan orang perorang,karena itu perlu mendirikan wadah</a:t>
            </a:r>
            <a:endParaRPr lang="id-ID"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Yakni organisasi yang diberi nama Muhammadiyah  “Ide mendirikan organisasi </a:t>
            </a:r>
          </a:p>
          <a:p>
            <a:r>
              <a:rPr lang="id-ID" dirty="0" smtClean="0"/>
              <a:t>Sebagai wadah perjuangan bukanlaha tanpa alasan  ia telah lama melakukan kajian  terhadap ayat Al-Qur’an tentang surat Ali-Imran 3 : 104.</a:t>
            </a:r>
            <a:endParaRPr lang="id-ID"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algn="r" rtl="1"/>
            <a:r>
              <a:rPr lang="ar-SA" dirty="0" smtClean="0"/>
              <a:t>وَلْتَكُنْ مِنْكُمْ أُمَّةٌ يَدْعُونَ إِلَى الْخَيْرِ وَيَأْمُرُونَ بِالْمَعْرُوفِ وَيَنْهَوْنَ عَنِ الْمُنْكَرِ وَأُولَئِكَ هُمُ الْمُفْلِحُونَ</a:t>
            </a:r>
            <a:endParaRPr lang="id-ID" dirty="0" smtClean="0"/>
          </a:p>
          <a:p>
            <a:r>
              <a:rPr lang="id-ID" dirty="0" smtClean="0"/>
              <a:t>Dan hendaklah ada di antara kamu segolongan umat yang menyeru kepada kebajikan, menyuruh kepada yang makruf dan mencegah dari yang munkar; merekalah  orang-orang yang beruntung. (QS Ali-Imran 3 : 104 )</a:t>
            </a:r>
            <a:endParaRPr lang="id-ID"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2.Arah </a:t>
            </a:r>
            <a:r>
              <a:rPr lang="id-ID" dirty="0" smtClean="0"/>
              <a:t>Kiblat yang </a:t>
            </a:r>
            <a:r>
              <a:rPr lang="id-ID" dirty="0" smtClean="0"/>
              <a:t>digunakan umat Islam Indonesia yang mengarah lurus ke Barat adalah sesuatu yang keliru  itu berarti shalat umat Islam Indonesia mengarah persis ke Afrika.</a:t>
            </a:r>
          </a:p>
          <a:p>
            <a:r>
              <a:rPr lang="id-ID" dirty="0" smtClean="0"/>
              <a:t>Karena itu arah kiblat umat Islam Indonesia perlu dirubah,menjadi miring kekanan</a:t>
            </a:r>
            <a:endParaRPr lang="id-ID"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smtClean="0"/>
              <a:t>3.Islam tidak hanya dipahami secara kognitif semata tetapi ada kewajiban untuk menterjemhkan kedalam bentuk aksi sosial </a:t>
            </a:r>
          </a:p>
          <a:p>
            <a:r>
              <a:rPr lang="id-ID" dirty="0" smtClean="0"/>
              <a:t>Sebagai wujud perbaikan masyarakat</a:t>
            </a:r>
          </a:p>
          <a:p>
            <a:r>
              <a:rPr lang="id-ID" dirty="0" smtClean="0"/>
              <a:t>4.Pemahaman terhadap kedua sumber ajaran perlu penggunaan akal dan hati menjadi sesuatu yang tidak bisa ditolak Dengan cara demikian akan ditemukan Islam yang sebenar-benarnya.</a:t>
            </a:r>
          </a:p>
          <a:p>
            <a:endParaRPr lang="id-ID"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5.Kebenaran Al-Qur’an itu sesuai dan </a:t>
            </a:r>
            <a:r>
              <a:rPr lang="id-ID" dirty="0" smtClean="0"/>
              <a:t>paralel </a:t>
            </a:r>
            <a:r>
              <a:rPr lang="id-ID" dirty="0" smtClean="0"/>
              <a:t>dengan kebanaran sosial dan natural ilmu pengetahuan dan teknologi dan kebenaran tafsir  atas teks dilihat dari fungsi pragmatis  mengubah sejarah kearah lebih baik  dan adil </a:t>
            </a:r>
            <a:endParaRPr lang="id-ID"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 KH Ahmad Dahlan adalah seorang tokoh  pembaharu  gerakan Islam di Indonnesia  yang telah dinobatkan sebqagai pahlawan Nasional dari pemerintah RI  Kiyai inilah yang mempelopori lahirnya persyarikatan  Muhammadiyah. Ia lahir diYogyakarta kampung kauman  1 Agustus  1868 dan wafat  23  Pebruari 1923 m</a:t>
            </a:r>
            <a:endParaRPr lang="id-ID"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smtClean="0"/>
              <a:t>6.Untuk mewujudkan obsesi  masa depan Islam Indonesia ia berpendapat perlunya rekontruksi menyeluruh atas etos kerja  keilmuan sampai pada metodelogi pemahaman Islam yang tepat</a:t>
            </a:r>
          </a:p>
          <a:p>
            <a:r>
              <a:rPr lang="id-ID" dirty="0" smtClean="0"/>
              <a:t>7.Islam yang dianut umat Islam terkesan berwajah terbelakang bodoh dan miskin pada hal  </a:t>
            </a:r>
            <a:r>
              <a:rPr lang="id-ID" dirty="0" smtClean="0"/>
              <a:t>Islam </a:t>
            </a:r>
            <a:r>
              <a:rPr lang="id-ID" dirty="0" smtClean="0"/>
              <a:t>agama yang hidup dan dinamis  dan menggerakan kehidupan</a:t>
            </a:r>
            <a:endParaRPr lang="id-ID"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Hal ini terjadi karena </a:t>
            </a:r>
            <a:r>
              <a:rPr lang="id-ID" dirty="0" smtClean="0"/>
              <a:t>Islam </a:t>
            </a:r>
            <a:r>
              <a:rPr lang="id-ID" dirty="0" smtClean="0"/>
              <a:t>tidak dikembalikan  secara langsung pada sumber aslinya yaitu Al-Qur’an dan As-Sunnah Rasulullah saw Dan difahami dengan menggunakan akal  fikiran yang sehat melalui Ijtihad untuk kemudian ditranformasikan kedalam realitas </a:t>
            </a:r>
            <a:r>
              <a:rPr lang="id-ID" dirty="0" smtClean="0"/>
              <a:t>kehidupan </a:t>
            </a:r>
            <a:r>
              <a:rPr lang="id-ID" dirty="0" smtClean="0"/>
              <a:t>para pemeluknya </a:t>
            </a: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Menurut Munir Mulkhan dari kajian kritis  terhadap prilaku dan pemikiran KH Ahmad Dahlan. Diketemukan beberapa hal penting</a:t>
            </a:r>
          </a:p>
          <a:p>
            <a:r>
              <a:rPr lang="id-ID" dirty="0" smtClean="0"/>
              <a:t>Antara lain.</a:t>
            </a:r>
          </a:p>
          <a:p>
            <a:r>
              <a:rPr lang="id-ID" dirty="0" smtClean="0"/>
              <a:t>1.Iman bukan sekedar kesaksian lisan  dalam ucapan kalimat syahadat,tetapi sekaligus  tindakan atau amal shaleh  dan aksi ssosial.</a:t>
            </a:r>
            <a:endParaRPr lang="id-ID"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2. Kesalehan atau amal shaleh  bukan sekedar memenuhi  aturan Fiqh,tetapi membebaskan manusia dari penyakit fisik dan mental,kemiskinan dan ketakutan ketertindasan dan kebodohan</a:t>
            </a:r>
          </a:p>
          <a:p>
            <a:r>
              <a:rPr lang="id-ID" dirty="0" smtClean="0"/>
              <a:t>3.Mengembangankan kesalehan personal menjadi gerakan kesalehan sosial untuk tujuan-tujuan antara lain.</a:t>
            </a:r>
            <a:endParaRPr lang="id-ID"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Meningkatkan kesejahteraan sosial  dan menghilangkan kesenjangan sosial</a:t>
            </a:r>
          </a:p>
          <a:p>
            <a:r>
              <a:rPr lang="id-ID" dirty="0" smtClean="0"/>
              <a:t>4.Menjadikan organisasi dan manajemen modern sebagai alat atau media kegiatan Ibadah dan amal Shaleh</a:t>
            </a:r>
          </a:p>
          <a:p>
            <a:r>
              <a:rPr lang="id-ID" dirty="0" smtClean="0"/>
              <a:t>5. Berfikir dengan akal sehat  didalam pengembangan ilmu pengetahuan  dan teknologi (Iptek )</a:t>
            </a:r>
            <a:endParaRPr lang="id-ID"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Adalah tindakan ihsan  sebagai realisasi ibadah,iman dan amal shaleh.</a:t>
            </a:r>
          </a:p>
          <a:p>
            <a:r>
              <a:rPr lang="id-ID" dirty="0" smtClean="0"/>
              <a:t>6. Terus menerus memperbaharui  pemahaman terhadap Al-Qur’an dan Asunnah secara kritis dengan menggunakan akal Fikiran.</a:t>
            </a: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Nama kecilnya adalah Muhammad Darwis  yang merupakan anak ke 4 dari 7 bersaudara  setelah  naik haji  barulah namanya diganti dengan Ahmad Dahlan.Ayahnya bernama KH Abubakar  seorang ulama dan Khatib terkemuka di masjid besar kesultanan Yogyakarta sedang ibunya adalah siti Aminah</a:t>
            </a:r>
          </a:p>
          <a:p>
            <a:r>
              <a:rPr lang="id-ID" dirty="0" smtClean="0"/>
              <a:t>Adalah putri KH Ibrahim </a:t>
            </a:r>
            <a:endParaRPr lang="id-ID"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smtClean="0"/>
              <a:t>Muhammad Darwys tidak pernah mengenyam pendidikan Formal  karena pada masa itu,pendapat masyarakat Kauman khususnya bahwa siapa yang memasuki sekolah Gubernemen dianggap kafir atau kristen,karena itu ketika menginjak usia sekolah,Muhammad Darwid tidak disekolahkan melainkan diasuh dana didik</a:t>
            </a:r>
          </a:p>
          <a:p>
            <a:r>
              <a:rPr lang="id-ID" dirty="0" smtClean="0"/>
              <a:t>Mengaji Al-Qur’an  </a:t>
            </a:r>
            <a:endParaRPr lang="id-ID"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Dan dasar-dasar Agama oleh Ayahnya sendiri.</a:t>
            </a:r>
          </a:p>
          <a:p>
            <a:r>
              <a:rPr lang="id-ID" dirty="0"/>
              <a:t> </a:t>
            </a:r>
            <a:r>
              <a:rPr lang="id-ID" dirty="0" smtClean="0"/>
              <a:t>pada usia delapan tahun Darwis telah lancar membaca Al-Qur’an dengan lancar. Dan belajar pada KH  Muhammad shaleh tentang Fiqih,Nahu pada KH Muhsin, KH Abdul Hamid tentang berbagai ilmu.dll</a:t>
            </a:r>
          </a:p>
          <a:p>
            <a:r>
              <a:rPr lang="id-ID" dirty="0" smtClean="0"/>
              <a:t>KH Ahmad Dahlan sempat melaksanakan Ibadah Haji 2 kali</a:t>
            </a: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r>
              <a:rPr lang="id-ID" dirty="0" smtClean="0"/>
              <a:t>Pada kali pertama dilakukan pada tahun 1890 pada usia 22 tahun pada tahun 1903  untuk yang keduanya bersama putranya bernama Siraj Dahlan Sepulang dari Haji ia mendirikan Pondok untuk menampung  para pelajar dari luar kota Yogyakarta.</a:t>
            </a:r>
          </a:p>
          <a:p>
            <a:r>
              <a:rPr lang="id-ID" dirty="0" smtClean="0"/>
              <a:t>Pada Haji pertama KH Ahmad Dahlan sempat bertemu dengan guru guru yang direkomendasikan ayahnya. </a:t>
            </a:r>
            <a:endParaRPr lang="id-ID"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Pasca Haji pertama Ahmad Dahlan gelisah memahami agamanya,yang menimbulkan pertanyaan kenapa Islam yang dianut  sebagian besar bangsa Indonesia  yang menunjukan wajah yang terkebelakang,bodoh dan miskin. Pada hal Islam adalah  agama yang hidup dan dinamis  dan menggerakan kehidupan  bukan agama yang mati  dan statis.</a:t>
            </a:r>
            <a:endParaRPr lang="id-ID"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Pada usia 21 tahun (1808 ) ia </a:t>
            </a:r>
            <a:r>
              <a:rPr lang="id-ID" dirty="0" smtClean="0"/>
              <a:t>dinikahkan </a:t>
            </a:r>
            <a:r>
              <a:rPr lang="id-ID" dirty="0" smtClean="0"/>
              <a:t>dengan </a:t>
            </a:r>
            <a:r>
              <a:rPr lang="id-ID" dirty="0"/>
              <a:t>S</a:t>
            </a:r>
            <a:r>
              <a:rPr lang="id-ID" dirty="0" smtClean="0"/>
              <a:t>iti Walidah putri KH Muhammad Fadhil kepala penghulu kesultanan Yogyakarta.</a:t>
            </a:r>
            <a:endParaRPr lang="id-ID"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r>
              <a:rPr lang="id-ID" dirty="0" smtClean="0"/>
              <a:t>Dalam rentang waktu 14 tahun  (1889-1903 ) tampaknya fokus kajian Ahmad Dahlan lebih dari tataran Furifikasi  ajaran </a:t>
            </a:r>
            <a:r>
              <a:rPr lang="id-ID" dirty="0" smtClean="0"/>
              <a:t>Islam </a:t>
            </a:r>
            <a:r>
              <a:rPr lang="id-ID" dirty="0" smtClean="0"/>
              <a:t>Metode pemahaman yang efektif  yang menuju pada pemikiran pembaharuan  Islam  diperolehnya  pada pasca melaksanakan Ibadah haji ke dua </a:t>
            </a:r>
          </a:p>
          <a:p>
            <a:r>
              <a:rPr lang="id-ID" dirty="0" smtClean="0"/>
              <a:t>1903 M</a:t>
            </a:r>
            <a:endParaRPr lang="id-ID" dirty="0"/>
          </a:p>
        </p:txBody>
      </p:sp>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195</TotalTime>
  <Words>966</Words>
  <Application>Microsoft Office PowerPoint</Application>
  <PresentationFormat>On-screen Show (4:3)</PresentationFormat>
  <Paragraphs>45</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Tahoma</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XP</dc:creator>
  <cp:lastModifiedBy>SEVEN</cp:lastModifiedBy>
  <cp:revision>64</cp:revision>
  <dcterms:created xsi:type="dcterms:W3CDTF">2017-09-16T08:33:52Z</dcterms:created>
  <dcterms:modified xsi:type="dcterms:W3CDTF">2021-10-14T00:25:13Z</dcterms:modified>
</cp:coreProperties>
</file>