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62" r:id="rId6"/>
    <p:sldId id="263" r:id="rId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Slide Number Placeholder 7"/>
          <p:cNvSpPr>
            <a:spLocks noGrp="1"/>
          </p:cNvSpPr>
          <p:nvPr>
            <p:ph type="sldNum" sz="quarter" idx="11"/>
          </p:nvPr>
        </p:nvSpPr>
        <p:spPr/>
        <p:txBody>
          <a:bodyPr/>
          <a:lstStyle/>
          <a:p>
            <a:fld id="{69433418-97BB-4605-B570-DF2E8978FDB5}"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9433418-97BB-4605-B570-DF2E8978FDB5}" type="slidenum">
              <a:rPr lang="id-ID" smtClean="0"/>
              <a:t>‹#›</a:t>
            </a:fld>
            <a:endParaRPr lang="id-ID"/>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7D823D-7433-4D80-821B-467EE96E3209}" type="datetimeFigureOut">
              <a:rPr lang="id-ID" smtClean="0"/>
              <a:t>06/08/2020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D823D-7433-4D80-821B-467EE96E3209}" type="datetimeFigureOut">
              <a:rPr lang="id-ID" smtClean="0"/>
              <a:t>06/08/2020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27D823D-7433-4D80-821B-467EE96E3209}" type="datetimeFigureOut">
              <a:rPr lang="id-ID" smtClean="0"/>
              <a:t>06/08/2020</a:t>
            </a:fld>
            <a:endParaRPr lang="id-ID"/>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d-ID"/>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9433418-97BB-4605-B570-DF2E8978FDB5}" type="slidenum">
              <a:rPr lang="id-ID" smtClean="0"/>
              <a:t>‹#›</a:t>
            </a:fld>
            <a:endParaRPr lang="id-ID"/>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2099319"/>
          </a:xfrm>
        </p:spPr>
        <p:txBody>
          <a:bodyPr/>
          <a:lstStyle/>
          <a:p>
            <a:r>
              <a:rPr lang="id-ID" sz="6000" dirty="0">
                <a:effectLst/>
              </a:rPr>
              <a:t>Muqoddimah, </a:t>
            </a:r>
            <a:r>
              <a:rPr lang="id-ID" sz="6000" dirty="0" smtClean="0">
                <a:effectLst/>
              </a:rPr>
              <a:t>AD </a:t>
            </a:r>
            <a:r>
              <a:rPr lang="id-ID" sz="6000" dirty="0">
                <a:effectLst/>
              </a:rPr>
              <a:t>Muhammadiyah</a:t>
            </a:r>
            <a:endParaRPr lang="id-ID" sz="6000" dirty="0"/>
          </a:p>
        </p:txBody>
      </p:sp>
      <p:sp>
        <p:nvSpPr>
          <p:cNvPr id="3" name="Subtitle 2"/>
          <p:cNvSpPr>
            <a:spLocks noGrp="1"/>
          </p:cNvSpPr>
          <p:nvPr>
            <p:ph type="subTitle" idx="1"/>
          </p:nvPr>
        </p:nvSpPr>
        <p:spPr>
          <a:xfrm>
            <a:off x="1331640" y="3573016"/>
            <a:ext cx="6400800" cy="1219200"/>
          </a:xfrm>
        </p:spPr>
        <p:txBody>
          <a:bodyPr/>
          <a:lstStyle/>
          <a:p>
            <a:r>
              <a:rPr lang="id-ID" b="1" dirty="0"/>
              <a:t>Muhammad Muhson, Mpdi</a:t>
            </a:r>
            <a:endParaRPr lang="id-ID" dirty="0"/>
          </a:p>
        </p:txBody>
      </p:sp>
    </p:spTree>
    <p:extLst>
      <p:ext uri="{BB962C8B-B14F-4D97-AF65-F5344CB8AC3E}">
        <p14:creationId xmlns:p14="http://schemas.microsoft.com/office/powerpoint/2010/main" val="401720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smtClean="0"/>
              <a:t>Pokok </a:t>
            </a:r>
            <a:r>
              <a:rPr lang="id-ID" sz="3600" dirty="0" smtClean="0"/>
              <a:t>Pikiran AD Muhammadiyah</a:t>
            </a:r>
            <a:endParaRPr lang="id-ID" sz="3600" dirty="0"/>
          </a:p>
        </p:txBody>
      </p:sp>
      <p:sp>
        <p:nvSpPr>
          <p:cNvPr id="3" name="Content Placeholder 2"/>
          <p:cNvSpPr>
            <a:spLocks noGrp="1"/>
          </p:cNvSpPr>
          <p:nvPr>
            <p:ph idx="1"/>
          </p:nvPr>
        </p:nvSpPr>
        <p:spPr/>
        <p:txBody>
          <a:bodyPr/>
          <a:lstStyle/>
          <a:p>
            <a:pPr marL="457200" indent="-457200">
              <a:buFont typeface="+mj-lt"/>
              <a:buAutoNum type="arabicPeriod"/>
            </a:pPr>
            <a:r>
              <a:rPr lang="id-ID" dirty="0" smtClean="0"/>
              <a:t>Hidup manusia adalah haruslah mentauhidkan Allah (Muhmmad:19)</a:t>
            </a:r>
          </a:p>
          <a:p>
            <a:endParaRPr lang="id-ID" dirty="0"/>
          </a:p>
          <a:p>
            <a:endParaRPr lang="id-ID" dirty="0" smtClean="0"/>
          </a:p>
          <a:p>
            <a:pPr marL="0" indent="0">
              <a:buNone/>
            </a:pPr>
            <a:r>
              <a:rPr lang="id-ID" dirty="0" smtClean="0"/>
              <a:t>Maka wajiblah manusia mentauhidkan Allah yang berarti bertuhan, beribadah, serta tunduk dan taat hanya kepada Allah SWT.</a:t>
            </a:r>
          </a:p>
          <a:p>
            <a:pPr marL="0" indent="0">
              <a:buNone/>
            </a:pPr>
            <a:r>
              <a:rPr lang="id-ID" dirty="0" smtClean="0"/>
              <a:t>2.  Hidup manusia adalah bermasyarakat tertera dalam surat Al-Hujurot:13</a:t>
            </a:r>
            <a:endParaRPr lang="id-ID" dirty="0"/>
          </a:p>
        </p:txBody>
      </p:sp>
      <p:sp>
        <p:nvSpPr>
          <p:cNvPr id="4" name="Rectangle 3"/>
          <p:cNvSpPr/>
          <p:nvPr/>
        </p:nvSpPr>
        <p:spPr>
          <a:xfrm>
            <a:off x="2699792" y="2420888"/>
            <a:ext cx="3168352" cy="7920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3200" b="1" dirty="0"/>
              <a:t>فَاعۡلَمۡ اَنَّهٗ لَاۤ اِلٰهَ اِلَّا اللّٰهُ </a:t>
            </a:r>
            <a:endParaRPr lang="id-ID" sz="3200" b="1" dirty="0"/>
          </a:p>
        </p:txBody>
      </p:sp>
      <p:sp>
        <p:nvSpPr>
          <p:cNvPr id="5" name="Rectangle 4"/>
          <p:cNvSpPr/>
          <p:nvPr/>
        </p:nvSpPr>
        <p:spPr>
          <a:xfrm>
            <a:off x="539552" y="5373216"/>
            <a:ext cx="7848872" cy="12961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3200" b="1" dirty="0"/>
              <a:t>يَا أَيُّهَا النَّاسُ إِنَّا خَلَقْنَاكُمْ مِنْ ذَكَرٍ وَأُنْثَىٰ وَجَعَلْنَاكُمْ شُعُوبًا وَقَبَائِلَ لِتَعَارَفُوا ۚ إِنَّ أَكْرَمَكُمْ عِنْدَ اللَّهِ أَتْقَاكُمْ ۚ إِنَّ اللَّهَ عَلِيمٌ خَبِيرٌ</a:t>
            </a:r>
            <a:endParaRPr lang="id-ID" sz="3200" b="1" dirty="0"/>
          </a:p>
        </p:txBody>
      </p:sp>
    </p:spTree>
    <p:extLst>
      <p:ext uri="{BB962C8B-B14F-4D97-AF65-F5344CB8AC3E}">
        <p14:creationId xmlns:p14="http://schemas.microsoft.com/office/powerpoint/2010/main" val="4053756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000" dirty="0" smtClean="0"/>
              <a:t>Pokok Pikiran AD Muhammadiyah</a:t>
            </a:r>
            <a:endParaRPr lang="id-ID" sz="4000" dirty="0"/>
          </a:p>
        </p:txBody>
      </p:sp>
      <p:sp>
        <p:nvSpPr>
          <p:cNvPr id="3" name="Content Placeholder 2"/>
          <p:cNvSpPr>
            <a:spLocks noGrp="1"/>
          </p:cNvSpPr>
          <p:nvPr>
            <p:ph idx="1"/>
          </p:nvPr>
        </p:nvSpPr>
        <p:spPr/>
        <p:txBody>
          <a:bodyPr/>
          <a:lstStyle/>
          <a:p>
            <a:pPr marL="0" indent="0">
              <a:buNone/>
            </a:pPr>
            <a:r>
              <a:rPr lang="id-ID" dirty="0" smtClean="0"/>
              <a:t>3. Hukum Allah satu-satunya hukum yang dapat dijadikan sendi pembentuk pribadi utama dan mengatur kehidupan bersama menuju kehidupan dunia akhirat. (Ali Imron:19,85)</a:t>
            </a:r>
            <a:r>
              <a:rPr lang="ar-EG" dirty="0"/>
              <a:t/>
            </a:r>
            <a:br>
              <a:rPr lang="ar-EG" dirty="0"/>
            </a:br>
            <a:endParaRPr lang="id-ID" dirty="0"/>
          </a:p>
        </p:txBody>
      </p:sp>
      <p:sp>
        <p:nvSpPr>
          <p:cNvPr id="6" name="Rectangle 5"/>
          <p:cNvSpPr/>
          <p:nvPr/>
        </p:nvSpPr>
        <p:spPr>
          <a:xfrm>
            <a:off x="262283" y="3212976"/>
            <a:ext cx="8640960" cy="12961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ar-EG" sz="3200" dirty="0" smtClean="0"/>
              <a:t>إِنَّ </a:t>
            </a:r>
            <a:r>
              <a:rPr lang="ar-EG" sz="3200" dirty="0"/>
              <a:t>ٱلدِّينَ عِندَ ٱللَّهِ ٱلْإِسْلَٰمُ ۗ وَمَا ٱخْتَلَفَ ٱلَّذِينَ أُوتُوا۟ ٱلْكِتَٰبَ إِلَّا مِنۢ بَعْدِ مَا جَآءَهُمُ ٱلْعِلْمُ بَغْيًۢا بَيْنَهُمْ ۗ وَمَن يَكْفُرْ بِـَٔايَٰتِ ٱللَّهِ فَإِنَّ ٱللَّهَ سَرِيعُ </a:t>
            </a:r>
            <a:r>
              <a:rPr lang="ar-EG" sz="3200" dirty="0" smtClean="0"/>
              <a:t>ٱلْحِسَابِ</a:t>
            </a:r>
            <a:r>
              <a:rPr lang="id-ID" sz="3200" dirty="0" smtClean="0"/>
              <a:t> </a:t>
            </a:r>
            <a:endParaRPr lang="id-ID" sz="3200" dirty="0"/>
          </a:p>
        </p:txBody>
      </p:sp>
      <p:sp>
        <p:nvSpPr>
          <p:cNvPr id="7" name="Rectangle 6"/>
          <p:cNvSpPr/>
          <p:nvPr/>
        </p:nvSpPr>
        <p:spPr>
          <a:xfrm>
            <a:off x="262283" y="4661520"/>
            <a:ext cx="8640960" cy="12961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3000" dirty="0"/>
              <a:t>وَمَن يَبْتَغِ غَيْرَ ٱلْإِسْلَٰمِ دِينًا فَلَن يُقْبَلَ مِنْهُ وَهُوَ فِى ٱلْءَاخِرَةِ مِنَ </a:t>
            </a:r>
            <a:r>
              <a:rPr lang="ar-EG" sz="3000" dirty="0" smtClean="0"/>
              <a:t>ٱلْخَٰسِرِينَ</a:t>
            </a:r>
            <a:endParaRPr lang="id-ID" sz="3000" dirty="0"/>
          </a:p>
        </p:txBody>
      </p:sp>
    </p:spTree>
    <p:extLst>
      <p:ext uri="{BB962C8B-B14F-4D97-AF65-F5344CB8AC3E}">
        <p14:creationId xmlns:p14="http://schemas.microsoft.com/office/powerpoint/2010/main" val="4233475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000" dirty="0" smtClean="0"/>
              <a:t>Pokok Pikiran AD Muhammadiyah</a:t>
            </a:r>
            <a:endParaRPr lang="id-ID" sz="4000" dirty="0"/>
          </a:p>
        </p:txBody>
      </p:sp>
      <p:sp>
        <p:nvSpPr>
          <p:cNvPr id="3" name="Content Placeholder 2"/>
          <p:cNvSpPr>
            <a:spLocks noGrp="1"/>
          </p:cNvSpPr>
          <p:nvPr>
            <p:ph idx="1"/>
          </p:nvPr>
        </p:nvSpPr>
        <p:spPr/>
        <p:txBody>
          <a:bodyPr/>
          <a:lstStyle/>
          <a:p>
            <a:pPr marL="0" indent="0">
              <a:lnSpc>
                <a:spcPct val="150000"/>
              </a:lnSpc>
              <a:spcAft>
                <a:spcPts val="600"/>
              </a:spcAft>
              <a:buNone/>
            </a:pPr>
            <a:r>
              <a:rPr lang="id-ID" dirty="0" smtClean="0"/>
              <a:t>4. Berjuang menegakkan dan menjunjungkan agama islam untuk mewujudkan masyarakat islam yang sebenar-benarnya. Adalah kewajiban bagi orang yang mengaku bertuhan kepada Allah. (Al-Hujurot:15)</a:t>
            </a:r>
          </a:p>
        </p:txBody>
      </p:sp>
      <p:sp>
        <p:nvSpPr>
          <p:cNvPr id="8" name="Rectangle 7"/>
          <p:cNvSpPr/>
          <p:nvPr/>
        </p:nvSpPr>
        <p:spPr>
          <a:xfrm>
            <a:off x="179512" y="4509120"/>
            <a:ext cx="8640960" cy="12961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3600" dirty="0"/>
              <a:t>إِنَّمَا الْمُؤْمِنُونَ الَّذِينَ آمَنُوا بِاللَّهِ وَرَسُولِهِ ثُمَّ لَمْ يَرْتَابُوا وَجَاهَدُوا بِأَمْوَالِهِمْ وَأَنْفُسِهِمْ فِي سَبِيلِ اللَّهِ ۚ أُولَٰئِكَ هُمُ الصَّادِقُونَ</a:t>
            </a:r>
            <a:endParaRPr lang="id-ID" sz="3600" dirty="0"/>
          </a:p>
        </p:txBody>
      </p:sp>
    </p:spTree>
    <p:extLst>
      <p:ext uri="{BB962C8B-B14F-4D97-AF65-F5344CB8AC3E}">
        <p14:creationId xmlns:p14="http://schemas.microsoft.com/office/powerpoint/2010/main" val="2981771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000" dirty="0" smtClean="0"/>
              <a:t>Pokok Pikiran AD Muhammadiyah</a:t>
            </a:r>
            <a:endParaRPr lang="id-ID" sz="4000" dirty="0"/>
          </a:p>
        </p:txBody>
      </p:sp>
      <p:sp>
        <p:nvSpPr>
          <p:cNvPr id="3" name="Content Placeholder 2"/>
          <p:cNvSpPr>
            <a:spLocks noGrp="1"/>
          </p:cNvSpPr>
          <p:nvPr>
            <p:ph idx="1"/>
          </p:nvPr>
        </p:nvSpPr>
        <p:spPr/>
        <p:txBody>
          <a:bodyPr/>
          <a:lstStyle/>
          <a:p>
            <a:pPr marL="0" indent="0">
              <a:lnSpc>
                <a:spcPct val="150000"/>
              </a:lnSpc>
              <a:buNone/>
            </a:pPr>
            <a:r>
              <a:rPr lang="id-ID" dirty="0" smtClean="0"/>
              <a:t>5. Perjuangan mnegakkan dan menjunjung tinggi agama islam hanya akan berhasil bila mengikuti jejak perjuangan para nabi, terutama Rasulullah SAW, sehingga sudah sepantasya seorang mukmin dalam perjuangannya menjadikan para Nabi terutama Rasulallah sebagai Role Model. (Al-ahzab:21)</a:t>
            </a:r>
          </a:p>
        </p:txBody>
      </p:sp>
      <p:sp>
        <p:nvSpPr>
          <p:cNvPr id="5" name="Rectangle 4"/>
          <p:cNvSpPr/>
          <p:nvPr/>
        </p:nvSpPr>
        <p:spPr>
          <a:xfrm>
            <a:off x="182069" y="5157192"/>
            <a:ext cx="8640960"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ar-EG" sz="2400" dirty="0"/>
              <a:t> لَّقَدْ كَانَ لَكُمْ فِى رَسُولِ ٱللَّهِ أُسْوَةٌ حَسَنَةٌ لِّمَن كَانَ يَرْجُوا۟ ٱللَّهَ وَٱلْيَوْمَ ٱلْءَاخِرَ وَذَكَرَ ٱللَّهَ كَثِيرًا</a:t>
            </a:r>
            <a:endParaRPr lang="id-ID" sz="2400" dirty="0"/>
          </a:p>
        </p:txBody>
      </p:sp>
    </p:spTree>
    <p:extLst>
      <p:ext uri="{BB962C8B-B14F-4D97-AF65-F5344CB8AC3E}">
        <p14:creationId xmlns:p14="http://schemas.microsoft.com/office/powerpoint/2010/main" val="974543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000" dirty="0" smtClean="0"/>
              <a:t>Pokok Pikiran AD Muhammadiyah</a:t>
            </a:r>
            <a:endParaRPr lang="id-ID" sz="4000" dirty="0"/>
          </a:p>
        </p:txBody>
      </p:sp>
      <p:sp>
        <p:nvSpPr>
          <p:cNvPr id="3" name="Content Placeholder 2"/>
          <p:cNvSpPr>
            <a:spLocks noGrp="1"/>
          </p:cNvSpPr>
          <p:nvPr>
            <p:ph idx="1"/>
          </p:nvPr>
        </p:nvSpPr>
        <p:spPr/>
        <p:txBody>
          <a:bodyPr/>
          <a:lstStyle/>
          <a:p>
            <a:pPr marL="0" indent="0">
              <a:lnSpc>
                <a:spcPct val="150000"/>
              </a:lnSpc>
              <a:buNone/>
            </a:pPr>
            <a:r>
              <a:rPr lang="id-ID" dirty="0" smtClean="0"/>
              <a:t>6. Perjuangan mewujudkan maksud dan tujuan diatas tidak akan berhasil kecuali dilaksanakan dengan berorganisasi (As-Shof:4)</a:t>
            </a:r>
          </a:p>
          <a:p>
            <a:pPr marL="0" indent="0">
              <a:lnSpc>
                <a:spcPct val="150000"/>
              </a:lnSpc>
              <a:buNone/>
            </a:pPr>
            <a:r>
              <a:rPr lang="ar-EG" sz="3000" dirty="0"/>
              <a:t> </a:t>
            </a:r>
            <a:r>
              <a:rPr lang="ar-EG" sz="3000" dirty="0" smtClean="0"/>
              <a:t>إ</a:t>
            </a:r>
            <a:r>
              <a:rPr lang="ar-EG" sz="3000" dirty="0" smtClean="0">
                <a:solidFill>
                  <a:schemeClr val="tx1"/>
                </a:solidFill>
              </a:rPr>
              <a:t>ِنَّ اللَّهَ يُحِبُّ الَّذِينَ يُقَاتِلُونَ فِي سَبِيلِهِ صَفًّا كَأَنَّهُمْ بُنْيَانٌ مَرْصُوصٌ. </a:t>
            </a:r>
            <a:r>
              <a:rPr lang="id-ID" dirty="0" smtClean="0"/>
              <a:t> </a:t>
            </a:r>
          </a:p>
        </p:txBody>
      </p:sp>
    </p:spTree>
    <p:extLst>
      <p:ext uri="{BB962C8B-B14F-4D97-AF65-F5344CB8AC3E}">
        <p14:creationId xmlns:p14="http://schemas.microsoft.com/office/powerpoint/2010/main" val="812732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54</TotalTime>
  <Words>270</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Executive</vt:lpstr>
      <vt:lpstr>Muqoddimah, AD Muhammadiyah</vt:lpstr>
      <vt:lpstr>Pokok Pikiran AD Muhammadiyah</vt:lpstr>
      <vt:lpstr>Pokok Pikiran AD Muhammadiyah</vt:lpstr>
      <vt:lpstr>Pokok Pikiran AD Muhammadiyah</vt:lpstr>
      <vt:lpstr>Pokok Pikiran AD Muhammadiyah</vt:lpstr>
      <vt:lpstr>Pokok Pikiran AD Muhammadiyah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Gerakan Islamisasi Di Nusantara</dc:title>
  <dc:creator>Lenovo</dc:creator>
  <cp:lastModifiedBy>Lenovo</cp:lastModifiedBy>
  <cp:revision>11</cp:revision>
  <dcterms:created xsi:type="dcterms:W3CDTF">2020-08-05T14:27:26Z</dcterms:created>
  <dcterms:modified xsi:type="dcterms:W3CDTF">2020-08-06T02:59:29Z</dcterms:modified>
</cp:coreProperties>
</file>