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7" r:id="rId2"/>
    <p:sldId id="288" r:id="rId3"/>
    <p:sldId id="316" r:id="rId4"/>
    <p:sldId id="289" r:id="rId5"/>
    <p:sldId id="290" r:id="rId6"/>
    <p:sldId id="291" r:id="rId7"/>
    <p:sldId id="317" r:id="rId8"/>
    <p:sldId id="293" r:id="rId9"/>
    <p:sldId id="294" r:id="rId10"/>
    <p:sldId id="295" r:id="rId11"/>
    <p:sldId id="296" r:id="rId12"/>
    <p:sldId id="297" r:id="rId13"/>
    <p:sldId id="298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8" r:id="rId30"/>
    <p:sldId id="315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5231" y="1374089"/>
            <a:ext cx="8733536" cy="512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3255" y="1213103"/>
            <a:ext cx="3810000" cy="4495800"/>
          </a:xfrm>
          <a:custGeom>
            <a:avLst/>
            <a:gdLst/>
            <a:ahLst/>
            <a:cxnLst/>
            <a:rect l="l" t="t" r="r" b="b"/>
            <a:pathLst>
              <a:path w="3810000" h="4495800">
                <a:moveTo>
                  <a:pt x="0" y="635000"/>
                </a:moveTo>
                <a:lnTo>
                  <a:pt x="1741" y="587615"/>
                </a:lnTo>
                <a:lnTo>
                  <a:pt x="6885" y="541176"/>
                </a:lnTo>
                <a:lnTo>
                  <a:pt x="15307" y="495804"/>
                </a:lnTo>
                <a:lnTo>
                  <a:pt x="26885" y="451623"/>
                </a:lnTo>
                <a:lnTo>
                  <a:pt x="41497" y="408755"/>
                </a:lnTo>
                <a:lnTo>
                  <a:pt x="59019" y="367323"/>
                </a:lnTo>
                <a:lnTo>
                  <a:pt x="79329" y="327450"/>
                </a:lnTo>
                <a:lnTo>
                  <a:pt x="102303" y="289259"/>
                </a:lnTo>
                <a:lnTo>
                  <a:pt x="127820" y="252873"/>
                </a:lnTo>
                <a:lnTo>
                  <a:pt x="155757" y="218415"/>
                </a:lnTo>
                <a:lnTo>
                  <a:pt x="185989" y="186007"/>
                </a:lnTo>
                <a:lnTo>
                  <a:pt x="218396" y="155772"/>
                </a:lnTo>
                <a:lnTo>
                  <a:pt x="252854" y="127834"/>
                </a:lnTo>
                <a:lnTo>
                  <a:pt x="289240" y="102316"/>
                </a:lnTo>
                <a:lnTo>
                  <a:pt x="327431" y="79339"/>
                </a:lnTo>
                <a:lnTo>
                  <a:pt x="367306" y="59027"/>
                </a:lnTo>
                <a:lnTo>
                  <a:pt x="408740" y="41503"/>
                </a:lnTo>
                <a:lnTo>
                  <a:pt x="451611" y="26889"/>
                </a:lnTo>
                <a:lnTo>
                  <a:pt x="495797" y="15309"/>
                </a:lnTo>
                <a:lnTo>
                  <a:pt x="541174" y="6886"/>
                </a:lnTo>
                <a:lnTo>
                  <a:pt x="587620" y="1742"/>
                </a:lnTo>
                <a:lnTo>
                  <a:pt x="635012" y="0"/>
                </a:lnTo>
                <a:lnTo>
                  <a:pt x="3174999" y="0"/>
                </a:lnTo>
                <a:lnTo>
                  <a:pt x="3222384" y="1742"/>
                </a:lnTo>
                <a:lnTo>
                  <a:pt x="3268823" y="6886"/>
                </a:lnTo>
                <a:lnTo>
                  <a:pt x="3314195" y="15309"/>
                </a:lnTo>
                <a:lnTo>
                  <a:pt x="3358376" y="26889"/>
                </a:lnTo>
                <a:lnTo>
                  <a:pt x="3401244" y="41503"/>
                </a:lnTo>
                <a:lnTo>
                  <a:pt x="3442676" y="59027"/>
                </a:lnTo>
                <a:lnTo>
                  <a:pt x="3482549" y="79339"/>
                </a:lnTo>
                <a:lnTo>
                  <a:pt x="3520740" y="102316"/>
                </a:lnTo>
                <a:lnTo>
                  <a:pt x="3557126" y="127834"/>
                </a:lnTo>
                <a:lnTo>
                  <a:pt x="3591584" y="155772"/>
                </a:lnTo>
                <a:lnTo>
                  <a:pt x="3623992" y="186007"/>
                </a:lnTo>
                <a:lnTo>
                  <a:pt x="3654227" y="218415"/>
                </a:lnTo>
                <a:lnTo>
                  <a:pt x="3682165" y="252873"/>
                </a:lnTo>
                <a:lnTo>
                  <a:pt x="3707683" y="289259"/>
                </a:lnTo>
                <a:lnTo>
                  <a:pt x="3730660" y="327450"/>
                </a:lnTo>
                <a:lnTo>
                  <a:pt x="3750972" y="367323"/>
                </a:lnTo>
                <a:lnTo>
                  <a:pt x="3768496" y="408755"/>
                </a:lnTo>
                <a:lnTo>
                  <a:pt x="3783110" y="451623"/>
                </a:lnTo>
                <a:lnTo>
                  <a:pt x="3794690" y="495804"/>
                </a:lnTo>
                <a:lnTo>
                  <a:pt x="3803113" y="541176"/>
                </a:lnTo>
                <a:lnTo>
                  <a:pt x="3808257" y="587615"/>
                </a:lnTo>
                <a:lnTo>
                  <a:pt x="3810000" y="635000"/>
                </a:lnTo>
                <a:lnTo>
                  <a:pt x="3810000" y="3860800"/>
                </a:lnTo>
                <a:lnTo>
                  <a:pt x="3808257" y="3908184"/>
                </a:lnTo>
                <a:lnTo>
                  <a:pt x="3803113" y="3954623"/>
                </a:lnTo>
                <a:lnTo>
                  <a:pt x="3794690" y="3999995"/>
                </a:lnTo>
                <a:lnTo>
                  <a:pt x="3783110" y="4044176"/>
                </a:lnTo>
                <a:lnTo>
                  <a:pt x="3768496" y="4087044"/>
                </a:lnTo>
                <a:lnTo>
                  <a:pt x="3750972" y="4128476"/>
                </a:lnTo>
                <a:lnTo>
                  <a:pt x="3730660" y="4168349"/>
                </a:lnTo>
                <a:lnTo>
                  <a:pt x="3707683" y="4206540"/>
                </a:lnTo>
                <a:lnTo>
                  <a:pt x="3682165" y="4242926"/>
                </a:lnTo>
                <a:lnTo>
                  <a:pt x="3654227" y="4277384"/>
                </a:lnTo>
                <a:lnTo>
                  <a:pt x="3623992" y="4309792"/>
                </a:lnTo>
                <a:lnTo>
                  <a:pt x="3591584" y="4340027"/>
                </a:lnTo>
                <a:lnTo>
                  <a:pt x="3557126" y="4367965"/>
                </a:lnTo>
                <a:lnTo>
                  <a:pt x="3520740" y="4393483"/>
                </a:lnTo>
                <a:lnTo>
                  <a:pt x="3482549" y="4416460"/>
                </a:lnTo>
                <a:lnTo>
                  <a:pt x="3442676" y="4436772"/>
                </a:lnTo>
                <a:lnTo>
                  <a:pt x="3401244" y="4454296"/>
                </a:lnTo>
                <a:lnTo>
                  <a:pt x="3358376" y="4468910"/>
                </a:lnTo>
                <a:lnTo>
                  <a:pt x="3314195" y="4480490"/>
                </a:lnTo>
                <a:lnTo>
                  <a:pt x="3268823" y="4488913"/>
                </a:lnTo>
                <a:lnTo>
                  <a:pt x="3222384" y="4494057"/>
                </a:lnTo>
                <a:lnTo>
                  <a:pt x="3174999" y="4495800"/>
                </a:lnTo>
                <a:lnTo>
                  <a:pt x="635012" y="4495800"/>
                </a:lnTo>
                <a:lnTo>
                  <a:pt x="587620" y="4494057"/>
                </a:lnTo>
                <a:lnTo>
                  <a:pt x="541174" y="4488913"/>
                </a:lnTo>
                <a:lnTo>
                  <a:pt x="495797" y="4480490"/>
                </a:lnTo>
                <a:lnTo>
                  <a:pt x="451611" y="4468910"/>
                </a:lnTo>
                <a:lnTo>
                  <a:pt x="408740" y="4454296"/>
                </a:lnTo>
                <a:lnTo>
                  <a:pt x="367306" y="4436772"/>
                </a:lnTo>
                <a:lnTo>
                  <a:pt x="327431" y="4416460"/>
                </a:lnTo>
                <a:lnTo>
                  <a:pt x="289240" y="4393483"/>
                </a:lnTo>
                <a:lnTo>
                  <a:pt x="252854" y="4367965"/>
                </a:lnTo>
                <a:lnTo>
                  <a:pt x="218396" y="4340027"/>
                </a:lnTo>
                <a:lnTo>
                  <a:pt x="185989" y="4309792"/>
                </a:lnTo>
                <a:lnTo>
                  <a:pt x="155757" y="4277384"/>
                </a:lnTo>
                <a:lnTo>
                  <a:pt x="127820" y="4242926"/>
                </a:lnTo>
                <a:lnTo>
                  <a:pt x="102303" y="4206540"/>
                </a:lnTo>
                <a:lnTo>
                  <a:pt x="79329" y="4168349"/>
                </a:lnTo>
                <a:lnTo>
                  <a:pt x="59019" y="4128476"/>
                </a:lnTo>
                <a:lnTo>
                  <a:pt x="41497" y="4087044"/>
                </a:lnTo>
                <a:lnTo>
                  <a:pt x="26885" y="4044176"/>
                </a:lnTo>
                <a:lnTo>
                  <a:pt x="15307" y="3999995"/>
                </a:lnTo>
                <a:lnTo>
                  <a:pt x="6885" y="3954623"/>
                </a:lnTo>
                <a:lnTo>
                  <a:pt x="1741" y="3908184"/>
                </a:lnTo>
                <a:lnTo>
                  <a:pt x="0" y="3860800"/>
                </a:lnTo>
                <a:lnTo>
                  <a:pt x="0" y="635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98195" y="1508582"/>
            <a:ext cx="3117215" cy="3585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21077" y="5008270"/>
            <a:ext cx="5101844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8483" y="1318778"/>
            <a:ext cx="8527033" cy="4406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jpg"/><Relationship Id="rId21" Type="http://schemas.openxmlformats.org/officeDocument/2006/relationships/image" Target="../media/image46.png"/><Relationship Id="rId7" Type="http://schemas.openxmlformats.org/officeDocument/2006/relationships/image" Target="../media/image32.jp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2" Type="http://schemas.openxmlformats.org/officeDocument/2006/relationships/image" Target="../media/image27.jp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5" Type="http://schemas.openxmlformats.org/officeDocument/2006/relationships/image" Target="../media/image30.jp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255" y="1292352"/>
            <a:ext cx="8857488" cy="3358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pc="-335" dirty="0"/>
              <a:t>KLIMATOLOGI</a:t>
            </a:r>
            <a:r>
              <a:rPr spc="-645" dirty="0"/>
              <a:t> </a:t>
            </a:r>
            <a:r>
              <a:rPr spc="-140" dirty="0"/>
              <a:t>#2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13105"/>
            <a:ext cx="62007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70" dirty="0"/>
              <a:t>Cara </a:t>
            </a:r>
            <a:r>
              <a:rPr sz="4400" spc="-265" dirty="0"/>
              <a:t>ayam </a:t>
            </a:r>
            <a:r>
              <a:rPr sz="4400" spc="-175" dirty="0"/>
              <a:t>merespon</a:t>
            </a:r>
            <a:r>
              <a:rPr sz="4400" spc="-400" dirty="0"/>
              <a:t> </a:t>
            </a:r>
            <a:r>
              <a:rPr sz="4400" spc="-175" dirty="0"/>
              <a:t>panas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81000" y="1600200"/>
            <a:ext cx="8527033" cy="3316153"/>
          </a:xfrm>
          <a:prstGeom prst="rect">
            <a:avLst/>
          </a:prstGeom>
        </p:spPr>
        <p:txBody>
          <a:bodyPr vert="horz" wrap="square" lIns="0" tIns="311774" rIns="0" bIns="0" rtlCol="0">
            <a:spAutoFit/>
          </a:bodyPr>
          <a:lstStyle/>
          <a:p>
            <a:pPr marL="417195" marR="5080" indent="-384175">
              <a:lnSpc>
                <a:spcPct val="80000"/>
              </a:lnSpc>
              <a:spcBef>
                <a:spcPts val="860"/>
              </a:spcBef>
            </a:pPr>
            <a:r>
              <a:rPr spc="65" dirty="0">
                <a:solidFill>
                  <a:srgbClr val="FFC000"/>
                </a:solidFill>
                <a:latin typeface="Arial"/>
                <a:cs typeface="Arial"/>
              </a:rPr>
              <a:t></a:t>
            </a:r>
            <a:r>
              <a:rPr sz="2400" b="1" spc="6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Konduksi</a:t>
            </a:r>
            <a:r>
              <a:rPr sz="2400" spc="6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2400" spc="-50" dirty="0">
                <a:latin typeface="Arial" panose="020B0604020202020204" pitchFamily="34" charset="0"/>
                <a:cs typeface="Arial" panose="020B0604020202020204" pitchFamily="34" charset="0"/>
              </a:rPr>
              <a:t>Transfer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panas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dari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tubuh </a:t>
            </a: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ayam </a:t>
            </a:r>
            <a:r>
              <a:rPr sz="2400" spc="-60" dirty="0">
                <a:latin typeface="Arial" panose="020B0604020202020204" pitchFamily="34" charset="0"/>
                <a:cs typeface="Arial" panose="020B0604020202020204" pitchFamily="34" charset="0"/>
              </a:rPr>
              <a:t>ke 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objek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dingin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juga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dapat terjadi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melalui  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kontak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langsung.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Lantai kandang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memiliki  litter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cukup 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efektif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sebagai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media bagi </a:t>
            </a: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ayam 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untuk 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transfer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panas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selama cuaca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siang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hari 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yang</a:t>
            </a:r>
            <a:r>
              <a:rPr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terik</a:t>
            </a:r>
            <a:r>
              <a:rPr sz="24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D" sz="2400" spc="-1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7195" marR="5080" indent="-384175">
              <a:lnSpc>
                <a:spcPct val="80000"/>
              </a:lnSpc>
              <a:spcBef>
                <a:spcPts val="860"/>
              </a:spcBef>
            </a:pPr>
            <a:endParaRPr sz="24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7195" marR="29209" indent="-384175">
              <a:lnSpc>
                <a:spcPct val="80000"/>
              </a:lnSpc>
              <a:spcBef>
                <a:spcPts val="1005"/>
              </a:spcBef>
            </a:pPr>
            <a:r>
              <a:rPr sz="2400" spc="6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</a:t>
            </a:r>
            <a:r>
              <a:rPr sz="2400" b="1" spc="6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Ekskresi</a:t>
            </a:r>
            <a:r>
              <a:rPr sz="2400" spc="6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Sejumlah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besar panas tubuh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juga 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dikeluarkan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oleh </a:t>
            </a: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ayam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melalui 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kotoran.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Air  minum </a:t>
            </a: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ayam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dingin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sebaiknya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disediakan 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dalam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jumlah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yang</a:t>
            </a:r>
            <a:r>
              <a:rPr sz="24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cukup.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593" y="55244"/>
            <a:ext cx="444246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215" dirty="0"/>
              <a:t>Fisiologi </a:t>
            </a:r>
            <a:r>
              <a:rPr sz="4400" spc="-254" dirty="0"/>
              <a:t>Heat</a:t>
            </a:r>
            <a:r>
              <a:rPr sz="4400" spc="-330" dirty="0"/>
              <a:t> </a:t>
            </a:r>
            <a:r>
              <a:rPr sz="4400" spc="-190" dirty="0"/>
              <a:t>stress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93014" y="823417"/>
            <a:ext cx="8333105" cy="497944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1300" marR="206375" indent="-229235">
              <a:lnSpc>
                <a:spcPct val="90000"/>
              </a:lnSpc>
              <a:spcBef>
                <a:spcPts val="44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Carlito"/>
                <a:cs typeface="Carlito"/>
              </a:rPr>
              <a:t>Pada </a:t>
            </a:r>
            <a:r>
              <a:rPr sz="2800" spc="-15" dirty="0">
                <a:latin typeface="Carlito"/>
                <a:cs typeface="Carlito"/>
              </a:rPr>
              <a:t>kondisi </a:t>
            </a:r>
            <a:r>
              <a:rPr sz="2800" spc="-10" dirty="0">
                <a:latin typeface="Carlito"/>
                <a:cs typeface="Carlito"/>
              </a:rPr>
              <a:t>panting </a:t>
            </a:r>
            <a:r>
              <a:rPr sz="2800" spc="-5" dirty="0">
                <a:latin typeface="Carlito"/>
                <a:cs typeface="Carlito"/>
              </a:rPr>
              <a:t>panas tubuh </a:t>
            </a:r>
            <a:r>
              <a:rPr sz="2800" spc="-15" dirty="0">
                <a:latin typeface="Carlito"/>
                <a:cs typeface="Carlito"/>
              </a:rPr>
              <a:t>terevaporasi </a:t>
            </a:r>
            <a:r>
              <a:rPr sz="2800" spc="-5" dirty="0">
                <a:latin typeface="Carlito"/>
                <a:cs typeface="Carlito"/>
              </a:rPr>
              <a:t>melalui  </a:t>
            </a:r>
            <a:r>
              <a:rPr sz="2800" spc="-10" dirty="0">
                <a:latin typeface="Carlito"/>
                <a:cs typeface="Carlito"/>
              </a:rPr>
              <a:t>saluran pernafasan. Metode </a:t>
            </a:r>
            <a:r>
              <a:rPr sz="2800" dirty="0">
                <a:latin typeface="Carlito"/>
                <a:cs typeface="Carlito"/>
              </a:rPr>
              <a:t>ini </a:t>
            </a:r>
            <a:r>
              <a:rPr sz="2800" spc="-5" dirty="0">
                <a:latin typeface="Carlito"/>
                <a:cs typeface="Carlito"/>
              </a:rPr>
              <a:t>menjadi </a:t>
            </a:r>
            <a:r>
              <a:rPr sz="2800" spc="-10" dirty="0">
                <a:latin typeface="Carlito"/>
                <a:cs typeface="Carlito"/>
              </a:rPr>
              <a:t>terbatas </a:t>
            </a:r>
            <a:r>
              <a:rPr sz="2800" spc="-5" dirty="0">
                <a:latin typeface="Carlito"/>
                <a:cs typeface="Carlito"/>
              </a:rPr>
              <a:t>bila  </a:t>
            </a:r>
            <a:r>
              <a:rPr sz="2800" spc="-15" dirty="0">
                <a:latin typeface="Carlito"/>
                <a:cs typeface="Carlito"/>
              </a:rPr>
              <a:t>kelembaban </a:t>
            </a:r>
            <a:r>
              <a:rPr sz="2800" spc="-10" dirty="0">
                <a:latin typeface="Carlito"/>
                <a:cs typeface="Carlito"/>
              </a:rPr>
              <a:t>meningkat. </a:t>
            </a:r>
            <a:r>
              <a:rPr sz="2800" spc="-15" dirty="0">
                <a:latin typeface="Carlito"/>
                <a:cs typeface="Carlito"/>
              </a:rPr>
              <a:t>Peningkatan kelembaban </a:t>
            </a:r>
            <a:r>
              <a:rPr sz="2800" dirty="0">
                <a:latin typeface="Carlito"/>
                <a:cs typeface="Carlito"/>
              </a:rPr>
              <a:t>dan  </a:t>
            </a:r>
            <a:r>
              <a:rPr sz="2800" spc="-15" dirty="0">
                <a:latin typeface="Carlito"/>
                <a:cs typeface="Carlito"/>
              </a:rPr>
              <a:t>peningkatan </a:t>
            </a:r>
            <a:r>
              <a:rPr sz="2800" spc="-5" dirty="0">
                <a:latin typeface="Carlito"/>
                <a:cs typeface="Carlito"/>
              </a:rPr>
              <a:t>suhu </a:t>
            </a:r>
            <a:r>
              <a:rPr sz="2800" spc="-15" dirty="0">
                <a:latin typeface="Carlito"/>
                <a:cs typeface="Carlito"/>
              </a:rPr>
              <a:t>menyebabkan frekuensi </a:t>
            </a:r>
            <a:r>
              <a:rPr sz="2800" spc="-10" dirty="0">
                <a:latin typeface="Carlito"/>
                <a:cs typeface="Carlito"/>
              </a:rPr>
              <a:t>bernafas  </a:t>
            </a:r>
            <a:r>
              <a:rPr sz="2800" spc="-5" dirty="0">
                <a:latin typeface="Carlito"/>
                <a:cs typeface="Carlito"/>
              </a:rPr>
              <a:t>menjadi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meningkat.</a:t>
            </a:r>
            <a:endParaRPr sz="2800" dirty="0">
              <a:latin typeface="Carlito"/>
              <a:cs typeface="Carlito"/>
            </a:endParaRPr>
          </a:p>
          <a:p>
            <a:pPr marL="698500" lvl="1" indent="-22923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10" dirty="0">
                <a:latin typeface="Carlito"/>
                <a:cs typeface="Carlito"/>
              </a:rPr>
              <a:t>Frekuensi bernafas </a:t>
            </a:r>
            <a:r>
              <a:rPr sz="2400" dirty="0">
                <a:latin typeface="Carlito"/>
                <a:cs typeface="Carlito"/>
              </a:rPr>
              <a:t>normal </a:t>
            </a:r>
            <a:r>
              <a:rPr sz="2400" spc="-30" dirty="0">
                <a:latin typeface="Carlito"/>
                <a:cs typeface="Carlito"/>
              </a:rPr>
              <a:t>ayam </a:t>
            </a:r>
            <a:r>
              <a:rPr sz="2400" spc="-15" dirty="0">
                <a:latin typeface="Carlito"/>
                <a:cs typeface="Carlito"/>
              </a:rPr>
              <a:t>antara </a:t>
            </a:r>
            <a:r>
              <a:rPr sz="2400" spc="10" dirty="0">
                <a:latin typeface="Carlito"/>
                <a:cs typeface="Carlito"/>
              </a:rPr>
              <a:t>20-30 </a:t>
            </a:r>
            <a:r>
              <a:rPr sz="2400" spc="-15" dirty="0">
                <a:latin typeface="Carlito"/>
                <a:cs typeface="Carlito"/>
              </a:rPr>
              <a:t>kali </a:t>
            </a:r>
            <a:r>
              <a:rPr sz="2400" dirty="0">
                <a:latin typeface="Carlito"/>
                <a:cs typeface="Carlito"/>
              </a:rPr>
              <a:t>per</a:t>
            </a:r>
            <a:r>
              <a:rPr sz="2400" spc="-12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menit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10" dirty="0">
                <a:latin typeface="Carlito"/>
                <a:cs typeface="Carlito"/>
              </a:rPr>
              <a:t>Saat </a:t>
            </a:r>
            <a:r>
              <a:rPr sz="2400" dirty="0">
                <a:latin typeface="Carlito"/>
                <a:cs typeface="Carlito"/>
              </a:rPr>
              <a:t>panas </a:t>
            </a:r>
            <a:r>
              <a:rPr sz="2400" spc="-15" dirty="0">
                <a:latin typeface="Carlito"/>
                <a:cs typeface="Carlito"/>
              </a:rPr>
              <a:t>akan </a:t>
            </a:r>
            <a:r>
              <a:rPr sz="2400" spc="-10" dirty="0">
                <a:latin typeface="Carlito"/>
                <a:cs typeface="Carlito"/>
              </a:rPr>
              <a:t>meningkat </a:t>
            </a:r>
            <a:r>
              <a:rPr sz="2400" dirty="0">
                <a:latin typeface="Carlito"/>
                <a:cs typeface="Carlito"/>
              </a:rPr>
              <a:t>menjadi 150 </a:t>
            </a:r>
            <a:r>
              <a:rPr sz="2400" spc="-15" dirty="0">
                <a:latin typeface="Carlito"/>
                <a:cs typeface="Carlito"/>
              </a:rPr>
              <a:t>kali </a:t>
            </a:r>
            <a:r>
              <a:rPr sz="2400" dirty="0">
                <a:latin typeface="Carlito"/>
                <a:cs typeface="Carlito"/>
              </a:rPr>
              <a:t>per</a:t>
            </a:r>
            <a:r>
              <a:rPr sz="2400" spc="-114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menit.</a:t>
            </a:r>
          </a:p>
          <a:p>
            <a:pPr marL="698500" lvl="1" indent="-229235">
              <a:lnSpc>
                <a:spcPts val="2735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10" dirty="0">
                <a:latin typeface="Carlito"/>
                <a:cs typeface="Carlito"/>
              </a:rPr>
              <a:t>Frekuensi </a:t>
            </a:r>
            <a:r>
              <a:rPr sz="2400" spc="-5" dirty="0">
                <a:latin typeface="Carlito"/>
                <a:cs typeface="Carlito"/>
              </a:rPr>
              <a:t>bernafas </a:t>
            </a:r>
            <a:r>
              <a:rPr sz="2400" dirty="0">
                <a:latin typeface="Carlito"/>
                <a:cs typeface="Carlito"/>
              </a:rPr>
              <a:t>100 </a:t>
            </a:r>
            <a:r>
              <a:rPr sz="2400" spc="5" dirty="0">
                <a:latin typeface="Carlito"/>
                <a:cs typeface="Carlito"/>
              </a:rPr>
              <a:t>-110 </a:t>
            </a:r>
            <a:r>
              <a:rPr sz="2400" spc="-15" dirty="0">
                <a:latin typeface="Carlito"/>
                <a:cs typeface="Carlito"/>
              </a:rPr>
              <a:t>kali </a:t>
            </a:r>
            <a:r>
              <a:rPr sz="2400" dirty="0">
                <a:latin typeface="Carlito"/>
                <a:cs typeface="Carlito"/>
              </a:rPr>
              <a:t>per menit, </a:t>
            </a:r>
            <a:r>
              <a:rPr sz="2400" spc="-25" dirty="0" err="1">
                <a:latin typeface="Carlito"/>
                <a:cs typeface="Carlito"/>
              </a:rPr>
              <a:t>ayam</a:t>
            </a:r>
            <a:r>
              <a:rPr sz="2400" spc="-150" dirty="0">
                <a:latin typeface="Carlito"/>
                <a:cs typeface="Carlito"/>
              </a:rPr>
              <a:t> </a:t>
            </a:r>
            <a:r>
              <a:rPr sz="2400" dirty="0" err="1" smtClean="0">
                <a:latin typeface="Carlito"/>
                <a:cs typeface="Carlito"/>
              </a:rPr>
              <a:t>mampu</a:t>
            </a:r>
            <a:r>
              <a:rPr lang="en-ID" sz="2400" dirty="0" smtClean="0">
                <a:latin typeface="Carlito"/>
                <a:cs typeface="Carlito"/>
              </a:rPr>
              <a:t> </a:t>
            </a:r>
            <a:r>
              <a:rPr sz="2400" dirty="0" err="1" smtClean="0">
                <a:latin typeface="Carlito"/>
                <a:cs typeface="Carlito"/>
              </a:rPr>
              <a:t>bertahan</a:t>
            </a:r>
            <a:r>
              <a:rPr sz="2400" dirty="0" smtClean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selama </a:t>
            </a:r>
            <a:r>
              <a:rPr sz="2400" dirty="0">
                <a:latin typeface="Carlito"/>
                <a:cs typeface="Carlito"/>
              </a:rPr>
              <a:t>6</a:t>
            </a:r>
            <a:r>
              <a:rPr sz="2400" spc="-8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jam.</a:t>
            </a:r>
            <a:endParaRPr sz="2400" dirty="0">
              <a:latin typeface="Carlito"/>
              <a:cs typeface="Carlito"/>
            </a:endParaRPr>
          </a:p>
          <a:p>
            <a:pPr marL="698500" lvl="1" indent="-229235">
              <a:lnSpc>
                <a:spcPts val="2735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10" dirty="0">
                <a:latin typeface="Carlito"/>
                <a:cs typeface="Carlito"/>
              </a:rPr>
              <a:t>Frekuensi </a:t>
            </a:r>
            <a:r>
              <a:rPr sz="2400" spc="-5" dirty="0">
                <a:latin typeface="Carlito"/>
                <a:cs typeface="Carlito"/>
              </a:rPr>
              <a:t>bernafas </a:t>
            </a:r>
            <a:r>
              <a:rPr sz="2400" dirty="0">
                <a:latin typeface="Carlito"/>
                <a:cs typeface="Carlito"/>
              </a:rPr>
              <a:t>&gt; 200 </a:t>
            </a:r>
            <a:r>
              <a:rPr sz="2400" spc="-15" dirty="0">
                <a:latin typeface="Carlito"/>
                <a:cs typeface="Carlito"/>
              </a:rPr>
              <a:t>kali </a:t>
            </a:r>
            <a:r>
              <a:rPr sz="2400" dirty="0">
                <a:latin typeface="Carlito"/>
                <a:cs typeface="Carlito"/>
              </a:rPr>
              <a:t>per menit </a:t>
            </a:r>
            <a:r>
              <a:rPr sz="2400" spc="-5" dirty="0">
                <a:latin typeface="Carlito"/>
                <a:cs typeface="Carlito"/>
              </a:rPr>
              <a:t>selama </a:t>
            </a:r>
            <a:r>
              <a:rPr sz="2400" dirty="0">
                <a:latin typeface="Carlito"/>
                <a:cs typeface="Carlito"/>
              </a:rPr>
              <a:t>30 </a:t>
            </a:r>
            <a:r>
              <a:rPr sz="2400" dirty="0" err="1">
                <a:latin typeface="Carlito"/>
                <a:cs typeface="Carlito"/>
              </a:rPr>
              <a:t>menit</a:t>
            </a:r>
            <a:r>
              <a:rPr sz="2400" spc="-150" dirty="0">
                <a:latin typeface="Carlito"/>
                <a:cs typeface="Carlito"/>
              </a:rPr>
              <a:t> </a:t>
            </a:r>
            <a:r>
              <a:rPr sz="2400" spc="-20" dirty="0" err="1" smtClean="0">
                <a:latin typeface="Carlito"/>
                <a:cs typeface="Carlito"/>
              </a:rPr>
              <a:t>akan</a:t>
            </a:r>
            <a:r>
              <a:rPr lang="en-ID" sz="2400" spc="-20" dirty="0" smtClean="0">
                <a:latin typeface="Carlito"/>
                <a:cs typeface="Carlito"/>
              </a:rPr>
              <a:t> </a:t>
            </a:r>
            <a:r>
              <a:rPr sz="2400" spc="-5" dirty="0" err="1" smtClean="0">
                <a:latin typeface="Carlito"/>
                <a:cs typeface="Carlito"/>
              </a:rPr>
              <a:t>terjadi</a:t>
            </a:r>
            <a:r>
              <a:rPr sz="2400" spc="-45" dirty="0" smtClean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kematian.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221056"/>
            <a:ext cx="309562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29" dirty="0"/>
              <a:t>Ayam</a:t>
            </a:r>
            <a:r>
              <a:rPr sz="4400" spc="-395" dirty="0"/>
              <a:t> </a:t>
            </a:r>
            <a:r>
              <a:rPr sz="4400" spc="-210" dirty="0"/>
              <a:t>panting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033272" y="1179575"/>
            <a:ext cx="7309104" cy="5483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381000"/>
            <a:ext cx="533146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330" dirty="0"/>
              <a:t>Efek </a:t>
            </a:r>
            <a:r>
              <a:rPr sz="4400" spc="-210" dirty="0"/>
              <a:t>panting pada</a:t>
            </a:r>
            <a:r>
              <a:rPr sz="4400" spc="-445" dirty="0"/>
              <a:t> </a:t>
            </a:r>
            <a:r>
              <a:rPr sz="4400" spc="-270" dirty="0"/>
              <a:t>ayam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14400" y="1600200"/>
            <a:ext cx="7428485" cy="3715376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96875" marR="219710" indent="-384810" algn="just">
              <a:lnSpc>
                <a:spcPct val="80000"/>
              </a:lnSpc>
              <a:spcBef>
                <a:spcPts val="860"/>
              </a:spcBef>
            </a:pPr>
            <a:r>
              <a:rPr sz="3200" spc="145" dirty="0">
                <a:latin typeface="Arial"/>
                <a:cs typeface="Arial"/>
              </a:rPr>
              <a:t></a:t>
            </a:r>
            <a:r>
              <a:rPr sz="2400" spc="145" dirty="0">
                <a:latin typeface="Arial" panose="020B0604020202020204" pitchFamily="34" charset="0"/>
                <a:cs typeface="Arial" panose="020B0604020202020204" pitchFamily="34" charset="0"/>
              </a:rPr>
              <a:t>Saat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panting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memberikan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pendinginan 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evaporatif 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bagi 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ayam,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disisi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lain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akan menyebabkan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dehidrasi 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kehilangan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CO2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dari 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darah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sz="2400" spc="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jaringan.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marR="5080" indent="-384810">
              <a:lnSpc>
                <a:spcPct val="80000"/>
              </a:lnSpc>
              <a:spcBef>
                <a:spcPts val="1005"/>
              </a:spcBef>
            </a:pPr>
            <a:r>
              <a:rPr sz="2400" spc="80" dirty="0">
                <a:latin typeface="Arial" panose="020B0604020202020204" pitchFamily="34" charset="0"/>
                <a:cs typeface="Arial" panose="020B0604020202020204" pitchFamily="34" charset="0"/>
              </a:rPr>
              <a:t>Panting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yang berkelanjutan menyebabkan </a:t>
            </a:r>
            <a:r>
              <a:rPr sz="2400" spc="-100" dirty="0">
                <a:latin typeface="Arial" panose="020B0604020202020204" pitchFamily="34" charset="0"/>
                <a:cs typeface="Arial" panose="020B0604020202020204" pitchFamily="34" charset="0"/>
              </a:rPr>
              <a:t>alkalosis, 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lalu </a:t>
            </a: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ayam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akan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merespon dengan mengeluarkan 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potassium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bikarbonat (CO3)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dari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ginjal 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akibatnya keseimbangan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elektrolit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asam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basa  menjadi</a:t>
            </a:r>
            <a:r>
              <a:rPr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terganggu.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marR="31750" indent="-384810">
              <a:lnSpc>
                <a:spcPct val="80000"/>
              </a:lnSpc>
              <a:spcBef>
                <a:spcPts val="985"/>
              </a:spcBef>
            </a:pPr>
            <a:r>
              <a:rPr sz="2400" spc="50" dirty="0" smtClean="0">
                <a:latin typeface="Arial" panose="020B0604020202020204" pitchFamily="34" charset="0"/>
                <a:cs typeface="Arial" panose="020B0604020202020204" pitchFamily="34" charset="0"/>
              </a:rPr>
              <a:t> </a:t>
            </a:r>
            <a:r>
              <a:rPr lang="en-ID" sz="2400" spc="5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4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erformance</a:t>
            </a:r>
            <a:r>
              <a:rPr lang="en-ID"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4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penurunan</a:t>
            </a:r>
            <a:r>
              <a:rPr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berat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badan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dan  tingginya </a:t>
            </a:r>
            <a:r>
              <a:rPr sz="2400" spc="-40" dirty="0" err="1">
                <a:latin typeface="Arial" panose="020B0604020202020204" pitchFamily="34" charset="0"/>
                <a:cs typeface="Arial" panose="020B0604020202020204" pitchFamily="34" charset="0"/>
              </a:rPr>
              <a:t>konversi</a:t>
            </a:r>
            <a:r>
              <a:rPr sz="24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pakan</a:t>
            </a:r>
            <a:r>
              <a:rPr lang="en-ID"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spc="-15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sz="2400" spc="-25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2400" spc="-2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spc="-15" dirty="0" err="1">
                <a:latin typeface="Arial" panose="020B0604020202020204" pitchFamily="34" charset="0"/>
                <a:cs typeface="Arial" panose="020B0604020202020204" pitchFamily="34" charset="0"/>
              </a:rPr>
              <a:t>keseluruhan</a:t>
            </a:r>
            <a:r>
              <a:rPr lang="en-US" sz="2400" spc="-15" dirty="0">
                <a:latin typeface="Arial" panose="020B0604020202020204" pitchFamily="34" charset="0"/>
                <a:cs typeface="Arial" panose="020B0604020202020204" pitchFamily="34" charset="0"/>
              </a:rPr>
              <a:t> profit </a:t>
            </a:r>
            <a:r>
              <a:rPr lang="en-US" sz="24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menurun</a:t>
            </a:r>
            <a:r>
              <a:rPr lang="en-US"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9670" y="156413"/>
            <a:ext cx="495681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10" dirty="0"/>
              <a:t>Air </a:t>
            </a:r>
            <a:r>
              <a:rPr sz="4400" spc="-240" dirty="0"/>
              <a:t>dalam </a:t>
            </a:r>
            <a:r>
              <a:rPr sz="4400" spc="-175" dirty="0"/>
              <a:t>tubuh</a:t>
            </a:r>
            <a:r>
              <a:rPr sz="4400" spc="-495" dirty="0"/>
              <a:t> </a:t>
            </a:r>
            <a:r>
              <a:rPr sz="4400" spc="-270" dirty="0"/>
              <a:t>ayam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58267" y="966292"/>
            <a:ext cx="5075733" cy="623311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96875" marR="5080" lvl="1" indent="-384810">
              <a:lnSpc>
                <a:spcPts val="3030"/>
              </a:lnSpc>
              <a:spcBef>
                <a:spcPts val="484"/>
              </a:spcBef>
              <a:buFont typeface="Arial"/>
              <a:buChar char=""/>
              <a:tabLst>
                <a:tab pos="397510" algn="l"/>
              </a:tabLst>
            </a:pPr>
            <a:r>
              <a:rPr lang="en-US" sz="2400" dirty="0">
                <a:latin typeface="Carlito"/>
                <a:cs typeface="Carlito"/>
              </a:rPr>
              <a:t>Air </a:t>
            </a:r>
            <a:r>
              <a:rPr lang="en-US" sz="2400" spc="-15" dirty="0" err="1">
                <a:latin typeface="Carlito"/>
                <a:cs typeface="Carlito"/>
              </a:rPr>
              <a:t>sangat</a:t>
            </a:r>
            <a:r>
              <a:rPr lang="en-US" sz="2400" spc="-15" dirty="0">
                <a:latin typeface="Carlito"/>
                <a:cs typeface="Carlito"/>
              </a:rPr>
              <a:t> </a:t>
            </a:r>
            <a:r>
              <a:rPr lang="en-US" sz="2400" spc="-10" dirty="0" err="1">
                <a:latin typeface="Carlito"/>
                <a:cs typeface="Carlito"/>
              </a:rPr>
              <a:t>penting</a:t>
            </a:r>
            <a:r>
              <a:rPr lang="en-US" sz="2400" spc="-10" dirty="0">
                <a:latin typeface="Carlito"/>
                <a:cs typeface="Carlito"/>
              </a:rPr>
              <a:t> </a:t>
            </a:r>
            <a:r>
              <a:rPr lang="en-US" sz="2400" spc="-10" dirty="0" err="1">
                <a:latin typeface="Carlito"/>
                <a:cs typeface="Carlito"/>
              </a:rPr>
              <a:t>untuk</a:t>
            </a:r>
            <a:r>
              <a:rPr lang="en-US" sz="2400" spc="-10" dirty="0">
                <a:latin typeface="Carlito"/>
                <a:cs typeface="Carlito"/>
              </a:rPr>
              <a:t> </a:t>
            </a:r>
            <a:r>
              <a:rPr lang="en-US" sz="2400" spc="-5" dirty="0" err="1">
                <a:latin typeface="Carlito"/>
                <a:cs typeface="Carlito"/>
              </a:rPr>
              <a:t>menahan</a:t>
            </a:r>
            <a:r>
              <a:rPr lang="en-US" sz="2400" spc="-5" dirty="0">
                <a:latin typeface="Carlito"/>
                <a:cs typeface="Carlito"/>
              </a:rPr>
              <a:t> </a:t>
            </a:r>
            <a:r>
              <a:rPr lang="en-US" sz="2400" spc="-15" dirty="0" err="1">
                <a:latin typeface="Carlito"/>
                <a:cs typeface="Carlito"/>
              </a:rPr>
              <a:t>cuaca</a:t>
            </a:r>
            <a:r>
              <a:rPr lang="en-US" sz="2400" spc="65" dirty="0">
                <a:latin typeface="Carlito"/>
                <a:cs typeface="Carlito"/>
              </a:rPr>
              <a:t> </a:t>
            </a:r>
            <a:r>
              <a:rPr lang="en-US" sz="2400" spc="-5" dirty="0" err="1" smtClean="0">
                <a:latin typeface="Carlito"/>
                <a:cs typeface="Carlito"/>
              </a:rPr>
              <a:t>panas</a:t>
            </a:r>
            <a:endParaRPr lang="en-US" sz="2400" spc="-5" dirty="0" smtClean="0">
              <a:latin typeface="Carlito"/>
              <a:cs typeface="Carlito"/>
            </a:endParaRPr>
          </a:p>
          <a:p>
            <a:pPr marL="396875" marR="5080" lvl="1" indent="-384810">
              <a:lnSpc>
                <a:spcPts val="3030"/>
              </a:lnSpc>
              <a:spcBef>
                <a:spcPts val="484"/>
              </a:spcBef>
              <a:buFont typeface="Arial"/>
              <a:buChar char=""/>
              <a:tabLst>
                <a:tab pos="397510" algn="l"/>
              </a:tabLst>
            </a:pPr>
            <a:r>
              <a:rPr lang="en-ID" sz="2400" spc="-5" dirty="0" err="1" smtClean="0">
                <a:latin typeface="Carlito"/>
                <a:cs typeface="Carlito"/>
              </a:rPr>
              <a:t>Menurunkan</a:t>
            </a:r>
            <a:r>
              <a:rPr lang="en-ID" sz="2400" spc="-5" dirty="0" smtClean="0">
                <a:latin typeface="Carlito"/>
                <a:cs typeface="Carlito"/>
              </a:rPr>
              <a:t> </a:t>
            </a:r>
            <a:r>
              <a:rPr lang="en-ID" sz="2400" spc="-5" dirty="0" err="1" smtClean="0">
                <a:latin typeface="Carlito"/>
                <a:cs typeface="Carlito"/>
              </a:rPr>
              <a:t>suhu</a:t>
            </a:r>
            <a:r>
              <a:rPr lang="en-ID" sz="2400" spc="-5" dirty="0" smtClean="0">
                <a:latin typeface="Carlito"/>
                <a:cs typeface="Carlito"/>
              </a:rPr>
              <a:t> </a:t>
            </a:r>
            <a:r>
              <a:rPr lang="en-ID" sz="2400" spc="-5" dirty="0" err="1" smtClean="0">
                <a:latin typeface="Carlito"/>
                <a:cs typeface="Carlito"/>
              </a:rPr>
              <a:t>tubuh</a:t>
            </a:r>
            <a:r>
              <a:rPr lang="en-ID" sz="2400" spc="-5" dirty="0" smtClean="0">
                <a:latin typeface="Carlito"/>
                <a:cs typeface="Carlito"/>
              </a:rPr>
              <a:t>, </a:t>
            </a:r>
            <a:r>
              <a:rPr lang="en-ID" sz="2400" spc="-5" dirty="0" err="1" smtClean="0">
                <a:latin typeface="Carlito"/>
                <a:cs typeface="Carlito"/>
              </a:rPr>
              <a:t>menggantikan</a:t>
            </a:r>
            <a:r>
              <a:rPr lang="en-ID" sz="2400" spc="-5" dirty="0" smtClean="0">
                <a:latin typeface="Carlito"/>
                <a:cs typeface="Carlito"/>
              </a:rPr>
              <a:t> </a:t>
            </a:r>
            <a:r>
              <a:rPr lang="en-ID" sz="2400" spc="-5" dirty="0" err="1" smtClean="0">
                <a:latin typeface="Carlito"/>
                <a:cs typeface="Carlito"/>
              </a:rPr>
              <a:t>cairan</a:t>
            </a:r>
            <a:r>
              <a:rPr lang="en-ID" sz="2400" spc="-5" dirty="0" smtClean="0">
                <a:latin typeface="Carlito"/>
                <a:cs typeface="Carlito"/>
              </a:rPr>
              <a:t> </a:t>
            </a:r>
            <a:r>
              <a:rPr lang="en-ID" sz="2400" spc="-5" dirty="0" err="1" smtClean="0">
                <a:latin typeface="Carlito"/>
                <a:cs typeface="Carlito"/>
              </a:rPr>
              <a:t>tubuh</a:t>
            </a:r>
            <a:r>
              <a:rPr lang="en-ID" sz="2400" spc="-5" dirty="0" smtClean="0">
                <a:latin typeface="Carlito"/>
                <a:cs typeface="Carlito"/>
              </a:rPr>
              <a:t> yang </a:t>
            </a:r>
            <a:r>
              <a:rPr lang="en-ID" sz="2400" spc="-5" dirty="0" err="1" smtClean="0">
                <a:latin typeface="Carlito"/>
                <a:cs typeface="Carlito"/>
              </a:rPr>
              <a:t>hilang</a:t>
            </a:r>
            <a:r>
              <a:rPr lang="en-ID" sz="2400" spc="-5" dirty="0" smtClean="0">
                <a:latin typeface="Carlito"/>
                <a:cs typeface="Carlito"/>
              </a:rPr>
              <a:t> </a:t>
            </a:r>
            <a:endParaRPr lang="en-US" sz="2400" dirty="0">
              <a:latin typeface="Carlito"/>
              <a:cs typeface="Carlito"/>
            </a:endParaRPr>
          </a:p>
          <a:p>
            <a:pPr marL="396875" marR="5080" indent="-384810">
              <a:lnSpc>
                <a:spcPts val="3030"/>
              </a:lnSpc>
              <a:spcBef>
                <a:spcPts val="484"/>
              </a:spcBef>
              <a:buFont typeface="Arial"/>
              <a:buChar char=""/>
              <a:tabLst>
                <a:tab pos="397510" algn="l"/>
              </a:tabLst>
            </a:pPr>
            <a:r>
              <a:rPr sz="24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sz="24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komponen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terbesar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penyusun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tubuh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sz="2400" spc="-120" dirty="0">
                <a:latin typeface="Arial" panose="020B0604020202020204" pitchFamily="34" charset="0"/>
                <a:cs typeface="Arial" panose="020B0604020202020204" pitchFamily="34" charset="0"/>
              </a:rPr>
              <a:t>sebagai 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bahan pelarut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670" lvl="1" indent="-229235">
              <a:lnSpc>
                <a:spcPts val="2735"/>
              </a:lnSpc>
              <a:spcBef>
                <a:spcPts val="185"/>
              </a:spcBef>
              <a:buFont typeface="Arial"/>
              <a:buChar char="•"/>
              <a:tabLst>
                <a:tab pos="662305" algn="l"/>
              </a:tabLst>
            </a:pPr>
            <a:r>
              <a:rPr sz="2400" spc="-25" dirty="0">
                <a:latin typeface="Carlito"/>
                <a:cs typeface="Carlito"/>
              </a:rPr>
              <a:t>Ayam </a:t>
            </a:r>
            <a:r>
              <a:rPr sz="2400" dirty="0">
                <a:latin typeface="Carlito"/>
                <a:cs typeface="Carlito"/>
              </a:rPr>
              <a:t>mampu hidup 15 hari tanpa </a:t>
            </a:r>
            <a:r>
              <a:rPr sz="2400" spc="-10" dirty="0">
                <a:latin typeface="Carlito"/>
                <a:cs typeface="Carlito"/>
              </a:rPr>
              <a:t>makan </a:t>
            </a:r>
            <a:r>
              <a:rPr sz="2400" spc="5" dirty="0">
                <a:latin typeface="Carlito"/>
                <a:cs typeface="Carlito"/>
              </a:rPr>
              <a:t>namun </a:t>
            </a:r>
            <a:r>
              <a:rPr sz="2400" spc="-20" dirty="0" err="1">
                <a:latin typeface="Carlito"/>
                <a:cs typeface="Carlito"/>
              </a:rPr>
              <a:t>hanya</a:t>
            </a:r>
            <a:r>
              <a:rPr sz="2400" spc="-170" dirty="0">
                <a:latin typeface="Carlito"/>
                <a:cs typeface="Carlito"/>
              </a:rPr>
              <a:t> </a:t>
            </a:r>
            <a:r>
              <a:rPr sz="2400" dirty="0" err="1" smtClean="0">
                <a:latin typeface="Carlito"/>
                <a:cs typeface="Carlito"/>
              </a:rPr>
              <a:t>mampu</a:t>
            </a:r>
            <a:r>
              <a:rPr lang="en-ID" sz="2400" dirty="0" smtClean="0">
                <a:latin typeface="Carlito"/>
                <a:cs typeface="Carlito"/>
              </a:rPr>
              <a:t> </a:t>
            </a:r>
            <a:r>
              <a:rPr sz="2400" dirty="0" err="1" smtClean="0">
                <a:latin typeface="Carlito"/>
                <a:cs typeface="Carlito"/>
              </a:rPr>
              <a:t>bertahan</a:t>
            </a:r>
            <a:r>
              <a:rPr sz="2400" dirty="0" smtClean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3 hari tanpa</a:t>
            </a:r>
            <a:r>
              <a:rPr sz="2400" spc="-12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minum</a:t>
            </a:r>
          </a:p>
          <a:p>
            <a:pPr marL="661670" lvl="1" indent="-22923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62305" algn="l"/>
              </a:tabLst>
            </a:pPr>
            <a:r>
              <a:rPr sz="2400" spc="-10" dirty="0">
                <a:latin typeface="Carlito"/>
                <a:cs typeface="Carlito"/>
              </a:rPr>
              <a:t>Kehilangan </a:t>
            </a:r>
            <a:r>
              <a:rPr sz="2400" dirty="0">
                <a:latin typeface="Carlito"/>
                <a:cs typeface="Carlito"/>
              </a:rPr>
              <a:t>10 %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rlito"/>
                <a:cs typeface="Carlito"/>
              </a:rPr>
              <a:t>dehidrasi, </a:t>
            </a:r>
            <a:r>
              <a:rPr sz="2400" spc="-15" dirty="0">
                <a:latin typeface="Carlito"/>
                <a:cs typeface="Carlito"/>
              </a:rPr>
              <a:t>kehilangan </a:t>
            </a:r>
            <a:r>
              <a:rPr sz="2400" dirty="0">
                <a:latin typeface="Carlito"/>
                <a:cs typeface="Carlito"/>
              </a:rPr>
              <a:t>20 %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2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rlito"/>
                <a:cs typeface="Carlito"/>
              </a:rPr>
              <a:t>kematian</a:t>
            </a:r>
            <a:endParaRPr sz="2400" dirty="0">
              <a:latin typeface="Carlito"/>
              <a:cs typeface="Carlito"/>
            </a:endParaRPr>
          </a:p>
          <a:p>
            <a:pPr marL="661670" lvl="1" indent="-229235">
              <a:spcBef>
                <a:spcPts val="190"/>
              </a:spcBef>
              <a:buFont typeface="Arial"/>
              <a:buChar char="•"/>
              <a:tabLst>
                <a:tab pos="662305" algn="l"/>
              </a:tabLst>
            </a:pPr>
            <a:endParaRPr lang="en-US" sz="2400" dirty="0">
              <a:latin typeface="Carlito"/>
              <a:cs typeface="Carlito"/>
            </a:endParaRPr>
          </a:p>
          <a:p>
            <a:pPr marL="661670" lvl="1" indent="-22923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62305" algn="l"/>
              </a:tabLst>
            </a:pPr>
            <a:endParaRPr sz="2400" dirty="0">
              <a:latin typeface="Carlito"/>
              <a:cs typeface="Carlito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822709"/>
              </p:ext>
            </p:extLst>
          </p:nvPr>
        </p:nvGraphicFramePr>
        <p:xfrm>
          <a:off x="5334000" y="2362200"/>
          <a:ext cx="3522322" cy="3200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721"/>
                <a:gridCol w="1574163"/>
                <a:gridCol w="1423438"/>
              </a:tblGrid>
              <a:tr h="45719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75438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Telur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Ayam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Darah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57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Otot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0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57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Otak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57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Tulang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0" y="1828800"/>
            <a:ext cx="20574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D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Komposisi</a:t>
            </a: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Air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13105"/>
            <a:ext cx="547052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65" dirty="0"/>
              <a:t>Ciri </a:t>
            </a:r>
            <a:r>
              <a:rPr sz="4400" spc="570" dirty="0"/>
              <a:t>–</a:t>
            </a:r>
            <a:r>
              <a:rPr sz="4400" spc="-515" dirty="0"/>
              <a:t> </a:t>
            </a:r>
            <a:r>
              <a:rPr sz="4400" spc="-275" dirty="0"/>
              <a:t>ciri </a:t>
            </a:r>
            <a:r>
              <a:rPr sz="4400" spc="-270" dirty="0"/>
              <a:t>ayam </a:t>
            </a:r>
            <a:r>
              <a:rPr sz="4400" spc="-215" dirty="0"/>
              <a:t>dehidrasi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244" y="1567052"/>
            <a:ext cx="7989570" cy="439684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41300" marR="857250" indent="-228600">
              <a:lnSpc>
                <a:spcPts val="3020"/>
              </a:lnSpc>
              <a:spcBef>
                <a:spcPts val="49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Bobot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badan 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umumnya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sangat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ringan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ayam 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tampak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lesu.</a:t>
            </a:r>
          </a:p>
          <a:p>
            <a:pPr marL="241300" marR="259079" indent="-228600">
              <a:lnSpc>
                <a:spcPts val="303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Warna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bulu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kadang kala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tidak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homogen,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tidak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cerah  (kusam), </a:t>
            </a:r>
            <a:r>
              <a:rPr sz="2400" spc="-45" dirty="0">
                <a:latin typeface="Arial" panose="020B0604020202020204" pitchFamily="34" charset="0"/>
                <a:cs typeface="Arial" panose="020B0604020202020204" pitchFamily="34" charset="0"/>
              </a:rPr>
              <a:t>kasar,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dan cenderung</a:t>
            </a:r>
            <a:r>
              <a:rPr sz="24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keriting.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marR="246379" indent="-228600">
              <a:lnSpc>
                <a:spcPts val="303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Sisik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kaki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kering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cenderung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berbentuk cembung 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atau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cekung,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tidak 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rata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tidak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mengkilat.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marR="488315" indent="-228600">
              <a:lnSpc>
                <a:spcPts val="302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Turgor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(elastisitas)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kulit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hilang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kulit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cenderung 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melekat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pada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jaringan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bawahnya.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marR="5080" indent="-228600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Ayam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malas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bergerak, mata cekung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kelopak mata 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rata-rata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tertutup.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11657"/>
            <a:ext cx="6167120" cy="129857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690"/>
              </a:spcBef>
            </a:pPr>
            <a:r>
              <a:rPr sz="4400" spc="-265" dirty="0"/>
              <a:t>Faktor </a:t>
            </a:r>
            <a:r>
              <a:rPr sz="4400" spc="-204" dirty="0"/>
              <a:t>yang</a:t>
            </a:r>
            <a:r>
              <a:rPr sz="4400" spc="-390" dirty="0"/>
              <a:t> </a:t>
            </a:r>
            <a:r>
              <a:rPr sz="4400" spc="-200" dirty="0"/>
              <a:t>mempengaruhi  </a:t>
            </a:r>
            <a:r>
              <a:rPr sz="4400" spc="-215" dirty="0"/>
              <a:t>dehidrasi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07542" y="1708856"/>
            <a:ext cx="4093058" cy="207137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 err="1">
                <a:latin typeface="Arial" panose="020B0604020202020204" pitchFamily="34" charset="0"/>
                <a:cs typeface="Arial" panose="020B0604020202020204" pitchFamily="34" charset="0"/>
              </a:rPr>
              <a:t>Ketersediaan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lang="en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sz="28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inum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Suhu</a:t>
            </a:r>
            <a:r>
              <a:rPr sz="28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Kelembaban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9235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Ventilasi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381000"/>
            <a:ext cx="63246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85" dirty="0"/>
              <a:t>Tingkat </a:t>
            </a:r>
            <a:r>
              <a:rPr sz="4400" spc="-180" dirty="0"/>
              <a:t>konsumsi </a:t>
            </a:r>
            <a:r>
              <a:rPr sz="4400" spc="-250" dirty="0"/>
              <a:t>air</a:t>
            </a:r>
            <a:r>
              <a:rPr sz="4400" spc="-475" dirty="0"/>
              <a:t> </a:t>
            </a:r>
            <a:r>
              <a:rPr sz="4400" spc="-180" dirty="0"/>
              <a:t>minum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1447800"/>
            <a:ext cx="8247698" cy="4613442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Secara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normal 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ayam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minum 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sz="2800" spc="-16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2,5 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kali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sz="2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pakan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Ayam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jantan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minum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lebih </a:t>
            </a: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banyak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dari 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ayam</a:t>
            </a: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betina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Ayam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lebih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tua minum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lebih </a:t>
            </a: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banyak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dari 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ayam</a:t>
            </a:r>
            <a:r>
              <a:rPr sz="2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muda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marR="1069340" indent="-228600">
              <a:lnSpc>
                <a:spcPts val="303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Pada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suhu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diatas 21°C,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tiap </a:t>
            </a: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kenaikan 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1°C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akan  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meningkatkan konsumsi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minum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sz="2800" spc="-16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sz="28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marR="797560" indent="-228600">
              <a:lnSpc>
                <a:spcPts val="302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Mengingat 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pentingnya </a:t>
            </a:r>
            <a:r>
              <a:rPr sz="2800" spc="-60" dirty="0">
                <a:latin typeface="Arial" panose="020B0604020202020204" pitchFamily="34" charset="0"/>
                <a:cs typeface="Arial" panose="020B0604020202020204" pitchFamily="34" charset="0"/>
              </a:rPr>
              <a:t>air, 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sangat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penting untuk  menjaga kuantitas </a:t>
            </a:r>
            <a:r>
              <a:rPr sz="2800" spc="-5" dirty="0" err="1">
                <a:latin typeface="Arial" panose="020B0604020202020204" pitchFamily="34" charset="0"/>
                <a:cs typeface="Arial" panose="020B0604020202020204" pitchFamily="34" charset="0"/>
              </a:rPr>
              <a:t>maupun</a:t>
            </a:r>
            <a:r>
              <a:rPr sz="28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spc="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sz="28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alitasnya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" y="911352"/>
            <a:ext cx="9083040" cy="5111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6800" y="192996"/>
            <a:ext cx="4572000" cy="1744986"/>
            <a:chOff x="1628986" y="1988814"/>
            <a:chExt cx="5955665" cy="3790950"/>
          </a:xfrm>
        </p:grpSpPr>
        <p:sp>
          <p:nvSpPr>
            <p:cNvPr id="3" name="object 3"/>
            <p:cNvSpPr/>
            <p:nvPr/>
          </p:nvSpPr>
          <p:spPr>
            <a:xfrm>
              <a:off x="1670162" y="4199358"/>
              <a:ext cx="941448" cy="5251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28986" y="3960241"/>
              <a:ext cx="904875" cy="626110"/>
            </a:xfrm>
            <a:custGeom>
              <a:avLst/>
              <a:gdLst/>
              <a:ahLst/>
              <a:cxnLst/>
              <a:rect l="l" t="t" r="r" b="b"/>
              <a:pathLst>
                <a:path w="904875" h="626110">
                  <a:moveTo>
                    <a:pt x="88307" y="189230"/>
                  </a:moveTo>
                  <a:lnTo>
                    <a:pt x="77131" y="189230"/>
                  </a:lnTo>
                  <a:lnTo>
                    <a:pt x="71924" y="191770"/>
                  </a:lnTo>
                  <a:lnTo>
                    <a:pt x="65574" y="194310"/>
                  </a:lnTo>
                  <a:lnTo>
                    <a:pt x="60333" y="196850"/>
                  </a:lnTo>
                  <a:lnTo>
                    <a:pt x="54318" y="199390"/>
                  </a:lnTo>
                  <a:lnTo>
                    <a:pt x="47518" y="201930"/>
                  </a:lnTo>
                  <a:lnTo>
                    <a:pt x="39920" y="205740"/>
                  </a:lnTo>
                  <a:lnTo>
                    <a:pt x="30649" y="209550"/>
                  </a:lnTo>
                  <a:lnTo>
                    <a:pt x="23283" y="213360"/>
                  </a:lnTo>
                  <a:lnTo>
                    <a:pt x="12361" y="218440"/>
                  </a:lnTo>
                  <a:lnTo>
                    <a:pt x="677" y="231140"/>
                  </a:lnTo>
                  <a:lnTo>
                    <a:pt x="42" y="233680"/>
                  </a:lnTo>
                  <a:lnTo>
                    <a:pt x="0" y="237490"/>
                  </a:lnTo>
                  <a:lnTo>
                    <a:pt x="169" y="240030"/>
                  </a:lnTo>
                  <a:lnTo>
                    <a:pt x="33570" y="600710"/>
                  </a:lnTo>
                  <a:lnTo>
                    <a:pt x="34205" y="608330"/>
                  </a:lnTo>
                  <a:lnTo>
                    <a:pt x="35221" y="613410"/>
                  </a:lnTo>
                  <a:lnTo>
                    <a:pt x="37507" y="621030"/>
                  </a:lnTo>
                  <a:lnTo>
                    <a:pt x="39539" y="624840"/>
                  </a:lnTo>
                  <a:lnTo>
                    <a:pt x="42206" y="626110"/>
                  </a:lnTo>
                  <a:lnTo>
                    <a:pt x="48810" y="626110"/>
                  </a:lnTo>
                  <a:lnTo>
                    <a:pt x="58716" y="623570"/>
                  </a:lnTo>
                  <a:lnTo>
                    <a:pt x="65320" y="621030"/>
                  </a:lnTo>
                  <a:lnTo>
                    <a:pt x="73702" y="617220"/>
                  </a:lnTo>
                  <a:lnTo>
                    <a:pt x="81449" y="613410"/>
                  </a:lnTo>
                  <a:lnTo>
                    <a:pt x="87672" y="610870"/>
                  </a:lnTo>
                  <a:lnTo>
                    <a:pt x="92244" y="608330"/>
                  </a:lnTo>
                  <a:lnTo>
                    <a:pt x="96943" y="605790"/>
                  </a:lnTo>
                  <a:lnTo>
                    <a:pt x="100245" y="603250"/>
                  </a:lnTo>
                  <a:lnTo>
                    <a:pt x="104563" y="598170"/>
                  </a:lnTo>
                  <a:lnTo>
                    <a:pt x="105960" y="596900"/>
                  </a:lnTo>
                  <a:lnTo>
                    <a:pt x="106722" y="591820"/>
                  </a:lnTo>
                  <a:lnTo>
                    <a:pt x="106722" y="589280"/>
                  </a:lnTo>
                  <a:lnTo>
                    <a:pt x="106214" y="586740"/>
                  </a:lnTo>
                  <a:lnTo>
                    <a:pt x="97324" y="508000"/>
                  </a:lnTo>
                  <a:lnTo>
                    <a:pt x="229023" y="448310"/>
                  </a:lnTo>
                  <a:lnTo>
                    <a:pt x="338452" y="448310"/>
                  </a:lnTo>
                  <a:lnTo>
                    <a:pt x="336028" y="445770"/>
                  </a:lnTo>
                  <a:lnTo>
                    <a:pt x="88180" y="445770"/>
                  </a:lnTo>
                  <a:lnTo>
                    <a:pt x="70019" y="274320"/>
                  </a:lnTo>
                  <a:lnTo>
                    <a:pt x="172402" y="274320"/>
                  </a:lnTo>
                  <a:lnTo>
                    <a:pt x="98467" y="196850"/>
                  </a:lnTo>
                  <a:lnTo>
                    <a:pt x="95800" y="194310"/>
                  </a:lnTo>
                  <a:lnTo>
                    <a:pt x="93260" y="191770"/>
                  </a:lnTo>
                  <a:lnTo>
                    <a:pt x="90720" y="190500"/>
                  </a:lnTo>
                  <a:lnTo>
                    <a:pt x="88307" y="189230"/>
                  </a:lnTo>
                  <a:close/>
                </a:path>
                <a:path w="904875" h="626110">
                  <a:moveTo>
                    <a:pt x="343196" y="181610"/>
                  </a:moveTo>
                  <a:lnTo>
                    <a:pt x="335830" y="181610"/>
                  </a:lnTo>
                  <a:lnTo>
                    <a:pt x="332528" y="182880"/>
                  </a:lnTo>
                  <a:lnTo>
                    <a:pt x="324654" y="185420"/>
                  </a:lnTo>
                  <a:lnTo>
                    <a:pt x="320082" y="186690"/>
                  </a:lnTo>
                  <a:lnTo>
                    <a:pt x="314621" y="189230"/>
                  </a:lnTo>
                  <a:lnTo>
                    <a:pt x="309033" y="191770"/>
                  </a:lnTo>
                  <a:lnTo>
                    <a:pt x="304461" y="194310"/>
                  </a:lnTo>
                  <a:lnTo>
                    <a:pt x="300905" y="196850"/>
                  </a:lnTo>
                  <a:lnTo>
                    <a:pt x="297476" y="199390"/>
                  </a:lnTo>
                  <a:lnTo>
                    <a:pt x="294809" y="200660"/>
                  </a:lnTo>
                  <a:lnTo>
                    <a:pt x="292904" y="203200"/>
                  </a:lnTo>
                  <a:lnTo>
                    <a:pt x="291126" y="204470"/>
                  </a:lnTo>
                  <a:lnTo>
                    <a:pt x="289983" y="207010"/>
                  </a:lnTo>
                  <a:lnTo>
                    <a:pt x="289475" y="209550"/>
                  </a:lnTo>
                  <a:lnTo>
                    <a:pt x="289729" y="212090"/>
                  </a:lnTo>
                  <a:lnTo>
                    <a:pt x="290491" y="213360"/>
                  </a:lnTo>
                  <a:lnTo>
                    <a:pt x="444034" y="551180"/>
                  </a:lnTo>
                  <a:lnTo>
                    <a:pt x="444923" y="553720"/>
                  </a:lnTo>
                  <a:lnTo>
                    <a:pt x="446193" y="554990"/>
                  </a:lnTo>
                  <a:lnTo>
                    <a:pt x="447844" y="554990"/>
                  </a:lnTo>
                  <a:lnTo>
                    <a:pt x="449622" y="556260"/>
                  </a:lnTo>
                  <a:lnTo>
                    <a:pt x="458131" y="556260"/>
                  </a:lnTo>
                  <a:lnTo>
                    <a:pt x="461941" y="554990"/>
                  </a:lnTo>
                  <a:lnTo>
                    <a:pt x="471212" y="552450"/>
                  </a:lnTo>
                  <a:lnTo>
                    <a:pt x="476800" y="549910"/>
                  </a:lnTo>
                  <a:lnTo>
                    <a:pt x="490135" y="544830"/>
                  </a:lnTo>
                  <a:lnTo>
                    <a:pt x="495596" y="541020"/>
                  </a:lnTo>
                  <a:lnTo>
                    <a:pt x="503724" y="535940"/>
                  </a:lnTo>
                  <a:lnTo>
                    <a:pt x="506899" y="534670"/>
                  </a:lnTo>
                  <a:lnTo>
                    <a:pt x="511217" y="529590"/>
                  </a:lnTo>
                  <a:lnTo>
                    <a:pt x="512487" y="528320"/>
                  </a:lnTo>
                  <a:lnTo>
                    <a:pt x="512868" y="525780"/>
                  </a:lnTo>
                  <a:lnTo>
                    <a:pt x="513376" y="524510"/>
                  </a:lnTo>
                  <a:lnTo>
                    <a:pt x="513122" y="521970"/>
                  </a:lnTo>
                  <a:lnTo>
                    <a:pt x="512360" y="520700"/>
                  </a:lnTo>
                  <a:lnTo>
                    <a:pt x="460544" y="406400"/>
                  </a:lnTo>
                  <a:lnTo>
                    <a:pt x="547804" y="406400"/>
                  </a:lnTo>
                  <a:lnTo>
                    <a:pt x="557500" y="401320"/>
                  </a:lnTo>
                  <a:lnTo>
                    <a:pt x="593199" y="368300"/>
                  </a:lnTo>
                  <a:lnTo>
                    <a:pt x="597506" y="360680"/>
                  </a:lnTo>
                  <a:lnTo>
                    <a:pt x="480777" y="360680"/>
                  </a:lnTo>
                  <a:lnTo>
                    <a:pt x="472228" y="359410"/>
                  </a:lnTo>
                  <a:lnTo>
                    <a:pt x="463153" y="356870"/>
                  </a:lnTo>
                  <a:lnTo>
                    <a:pt x="453448" y="353060"/>
                  </a:lnTo>
                  <a:lnTo>
                    <a:pt x="443099" y="349250"/>
                  </a:lnTo>
                  <a:lnTo>
                    <a:pt x="432096" y="344170"/>
                  </a:lnTo>
                  <a:lnTo>
                    <a:pt x="395901" y="264160"/>
                  </a:lnTo>
                  <a:lnTo>
                    <a:pt x="397568" y="256540"/>
                  </a:lnTo>
                  <a:lnTo>
                    <a:pt x="415078" y="215900"/>
                  </a:lnTo>
                  <a:lnTo>
                    <a:pt x="361230" y="215900"/>
                  </a:lnTo>
                  <a:lnTo>
                    <a:pt x="348276" y="187960"/>
                  </a:lnTo>
                  <a:lnTo>
                    <a:pt x="347387" y="185420"/>
                  </a:lnTo>
                  <a:lnTo>
                    <a:pt x="346244" y="184150"/>
                  </a:lnTo>
                  <a:lnTo>
                    <a:pt x="343196" y="181610"/>
                  </a:lnTo>
                  <a:close/>
                </a:path>
                <a:path w="904875" h="626110">
                  <a:moveTo>
                    <a:pt x="300143" y="511810"/>
                  </a:moveTo>
                  <a:lnTo>
                    <a:pt x="289856" y="511810"/>
                  </a:lnTo>
                  <a:lnTo>
                    <a:pt x="291634" y="513080"/>
                  </a:lnTo>
                  <a:lnTo>
                    <a:pt x="297095" y="513080"/>
                  </a:lnTo>
                  <a:lnTo>
                    <a:pt x="300143" y="511810"/>
                  </a:lnTo>
                  <a:close/>
                </a:path>
                <a:path w="904875" h="626110">
                  <a:moveTo>
                    <a:pt x="338452" y="448310"/>
                  </a:moveTo>
                  <a:lnTo>
                    <a:pt x="229023" y="448310"/>
                  </a:lnTo>
                  <a:lnTo>
                    <a:pt x="284649" y="508000"/>
                  </a:lnTo>
                  <a:lnTo>
                    <a:pt x="286427" y="509270"/>
                  </a:lnTo>
                  <a:lnTo>
                    <a:pt x="288205" y="511810"/>
                  </a:lnTo>
                  <a:lnTo>
                    <a:pt x="304334" y="511810"/>
                  </a:lnTo>
                  <a:lnTo>
                    <a:pt x="309668" y="509270"/>
                  </a:lnTo>
                  <a:lnTo>
                    <a:pt x="314875" y="506730"/>
                  </a:lnTo>
                  <a:lnTo>
                    <a:pt x="322114" y="504190"/>
                  </a:lnTo>
                  <a:lnTo>
                    <a:pt x="331385" y="499110"/>
                  </a:lnTo>
                  <a:lnTo>
                    <a:pt x="340275" y="495300"/>
                  </a:lnTo>
                  <a:lnTo>
                    <a:pt x="347133" y="492760"/>
                  </a:lnTo>
                  <a:lnTo>
                    <a:pt x="356785" y="486410"/>
                  </a:lnTo>
                  <a:lnTo>
                    <a:pt x="359833" y="483870"/>
                  </a:lnTo>
                  <a:lnTo>
                    <a:pt x="360849" y="481330"/>
                  </a:lnTo>
                  <a:lnTo>
                    <a:pt x="361992" y="478790"/>
                  </a:lnTo>
                  <a:lnTo>
                    <a:pt x="361484" y="474980"/>
                  </a:lnTo>
                  <a:lnTo>
                    <a:pt x="353229" y="463550"/>
                  </a:lnTo>
                  <a:lnTo>
                    <a:pt x="348149" y="458470"/>
                  </a:lnTo>
                  <a:lnTo>
                    <a:pt x="338452" y="448310"/>
                  </a:lnTo>
                  <a:close/>
                </a:path>
                <a:path w="904875" h="626110">
                  <a:moveTo>
                    <a:pt x="172402" y="274320"/>
                  </a:moveTo>
                  <a:lnTo>
                    <a:pt x="70273" y="274320"/>
                  </a:lnTo>
                  <a:lnTo>
                    <a:pt x="187621" y="401320"/>
                  </a:lnTo>
                  <a:lnTo>
                    <a:pt x="88180" y="445770"/>
                  </a:lnTo>
                  <a:lnTo>
                    <a:pt x="336028" y="445770"/>
                  </a:lnTo>
                  <a:lnTo>
                    <a:pt x="172402" y="274320"/>
                  </a:lnTo>
                  <a:close/>
                </a:path>
                <a:path w="904875" h="626110">
                  <a:moveTo>
                    <a:pt x="547804" y="406400"/>
                  </a:moveTo>
                  <a:lnTo>
                    <a:pt x="460544" y="406400"/>
                  </a:lnTo>
                  <a:lnTo>
                    <a:pt x="468926" y="408940"/>
                  </a:lnTo>
                  <a:lnTo>
                    <a:pt x="476673" y="411480"/>
                  </a:lnTo>
                  <a:lnTo>
                    <a:pt x="484039" y="414020"/>
                  </a:lnTo>
                  <a:lnTo>
                    <a:pt x="498390" y="416560"/>
                  </a:lnTo>
                  <a:lnTo>
                    <a:pt x="518583" y="416560"/>
                  </a:lnTo>
                  <a:lnTo>
                    <a:pt x="531537" y="414020"/>
                  </a:lnTo>
                  <a:lnTo>
                    <a:pt x="538268" y="411480"/>
                  </a:lnTo>
                  <a:lnTo>
                    <a:pt x="545380" y="407670"/>
                  </a:lnTo>
                  <a:lnTo>
                    <a:pt x="547804" y="406400"/>
                  </a:lnTo>
                  <a:close/>
                </a:path>
                <a:path w="904875" h="626110">
                  <a:moveTo>
                    <a:pt x="574445" y="195580"/>
                  </a:moveTo>
                  <a:lnTo>
                    <a:pt x="460544" y="195580"/>
                  </a:lnTo>
                  <a:lnTo>
                    <a:pt x="468672" y="198120"/>
                  </a:lnTo>
                  <a:lnTo>
                    <a:pt x="476165" y="200660"/>
                  </a:lnTo>
                  <a:lnTo>
                    <a:pt x="502581" y="228600"/>
                  </a:lnTo>
                  <a:lnTo>
                    <a:pt x="521411" y="264160"/>
                  </a:lnTo>
                  <a:lnTo>
                    <a:pt x="530657" y="304800"/>
                  </a:lnTo>
                  <a:lnTo>
                    <a:pt x="530763" y="311150"/>
                  </a:lnTo>
                  <a:lnTo>
                    <a:pt x="530648" y="314960"/>
                  </a:lnTo>
                  <a:lnTo>
                    <a:pt x="510068" y="353060"/>
                  </a:lnTo>
                  <a:lnTo>
                    <a:pt x="488897" y="360680"/>
                  </a:lnTo>
                  <a:lnTo>
                    <a:pt x="597506" y="360680"/>
                  </a:lnTo>
                  <a:lnTo>
                    <a:pt x="608471" y="322580"/>
                  </a:lnTo>
                  <a:lnTo>
                    <a:pt x="609068" y="311150"/>
                  </a:lnTo>
                  <a:lnTo>
                    <a:pt x="608977" y="306070"/>
                  </a:lnTo>
                  <a:lnTo>
                    <a:pt x="603701" y="266700"/>
                  </a:lnTo>
                  <a:lnTo>
                    <a:pt x="587163" y="219710"/>
                  </a:lnTo>
                  <a:lnTo>
                    <a:pt x="580712" y="207010"/>
                  </a:lnTo>
                  <a:lnTo>
                    <a:pt x="574445" y="195580"/>
                  </a:lnTo>
                  <a:close/>
                </a:path>
                <a:path w="904875" h="626110">
                  <a:moveTo>
                    <a:pt x="829733" y="64770"/>
                  </a:moveTo>
                  <a:lnTo>
                    <a:pt x="732832" y="64770"/>
                  </a:lnTo>
                  <a:lnTo>
                    <a:pt x="738166" y="67310"/>
                  </a:lnTo>
                  <a:lnTo>
                    <a:pt x="743373" y="69850"/>
                  </a:lnTo>
                  <a:lnTo>
                    <a:pt x="748072" y="73660"/>
                  </a:lnTo>
                  <a:lnTo>
                    <a:pt x="752136" y="78740"/>
                  </a:lnTo>
                  <a:lnTo>
                    <a:pt x="756327" y="82550"/>
                  </a:lnTo>
                  <a:lnTo>
                    <a:pt x="760010" y="88900"/>
                  </a:lnTo>
                  <a:lnTo>
                    <a:pt x="763566" y="96520"/>
                  </a:lnTo>
                  <a:lnTo>
                    <a:pt x="770170" y="111760"/>
                  </a:lnTo>
                  <a:lnTo>
                    <a:pt x="746548" y="121920"/>
                  </a:lnTo>
                  <a:lnTo>
                    <a:pt x="731072" y="129540"/>
                  </a:lnTo>
                  <a:lnTo>
                    <a:pt x="716846" y="137160"/>
                  </a:lnTo>
                  <a:lnTo>
                    <a:pt x="703882" y="144780"/>
                  </a:lnTo>
                  <a:lnTo>
                    <a:pt x="692192" y="152400"/>
                  </a:lnTo>
                  <a:lnTo>
                    <a:pt x="681768" y="161290"/>
                  </a:lnTo>
                  <a:lnTo>
                    <a:pt x="672618" y="168910"/>
                  </a:lnTo>
                  <a:lnTo>
                    <a:pt x="649139" y="204470"/>
                  </a:lnTo>
                  <a:lnTo>
                    <a:pt x="645371" y="233680"/>
                  </a:lnTo>
                  <a:lnTo>
                    <a:pt x="646805" y="243840"/>
                  </a:lnTo>
                  <a:lnTo>
                    <a:pt x="663649" y="281940"/>
                  </a:lnTo>
                  <a:lnTo>
                    <a:pt x="697238" y="308610"/>
                  </a:lnTo>
                  <a:lnTo>
                    <a:pt x="713456" y="313690"/>
                  </a:lnTo>
                  <a:lnTo>
                    <a:pt x="739817" y="313690"/>
                  </a:lnTo>
                  <a:lnTo>
                    <a:pt x="777536" y="302260"/>
                  </a:lnTo>
                  <a:lnTo>
                    <a:pt x="798761" y="289560"/>
                  </a:lnTo>
                  <a:lnTo>
                    <a:pt x="807843" y="283210"/>
                  </a:lnTo>
                  <a:lnTo>
                    <a:pt x="815890" y="274320"/>
                  </a:lnTo>
                  <a:lnTo>
                    <a:pt x="822940" y="265430"/>
                  </a:lnTo>
                  <a:lnTo>
                    <a:pt x="829050" y="255270"/>
                  </a:lnTo>
                  <a:lnTo>
                    <a:pt x="830346" y="252730"/>
                  </a:lnTo>
                  <a:lnTo>
                    <a:pt x="746814" y="252730"/>
                  </a:lnTo>
                  <a:lnTo>
                    <a:pt x="739817" y="251460"/>
                  </a:lnTo>
                  <a:lnTo>
                    <a:pt x="733461" y="247650"/>
                  </a:lnTo>
                  <a:lnTo>
                    <a:pt x="727926" y="243840"/>
                  </a:lnTo>
                  <a:lnTo>
                    <a:pt x="723225" y="238760"/>
                  </a:lnTo>
                  <a:lnTo>
                    <a:pt x="719370" y="231140"/>
                  </a:lnTo>
                  <a:lnTo>
                    <a:pt x="716703" y="226060"/>
                  </a:lnTo>
                  <a:lnTo>
                    <a:pt x="715433" y="219710"/>
                  </a:lnTo>
                  <a:lnTo>
                    <a:pt x="715687" y="208280"/>
                  </a:lnTo>
                  <a:lnTo>
                    <a:pt x="717465" y="203200"/>
                  </a:lnTo>
                  <a:lnTo>
                    <a:pt x="748612" y="173990"/>
                  </a:lnTo>
                  <a:lnTo>
                    <a:pt x="789601" y="154940"/>
                  </a:lnTo>
                  <a:lnTo>
                    <a:pt x="870732" y="154940"/>
                  </a:lnTo>
                  <a:lnTo>
                    <a:pt x="829733" y="64770"/>
                  </a:lnTo>
                  <a:close/>
                </a:path>
                <a:path w="904875" h="626110">
                  <a:moveTo>
                    <a:pt x="904218" y="233680"/>
                  </a:moveTo>
                  <a:lnTo>
                    <a:pt x="838496" y="233680"/>
                  </a:lnTo>
                  <a:lnTo>
                    <a:pt x="847259" y="252730"/>
                  </a:lnTo>
                  <a:lnTo>
                    <a:pt x="848402" y="255270"/>
                  </a:lnTo>
                  <a:lnTo>
                    <a:pt x="850053" y="257810"/>
                  </a:lnTo>
                  <a:lnTo>
                    <a:pt x="852339" y="257810"/>
                  </a:lnTo>
                  <a:lnTo>
                    <a:pt x="854498" y="259080"/>
                  </a:lnTo>
                  <a:lnTo>
                    <a:pt x="857546" y="259080"/>
                  </a:lnTo>
                  <a:lnTo>
                    <a:pt x="861610" y="257810"/>
                  </a:lnTo>
                  <a:lnTo>
                    <a:pt x="865547" y="256540"/>
                  </a:lnTo>
                  <a:lnTo>
                    <a:pt x="871643" y="254000"/>
                  </a:lnTo>
                  <a:lnTo>
                    <a:pt x="879771" y="250190"/>
                  </a:lnTo>
                  <a:lnTo>
                    <a:pt x="887264" y="246380"/>
                  </a:lnTo>
                  <a:lnTo>
                    <a:pt x="892852" y="243840"/>
                  </a:lnTo>
                  <a:lnTo>
                    <a:pt x="896535" y="241300"/>
                  </a:lnTo>
                  <a:lnTo>
                    <a:pt x="900091" y="238760"/>
                  </a:lnTo>
                  <a:lnTo>
                    <a:pt x="902504" y="237490"/>
                  </a:lnTo>
                  <a:lnTo>
                    <a:pt x="904218" y="233680"/>
                  </a:lnTo>
                  <a:close/>
                </a:path>
                <a:path w="904875" h="626110">
                  <a:moveTo>
                    <a:pt x="870732" y="154940"/>
                  </a:moveTo>
                  <a:lnTo>
                    <a:pt x="789601" y="154940"/>
                  </a:lnTo>
                  <a:lnTo>
                    <a:pt x="808397" y="195580"/>
                  </a:lnTo>
                  <a:lnTo>
                    <a:pt x="805182" y="204470"/>
                  </a:lnTo>
                  <a:lnTo>
                    <a:pt x="783410" y="238760"/>
                  </a:lnTo>
                  <a:lnTo>
                    <a:pt x="762141" y="250190"/>
                  </a:lnTo>
                  <a:lnTo>
                    <a:pt x="754263" y="252730"/>
                  </a:lnTo>
                  <a:lnTo>
                    <a:pt x="830346" y="252730"/>
                  </a:lnTo>
                  <a:lnTo>
                    <a:pt x="834231" y="245110"/>
                  </a:lnTo>
                  <a:lnTo>
                    <a:pt x="838496" y="233680"/>
                  </a:lnTo>
                  <a:lnTo>
                    <a:pt x="904218" y="233680"/>
                  </a:lnTo>
                  <a:lnTo>
                    <a:pt x="904790" y="232410"/>
                  </a:lnTo>
                  <a:lnTo>
                    <a:pt x="904790" y="229870"/>
                  </a:lnTo>
                  <a:lnTo>
                    <a:pt x="870732" y="154940"/>
                  </a:lnTo>
                  <a:close/>
                </a:path>
                <a:path w="904875" h="626110">
                  <a:moveTo>
                    <a:pt x="478451" y="121920"/>
                  </a:moveTo>
                  <a:lnTo>
                    <a:pt x="466545" y="121920"/>
                  </a:lnTo>
                  <a:lnTo>
                    <a:pt x="454257" y="123190"/>
                  </a:lnTo>
                  <a:lnTo>
                    <a:pt x="441589" y="127000"/>
                  </a:lnTo>
                  <a:lnTo>
                    <a:pt x="428540" y="132080"/>
                  </a:lnTo>
                  <a:lnTo>
                    <a:pt x="422325" y="135890"/>
                  </a:lnTo>
                  <a:lnTo>
                    <a:pt x="416443" y="138430"/>
                  </a:lnTo>
                  <a:lnTo>
                    <a:pt x="387646" y="163830"/>
                  </a:lnTo>
                  <a:lnTo>
                    <a:pt x="367024" y="200660"/>
                  </a:lnTo>
                  <a:lnTo>
                    <a:pt x="361230" y="215900"/>
                  </a:lnTo>
                  <a:lnTo>
                    <a:pt x="415078" y="215900"/>
                  </a:lnTo>
                  <a:lnTo>
                    <a:pt x="418634" y="210820"/>
                  </a:lnTo>
                  <a:lnTo>
                    <a:pt x="422444" y="208280"/>
                  </a:lnTo>
                  <a:lnTo>
                    <a:pt x="448098" y="195580"/>
                  </a:lnTo>
                  <a:lnTo>
                    <a:pt x="574445" y="195580"/>
                  </a:lnTo>
                  <a:lnTo>
                    <a:pt x="573748" y="194310"/>
                  </a:lnTo>
                  <a:lnTo>
                    <a:pt x="549926" y="161290"/>
                  </a:lnTo>
                  <a:lnTo>
                    <a:pt x="511723" y="130810"/>
                  </a:lnTo>
                  <a:lnTo>
                    <a:pt x="489954" y="123190"/>
                  </a:lnTo>
                  <a:lnTo>
                    <a:pt x="478451" y="121920"/>
                  </a:lnTo>
                  <a:close/>
                </a:path>
                <a:path w="904875" h="626110">
                  <a:moveTo>
                    <a:pt x="752342" y="0"/>
                  </a:moveTo>
                  <a:lnTo>
                    <a:pt x="741851" y="0"/>
                  </a:lnTo>
                  <a:lnTo>
                    <a:pt x="730800" y="1270"/>
                  </a:lnTo>
                  <a:lnTo>
                    <a:pt x="719034" y="3810"/>
                  </a:lnTo>
                  <a:lnTo>
                    <a:pt x="706590" y="7620"/>
                  </a:lnTo>
                  <a:lnTo>
                    <a:pt x="693456" y="12700"/>
                  </a:lnTo>
                  <a:lnTo>
                    <a:pt x="679619" y="17780"/>
                  </a:lnTo>
                  <a:lnTo>
                    <a:pt x="671741" y="21590"/>
                  </a:lnTo>
                  <a:lnTo>
                    <a:pt x="664125" y="25400"/>
                  </a:lnTo>
                  <a:lnTo>
                    <a:pt x="656795" y="30480"/>
                  </a:lnTo>
                  <a:lnTo>
                    <a:pt x="649774" y="34290"/>
                  </a:lnTo>
                  <a:lnTo>
                    <a:pt x="643011" y="39370"/>
                  </a:lnTo>
                  <a:lnTo>
                    <a:pt x="636629" y="44450"/>
                  </a:lnTo>
                  <a:lnTo>
                    <a:pt x="630629" y="49530"/>
                  </a:lnTo>
                  <a:lnTo>
                    <a:pt x="625009" y="54610"/>
                  </a:lnTo>
                  <a:lnTo>
                    <a:pt x="619794" y="58420"/>
                  </a:lnTo>
                  <a:lnTo>
                    <a:pt x="615008" y="63500"/>
                  </a:lnTo>
                  <a:lnTo>
                    <a:pt x="610650" y="68580"/>
                  </a:lnTo>
                  <a:lnTo>
                    <a:pt x="606721" y="72390"/>
                  </a:lnTo>
                  <a:lnTo>
                    <a:pt x="601895" y="78740"/>
                  </a:lnTo>
                  <a:lnTo>
                    <a:pt x="598720" y="83820"/>
                  </a:lnTo>
                  <a:lnTo>
                    <a:pt x="597450" y="87630"/>
                  </a:lnTo>
                  <a:lnTo>
                    <a:pt x="596053" y="91440"/>
                  </a:lnTo>
                  <a:lnTo>
                    <a:pt x="595672" y="95250"/>
                  </a:lnTo>
                  <a:lnTo>
                    <a:pt x="596307" y="99060"/>
                  </a:lnTo>
                  <a:lnTo>
                    <a:pt x="596815" y="102870"/>
                  </a:lnTo>
                  <a:lnTo>
                    <a:pt x="602911" y="116840"/>
                  </a:lnTo>
                  <a:lnTo>
                    <a:pt x="604816" y="120650"/>
                  </a:lnTo>
                  <a:lnTo>
                    <a:pt x="606975" y="123190"/>
                  </a:lnTo>
                  <a:lnTo>
                    <a:pt x="609007" y="127000"/>
                  </a:lnTo>
                  <a:lnTo>
                    <a:pt x="611166" y="129540"/>
                  </a:lnTo>
                  <a:lnTo>
                    <a:pt x="615230" y="133350"/>
                  </a:lnTo>
                  <a:lnTo>
                    <a:pt x="617389" y="134620"/>
                  </a:lnTo>
                  <a:lnTo>
                    <a:pt x="619421" y="134620"/>
                  </a:lnTo>
                  <a:lnTo>
                    <a:pt x="621580" y="135890"/>
                  </a:lnTo>
                  <a:lnTo>
                    <a:pt x="623612" y="135890"/>
                  </a:lnTo>
                  <a:lnTo>
                    <a:pt x="625644" y="134620"/>
                  </a:lnTo>
                  <a:lnTo>
                    <a:pt x="628438" y="133350"/>
                  </a:lnTo>
                  <a:lnTo>
                    <a:pt x="631613" y="130810"/>
                  </a:lnTo>
                  <a:lnTo>
                    <a:pt x="635169" y="125730"/>
                  </a:lnTo>
                  <a:lnTo>
                    <a:pt x="638598" y="120650"/>
                  </a:lnTo>
                  <a:lnTo>
                    <a:pt x="643043" y="115570"/>
                  </a:lnTo>
                  <a:lnTo>
                    <a:pt x="648504" y="109220"/>
                  </a:lnTo>
                  <a:lnTo>
                    <a:pt x="652816" y="104140"/>
                  </a:lnTo>
                  <a:lnTo>
                    <a:pt x="657568" y="100330"/>
                  </a:lnTo>
                  <a:lnTo>
                    <a:pt x="662773" y="95250"/>
                  </a:lnTo>
                  <a:lnTo>
                    <a:pt x="668443" y="90170"/>
                  </a:lnTo>
                  <a:lnTo>
                    <a:pt x="674588" y="85090"/>
                  </a:lnTo>
                  <a:lnTo>
                    <a:pt x="681413" y="81280"/>
                  </a:lnTo>
                  <a:lnTo>
                    <a:pt x="688928" y="76200"/>
                  </a:lnTo>
                  <a:lnTo>
                    <a:pt x="697145" y="72390"/>
                  </a:lnTo>
                  <a:lnTo>
                    <a:pt x="705781" y="68580"/>
                  </a:lnTo>
                  <a:lnTo>
                    <a:pt x="713528" y="66040"/>
                  </a:lnTo>
                  <a:lnTo>
                    <a:pt x="720259" y="64770"/>
                  </a:lnTo>
                  <a:lnTo>
                    <a:pt x="829733" y="64770"/>
                  </a:lnTo>
                  <a:lnTo>
                    <a:pt x="823851" y="53340"/>
                  </a:lnTo>
                  <a:lnTo>
                    <a:pt x="796822" y="17780"/>
                  </a:lnTo>
                  <a:lnTo>
                    <a:pt x="762286" y="1270"/>
                  </a:lnTo>
                  <a:lnTo>
                    <a:pt x="752342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61031" y="2977896"/>
              <a:ext cx="2372106" cy="19179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89910" y="3374390"/>
              <a:ext cx="1197610" cy="808990"/>
            </a:xfrm>
            <a:custGeom>
              <a:avLst/>
              <a:gdLst/>
              <a:ahLst/>
              <a:cxnLst/>
              <a:rect l="l" t="t" r="r" b="b"/>
              <a:pathLst>
                <a:path w="1197610" h="808989">
                  <a:moveTo>
                    <a:pt x="66166" y="457200"/>
                  </a:moveTo>
                  <a:lnTo>
                    <a:pt x="57531" y="457200"/>
                  </a:lnTo>
                  <a:lnTo>
                    <a:pt x="53720" y="458470"/>
                  </a:lnTo>
                  <a:lnTo>
                    <a:pt x="44450" y="461010"/>
                  </a:lnTo>
                  <a:lnTo>
                    <a:pt x="5587" y="481330"/>
                  </a:lnTo>
                  <a:lnTo>
                    <a:pt x="0" y="490220"/>
                  </a:lnTo>
                  <a:lnTo>
                    <a:pt x="126" y="492760"/>
                  </a:lnTo>
                  <a:lnTo>
                    <a:pt x="1524" y="496570"/>
                  </a:lnTo>
                  <a:lnTo>
                    <a:pt x="3047" y="499110"/>
                  </a:lnTo>
                  <a:lnTo>
                    <a:pt x="6476" y="504190"/>
                  </a:lnTo>
                  <a:lnTo>
                    <a:pt x="195961" y="693420"/>
                  </a:lnTo>
                  <a:lnTo>
                    <a:pt x="197993" y="695960"/>
                  </a:lnTo>
                  <a:lnTo>
                    <a:pt x="200406" y="697230"/>
                  </a:lnTo>
                  <a:lnTo>
                    <a:pt x="209169" y="701040"/>
                  </a:lnTo>
                  <a:lnTo>
                    <a:pt x="211962" y="701040"/>
                  </a:lnTo>
                  <a:lnTo>
                    <a:pt x="216662" y="796290"/>
                  </a:lnTo>
                  <a:lnTo>
                    <a:pt x="216788" y="800100"/>
                  </a:lnTo>
                  <a:lnTo>
                    <a:pt x="217424" y="802640"/>
                  </a:lnTo>
                  <a:lnTo>
                    <a:pt x="219709" y="807720"/>
                  </a:lnTo>
                  <a:lnTo>
                    <a:pt x="221741" y="808990"/>
                  </a:lnTo>
                  <a:lnTo>
                    <a:pt x="231139" y="808990"/>
                  </a:lnTo>
                  <a:lnTo>
                    <a:pt x="240283" y="806450"/>
                  </a:lnTo>
                  <a:lnTo>
                    <a:pt x="246252" y="803910"/>
                  </a:lnTo>
                  <a:lnTo>
                    <a:pt x="253491" y="801370"/>
                  </a:lnTo>
                  <a:lnTo>
                    <a:pt x="263181" y="796290"/>
                  </a:lnTo>
                  <a:lnTo>
                    <a:pt x="271478" y="791210"/>
                  </a:lnTo>
                  <a:lnTo>
                    <a:pt x="278370" y="787400"/>
                  </a:lnTo>
                  <a:lnTo>
                    <a:pt x="283844" y="783590"/>
                  </a:lnTo>
                  <a:lnTo>
                    <a:pt x="290194" y="778510"/>
                  </a:lnTo>
                  <a:lnTo>
                    <a:pt x="293115" y="773430"/>
                  </a:lnTo>
                  <a:lnTo>
                    <a:pt x="292734" y="767080"/>
                  </a:lnTo>
                  <a:lnTo>
                    <a:pt x="282956" y="669290"/>
                  </a:lnTo>
                  <a:lnTo>
                    <a:pt x="276413" y="603250"/>
                  </a:lnTo>
                  <a:lnTo>
                    <a:pt x="207137" y="603250"/>
                  </a:lnTo>
                  <a:lnTo>
                    <a:pt x="76707" y="467360"/>
                  </a:lnTo>
                  <a:lnTo>
                    <a:pt x="73532" y="463550"/>
                  </a:lnTo>
                  <a:lnTo>
                    <a:pt x="70738" y="461010"/>
                  </a:lnTo>
                  <a:lnTo>
                    <a:pt x="68452" y="459740"/>
                  </a:lnTo>
                  <a:lnTo>
                    <a:pt x="66166" y="457200"/>
                  </a:lnTo>
                  <a:close/>
                </a:path>
                <a:path w="1197610" h="808989">
                  <a:moveTo>
                    <a:pt x="245363" y="375920"/>
                  </a:moveTo>
                  <a:lnTo>
                    <a:pt x="237616" y="375920"/>
                  </a:lnTo>
                  <a:lnTo>
                    <a:pt x="226568" y="378460"/>
                  </a:lnTo>
                  <a:lnTo>
                    <a:pt x="219963" y="381000"/>
                  </a:lnTo>
                  <a:lnTo>
                    <a:pt x="202311" y="389890"/>
                  </a:lnTo>
                  <a:lnTo>
                    <a:pt x="195452" y="392430"/>
                  </a:lnTo>
                  <a:lnTo>
                    <a:pt x="191896" y="396240"/>
                  </a:lnTo>
                  <a:lnTo>
                    <a:pt x="188213" y="397510"/>
                  </a:lnTo>
                  <a:lnTo>
                    <a:pt x="185927" y="400050"/>
                  </a:lnTo>
                  <a:lnTo>
                    <a:pt x="183895" y="405130"/>
                  </a:lnTo>
                  <a:lnTo>
                    <a:pt x="183895" y="408940"/>
                  </a:lnTo>
                  <a:lnTo>
                    <a:pt x="184912" y="414020"/>
                  </a:lnTo>
                  <a:lnTo>
                    <a:pt x="207899" y="603250"/>
                  </a:lnTo>
                  <a:lnTo>
                    <a:pt x="276413" y="603250"/>
                  </a:lnTo>
                  <a:lnTo>
                    <a:pt x="255777" y="394970"/>
                  </a:lnTo>
                  <a:lnTo>
                    <a:pt x="248665" y="377190"/>
                  </a:lnTo>
                  <a:lnTo>
                    <a:pt x="245363" y="375920"/>
                  </a:lnTo>
                  <a:close/>
                </a:path>
                <a:path w="1197610" h="808989">
                  <a:moveTo>
                    <a:pt x="526414" y="351790"/>
                  </a:moveTo>
                  <a:lnTo>
                    <a:pt x="429513" y="351790"/>
                  </a:lnTo>
                  <a:lnTo>
                    <a:pt x="434847" y="354330"/>
                  </a:lnTo>
                  <a:lnTo>
                    <a:pt x="440055" y="356870"/>
                  </a:lnTo>
                  <a:lnTo>
                    <a:pt x="444753" y="359410"/>
                  </a:lnTo>
                  <a:lnTo>
                    <a:pt x="448818" y="364490"/>
                  </a:lnTo>
                  <a:lnTo>
                    <a:pt x="453008" y="369570"/>
                  </a:lnTo>
                  <a:lnTo>
                    <a:pt x="456691" y="375920"/>
                  </a:lnTo>
                  <a:lnTo>
                    <a:pt x="460247" y="383540"/>
                  </a:lnTo>
                  <a:lnTo>
                    <a:pt x="466851" y="398780"/>
                  </a:lnTo>
                  <a:lnTo>
                    <a:pt x="443230" y="408940"/>
                  </a:lnTo>
                  <a:lnTo>
                    <a:pt x="427753" y="416560"/>
                  </a:lnTo>
                  <a:lnTo>
                    <a:pt x="413527" y="424180"/>
                  </a:lnTo>
                  <a:lnTo>
                    <a:pt x="400563" y="431800"/>
                  </a:lnTo>
                  <a:lnTo>
                    <a:pt x="388874" y="439420"/>
                  </a:lnTo>
                  <a:lnTo>
                    <a:pt x="378450" y="448310"/>
                  </a:lnTo>
                  <a:lnTo>
                    <a:pt x="369300" y="455930"/>
                  </a:lnTo>
                  <a:lnTo>
                    <a:pt x="345820" y="491490"/>
                  </a:lnTo>
                  <a:lnTo>
                    <a:pt x="342011" y="510540"/>
                  </a:lnTo>
                  <a:lnTo>
                    <a:pt x="342052" y="520700"/>
                  </a:lnTo>
                  <a:lnTo>
                    <a:pt x="355111" y="560070"/>
                  </a:lnTo>
                  <a:lnTo>
                    <a:pt x="386333" y="591820"/>
                  </a:lnTo>
                  <a:lnTo>
                    <a:pt x="418687" y="600710"/>
                  </a:lnTo>
                  <a:lnTo>
                    <a:pt x="436499" y="600710"/>
                  </a:lnTo>
                  <a:lnTo>
                    <a:pt x="474218" y="589280"/>
                  </a:lnTo>
                  <a:lnTo>
                    <a:pt x="512571" y="561340"/>
                  </a:lnTo>
                  <a:lnTo>
                    <a:pt x="527027" y="539750"/>
                  </a:lnTo>
                  <a:lnTo>
                    <a:pt x="443495" y="539750"/>
                  </a:lnTo>
                  <a:lnTo>
                    <a:pt x="436499" y="537210"/>
                  </a:lnTo>
                  <a:lnTo>
                    <a:pt x="412114" y="506730"/>
                  </a:lnTo>
                  <a:lnTo>
                    <a:pt x="412369" y="495300"/>
                  </a:lnTo>
                  <a:lnTo>
                    <a:pt x="438888" y="464820"/>
                  </a:lnTo>
                  <a:lnTo>
                    <a:pt x="486282" y="440690"/>
                  </a:lnTo>
                  <a:lnTo>
                    <a:pt x="566836" y="440690"/>
                  </a:lnTo>
                  <a:lnTo>
                    <a:pt x="526414" y="351790"/>
                  </a:lnTo>
                  <a:close/>
                </a:path>
                <a:path w="1197610" h="808989">
                  <a:moveTo>
                    <a:pt x="600709" y="520700"/>
                  </a:moveTo>
                  <a:lnTo>
                    <a:pt x="535177" y="520700"/>
                  </a:lnTo>
                  <a:lnTo>
                    <a:pt x="545083" y="542290"/>
                  </a:lnTo>
                  <a:lnTo>
                    <a:pt x="546734" y="543560"/>
                  </a:lnTo>
                  <a:lnTo>
                    <a:pt x="549020" y="544830"/>
                  </a:lnTo>
                  <a:lnTo>
                    <a:pt x="551180" y="546100"/>
                  </a:lnTo>
                  <a:lnTo>
                    <a:pt x="554227" y="544830"/>
                  </a:lnTo>
                  <a:lnTo>
                    <a:pt x="558291" y="544830"/>
                  </a:lnTo>
                  <a:lnTo>
                    <a:pt x="562228" y="543560"/>
                  </a:lnTo>
                  <a:lnTo>
                    <a:pt x="568325" y="541020"/>
                  </a:lnTo>
                  <a:lnTo>
                    <a:pt x="576452" y="537210"/>
                  </a:lnTo>
                  <a:lnTo>
                    <a:pt x="583945" y="533400"/>
                  </a:lnTo>
                  <a:lnTo>
                    <a:pt x="589533" y="530860"/>
                  </a:lnTo>
                  <a:lnTo>
                    <a:pt x="593216" y="528320"/>
                  </a:lnTo>
                  <a:lnTo>
                    <a:pt x="596772" y="525780"/>
                  </a:lnTo>
                  <a:lnTo>
                    <a:pt x="599186" y="523240"/>
                  </a:lnTo>
                  <a:lnTo>
                    <a:pt x="600709" y="520700"/>
                  </a:lnTo>
                  <a:close/>
                </a:path>
                <a:path w="1197610" h="808989">
                  <a:moveTo>
                    <a:pt x="566836" y="440690"/>
                  </a:moveTo>
                  <a:lnTo>
                    <a:pt x="486282" y="440690"/>
                  </a:lnTo>
                  <a:lnTo>
                    <a:pt x="505078" y="482600"/>
                  </a:lnTo>
                  <a:lnTo>
                    <a:pt x="501864" y="491490"/>
                  </a:lnTo>
                  <a:lnTo>
                    <a:pt x="480091" y="525780"/>
                  </a:lnTo>
                  <a:lnTo>
                    <a:pt x="443495" y="539750"/>
                  </a:lnTo>
                  <a:lnTo>
                    <a:pt x="527027" y="539750"/>
                  </a:lnTo>
                  <a:lnTo>
                    <a:pt x="530913" y="532130"/>
                  </a:lnTo>
                  <a:lnTo>
                    <a:pt x="535177" y="520700"/>
                  </a:lnTo>
                  <a:lnTo>
                    <a:pt x="600709" y="520700"/>
                  </a:lnTo>
                  <a:lnTo>
                    <a:pt x="601471" y="519430"/>
                  </a:lnTo>
                  <a:lnTo>
                    <a:pt x="601471" y="516890"/>
                  </a:lnTo>
                  <a:lnTo>
                    <a:pt x="566836" y="440690"/>
                  </a:lnTo>
                  <a:close/>
                </a:path>
                <a:path w="1197610" h="808989">
                  <a:moveTo>
                    <a:pt x="609981" y="208280"/>
                  </a:moveTo>
                  <a:lnTo>
                    <a:pt x="605027" y="208280"/>
                  </a:lnTo>
                  <a:lnTo>
                    <a:pt x="601852" y="209550"/>
                  </a:lnTo>
                  <a:lnTo>
                    <a:pt x="597788" y="210820"/>
                  </a:lnTo>
                  <a:lnTo>
                    <a:pt x="593851" y="212089"/>
                  </a:lnTo>
                  <a:lnTo>
                    <a:pt x="588899" y="213360"/>
                  </a:lnTo>
                  <a:lnTo>
                    <a:pt x="583183" y="215900"/>
                  </a:lnTo>
                  <a:lnTo>
                    <a:pt x="577595" y="218439"/>
                  </a:lnTo>
                  <a:lnTo>
                    <a:pt x="573024" y="220980"/>
                  </a:lnTo>
                  <a:lnTo>
                    <a:pt x="569468" y="223520"/>
                  </a:lnTo>
                  <a:lnTo>
                    <a:pt x="566038" y="226060"/>
                  </a:lnTo>
                  <a:lnTo>
                    <a:pt x="563244" y="227330"/>
                  </a:lnTo>
                  <a:lnTo>
                    <a:pt x="561339" y="229870"/>
                  </a:lnTo>
                  <a:lnTo>
                    <a:pt x="559434" y="231139"/>
                  </a:lnTo>
                  <a:lnTo>
                    <a:pt x="558291" y="233680"/>
                  </a:lnTo>
                  <a:lnTo>
                    <a:pt x="558038" y="234950"/>
                  </a:lnTo>
                  <a:lnTo>
                    <a:pt x="557657" y="237490"/>
                  </a:lnTo>
                  <a:lnTo>
                    <a:pt x="558038" y="238760"/>
                  </a:lnTo>
                  <a:lnTo>
                    <a:pt x="558800" y="240030"/>
                  </a:lnTo>
                  <a:lnTo>
                    <a:pt x="668654" y="482600"/>
                  </a:lnTo>
                  <a:lnTo>
                    <a:pt x="669543" y="483870"/>
                  </a:lnTo>
                  <a:lnTo>
                    <a:pt x="670813" y="485140"/>
                  </a:lnTo>
                  <a:lnTo>
                    <a:pt x="674115" y="487680"/>
                  </a:lnTo>
                  <a:lnTo>
                    <a:pt x="676528" y="487680"/>
                  </a:lnTo>
                  <a:lnTo>
                    <a:pt x="682625" y="486410"/>
                  </a:lnTo>
                  <a:lnTo>
                    <a:pt x="686435" y="486410"/>
                  </a:lnTo>
                  <a:lnTo>
                    <a:pt x="690879" y="485140"/>
                  </a:lnTo>
                  <a:lnTo>
                    <a:pt x="695451" y="482600"/>
                  </a:lnTo>
                  <a:lnTo>
                    <a:pt x="701039" y="480060"/>
                  </a:lnTo>
                  <a:lnTo>
                    <a:pt x="733551" y="462280"/>
                  </a:lnTo>
                  <a:lnTo>
                    <a:pt x="735711" y="461010"/>
                  </a:lnTo>
                  <a:lnTo>
                    <a:pt x="736980" y="458470"/>
                  </a:lnTo>
                  <a:lnTo>
                    <a:pt x="737488" y="457200"/>
                  </a:lnTo>
                  <a:lnTo>
                    <a:pt x="737997" y="454660"/>
                  </a:lnTo>
                  <a:lnTo>
                    <a:pt x="737742" y="453390"/>
                  </a:lnTo>
                  <a:lnTo>
                    <a:pt x="736980" y="450850"/>
                  </a:lnTo>
                  <a:lnTo>
                    <a:pt x="663955" y="290830"/>
                  </a:lnTo>
                  <a:lnTo>
                    <a:pt x="667172" y="279400"/>
                  </a:lnTo>
                  <a:lnTo>
                    <a:pt x="670734" y="267970"/>
                  </a:lnTo>
                  <a:lnTo>
                    <a:pt x="674653" y="259080"/>
                  </a:lnTo>
                  <a:lnTo>
                    <a:pt x="678941" y="250190"/>
                  </a:lnTo>
                  <a:lnTo>
                    <a:pt x="683732" y="242570"/>
                  </a:lnTo>
                  <a:lnTo>
                    <a:pt x="629793" y="242570"/>
                  </a:lnTo>
                  <a:lnTo>
                    <a:pt x="617093" y="214630"/>
                  </a:lnTo>
                  <a:lnTo>
                    <a:pt x="616203" y="212089"/>
                  </a:lnTo>
                  <a:lnTo>
                    <a:pt x="615061" y="210820"/>
                  </a:lnTo>
                  <a:lnTo>
                    <a:pt x="613537" y="209550"/>
                  </a:lnTo>
                  <a:lnTo>
                    <a:pt x="612013" y="209550"/>
                  </a:lnTo>
                  <a:lnTo>
                    <a:pt x="609981" y="208280"/>
                  </a:lnTo>
                  <a:close/>
                </a:path>
                <a:path w="1197610" h="808989">
                  <a:moveTo>
                    <a:pt x="1062101" y="0"/>
                  </a:moveTo>
                  <a:lnTo>
                    <a:pt x="982344" y="36830"/>
                  </a:lnTo>
                  <a:lnTo>
                    <a:pt x="975740" y="38100"/>
                  </a:lnTo>
                  <a:lnTo>
                    <a:pt x="968628" y="39370"/>
                  </a:lnTo>
                  <a:lnTo>
                    <a:pt x="946403" y="46989"/>
                  </a:lnTo>
                  <a:lnTo>
                    <a:pt x="938911" y="50800"/>
                  </a:lnTo>
                  <a:lnTo>
                    <a:pt x="928191" y="55880"/>
                  </a:lnTo>
                  <a:lnTo>
                    <a:pt x="918305" y="62230"/>
                  </a:lnTo>
                  <a:lnTo>
                    <a:pt x="887222" y="90170"/>
                  </a:lnTo>
                  <a:lnTo>
                    <a:pt x="871315" y="125730"/>
                  </a:lnTo>
                  <a:lnTo>
                    <a:pt x="869314" y="144780"/>
                  </a:lnTo>
                  <a:lnTo>
                    <a:pt x="870003" y="154939"/>
                  </a:lnTo>
                  <a:lnTo>
                    <a:pt x="883757" y="195580"/>
                  </a:lnTo>
                  <a:lnTo>
                    <a:pt x="912082" y="226060"/>
                  </a:lnTo>
                  <a:lnTo>
                    <a:pt x="925322" y="232410"/>
                  </a:lnTo>
                  <a:lnTo>
                    <a:pt x="922248" y="240030"/>
                  </a:lnTo>
                  <a:lnTo>
                    <a:pt x="919876" y="247650"/>
                  </a:lnTo>
                  <a:lnTo>
                    <a:pt x="918196" y="256540"/>
                  </a:lnTo>
                  <a:lnTo>
                    <a:pt x="917193" y="264160"/>
                  </a:lnTo>
                  <a:lnTo>
                    <a:pt x="917053" y="273050"/>
                  </a:lnTo>
                  <a:lnTo>
                    <a:pt x="917971" y="280670"/>
                  </a:lnTo>
                  <a:lnTo>
                    <a:pt x="940053" y="317500"/>
                  </a:lnTo>
                  <a:lnTo>
                    <a:pt x="965835" y="326390"/>
                  </a:lnTo>
                  <a:lnTo>
                    <a:pt x="962151" y="332740"/>
                  </a:lnTo>
                  <a:lnTo>
                    <a:pt x="959103" y="339090"/>
                  </a:lnTo>
                  <a:lnTo>
                    <a:pt x="954531" y="353060"/>
                  </a:lnTo>
                  <a:lnTo>
                    <a:pt x="953008" y="359410"/>
                  </a:lnTo>
                  <a:lnTo>
                    <a:pt x="952373" y="365760"/>
                  </a:lnTo>
                  <a:lnTo>
                    <a:pt x="951763" y="370840"/>
                  </a:lnTo>
                  <a:lnTo>
                    <a:pt x="961679" y="408940"/>
                  </a:lnTo>
                  <a:lnTo>
                    <a:pt x="997648" y="435610"/>
                  </a:lnTo>
                  <a:lnTo>
                    <a:pt x="1015555" y="438150"/>
                  </a:lnTo>
                  <a:lnTo>
                    <a:pt x="1025652" y="438150"/>
                  </a:lnTo>
                  <a:lnTo>
                    <a:pt x="1036510" y="436880"/>
                  </a:lnTo>
                  <a:lnTo>
                    <a:pt x="1048130" y="434340"/>
                  </a:lnTo>
                  <a:lnTo>
                    <a:pt x="1060563" y="431800"/>
                  </a:lnTo>
                  <a:lnTo>
                    <a:pt x="1073864" y="426720"/>
                  </a:lnTo>
                  <a:lnTo>
                    <a:pt x="1088046" y="421640"/>
                  </a:lnTo>
                  <a:lnTo>
                    <a:pt x="1103122" y="415290"/>
                  </a:lnTo>
                  <a:lnTo>
                    <a:pt x="1144395" y="392430"/>
                  </a:lnTo>
                  <a:lnTo>
                    <a:pt x="1162336" y="377190"/>
                  </a:lnTo>
                  <a:lnTo>
                    <a:pt x="1035262" y="377190"/>
                  </a:lnTo>
                  <a:lnTo>
                    <a:pt x="1028842" y="373380"/>
                  </a:lnTo>
                  <a:lnTo>
                    <a:pt x="1017015" y="354330"/>
                  </a:lnTo>
                  <a:lnTo>
                    <a:pt x="1016253" y="351790"/>
                  </a:lnTo>
                  <a:lnTo>
                    <a:pt x="1016253" y="346710"/>
                  </a:lnTo>
                  <a:lnTo>
                    <a:pt x="1016508" y="344170"/>
                  </a:lnTo>
                  <a:lnTo>
                    <a:pt x="1017015" y="341630"/>
                  </a:lnTo>
                  <a:lnTo>
                    <a:pt x="1017904" y="336550"/>
                  </a:lnTo>
                  <a:lnTo>
                    <a:pt x="1019175" y="332740"/>
                  </a:lnTo>
                  <a:lnTo>
                    <a:pt x="1020572" y="327660"/>
                  </a:lnTo>
                  <a:lnTo>
                    <a:pt x="1022858" y="322580"/>
                  </a:lnTo>
                  <a:lnTo>
                    <a:pt x="1025905" y="317500"/>
                  </a:lnTo>
                  <a:lnTo>
                    <a:pt x="1075054" y="297180"/>
                  </a:lnTo>
                  <a:lnTo>
                    <a:pt x="1083437" y="293370"/>
                  </a:lnTo>
                  <a:lnTo>
                    <a:pt x="1091247" y="292100"/>
                  </a:lnTo>
                  <a:lnTo>
                    <a:pt x="1098486" y="290830"/>
                  </a:lnTo>
                  <a:lnTo>
                    <a:pt x="1196139" y="290830"/>
                  </a:lnTo>
                  <a:lnTo>
                    <a:pt x="1195974" y="289560"/>
                  </a:lnTo>
                  <a:lnTo>
                    <a:pt x="1193536" y="280670"/>
                  </a:lnTo>
                  <a:lnTo>
                    <a:pt x="1189989" y="271780"/>
                  </a:lnTo>
                  <a:lnTo>
                    <a:pt x="1188688" y="269240"/>
                  </a:lnTo>
                  <a:lnTo>
                    <a:pt x="995934" y="269240"/>
                  </a:lnTo>
                  <a:lnTo>
                    <a:pt x="983614" y="266700"/>
                  </a:lnTo>
                  <a:lnTo>
                    <a:pt x="979424" y="262890"/>
                  </a:lnTo>
                  <a:lnTo>
                    <a:pt x="977011" y="257810"/>
                  </a:lnTo>
                  <a:lnTo>
                    <a:pt x="975233" y="254000"/>
                  </a:lnTo>
                  <a:lnTo>
                    <a:pt x="974471" y="250190"/>
                  </a:lnTo>
                  <a:lnTo>
                    <a:pt x="974598" y="246380"/>
                  </a:lnTo>
                  <a:lnTo>
                    <a:pt x="974851" y="242570"/>
                  </a:lnTo>
                  <a:lnTo>
                    <a:pt x="975613" y="238760"/>
                  </a:lnTo>
                  <a:lnTo>
                    <a:pt x="976629" y="234950"/>
                  </a:lnTo>
                  <a:lnTo>
                    <a:pt x="988060" y="234950"/>
                  </a:lnTo>
                  <a:lnTo>
                    <a:pt x="1011681" y="231139"/>
                  </a:lnTo>
                  <a:lnTo>
                    <a:pt x="1019428" y="227330"/>
                  </a:lnTo>
                  <a:lnTo>
                    <a:pt x="1030410" y="222250"/>
                  </a:lnTo>
                  <a:lnTo>
                    <a:pt x="1040510" y="215900"/>
                  </a:lnTo>
                  <a:lnTo>
                    <a:pt x="1049754" y="209550"/>
                  </a:lnTo>
                  <a:lnTo>
                    <a:pt x="1058164" y="201930"/>
                  </a:lnTo>
                  <a:lnTo>
                    <a:pt x="1065591" y="195580"/>
                  </a:lnTo>
                  <a:lnTo>
                    <a:pt x="1072054" y="187960"/>
                  </a:lnTo>
                  <a:lnTo>
                    <a:pt x="1073622" y="185420"/>
                  </a:lnTo>
                  <a:lnTo>
                    <a:pt x="979265" y="185420"/>
                  </a:lnTo>
                  <a:lnTo>
                    <a:pt x="962660" y="182880"/>
                  </a:lnTo>
                  <a:lnTo>
                    <a:pt x="935989" y="152400"/>
                  </a:lnTo>
                  <a:lnTo>
                    <a:pt x="932941" y="135889"/>
                  </a:lnTo>
                  <a:lnTo>
                    <a:pt x="933450" y="129539"/>
                  </a:lnTo>
                  <a:lnTo>
                    <a:pt x="952753" y="101600"/>
                  </a:lnTo>
                  <a:lnTo>
                    <a:pt x="959485" y="97789"/>
                  </a:lnTo>
                  <a:lnTo>
                    <a:pt x="969131" y="93980"/>
                  </a:lnTo>
                  <a:lnTo>
                    <a:pt x="978265" y="92710"/>
                  </a:lnTo>
                  <a:lnTo>
                    <a:pt x="1079627" y="92710"/>
                  </a:lnTo>
                  <a:lnTo>
                    <a:pt x="1076960" y="87630"/>
                  </a:lnTo>
                  <a:lnTo>
                    <a:pt x="1073530" y="82550"/>
                  </a:lnTo>
                  <a:lnTo>
                    <a:pt x="1069213" y="77470"/>
                  </a:lnTo>
                  <a:lnTo>
                    <a:pt x="1065022" y="72389"/>
                  </a:lnTo>
                  <a:lnTo>
                    <a:pt x="1059941" y="68580"/>
                  </a:lnTo>
                  <a:lnTo>
                    <a:pt x="1053973" y="66039"/>
                  </a:lnTo>
                  <a:lnTo>
                    <a:pt x="1082421" y="53339"/>
                  </a:lnTo>
                  <a:lnTo>
                    <a:pt x="1085341" y="52070"/>
                  </a:lnTo>
                  <a:lnTo>
                    <a:pt x="1086865" y="49530"/>
                  </a:lnTo>
                  <a:lnTo>
                    <a:pt x="1087119" y="39370"/>
                  </a:lnTo>
                  <a:lnTo>
                    <a:pt x="1085088" y="31750"/>
                  </a:lnTo>
                  <a:lnTo>
                    <a:pt x="1081151" y="22860"/>
                  </a:lnTo>
                  <a:lnTo>
                    <a:pt x="1076960" y="13970"/>
                  </a:lnTo>
                  <a:lnTo>
                    <a:pt x="1072896" y="7620"/>
                  </a:lnTo>
                  <a:lnTo>
                    <a:pt x="1069213" y="5080"/>
                  </a:lnTo>
                  <a:lnTo>
                    <a:pt x="1065529" y="1270"/>
                  </a:lnTo>
                  <a:lnTo>
                    <a:pt x="1062101" y="0"/>
                  </a:lnTo>
                  <a:close/>
                </a:path>
                <a:path w="1197610" h="808989">
                  <a:moveTo>
                    <a:pt x="320294" y="421640"/>
                  </a:moveTo>
                  <a:lnTo>
                    <a:pt x="316102" y="421640"/>
                  </a:lnTo>
                  <a:lnTo>
                    <a:pt x="318262" y="422910"/>
                  </a:lnTo>
                  <a:lnTo>
                    <a:pt x="320294" y="421640"/>
                  </a:lnTo>
                  <a:close/>
                </a:path>
                <a:path w="1197610" h="808989">
                  <a:moveTo>
                    <a:pt x="449024" y="287020"/>
                  </a:moveTo>
                  <a:lnTo>
                    <a:pt x="438532" y="287020"/>
                  </a:lnTo>
                  <a:lnTo>
                    <a:pt x="427481" y="288290"/>
                  </a:lnTo>
                  <a:lnTo>
                    <a:pt x="415716" y="290830"/>
                  </a:lnTo>
                  <a:lnTo>
                    <a:pt x="403272" y="294640"/>
                  </a:lnTo>
                  <a:lnTo>
                    <a:pt x="390138" y="298450"/>
                  </a:lnTo>
                  <a:lnTo>
                    <a:pt x="376300" y="304800"/>
                  </a:lnTo>
                  <a:lnTo>
                    <a:pt x="368423" y="308610"/>
                  </a:lnTo>
                  <a:lnTo>
                    <a:pt x="360806" y="312420"/>
                  </a:lnTo>
                  <a:lnTo>
                    <a:pt x="353476" y="317500"/>
                  </a:lnTo>
                  <a:lnTo>
                    <a:pt x="346456" y="321310"/>
                  </a:lnTo>
                  <a:lnTo>
                    <a:pt x="339693" y="326390"/>
                  </a:lnTo>
                  <a:lnTo>
                    <a:pt x="333311" y="331470"/>
                  </a:lnTo>
                  <a:lnTo>
                    <a:pt x="327310" y="336550"/>
                  </a:lnTo>
                  <a:lnTo>
                    <a:pt x="321690" y="340360"/>
                  </a:lnTo>
                  <a:lnTo>
                    <a:pt x="316476" y="345440"/>
                  </a:lnTo>
                  <a:lnTo>
                    <a:pt x="311689" y="350520"/>
                  </a:lnTo>
                  <a:lnTo>
                    <a:pt x="307332" y="355600"/>
                  </a:lnTo>
                  <a:lnTo>
                    <a:pt x="303402" y="359410"/>
                  </a:lnTo>
                  <a:lnTo>
                    <a:pt x="298576" y="365760"/>
                  </a:lnTo>
                  <a:lnTo>
                    <a:pt x="295401" y="370840"/>
                  </a:lnTo>
                  <a:lnTo>
                    <a:pt x="294131" y="374650"/>
                  </a:lnTo>
                  <a:lnTo>
                    <a:pt x="292734" y="378460"/>
                  </a:lnTo>
                  <a:lnTo>
                    <a:pt x="292353" y="382270"/>
                  </a:lnTo>
                  <a:lnTo>
                    <a:pt x="292988" y="386080"/>
                  </a:lnTo>
                  <a:lnTo>
                    <a:pt x="293496" y="389890"/>
                  </a:lnTo>
                  <a:lnTo>
                    <a:pt x="295147" y="393700"/>
                  </a:lnTo>
                  <a:lnTo>
                    <a:pt x="297688" y="400050"/>
                  </a:lnTo>
                  <a:lnTo>
                    <a:pt x="299465" y="403860"/>
                  </a:lnTo>
                  <a:lnTo>
                    <a:pt x="301497" y="407670"/>
                  </a:lnTo>
                  <a:lnTo>
                    <a:pt x="303656" y="410210"/>
                  </a:lnTo>
                  <a:lnTo>
                    <a:pt x="305688" y="414020"/>
                  </a:lnTo>
                  <a:lnTo>
                    <a:pt x="307847" y="416560"/>
                  </a:lnTo>
                  <a:lnTo>
                    <a:pt x="311912" y="420370"/>
                  </a:lnTo>
                  <a:lnTo>
                    <a:pt x="314070" y="421640"/>
                  </a:lnTo>
                  <a:lnTo>
                    <a:pt x="322325" y="421640"/>
                  </a:lnTo>
                  <a:lnTo>
                    <a:pt x="325119" y="420370"/>
                  </a:lnTo>
                  <a:lnTo>
                    <a:pt x="328294" y="416560"/>
                  </a:lnTo>
                  <a:lnTo>
                    <a:pt x="331850" y="412750"/>
                  </a:lnTo>
                  <a:lnTo>
                    <a:pt x="335280" y="407670"/>
                  </a:lnTo>
                  <a:lnTo>
                    <a:pt x="339725" y="402590"/>
                  </a:lnTo>
                  <a:lnTo>
                    <a:pt x="345186" y="396240"/>
                  </a:lnTo>
                  <a:lnTo>
                    <a:pt x="349498" y="391160"/>
                  </a:lnTo>
                  <a:lnTo>
                    <a:pt x="354250" y="387350"/>
                  </a:lnTo>
                  <a:lnTo>
                    <a:pt x="359455" y="382270"/>
                  </a:lnTo>
                  <a:lnTo>
                    <a:pt x="365125" y="377190"/>
                  </a:lnTo>
                  <a:lnTo>
                    <a:pt x="371270" y="372110"/>
                  </a:lnTo>
                  <a:lnTo>
                    <a:pt x="378094" y="368300"/>
                  </a:lnTo>
                  <a:lnTo>
                    <a:pt x="385609" y="363220"/>
                  </a:lnTo>
                  <a:lnTo>
                    <a:pt x="393826" y="359410"/>
                  </a:lnTo>
                  <a:lnTo>
                    <a:pt x="402463" y="355600"/>
                  </a:lnTo>
                  <a:lnTo>
                    <a:pt x="410209" y="353060"/>
                  </a:lnTo>
                  <a:lnTo>
                    <a:pt x="416940" y="351790"/>
                  </a:lnTo>
                  <a:lnTo>
                    <a:pt x="526414" y="351790"/>
                  </a:lnTo>
                  <a:lnTo>
                    <a:pt x="520533" y="340360"/>
                  </a:lnTo>
                  <a:lnTo>
                    <a:pt x="493504" y="304800"/>
                  </a:lnTo>
                  <a:lnTo>
                    <a:pt x="458968" y="288290"/>
                  </a:lnTo>
                  <a:lnTo>
                    <a:pt x="449024" y="287020"/>
                  </a:lnTo>
                  <a:close/>
                </a:path>
                <a:path w="1197610" h="808989">
                  <a:moveTo>
                    <a:pt x="829901" y="224789"/>
                  </a:moveTo>
                  <a:lnTo>
                    <a:pt x="727075" y="224789"/>
                  </a:lnTo>
                  <a:lnTo>
                    <a:pt x="733043" y="226060"/>
                  </a:lnTo>
                  <a:lnTo>
                    <a:pt x="738377" y="229870"/>
                  </a:lnTo>
                  <a:lnTo>
                    <a:pt x="761063" y="255270"/>
                  </a:lnTo>
                  <a:lnTo>
                    <a:pt x="764907" y="261620"/>
                  </a:lnTo>
                  <a:lnTo>
                    <a:pt x="831596" y="408940"/>
                  </a:lnTo>
                  <a:lnTo>
                    <a:pt x="835278" y="412750"/>
                  </a:lnTo>
                  <a:lnTo>
                    <a:pt x="845185" y="412750"/>
                  </a:lnTo>
                  <a:lnTo>
                    <a:pt x="848994" y="411480"/>
                  </a:lnTo>
                  <a:lnTo>
                    <a:pt x="858265" y="408940"/>
                  </a:lnTo>
                  <a:lnTo>
                    <a:pt x="863980" y="406400"/>
                  </a:lnTo>
                  <a:lnTo>
                    <a:pt x="870585" y="403860"/>
                  </a:lnTo>
                  <a:lnTo>
                    <a:pt x="877062" y="400050"/>
                  </a:lnTo>
                  <a:lnTo>
                    <a:pt x="882523" y="397510"/>
                  </a:lnTo>
                  <a:lnTo>
                    <a:pt x="890904" y="392430"/>
                  </a:lnTo>
                  <a:lnTo>
                    <a:pt x="894079" y="391160"/>
                  </a:lnTo>
                  <a:lnTo>
                    <a:pt x="898271" y="386080"/>
                  </a:lnTo>
                  <a:lnTo>
                    <a:pt x="899667" y="384810"/>
                  </a:lnTo>
                  <a:lnTo>
                    <a:pt x="900049" y="382270"/>
                  </a:lnTo>
                  <a:lnTo>
                    <a:pt x="900556" y="381000"/>
                  </a:lnTo>
                  <a:lnTo>
                    <a:pt x="900429" y="378460"/>
                  </a:lnTo>
                  <a:lnTo>
                    <a:pt x="899540" y="377190"/>
                  </a:lnTo>
                  <a:lnTo>
                    <a:pt x="831723" y="228600"/>
                  </a:lnTo>
                  <a:lnTo>
                    <a:pt x="829901" y="224789"/>
                  </a:lnTo>
                  <a:close/>
                </a:path>
                <a:path w="1197610" h="808989">
                  <a:moveTo>
                    <a:pt x="1196139" y="290830"/>
                  </a:moveTo>
                  <a:lnTo>
                    <a:pt x="1098486" y="290830"/>
                  </a:lnTo>
                  <a:lnTo>
                    <a:pt x="1105153" y="292100"/>
                  </a:lnTo>
                  <a:lnTo>
                    <a:pt x="1113536" y="293370"/>
                  </a:lnTo>
                  <a:lnTo>
                    <a:pt x="1119631" y="297180"/>
                  </a:lnTo>
                  <a:lnTo>
                    <a:pt x="1123314" y="306070"/>
                  </a:lnTo>
                  <a:lnTo>
                    <a:pt x="1125474" y="311150"/>
                  </a:lnTo>
                  <a:lnTo>
                    <a:pt x="1126616" y="314960"/>
                  </a:lnTo>
                  <a:lnTo>
                    <a:pt x="1109472" y="351790"/>
                  </a:lnTo>
                  <a:lnTo>
                    <a:pt x="1104497" y="356870"/>
                  </a:lnTo>
                  <a:lnTo>
                    <a:pt x="1098724" y="359410"/>
                  </a:lnTo>
                  <a:lnTo>
                    <a:pt x="1092166" y="363220"/>
                  </a:lnTo>
                  <a:lnTo>
                    <a:pt x="1084834" y="367030"/>
                  </a:lnTo>
                  <a:lnTo>
                    <a:pt x="1072876" y="372110"/>
                  </a:lnTo>
                  <a:lnTo>
                    <a:pt x="1061942" y="375920"/>
                  </a:lnTo>
                  <a:lnTo>
                    <a:pt x="1052008" y="377190"/>
                  </a:lnTo>
                  <a:lnTo>
                    <a:pt x="1162336" y="377190"/>
                  </a:lnTo>
                  <a:lnTo>
                    <a:pt x="1186434" y="346710"/>
                  </a:lnTo>
                  <a:lnTo>
                    <a:pt x="1197483" y="308610"/>
                  </a:lnTo>
                  <a:lnTo>
                    <a:pt x="1197294" y="299720"/>
                  </a:lnTo>
                  <a:lnTo>
                    <a:pt x="1196139" y="290830"/>
                  </a:lnTo>
                  <a:close/>
                </a:path>
                <a:path w="1197610" h="808989">
                  <a:moveTo>
                    <a:pt x="1128379" y="228600"/>
                  </a:moveTo>
                  <a:lnTo>
                    <a:pt x="1110868" y="228600"/>
                  </a:lnTo>
                  <a:lnTo>
                    <a:pt x="1101484" y="231139"/>
                  </a:lnTo>
                  <a:lnTo>
                    <a:pt x="1091803" y="232410"/>
                  </a:lnTo>
                  <a:lnTo>
                    <a:pt x="1081811" y="236220"/>
                  </a:lnTo>
                  <a:lnTo>
                    <a:pt x="1071499" y="240030"/>
                  </a:lnTo>
                  <a:lnTo>
                    <a:pt x="1011681" y="264160"/>
                  </a:lnTo>
                  <a:lnTo>
                    <a:pt x="1003173" y="267970"/>
                  </a:lnTo>
                  <a:lnTo>
                    <a:pt x="995934" y="269240"/>
                  </a:lnTo>
                  <a:lnTo>
                    <a:pt x="1188688" y="269240"/>
                  </a:lnTo>
                  <a:lnTo>
                    <a:pt x="1158573" y="236220"/>
                  </a:lnTo>
                  <a:lnTo>
                    <a:pt x="1144269" y="231139"/>
                  </a:lnTo>
                  <a:lnTo>
                    <a:pt x="1128379" y="228600"/>
                  </a:lnTo>
                  <a:close/>
                </a:path>
                <a:path w="1197610" h="808989">
                  <a:moveTo>
                    <a:pt x="749442" y="149860"/>
                  </a:moveTo>
                  <a:lnTo>
                    <a:pt x="728773" y="149860"/>
                  </a:lnTo>
                  <a:lnTo>
                    <a:pt x="717676" y="152400"/>
                  </a:lnTo>
                  <a:lnTo>
                    <a:pt x="706104" y="156210"/>
                  </a:lnTo>
                  <a:lnTo>
                    <a:pt x="694054" y="160020"/>
                  </a:lnTo>
                  <a:lnTo>
                    <a:pt x="655701" y="190500"/>
                  </a:lnTo>
                  <a:lnTo>
                    <a:pt x="635198" y="227330"/>
                  </a:lnTo>
                  <a:lnTo>
                    <a:pt x="629793" y="242570"/>
                  </a:lnTo>
                  <a:lnTo>
                    <a:pt x="683732" y="242570"/>
                  </a:lnTo>
                  <a:lnTo>
                    <a:pt x="688975" y="237490"/>
                  </a:lnTo>
                  <a:lnTo>
                    <a:pt x="694693" y="232410"/>
                  </a:lnTo>
                  <a:lnTo>
                    <a:pt x="700913" y="228600"/>
                  </a:lnTo>
                  <a:lnTo>
                    <a:pt x="707898" y="226060"/>
                  </a:lnTo>
                  <a:lnTo>
                    <a:pt x="714375" y="224789"/>
                  </a:lnTo>
                  <a:lnTo>
                    <a:pt x="829901" y="224789"/>
                  </a:lnTo>
                  <a:lnTo>
                    <a:pt x="825650" y="215900"/>
                  </a:lnTo>
                  <a:lnTo>
                    <a:pt x="799842" y="177800"/>
                  </a:lnTo>
                  <a:lnTo>
                    <a:pt x="768111" y="154939"/>
                  </a:lnTo>
                  <a:lnTo>
                    <a:pt x="759015" y="152400"/>
                  </a:lnTo>
                  <a:lnTo>
                    <a:pt x="749442" y="149860"/>
                  </a:lnTo>
                  <a:close/>
                </a:path>
                <a:path w="1197610" h="808989">
                  <a:moveTo>
                    <a:pt x="988060" y="234950"/>
                  </a:moveTo>
                  <a:lnTo>
                    <a:pt x="976629" y="234950"/>
                  </a:lnTo>
                  <a:lnTo>
                    <a:pt x="981583" y="236220"/>
                  </a:lnTo>
                  <a:lnTo>
                    <a:pt x="988060" y="234950"/>
                  </a:lnTo>
                  <a:close/>
                </a:path>
                <a:path w="1197610" h="808989">
                  <a:moveTo>
                    <a:pt x="1079627" y="92710"/>
                  </a:moveTo>
                  <a:lnTo>
                    <a:pt x="986899" y="92710"/>
                  </a:lnTo>
                  <a:lnTo>
                    <a:pt x="995044" y="95250"/>
                  </a:lnTo>
                  <a:lnTo>
                    <a:pt x="1002502" y="99060"/>
                  </a:lnTo>
                  <a:lnTo>
                    <a:pt x="1023619" y="130810"/>
                  </a:lnTo>
                  <a:lnTo>
                    <a:pt x="1024127" y="137160"/>
                  </a:lnTo>
                  <a:lnTo>
                    <a:pt x="1024763" y="142239"/>
                  </a:lnTo>
                  <a:lnTo>
                    <a:pt x="1004442" y="176530"/>
                  </a:lnTo>
                  <a:lnTo>
                    <a:pt x="988198" y="182880"/>
                  </a:lnTo>
                  <a:lnTo>
                    <a:pt x="979265" y="185420"/>
                  </a:lnTo>
                  <a:lnTo>
                    <a:pt x="1073622" y="185420"/>
                  </a:lnTo>
                  <a:lnTo>
                    <a:pt x="1077541" y="179070"/>
                  </a:lnTo>
                  <a:lnTo>
                    <a:pt x="1089660" y="134620"/>
                  </a:lnTo>
                  <a:lnTo>
                    <a:pt x="1088896" y="124460"/>
                  </a:lnTo>
                  <a:lnTo>
                    <a:pt x="1086977" y="114300"/>
                  </a:lnTo>
                  <a:lnTo>
                    <a:pt x="1083891" y="104139"/>
                  </a:lnTo>
                  <a:lnTo>
                    <a:pt x="1079627" y="9271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74135" y="2173224"/>
              <a:ext cx="3396234" cy="2170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54894" y="2210175"/>
              <a:ext cx="2259330" cy="1320800"/>
            </a:xfrm>
            <a:custGeom>
              <a:avLst/>
              <a:gdLst/>
              <a:ahLst/>
              <a:cxnLst/>
              <a:rect l="l" t="t" r="r" b="b"/>
              <a:pathLst>
                <a:path w="2259329" h="1320800">
                  <a:moveTo>
                    <a:pt x="194952" y="1308100"/>
                  </a:moveTo>
                  <a:lnTo>
                    <a:pt x="87185" y="1308100"/>
                  </a:lnTo>
                  <a:lnTo>
                    <a:pt x="97593" y="1320800"/>
                  </a:lnTo>
                  <a:lnTo>
                    <a:pt x="183070" y="1320800"/>
                  </a:lnTo>
                  <a:lnTo>
                    <a:pt x="194952" y="1308100"/>
                  </a:lnTo>
                  <a:close/>
                </a:path>
                <a:path w="2259329" h="1320800">
                  <a:moveTo>
                    <a:pt x="156654" y="876300"/>
                  </a:moveTo>
                  <a:lnTo>
                    <a:pt x="124142" y="876300"/>
                  </a:lnTo>
                  <a:lnTo>
                    <a:pt x="117538" y="889000"/>
                  </a:lnTo>
                  <a:lnTo>
                    <a:pt x="101282" y="889000"/>
                  </a:lnTo>
                  <a:lnTo>
                    <a:pt x="97218" y="901700"/>
                  </a:lnTo>
                  <a:lnTo>
                    <a:pt x="88582" y="901700"/>
                  </a:lnTo>
                  <a:lnTo>
                    <a:pt x="87820" y="914400"/>
                  </a:lnTo>
                  <a:lnTo>
                    <a:pt x="88963" y="914400"/>
                  </a:lnTo>
                  <a:lnTo>
                    <a:pt x="148399" y="1041400"/>
                  </a:lnTo>
                  <a:lnTo>
                    <a:pt x="63944" y="1041400"/>
                  </a:lnTo>
                  <a:lnTo>
                    <a:pt x="51748" y="1054100"/>
                  </a:lnTo>
                  <a:lnTo>
                    <a:pt x="40862" y="1054100"/>
                  </a:lnTo>
                  <a:lnTo>
                    <a:pt x="31261" y="1066800"/>
                  </a:lnTo>
                  <a:lnTo>
                    <a:pt x="22923" y="1066800"/>
                  </a:lnTo>
                  <a:lnTo>
                    <a:pt x="5724" y="1104900"/>
                  </a:lnTo>
                  <a:lnTo>
                    <a:pt x="0" y="1143000"/>
                  </a:lnTo>
                  <a:lnTo>
                    <a:pt x="567" y="1155700"/>
                  </a:lnTo>
                  <a:lnTo>
                    <a:pt x="2349" y="1168400"/>
                  </a:lnTo>
                  <a:lnTo>
                    <a:pt x="5349" y="1181100"/>
                  </a:lnTo>
                  <a:lnTo>
                    <a:pt x="9588" y="1193800"/>
                  </a:lnTo>
                  <a:lnTo>
                    <a:pt x="15065" y="1219200"/>
                  </a:lnTo>
                  <a:lnTo>
                    <a:pt x="21780" y="1231900"/>
                  </a:lnTo>
                  <a:lnTo>
                    <a:pt x="28138" y="1244600"/>
                  </a:lnTo>
                  <a:lnTo>
                    <a:pt x="35020" y="1257300"/>
                  </a:lnTo>
                  <a:lnTo>
                    <a:pt x="42425" y="1270000"/>
                  </a:lnTo>
                  <a:lnTo>
                    <a:pt x="50355" y="1282700"/>
                  </a:lnTo>
                  <a:lnTo>
                    <a:pt x="58860" y="1282700"/>
                  </a:lnTo>
                  <a:lnTo>
                    <a:pt x="67817" y="1295400"/>
                  </a:lnTo>
                  <a:lnTo>
                    <a:pt x="77251" y="1308100"/>
                  </a:lnTo>
                  <a:lnTo>
                    <a:pt x="205644" y="1308100"/>
                  </a:lnTo>
                  <a:lnTo>
                    <a:pt x="215145" y="1295400"/>
                  </a:lnTo>
                  <a:lnTo>
                    <a:pt x="223456" y="1282700"/>
                  </a:lnTo>
                  <a:lnTo>
                    <a:pt x="230739" y="1270000"/>
                  </a:lnTo>
                  <a:lnTo>
                    <a:pt x="237331" y="1257300"/>
                  </a:lnTo>
                  <a:lnTo>
                    <a:pt x="141436" y="1257300"/>
                  </a:lnTo>
                  <a:lnTo>
                    <a:pt x="135588" y="1244600"/>
                  </a:lnTo>
                  <a:lnTo>
                    <a:pt x="119306" y="1244600"/>
                  </a:lnTo>
                  <a:lnTo>
                    <a:pt x="114315" y="1231900"/>
                  </a:lnTo>
                  <a:lnTo>
                    <a:pt x="109539" y="1231900"/>
                  </a:lnTo>
                  <a:lnTo>
                    <a:pt x="104965" y="1219200"/>
                  </a:lnTo>
                  <a:lnTo>
                    <a:pt x="100609" y="1219200"/>
                  </a:lnTo>
                  <a:lnTo>
                    <a:pt x="96504" y="1206500"/>
                  </a:lnTo>
                  <a:lnTo>
                    <a:pt x="92660" y="1206500"/>
                  </a:lnTo>
                  <a:lnTo>
                    <a:pt x="89090" y="1193800"/>
                  </a:lnTo>
                  <a:lnTo>
                    <a:pt x="85971" y="1181100"/>
                  </a:lnTo>
                  <a:lnTo>
                    <a:pt x="83280" y="1181100"/>
                  </a:lnTo>
                  <a:lnTo>
                    <a:pt x="81018" y="1168400"/>
                  </a:lnTo>
                  <a:lnTo>
                    <a:pt x="79184" y="1168400"/>
                  </a:lnTo>
                  <a:lnTo>
                    <a:pt x="77731" y="1155700"/>
                  </a:lnTo>
                  <a:lnTo>
                    <a:pt x="76803" y="1143000"/>
                  </a:lnTo>
                  <a:lnTo>
                    <a:pt x="76398" y="1143000"/>
                  </a:lnTo>
                  <a:lnTo>
                    <a:pt x="76517" y="1130300"/>
                  </a:lnTo>
                  <a:lnTo>
                    <a:pt x="77275" y="1130300"/>
                  </a:lnTo>
                  <a:lnTo>
                    <a:pt x="78771" y="1117600"/>
                  </a:lnTo>
                  <a:lnTo>
                    <a:pt x="80982" y="1117600"/>
                  </a:lnTo>
                  <a:lnTo>
                    <a:pt x="83883" y="1104900"/>
                  </a:lnTo>
                  <a:lnTo>
                    <a:pt x="92186" y="1104900"/>
                  </a:lnTo>
                  <a:lnTo>
                    <a:pt x="97581" y="1092200"/>
                  </a:lnTo>
                  <a:lnTo>
                    <a:pt x="254811" y="1092200"/>
                  </a:lnTo>
                  <a:lnTo>
                    <a:pt x="156654" y="876300"/>
                  </a:lnTo>
                  <a:close/>
                </a:path>
                <a:path w="2259329" h="1320800">
                  <a:moveTo>
                    <a:pt x="318325" y="1231900"/>
                  </a:moveTo>
                  <a:lnTo>
                    <a:pt x="248348" y="1231900"/>
                  </a:lnTo>
                  <a:lnTo>
                    <a:pt x="260540" y="1257300"/>
                  </a:lnTo>
                  <a:lnTo>
                    <a:pt x="261429" y="1270000"/>
                  </a:lnTo>
                  <a:lnTo>
                    <a:pt x="284162" y="1270000"/>
                  </a:lnTo>
                  <a:lnTo>
                    <a:pt x="288988" y="1257300"/>
                  </a:lnTo>
                  <a:lnTo>
                    <a:pt x="311721" y="1257300"/>
                  </a:lnTo>
                  <a:lnTo>
                    <a:pt x="314388" y="1244600"/>
                  </a:lnTo>
                  <a:lnTo>
                    <a:pt x="319214" y="1244600"/>
                  </a:lnTo>
                  <a:lnTo>
                    <a:pt x="318325" y="1231900"/>
                  </a:lnTo>
                  <a:close/>
                </a:path>
                <a:path w="2259329" h="1320800">
                  <a:moveTo>
                    <a:pt x="254811" y="1092200"/>
                  </a:moveTo>
                  <a:lnTo>
                    <a:pt x="155384" y="1092200"/>
                  </a:lnTo>
                  <a:lnTo>
                    <a:pt x="165909" y="1104900"/>
                  </a:lnTo>
                  <a:lnTo>
                    <a:pt x="177101" y="1104900"/>
                  </a:lnTo>
                  <a:lnTo>
                    <a:pt x="213550" y="1181100"/>
                  </a:lnTo>
                  <a:lnTo>
                    <a:pt x="211716" y="1193800"/>
                  </a:lnTo>
                  <a:lnTo>
                    <a:pt x="209835" y="1193800"/>
                  </a:lnTo>
                  <a:lnTo>
                    <a:pt x="207906" y="1206500"/>
                  </a:lnTo>
                  <a:lnTo>
                    <a:pt x="205930" y="1206500"/>
                  </a:lnTo>
                  <a:lnTo>
                    <a:pt x="203263" y="1219200"/>
                  </a:lnTo>
                  <a:lnTo>
                    <a:pt x="200342" y="1219200"/>
                  </a:lnTo>
                  <a:lnTo>
                    <a:pt x="193992" y="1231900"/>
                  </a:lnTo>
                  <a:lnTo>
                    <a:pt x="190436" y="1244600"/>
                  </a:lnTo>
                  <a:lnTo>
                    <a:pt x="178625" y="1244600"/>
                  </a:lnTo>
                  <a:lnTo>
                    <a:pt x="173926" y="1257300"/>
                  </a:lnTo>
                  <a:lnTo>
                    <a:pt x="237331" y="1257300"/>
                  </a:lnTo>
                  <a:lnTo>
                    <a:pt x="243208" y="1244600"/>
                  </a:lnTo>
                  <a:lnTo>
                    <a:pt x="248348" y="1231900"/>
                  </a:lnTo>
                  <a:lnTo>
                    <a:pt x="318325" y="1231900"/>
                  </a:lnTo>
                  <a:lnTo>
                    <a:pt x="254811" y="1092200"/>
                  </a:lnTo>
                  <a:close/>
                </a:path>
                <a:path w="2259329" h="1320800">
                  <a:moveTo>
                    <a:pt x="343725" y="927100"/>
                  </a:moveTo>
                  <a:lnTo>
                    <a:pt x="317563" y="927100"/>
                  </a:lnTo>
                  <a:lnTo>
                    <a:pt x="311975" y="939800"/>
                  </a:lnTo>
                  <a:lnTo>
                    <a:pt x="293179" y="939800"/>
                  </a:lnTo>
                  <a:lnTo>
                    <a:pt x="285051" y="952500"/>
                  </a:lnTo>
                  <a:lnTo>
                    <a:pt x="276288" y="952500"/>
                  </a:lnTo>
                  <a:lnTo>
                    <a:pt x="275780" y="965200"/>
                  </a:lnTo>
                  <a:lnTo>
                    <a:pt x="276288" y="965200"/>
                  </a:lnTo>
                  <a:lnTo>
                    <a:pt x="385889" y="1206500"/>
                  </a:lnTo>
                  <a:lnTo>
                    <a:pt x="425005" y="1206500"/>
                  </a:lnTo>
                  <a:lnTo>
                    <a:pt x="431736" y="1193800"/>
                  </a:lnTo>
                  <a:lnTo>
                    <a:pt x="448500" y="1193800"/>
                  </a:lnTo>
                  <a:lnTo>
                    <a:pt x="450786" y="1181100"/>
                  </a:lnTo>
                  <a:lnTo>
                    <a:pt x="455104" y="1181100"/>
                  </a:lnTo>
                  <a:lnTo>
                    <a:pt x="454215" y="1168400"/>
                  </a:lnTo>
                  <a:lnTo>
                    <a:pt x="344614" y="939800"/>
                  </a:lnTo>
                  <a:lnTo>
                    <a:pt x="343725" y="927100"/>
                  </a:lnTo>
                  <a:close/>
                </a:path>
                <a:path w="2259329" h="1320800">
                  <a:moveTo>
                    <a:pt x="535789" y="901700"/>
                  </a:moveTo>
                  <a:lnTo>
                    <a:pt x="412051" y="901700"/>
                  </a:lnTo>
                  <a:lnTo>
                    <a:pt x="521906" y="1143000"/>
                  </a:lnTo>
                  <a:lnTo>
                    <a:pt x="561022" y="1143000"/>
                  </a:lnTo>
                  <a:lnTo>
                    <a:pt x="567626" y="1130300"/>
                  </a:lnTo>
                  <a:lnTo>
                    <a:pt x="584517" y="1130300"/>
                  </a:lnTo>
                  <a:lnTo>
                    <a:pt x="588962" y="1117600"/>
                  </a:lnTo>
                  <a:lnTo>
                    <a:pt x="590232" y="1117600"/>
                  </a:lnTo>
                  <a:lnTo>
                    <a:pt x="517080" y="952500"/>
                  </a:lnTo>
                  <a:lnTo>
                    <a:pt x="520322" y="939800"/>
                  </a:lnTo>
                  <a:lnTo>
                    <a:pt x="523779" y="927100"/>
                  </a:lnTo>
                  <a:lnTo>
                    <a:pt x="527474" y="914400"/>
                  </a:lnTo>
                  <a:lnTo>
                    <a:pt x="531431" y="914400"/>
                  </a:lnTo>
                  <a:lnTo>
                    <a:pt x="535789" y="901700"/>
                  </a:lnTo>
                  <a:close/>
                </a:path>
                <a:path w="2259329" h="1320800">
                  <a:moveTo>
                    <a:pt x="680695" y="889000"/>
                  </a:moveTo>
                  <a:lnTo>
                    <a:pt x="587819" y="889000"/>
                  </a:lnTo>
                  <a:lnTo>
                    <a:pt x="593153" y="901700"/>
                  </a:lnTo>
                  <a:lnTo>
                    <a:pt x="597979" y="901700"/>
                  </a:lnTo>
                  <a:lnTo>
                    <a:pt x="607123" y="914400"/>
                  </a:lnTo>
                  <a:lnTo>
                    <a:pt x="611314" y="914400"/>
                  </a:lnTo>
                  <a:lnTo>
                    <a:pt x="680148" y="1066800"/>
                  </a:lnTo>
                  <a:lnTo>
                    <a:pt x="681037" y="1079500"/>
                  </a:lnTo>
                  <a:lnTo>
                    <a:pt x="697801" y="1079500"/>
                  </a:lnTo>
                  <a:lnTo>
                    <a:pt x="706945" y="1066800"/>
                  </a:lnTo>
                  <a:lnTo>
                    <a:pt x="731075" y="1066800"/>
                  </a:lnTo>
                  <a:lnTo>
                    <a:pt x="735139" y="1054100"/>
                  </a:lnTo>
                  <a:lnTo>
                    <a:pt x="748220" y="1054100"/>
                  </a:lnTo>
                  <a:lnTo>
                    <a:pt x="748728" y="1041400"/>
                  </a:lnTo>
                  <a:lnTo>
                    <a:pt x="748220" y="1041400"/>
                  </a:lnTo>
                  <a:lnTo>
                    <a:pt x="680695" y="889000"/>
                  </a:lnTo>
                  <a:close/>
                </a:path>
                <a:path w="2259329" h="1320800">
                  <a:moveTo>
                    <a:pt x="114966" y="1028700"/>
                  </a:moveTo>
                  <a:lnTo>
                    <a:pt x="84312" y="1028700"/>
                  </a:lnTo>
                  <a:lnTo>
                    <a:pt x="74134" y="1041400"/>
                  </a:lnTo>
                  <a:lnTo>
                    <a:pt x="125729" y="1041400"/>
                  </a:lnTo>
                  <a:lnTo>
                    <a:pt x="114966" y="1028700"/>
                  </a:lnTo>
                  <a:close/>
                </a:path>
                <a:path w="2259329" h="1320800">
                  <a:moveTo>
                    <a:pt x="831129" y="800100"/>
                  </a:moveTo>
                  <a:lnTo>
                    <a:pt x="652716" y="800100"/>
                  </a:lnTo>
                  <a:lnTo>
                    <a:pt x="649454" y="812800"/>
                  </a:lnTo>
                  <a:lnTo>
                    <a:pt x="740600" y="812800"/>
                  </a:lnTo>
                  <a:lnTo>
                    <a:pt x="751268" y="825500"/>
                  </a:lnTo>
                  <a:lnTo>
                    <a:pt x="756221" y="825500"/>
                  </a:lnTo>
                  <a:lnTo>
                    <a:pt x="765365" y="838200"/>
                  </a:lnTo>
                  <a:lnTo>
                    <a:pt x="769556" y="850900"/>
                  </a:lnTo>
                  <a:lnTo>
                    <a:pt x="838390" y="1003300"/>
                  </a:lnTo>
                  <a:lnTo>
                    <a:pt x="870648" y="1003300"/>
                  </a:lnTo>
                  <a:lnTo>
                    <a:pt x="877506" y="990600"/>
                  </a:lnTo>
                  <a:lnTo>
                    <a:pt x="897826" y="990600"/>
                  </a:lnTo>
                  <a:lnTo>
                    <a:pt x="901001" y="977900"/>
                  </a:lnTo>
                  <a:lnTo>
                    <a:pt x="907351" y="977900"/>
                  </a:lnTo>
                  <a:lnTo>
                    <a:pt x="907224" y="965200"/>
                  </a:lnTo>
                  <a:lnTo>
                    <a:pt x="906462" y="965200"/>
                  </a:lnTo>
                  <a:lnTo>
                    <a:pt x="836104" y="812800"/>
                  </a:lnTo>
                  <a:lnTo>
                    <a:pt x="831129" y="800100"/>
                  </a:lnTo>
                  <a:close/>
                </a:path>
                <a:path w="2259329" h="1320800">
                  <a:moveTo>
                    <a:pt x="1054417" y="914400"/>
                  </a:moveTo>
                  <a:lnTo>
                    <a:pt x="959346" y="914400"/>
                  </a:lnTo>
                  <a:lnTo>
                    <a:pt x="966533" y="927100"/>
                  </a:lnTo>
                  <a:lnTo>
                    <a:pt x="1044844" y="927100"/>
                  </a:lnTo>
                  <a:lnTo>
                    <a:pt x="1054417" y="914400"/>
                  </a:lnTo>
                  <a:close/>
                </a:path>
                <a:path w="2259329" h="1320800">
                  <a:moveTo>
                    <a:pt x="278453" y="901700"/>
                  </a:moveTo>
                  <a:lnTo>
                    <a:pt x="249201" y="901700"/>
                  </a:lnTo>
                  <a:lnTo>
                    <a:pt x="254825" y="914400"/>
                  </a:lnTo>
                  <a:lnTo>
                    <a:pt x="269128" y="914400"/>
                  </a:lnTo>
                  <a:lnTo>
                    <a:pt x="278453" y="901700"/>
                  </a:lnTo>
                  <a:close/>
                </a:path>
                <a:path w="2259329" h="1320800">
                  <a:moveTo>
                    <a:pt x="1115377" y="850900"/>
                  </a:moveTo>
                  <a:lnTo>
                    <a:pt x="1065700" y="850900"/>
                  </a:lnTo>
                  <a:lnTo>
                    <a:pt x="1060291" y="863600"/>
                  </a:lnTo>
                  <a:lnTo>
                    <a:pt x="1039022" y="863600"/>
                  </a:lnTo>
                  <a:lnTo>
                    <a:pt x="1031144" y="876300"/>
                  </a:lnTo>
                  <a:lnTo>
                    <a:pt x="930592" y="876300"/>
                  </a:lnTo>
                  <a:lnTo>
                    <a:pt x="935257" y="889000"/>
                  </a:lnTo>
                  <a:lnTo>
                    <a:pt x="940482" y="901700"/>
                  </a:lnTo>
                  <a:lnTo>
                    <a:pt x="946255" y="901700"/>
                  </a:lnTo>
                  <a:lnTo>
                    <a:pt x="952563" y="914400"/>
                  </a:lnTo>
                  <a:lnTo>
                    <a:pt x="1075642" y="914400"/>
                  </a:lnTo>
                  <a:lnTo>
                    <a:pt x="1084724" y="901700"/>
                  </a:lnTo>
                  <a:lnTo>
                    <a:pt x="1092771" y="889000"/>
                  </a:lnTo>
                  <a:lnTo>
                    <a:pt x="1099768" y="889000"/>
                  </a:lnTo>
                  <a:lnTo>
                    <a:pt x="1105884" y="876300"/>
                  </a:lnTo>
                  <a:lnTo>
                    <a:pt x="1111095" y="863600"/>
                  </a:lnTo>
                  <a:lnTo>
                    <a:pt x="1115377" y="850900"/>
                  </a:lnTo>
                  <a:close/>
                </a:path>
                <a:path w="2259329" h="1320800">
                  <a:moveTo>
                    <a:pt x="307498" y="889000"/>
                  </a:moveTo>
                  <a:lnTo>
                    <a:pt x="239002" y="889000"/>
                  </a:lnTo>
                  <a:lnTo>
                    <a:pt x="243935" y="901700"/>
                  </a:lnTo>
                  <a:lnTo>
                    <a:pt x="299477" y="901700"/>
                  </a:lnTo>
                  <a:lnTo>
                    <a:pt x="307498" y="889000"/>
                  </a:lnTo>
                  <a:close/>
                </a:path>
                <a:path w="2259329" h="1320800">
                  <a:moveTo>
                    <a:pt x="470344" y="876300"/>
                  </a:moveTo>
                  <a:lnTo>
                    <a:pt x="430720" y="876300"/>
                  </a:lnTo>
                  <a:lnTo>
                    <a:pt x="426275" y="889000"/>
                  </a:lnTo>
                  <a:lnTo>
                    <a:pt x="411543" y="889000"/>
                  </a:lnTo>
                  <a:lnTo>
                    <a:pt x="411162" y="901700"/>
                  </a:lnTo>
                  <a:lnTo>
                    <a:pt x="482917" y="901700"/>
                  </a:lnTo>
                  <a:lnTo>
                    <a:pt x="470344" y="876300"/>
                  </a:lnTo>
                  <a:close/>
                </a:path>
                <a:path w="2259329" h="1320800">
                  <a:moveTo>
                    <a:pt x="689673" y="838200"/>
                  </a:moveTo>
                  <a:lnTo>
                    <a:pt x="516066" y="838200"/>
                  </a:lnTo>
                  <a:lnTo>
                    <a:pt x="508190" y="850900"/>
                  </a:lnTo>
                  <a:lnTo>
                    <a:pt x="500973" y="863600"/>
                  </a:lnTo>
                  <a:lnTo>
                    <a:pt x="494363" y="876300"/>
                  </a:lnTo>
                  <a:lnTo>
                    <a:pt x="488348" y="889000"/>
                  </a:lnTo>
                  <a:lnTo>
                    <a:pt x="482917" y="901700"/>
                  </a:lnTo>
                  <a:lnTo>
                    <a:pt x="540670" y="901700"/>
                  </a:lnTo>
                  <a:lnTo>
                    <a:pt x="546076" y="889000"/>
                  </a:lnTo>
                  <a:lnTo>
                    <a:pt x="680695" y="889000"/>
                  </a:lnTo>
                  <a:lnTo>
                    <a:pt x="675068" y="876300"/>
                  </a:lnTo>
                  <a:lnTo>
                    <a:pt x="678404" y="863600"/>
                  </a:lnTo>
                  <a:lnTo>
                    <a:pt x="681942" y="863600"/>
                  </a:lnTo>
                  <a:lnTo>
                    <a:pt x="685694" y="850900"/>
                  </a:lnTo>
                  <a:lnTo>
                    <a:pt x="689673" y="838200"/>
                  </a:lnTo>
                  <a:close/>
                </a:path>
                <a:path w="2259329" h="1320800">
                  <a:moveTo>
                    <a:pt x="318134" y="863600"/>
                  </a:moveTo>
                  <a:lnTo>
                    <a:pt x="228441" y="863600"/>
                  </a:lnTo>
                  <a:lnTo>
                    <a:pt x="230516" y="876300"/>
                  </a:lnTo>
                  <a:lnTo>
                    <a:pt x="234378" y="889000"/>
                  </a:lnTo>
                  <a:lnTo>
                    <a:pt x="313281" y="889000"/>
                  </a:lnTo>
                  <a:lnTo>
                    <a:pt x="316801" y="876300"/>
                  </a:lnTo>
                  <a:lnTo>
                    <a:pt x="318373" y="876300"/>
                  </a:lnTo>
                  <a:lnTo>
                    <a:pt x="318134" y="863600"/>
                  </a:lnTo>
                  <a:close/>
                </a:path>
                <a:path w="2259329" h="1320800">
                  <a:moveTo>
                    <a:pt x="993584" y="838200"/>
                  </a:moveTo>
                  <a:lnTo>
                    <a:pt x="922210" y="838200"/>
                  </a:lnTo>
                  <a:lnTo>
                    <a:pt x="922234" y="850900"/>
                  </a:lnTo>
                  <a:lnTo>
                    <a:pt x="923639" y="863600"/>
                  </a:lnTo>
                  <a:lnTo>
                    <a:pt x="926425" y="876300"/>
                  </a:lnTo>
                  <a:lnTo>
                    <a:pt x="1023695" y="876300"/>
                  </a:lnTo>
                  <a:lnTo>
                    <a:pt x="1016698" y="863600"/>
                  </a:lnTo>
                  <a:lnTo>
                    <a:pt x="1004808" y="863600"/>
                  </a:lnTo>
                  <a:lnTo>
                    <a:pt x="1000107" y="850900"/>
                  </a:lnTo>
                  <a:lnTo>
                    <a:pt x="996251" y="850900"/>
                  </a:lnTo>
                  <a:lnTo>
                    <a:pt x="993584" y="838200"/>
                  </a:lnTo>
                  <a:close/>
                </a:path>
                <a:path w="2259329" h="1320800">
                  <a:moveTo>
                    <a:pt x="1179385" y="850900"/>
                  </a:moveTo>
                  <a:lnTo>
                    <a:pt x="1115377" y="850900"/>
                  </a:lnTo>
                  <a:lnTo>
                    <a:pt x="1124140" y="876300"/>
                  </a:lnTo>
                  <a:lnTo>
                    <a:pt x="1148524" y="876300"/>
                  </a:lnTo>
                  <a:lnTo>
                    <a:pt x="1156652" y="863600"/>
                  </a:lnTo>
                  <a:lnTo>
                    <a:pt x="1176972" y="863600"/>
                  </a:lnTo>
                  <a:lnTo>
                    <a:pt x="1179385" y="850900"/>
                  </a:lnTo>
                  <a:close/>
                </a:path>
                <a:path w="2259329" h="1320800">
                  <a:moveTo>
                    <a:pt x="307586" y="838200"/>
                  </a:moveTo>
                  <a:lnTo>
                    <a:pt x="238823" y="838200"/>
                  </a:lnTo>
                  <a:lnTo>
                    <a:pt x="233056" y="850900"/>
                  </a:lnTo>
                  <a:lnTo>
                    <a:pt x="229552" y="850900"/>
                  </a:lnTo>
                  <a:lnTo>
                    <a:pt x="228127" y="863600"/>
                  </a:lnTo>
                  <a:lnTo>
                    <a:pt x="316087" y="863600"/>
                  </a:lnTo>
                  <a:lnTo>
                    <a:pt x="312229" y="850900"/>
                  </a:lnTo>
                  <a:lnTo>
                    <a:pt x="307586" y="838200"/>
                  </a:lnTo>
                  <a:close/>
                </a:path>
                <a:path w="2259329" h="1320800">
                  <a:moveTo>
                    <a:pt x="1087969" y="647700"/>
                  </a:moveTo>
                  <a:lnTo>
                    <a:pt x="926655" y="647700"/>
                  </a:lnTo>
                  <a:lnTo>
                    <a:pt x="919892" y="660400"/>
                  </a:lnTo>
                  <a:lnTo>
                    <a:pt x="913510" y="660400"/>
                  </a:lnTo>
                  <a:lnTo>
                    <a:pt x="907510" y="673100"/>
                  </a:lnTo>
                  <a:lnTo>
                    <a:pt x="896621" y="673100"/>
                  </a:lnTo>
                  <a:lnTo>
                    <a:pt x="891841" y="685800"/>
                  </a:lnTo>
                  <a:lnTo>
                    <a:pt x="1024953" y="685800"/>
                  </a:lnTo>
                  <a:lnTo>
                    <a:pt x="1033208" y="698500"/>
                  </a:lnTo>
                  <a:lnTo>
                    <a:pt x="1036891" y="711200"/>
                  </a:lnTo>
                  <a:lnTo>
                    <a:pt x="1040447" y="711200"/>
                  </a:lnTo>
                  <a:lnTo>
                    <a:pt x="1047051" y="723900"/>
                  </a:lnTo>
                  <a:lnTo>
                    <a:pt x="1023429" y="736600"/>
                  </a:lnTo>
                  <a:lnTo>
                    <a:pt x="1007953" y="749300"/>
                  </a:lnTo>
                  <a:lnTo>
                    <a:pt x="993727" y="749300"/>
                  </a:lnTo>
                  <a:lnTo>
                    <a:pt x="980763" y="762000"/>
                  </a:lnTo>
                  <a:lnTo>
                    <a:pt x="969073" y="774700"/>
                  </a:lnTo>
                  <a:lnTo>
                    <a:pt x="1066482" y="774700"/>
                  </a:lnTo>
                  <a:lnTo>
                    <a:pt x="1085278" y="812800"/>
                  </a:lnTo>
                  <a:lnTo>
                    <a:pt x="1082063" y="825500"/>
                  </a:lnTo>
                  <a:lnTo>
                    <a:pt x="1078515" y="825500"/>
                  </a:lnTo>
                  <a:lnTo>
                    <a:pt x="1074634" y="838200"/>
                  </a:lnTo>
                  <a:lnTo>
                    <a:pt x="1070419" y="850900"/>
                  </a:lnTo>
                  <a:lnTo>
                    <a:pt x="1180528" y="850900"/>
                  </a:lnTo>
                  <a:lnTo>
                    <a:pt x="1106614" y="685800"/>
                  </a:lnTo>
                  <a:lnTo>
                    <a:pt x="1100732" y="673100"/>
                  </a:lnTo>
                  <a:lnTo>
                    <a:pt x="1094517" y="660400"/>
                  </a:lnTo>
                  <a:lnTo>
                    <a:pt x="1087969" y="647700"/>
                  </a:lnTo>
                  <a:close/>
                </a:path>
                <a:path w="2259329" h="1320800">
                  <a:moveTo>
                    <a:pt x="297299" y="825500"/>
                  </a:moveTo>
                  <a:lnTo>
                    <a:pt x="257238" y="825500"/>
                  </a:lnTo>
                  <a:lnTo>
                    <a:pt x="246876" y="838200"/>
                  </a:lnTo>
                  <a:lnTo>
                    <a:pt x="302609" y="838200"/>
                  </a:lnTo>
                  <a:lnTo>
                    <a:pt x="297299" y="825500"/>
                  </a:lnTo>
                  <a:close/>
                </a:path>
                <a:path w="2259329" h="1320800">
                  <a:moveTo>
                    <a:pt x="634428" y="825500"/>
                  </a:moveTo>
                  <a:lnTo>
                    <a:pt x="534390" y="825500"/>
                  </a:lnTo>
                  <a:lnTo>
                    <a:pt x="524811" y="838200"/>
                  </a:lnTo>
                  <a:lnTo>
                    <a:pt x="640524" y="838200"/>
                  </a:lnTo>
                  <a:lnTo>
                    <a:pt x="634428" y="825500"/>
                  </a:lnTo>
                  <a:close/>
                </a:path>
                <a:path w="2259329" h="1320800">
                  <a:moveTo>
                    <a:pt x="716724" y="812800"/>
                  </a:moveTo>
                  <a:lnTo>
                    <a:pt x="646334" y="812800"/>
                  </a:lnTo>
                  <a:lnTo>
                    <a:pt x="643358" y="825500"/>
                  </a:lnTo>
                  <a:lnTo>
                    <a:pt x="640524" y="838200"/>
                  </a:lnTo>
                  <a:lnTo>
                    <a:pt x="694009" y="838200"/>
                  </a:lnTo>
                  <a:lnTo>
                    <a:pt x="698833" y="825500"/>
                  </a:lnTo>
                  <a:lnTo>
                    <a:pt x="709993" y="825500"/>
                  </a:lnTo>
                  <a:lnTo>
                    <a:pt x="716724" y="812800"/>
                  </a:lnTo>
                  <a:close/>
                </a:path>
                <a:path w="2259329" h="1320800">
                  <a:moveTo>
                    <a:pt x="1006411" y="800100"/>
                  </a:moveTo>
                  <a:lnTo>
                    <a:pt x="935164" y="800100"/>
                  </a:lnTo>
                  <a:lnTo>
                    <a:pt x="929925" y="812800"/>
                  </a:lnTo>
                  <a:lnTo>
                    <a:pt x="926020" y="825500"/>
                  </a:lnTo>
                  <a:lnTo>
                    <a:pt x="923448" y="838200"/>
                  </a:lnTo>
                  <a:lnTo>
                    <a:pt x="992314" y="838200"/>
                  </a:lnTo>
                  <a:lnTo>
                    <a:pt x="992568" y="825500"/>
                  </a:lnTo>
                  <a:lnTo>
                    <a:pt x="994346" y="825500"/>
                  </a:lnTo>
                  <a:lnTo>
                    <a:pt x="1001204" y="812800"/>
                  </a:lnTo>
                  <a:lnTo>
                    <a:pt x="1006411" y="800100"/>
                  </a:lnTo>
                  <a:close/>
                </a:path>
                <a:path w="2259329" h="1320800">
                  <a:moveTo>
                    <a:pt x="613854" y="812800"/>
                  </a:moveTo>
                  <a:lnTo>
                    <a:pt x="559355" y="812800"/>
                  </a:lnTo>
                  <a:lnTo>
                    <a:pt x="552174" y="825500"/>
                  </a:lnTo>
                  <a:lnTo>
                    <a:pt x="620839" y="825500"/>
                  </a:lnTo>
                  <a:lnTo>
                    <a:pt x="613854" y="812800"/>
                  </a:lnTo>
                  <a:close/>
                </a:path>
                <a:path w="2259329" h="1320800">
                  <a:moveTo>
                    <a:pt x="1154366" y="419100"/>
                  </a:moveTo>
                  <a:lnTo>
                    <a:pt x="1128077" y="419100"/>
                  </a:lnTo>
                  <a:lnTo>
                    <a:pt x="1122362" y="431800"/>
                  </a:lnTo>
                  <a:lnTo>
                    <a:pt x="1103693" y="431800"/>
                  </a:lnTo>
                  <a:lnTo>
                    <a:pt x="1099629" y="444500"/>
                  </a:lnTo>
                  <a:lnTo>
                    <a:pt x="1086675" y="444500"/>
                  </a:lnTo>
                  <a:lnTo>
                    <a:pt x="1085913" y="457200"/>
                  </a:lnTo>
                  <a:lnTo>
                    <a:pt x="1086929" y="457200"/>
                  </a:lnTo>
                  <a:lnTo>
                    <a:pt x="1248854" y="812800"/>
                  </a:lnTo>
                  <a:lnTo>
                    <a:pt x="1287970" y="812800"/>
                  </a:lnTo>
                  <a:lnTo>
                    <a:pt x="1294574" y="800100"/>
                  </a:lnTo>
                  <a:lnTo>
                    <a:pt x="1311465" y="800100"/>
                  </a:lnTo>
                  <a:lnTo>
                    <a:pt x="1313624" y="787400"/>
                  </a:lnTo>
                  <a:lnTo>
                    <a:pt x="1317180" y="787400"/>
                  </a:lnTo>
                  <a:lnTo>
                    <a:pt x="1259014" y="660400"/>
                  </a:lnTo>
                  <a:lnTo>
                    <a:pt x="1400165" y="660400"/>
                  </a:lnTo>
                  <a:lnTo>
                    <a:pt x="1360324" y="635000"/>
                  </a:lnTo>
                  <a:lnTo>
                    <a:pt x="1251648" y="635000"/>
                  </a:lnTo>
                  <a:lnTo>
                    <a:pt x="1155128" y="431800"/>
                  </a:lnTo>
                  <a:lnTo>
                    <a:pt x="1154366" y="419100"/>
                  </a:lnTo>
                  <a:close/>
                </a:path>
                <a:path w="2259329" h="1320800">
                  <a:moveTo>
                    <a:pt x="813752" y="774700"/>
                  </a:moveTo>
                  <a:lnTo>
                    <a:pt x="667067" y="774700"/>
                  </a:lnTo>
                  <a:lnTo>
                    <a:pt x="663235" y="787400"/>
                  </a:lnTo>
                  <a:lnTo>
                    <a:pt x="659558" y="787400"/>
                  </a:lnTo>
                  <a:lnTo>
                    <a:pt x="656048" y="800100"/>
                  </a:lnTo>
                  <a:lnTo>
                    <a:pt x="825738" y="800100"/>
                  </a:lnTo>
                  <a:lnTo>
                    <a:pt x="819941" y="787400"/>
                  </a:lnTo>
                  <a:lnTo>
                    <a:pt x="813752" y="774700"/>
                  </a:lnTo>
                  <a:close/>
                </a:path>
                <a:path w="2259329" h="1320800">
                  <a:moveTo>
                    <a:pt x="1066482" y="774700"/>
                  </a:moveTo>
                  <a:lnTo>
                    <a:pt x="958595" y="774700"/>
                  </a:lnTo>
                  <a:lnTo>
                    <a:pt x="949451" y="787400"/>
                  </a:lnTo>
                  <a:lnTo>
                    <a:pt x="941641" y="800100"/>
                  </a:lnTo>
                  <a:lnTo>
                    <a:pt x="1019087" y="800100"/>
                  </a:lnTo>
                  <a:lnTo>
                    <a:pt x="1025493" y="787400"/>
                  </a:lnTo>
                  <a:lnTo>
                    <a:pt x="1040447" y="787400"/>
                  </a:lnTo>
                  <a:lnTo>
                    <a:pt x="1066482" y="774700"/>
                  </a:lnTo>
                  <a:close/>
                </a:path>
                <a:path w="2259329" h="1320800">
                  <a:moveTo>
                    <a:pt x="800036" y="762000"/>
                  </a:moveTo>
                  <a:lnTo>
                    <a:pt x="677735" y="762000"/>
                  </a:lnTo>
                  <a:lnTo>
                    <a:pt x="672147" y="774700"/>
                  </a:lnTo>
                  <a:lnTo>
                    <a:pt x="807132" y="774700"/>
                  </a:lnTo>
                  <a:lnTo>
                    <a:pt x="800036" y="762000"/>
                  </a:lnTo>
                  <a:close/>
                </a:path>
                <a:path w="2259329" h="1320800">
                  <a:moveTo>
                    <a:pt x="784415" y="749300"/>
                  </a:moveTo>
                  <a:lnTo>
                    <a:pt x="696277" y="749300"/>
                  </a:lnTo>
                  <a:lnTo>
                    <a:pt x="689800" y="762000"/>
                  </a:lnTo>
                  <a:lnTo>
                    <a:pt x="792464" y="762000"/>
                  </a:lnTo>
                  <a:lnTo>
                    <a:pt x="784415" y="749300"/>
                  </a:lnTo>
                  <a:close/>
                </a:path>
                <a:path w="2259329" h="1320800">
                  <a:moveTo>
                    <a:pt x="757572" y="736600"/>
                  </a:moveTo>
                  <a:lnTo>
                    <a:pt x="737358" y="736600"/>
                  </a:lnTo>
                  <a:lnTo>
                    <a:pt x="726503" y="749300"/>
                  </a:lnTo>
                  <a:lnTo>
                    <a:pt x="766968" y="749300"/>
                  </a:lnTo>
                  <a:lnTo>
                    <a:pt x="757572" y="736600"/>
                  </a:lnTo>
                  <a:close/>
                </a:path>
                <a:path w="2259329" h="1320800">
                  <a:moveTo>
                    <a:pt x="915479" y="736600"/>
                  </a:moveTo>
                  <a:lnTo>
                    <a:pt x="883856" y="736600"/>
                  </a:lnTo>
                  <a:lnTo>
                    <a:pt x="885888" y="749300"/>
                  </a:lnTo>
                  <a:lnTo>
                    <a:pt x="911923" y="749300"/>
                  </a:lnTo>
                  <a:lnTo>
                    <a:pt x="915479" y="736600"/>
                  </a:lnTo>
                  <a:close/>
                </a:path>
                <a:path w="2259329" h="1320800">
                  <a:moveTo>
                    <a:pt x="1400165" y="660400"/>
                  </a:moveTo>
                  <a:lnTo>
                    <a:pt x="1259014" y="660400"/>
                  </a:lnTo>
                  <a:lnTo>
                    <a:pt x="1397444" y="749300"/>
                  </a:lnTo>
                  <a:lnTo>
                    <a:pt x="1429702" y="749300"/>
                  </a:lnTo>
                  <a:lnTo>
                    <a:pt x="1435798" y="736600"/>
                  </a:lnTo>
                  <a:lnTo>
                    <a:pt x="1456245" y="736600"/>
                  </a:lnTo>
                  <a:lnTo>
                    <a:pt x="1464881" y="723900"/>
                  </a:lnTo>
                  <a:lnTo>
                    <a:pt x="1473898" y="723900"/>
                  </a:lnTo>
                  <a:lnTo>
                    <a:pt x="1474660" y="711200"/>
                  </a:lnTo>
                  <a:lnTo>
                    <a:pt x="1468818" y="711200"/>
                  </a:lnTo>
                  <a:lnTo>
                    <a:pt x="1466659" y="698500"/>
                  </a:lnTo>
                  <a:lnTo>
                    <a:pt x="1459928" y="698500"/>
                  </a:lnTo>
                  <a:lnTo>
                    <a:pt x="1400165" y="660400"/>
                  </a:lnTo>
                  <a:close/>
                </a:path>
                <a:path w="2259329" h="1320800">
                  <a:moveTo>
                    <a:pt x="925385" y="723900"/>
                  </a:moveTo>
                  <a:lnTo>
                    <a:pt x="875220" y="723900"/>
                  </a:lnTo>
                  <a:lnTo>
                    <a:pt x="877887" y="736600"/>
                  </a:lnTo>
                  <a:lnTo>
                    <a:pt x="919924" y="736600"/>
                  </a:lnTo>
                  <a:lnTo>
                    <a:pt x="925385" y="723900"/>
                  </a:lnTo>
                  <a:close/>
                </a:path>
                <a:path w="2259329" h="1320800">
                  <a:moveTo>
                    <a:pt x="939601" y="711200"/>
                  </a:moveTo>
                  <a:lnTo>
                    <a:pt x="873188" y="711200"/>
                  </a:lnTo>
                  <a:lnTo>
                    <a:pt x="873696" y="723900"/>
                  </a:lnTo>
                  <a:lnTo>
                    <a:pt x="934434" y="723900"/>
                  </a:lnTo>
                  <a:lnTo>
                    <a:pt x="939601" y="711200"/>
                  </a:lnTo>
                  <a:close/>
                </a:path>
                <a:path w="2259329" h="1320800">
                  <a:moveTo>
                    <a:pt x="951416" y="698500"/>
                  </a:moveTo>
                  <a:lnTo>
                    <a:pt x="875601" y="698500"/>
                  </a:lnTo>
                  <a:lnTo>
                    <a:pt x="874331" y="711200"/>
                  </a:lnTo>
                  <a:lnTo>
                    <a:pt x="945197" y="711200"/>
                  </a:lnTo>
                  <a:lnTo>
                    <a:pt x="951416" y="698500"/>
                  </a:lnTo>
                  <a:close/>
                </a:path>
                <a:path w="2259329" h="1320800">
                  <a:moveTo>
                    <a:pt x="974026" y="685800"/>
                  </a:moveTo>
                  <a:lnTo>
                    <a:pt x="883602" y="685800"/>
                  </a:lnTo>
                  <a:lnTo>
                    <a:pt x="878776" y="698500"/>
                  </a:lnTo>
                  <a:lnTo>
                    <a:pt x="965807" y="698500"/>
                  </a:lnTo>
                  <a:lnTo>
                    <a:pt x="974026" y="685800"/>
                  </a:lnTo>
                  <a:close/>
                </a:path>
                <a:path w="2259329" h="1320800">
                  <a:moveTo>
                    <a:pt x="1555559" y="685800"/>
                  </a:moveTo>
                  <a:lnTo>
                    <a:pt x="1493964" y="685800"/>
                  </a:lnTo>
                  <a:lnTo>
                    <a:pt x="1496758" y="698500"/>
                  </a:lnTo>
                  <a:lnTo>
                    <a:pt x="1546669" y="698500"/>
                  </a:lnTo>
                  <a:lnTo>
                    <a:pt x="1555559" y="685800"/>
                  </a:lnTo>
                  <a:close/>
                </a:path>
                <a:path w="2259329" h="1320800">
                  <a:moveTo>
                    <a:pt x="1593238" y="673100"/>
                  </a:moveTo>
                  <a:lnTo>
                    <a:pt x="1484820" y="673100"/>
                  </a:lnTo>
                  <a:lnTo>
                    <a:pt x="1488122" y="685800"/>
                  </a:lnTo>
                  <a:lnTo>
                    <a:pt x="1582356" y="685800"/>
                  </a:lnTo>
                  <a:lnTo>
                    <a:pt x="1593238" y="673100"/>
                  </a:lnTo>
                  <a:close/>
                </a:path>
                <a:path w="2259329" h="1320800">
                  <a:moveTo>
                    <a:pt x="1612860" y="660400"/>
                  </a:moveTo>
                  <a:lnTo>
                    <a:pt x="1478851" y="660400"/>
                  </a:lnTo>
                  <a:lnTo>
                    <a:pt x="1481137" y="673100"/>
                  </a:lnTo>
                  <a:lnTo>
                    <a:pt x="1603406" y="673100"/>
                  </a:lnTo>
                  <a:lnTo>
                    <a:pt x="1612860" y="660400"/>
                  </a:lnTo>
                  <a:close/>
                </a:path>
                <a:path w="2259329" h="1320800">
                  <a:moveTo>
                    <a:pt x="1629580" y="647700"/>
                  </a:moveTo>
                  <a:lnTo>
                    <a:pt x="1474914" y="647700"/>
                  </a:lnTo>
                  <a:lnTo>
                    <a:pt x="1475930" y="660400"/>
                  </a:lnTo>
                  <a:lnTo>
                    <a:pt x="1621599" y="660400"/>
                  </a:lnTo>
                  <a:lnTo>
                    <a:pt x="1629580" y="647700"/>
                  </a:lnTo>
                  <a:close/>
                </a:path>
                <a:path w="2259329" h="1320800">
                  <a:moveTo>
                    <a:pt x="1073703" y="635000"/>
                  </a:moveTo>
                  <a:lnTo>
                    <a:pt x="948622" y="635000"/>
                  </a:lnTo>
                  <a:lnTo>
                    <a:pt x="941006" y="647700"/>
                  </a:lnTo>
                  <a:lnTo>
                    <a:pt x="1081087" y="647700"/>
                  </a:lnTo>
                  <a:lnTo>
                    <a:pt x="1073703" y="635000"/>
                  </a:lnTo>
                  <a:close/>
                </a:path>
                <a:path w="2259329" h="1320800">
                  <a:moveTo>
                    <a:pt x="1500060" y="635000"/>
                  </a:moveTo>
                  <a:lnTo>
                    <a:pt x="1478724" y="635000"/>
                  </a:lnTo>
                  <a:lnTo>
                    <a:pt x="1477200" y="647700"/>
                  </a:lnTo>
                  <a:lnTo>
                    <a:pt x="1514030" y="647700"/>
                  </a:lnTo>
                  <a:lnTo>
                    <a:pt x="1500060" y="635000"/>
                  </a:lnTo>
                  <a:close/>
                </a:path>
                <a:path w="2259329" h="1320800">
                  <a:moveTo>
                    <a:pt x="1647761" y="622300"/>
                  </a:moveTo>
                  <a:lnTo>
                    <a:pt x="1569656" y="622300"/>
                  </a:lnTo>
                  <a:lnTo>
                    <a:pt x="1564576" y="635000"/>
                  </a:lnTo>
                  <a:lnTo>
                    <a:pt x="1521904" y="635000"/>
                  </a:lnTo>
                  <a:lnTo>
                    <a:pt x="1514030" y="647700"/>
                  </a:lnTo>
                  <a:lnTo>
                    <a:pt x="1636585" y="647700"/>
                  </a:lnTo>
                  <a:lnTo>
                    <a:pt x="1642637" y="635000"/>
                  </a:lnTo>
                  <a:lnTo>
                    <a:pt x="1647761" y="622300"/>
                  </a:lnTo>
                  <a:close/>
                </a:path>
                <a:path w="2259329" h="1320800">
                  <a:moveTo>
                    <a:pt x="1057459" y="622300"/>
                  </a:moveTo>
                  <a:lnTo>
                    <a:pt x="983456" y="622300"/>
                  </a:lnTo>
                  <a:lnTo>
                    <a:pt x="970335" y="635000"/>
                  </a:lnTo>
                  <a:lnTo>
                    <a:pt x="1065831" y="635000"/>
                  </a:lnTo>
                  <a:lnTo>
                    <a:pt x="1057459" y="622300"/>
                  </a:lnTo>
                  <a:close/>
                </a:path>
                <a:path w="2259329" h="1320800">
                  <a:moveTo>
                    <a:pt x="1354772" y="495300"/>
                  </a:moveTo>
                  <a:lnTo>
                    <a:pt x="1281747" y="495300"/>
                  </a:lnTo>
                  <a:lnTo>
                    <a:pt x="1280604" y="508000"/>
                  </a:lnTo>
                  <a:lnTo>
                    <a:pt x="1279461" y="508000"/>
                  </a:lnTo>
                  <a:lnTo>
                    <a:pt x="1251648" y="635000"/>
                  </a:lnTo>
                  <a:lnTo>
                    <a:pt x="1360324" y="635000"/>
                  </a:lnTo>
                  <a:lnTo>
                    <a:pt x="1320482" y="609600"/>
                  </a:lnTo>
                  <a:lnTo>
                    <a:pt x="1354772" y="495300"/>
                  </a:lnTo>
                  <a:close/>
                </a:path>
                <a:path w="2259329" h="1320800">
                  <a:moveTo>
                    <a:pt x="1657667" y="584200"/>
                  </a:moveTo>
                  <a:lnTo>
                    <a:pt x="1587055" y="584200"/>
                  </a:lnTo>
                  <a:lnTo>
                    <a:pt x="1588071" y="596900"/>
                  </a:lnTo>
                  <a:lnTo>
                    <a:pt x="1587690" y="596900"/>
                  </a:lnTo>
                  <a:lnTo>
                    <a:pt x="1586420" y="609600"/>
                  </a:lnTo>
                  <a:lnTo>
                    <a:pt x="1581467" y="609600"/>
                  </a:lnTo>
                  <a:lnTo>
                    <a:pt x="1578165" y="622300"/>
                  </a:lnTo>
                  <a:lnTo>
                    <a:pt x="1651881" y="622300"/>
                  </a:lnTo>
                  <a:lnTo>
                    <a:pt x="1654905" y="609600"/>
                  </a:lnTo>
                  <a:lnTo>
                    <a:pt x="1656834" y="596900"/>
                  </a:lnTo>
                  <a:lnTo>
                    <a:pt x="1657667" y="584200"/>
                  </a:lnTo>
                  <a:close/>
                </a:path>
                <a:path w="2259329" h="1320800">
                  <a:moveTo>
                    <a:pt x="1648777" y="546100"/>
                  </a:moveTo>
                  <a:lnTo>
                    <a:pt x="1433766" y="546100"/>
                  </a:lnTo>
                  <a:lnTo>
                    <a:pt x="1439122" y="558800"/>
                  </a:lnTo>
                  <a:lnTo>
                    <a:pt x="1456499" y="558800"/>
                  </a:lnTo>
                  <a:lnTo>
                    <a:pt x="1462645" y="571500"/>
                  </a:lnTo>
                  <a:lnTo>
                    <a:pt x="1578673" y="571500"/>
                  </a:lnTo>
                  <a:lnTo>
                    <a:pt x="1582483" y="584200"/>
                  </a:lnTo>
                  <a:lnTo>
                    <a:pt x="1657332" y="584200"/>
                  </a:lnTo>
                  <a:lnTo>
                    <a:pt x="1655746" y="571500"/>
                  </a:lnTo>
                  <a:lnTo>
                    <a:pt x="1652899" y="558800"/>
                  </a:lnTo>
                  <a:lnTo>
                    <a:pt x="1648777" y="546100"/>
                  </a:lnTo>
                  <a:close/>
                </a:path>
                <a:path w="2259329" h="1320800">
                  <a:moveTo>
                    <a:pt x="1813746" y="571500"/>
                  </a:moveTo>
                  <a:lnTo>
                    <a:pt x="1751578" y="571500"/>
                  </a:lnTo>
                  <a:lnTo>
                    <a:pt x="1760712" y="584200"/>
                  </a:lnTo>
                  <a:lnTo>
                    <a:pt x="1802098" y="584200"/>
                  </a:lnTo>
                  <a:lnTo>
                    <a:pt x="1813746" y="571500"/>
                  </a:lnTo>
                  <a:close/>
                </a:path>
                <a:path w="2259329" h="1320800">
                  <a:moveTo>
                    <a:pt x="1836662" y="558800"/>
                  </a:moveTo>
                  <a:lnTo>
                    <a:pt x="1727072" y="558800"/>
                  </a:lnTo>
                  <a:lnTo>
                    <a:pt x="1734740" y="571500"/>
                  </a:lnTo>
                  <a:lnTo>
                    <a:pt x="1825942" y="571500"/>
                  </a:lnTo>
                  <a:lnTo>
                    <a:pt x="1836662" y="558800"/>
                  </a:lnTo>
                  <a:close/>
                </a:path>
                <a:path w="2259329" h="1320800">
                  <a:moveTo>
                    <a:pt x="1688401" y="317500"/>
                  </a:moveTo>
                  <a:lnTo>
                    <a:pt x="1656016" y="317500"/>
                  </a:lnTo>
                  <a:lnTo>
                    <a:pt x="1649412" y="330200"/>
                  </a:lnTo>
                  <a:lnTo>
                    <a:pt x="1633283" y="330200"/>
                  </a:lnTo>
                  <a:lnTo>
                    <a:pt x="1629092" y="342900"/>
                  </a:lnTo>
                  <a:lnTo>
                    <a:pt x="1619440" y="342900"/>
                  </a:lnTo>
                  <a:lnTo>
                    <a:pt x="1619567" y="355600"/>
                  </a:lnTo>
                  <a:lnTo>
                    <a:pt x="1620456" y="355600"/>
                  </a:lnTo>
                  <a:lnTo>
                    <a:pt x="1687639" y="495300"/>
                  </a:lnTo>
                  <a:lnTo>
                    <a:pt x="1693949" y="508000"/>
                  </a:lnTo>
                  <a:lnTo>
                    <a:pt x="1700307" y="520700"/>
                  </a:lnTo>
                  <a:lnTo>
                    <a:pt x="1706713" y="533400"/>
                  </a:lnTo>
                  <a:lnTo>
                    <a:pt x="1713166" y="546100"/>
                  </a:lnTo>
                  <a:lnTo>
                    <a:pt x="1719881" y="558800"/>
                  </a:lnTo>
                  <a:lnTo>
                    <a:pt x="1846548" y="558800"/>
                  </a:lnTo>
                  <a:lnTo>
                    <a:pt x="1855624" y="546100"/>
                  </a:lnTo>
                  <a:lnTo>
                    <a:pt x="1863915" y="533400"/>
                  </a:lnTo>
                  <a:lnTo>
                    <a:pt x="1871483" y="533400"/>
                  </a:lnTo>
                  <a:lnTo>
                    <a:pt x="1878361" y="520700"/>
                  </a:lnTo>
                  <a:lnTo>
                    <a:pt x="1884525" y="508000"/>
                  </a:lnTo>
                  <a:lnTo>
                    <a:pt x="1786953" y="508000"/>
                  </a:lnTo>
                  <a:lnTo>
                    <a:pt x="1781492" y="495300"/>
                  </a:lnTo>
                  <a:lnTo>
                    <a:pt x="1770824" y="495300"/>
                  </a:lnTo>
                  <a:lnTo>
                    <a:pt x="1766125" y="482600"/>
                  </a:lnTo>
                  <a:lnTo>
                    <a:pt x="1762577" y="482600"/>
                  </a:lnTo>
                  <a:lnTo>
                    <a:pt x="1758791" y="469900"/>
                  </a:lnTo>
                  <a:lnTo>
                    <a:pt x="1754766" y="469900"/>
                  </a:lnTo>
                  <a:lnTo>
                    <a:pt x="1750504" y="457200"/>
                  </a:lnTo>
                  <a:lnTo>
                    <a:pt x="1688401" y="317500"/>
                  </a:lnTo>
                  <a:close/>
                </a:path>
                <a:path w="2259329" h="1320800">
                  <a:moveTo>
                    <a:pt x="1640522" y="533400"/>
                  </a:moveTo>
                  <a:lnTo>
                    <a:pt x="1423844" y="533400"/>
                  </a:lnTo>
                  <a:lnTo>
                    <a:pt x="1428621" y="546100"/>
                  </a:lnTo>
                  <a:lnTo>
                    <a:pt x="1644852" y="546100"/>
                  </a:lnTo>
                  <a:lnTo>
                    <a:pt x="1640522" y="533400"/>
                  </a:lnTo>
                  <a:close/>
                </a:path>
                <a:path w="2259329" h="1320800">
                  <a:moveTo>
                    <a:pt x="1613777" y="508000"/>
                  </a:moveTo>
                  <a:lnTo>
                    <a:pt x="1411946" y="508000"/>
                  </a:lnTo>
                  <a:lnTo>
                    <a:pt x="1415351" y="520700"/>
                  </a:lnTo>
                  <a:lnTo>
                    <a:pt x="1419425" y="533400"/>
                  </a:lnTo>
                  <a:lnTo>
                    <a:pt x="1635811" y="533400"/>
                  </a:lnTo>
                  <a:lnTo>
                    <a:pt x="1630743" y="520700"/>
                  </a:lnTo>
                  <a:lnTo>
                    <a:pt x="1619630" y="520700"/>
                  </a:lnTo>
                  <a:lnTo>
                    <a:pt x="1613777" y="508000"/>
                  </a:lnTo>
                  <a:close/>
                </a:path>
                <a:path w="2259329" h="1320800">
                  <a:moveTo>
                    <a:pt x="1850199" y="241300"/>
                  </a:moveTo>
                  <a:lnTo>
                    <a:pt x="1824545" y="241300"/>
                  </a:lnTo>
                  <a:lnTo>
                    <a:pt x="1818957" y="254000"/>
                  </a:lnTo>
                  <a:lnTo>
                    <a:pt x="1800161" y="254000"/>
                  </a:lnTo>
                  <a:lnTo>
                    <a:pt x="1795970" y="266700"/>
                  </a:lnTo>
                  <a:lnTo>
                    <a:pt x="1783016" y="266700"/>
                  </a:lnTo>
                  <a:lnTo>
                    <a:pt x="1782254" y="279400"/>
                  </a:lnTo>
                  <a:lnTo>
                    <a:pt x="1783270" y="279400"/>
                  </a:lnTo>
                  <a:lnTo>
                    <a:pt x="1856295" y="444500"/>
                  </a:lnTo>
                  <a:lnTo>
                    <a:pt x="1852838" y="457200"/>
                  </a:lnTo>
                  <a:lnTo>
                    <a:pt x="1849119" y="457200"/>
                  </a:lnTo>
                  <a:lnTo>
                    <a:pt x="1845115" y="469900"/>
                  </a:lnTo>
                  <a:lnTo>
                    <a:pt x="1840801" y="482600"/>
                  </a:lnTo>
                  <a:lnTo>
                    <a:pt x="1889950" y="482600"/>
                  </a:lnTo>
                  <a:lnTo>
                    <a:pt x="1902650" y="520700"/>
                  </a:lnTo>
                  <a:lnTo>
                    <a:pt x="1930844" y="520700"/>
                  </a:lnTo>
                  <a:lnTo>
                    <a:pt x="1936813" y="508000"/>
                  </a:lnTo>
                  <a:lnTo>
                    <a:pt x="1956625" y="508000"/>
                  </a:lnTo>
                  <a:lnTo>
                    <a:pt x="1958530" y="495300"/>
                  </a:lnTo>
                  <a:lnTo>
                    <a:pt x="1960943" y="495300"/>
                  </a:lnTo>
                  <a:lnTo>
                    <a:pt x="1851088" y="254000"/>
                  </a:lnTo>
                  <a:lnTo>
                    <a:pt x="1850199" y="241300"/>
                  </a:lnTo>
                  <a:close/>
                </a:path>
                <a:path w="2259329" h="1320800">
                  <a:moveTo>
                    <a:pt x="1477581" y="482600"/>
                  </a:moveTo>
                  <a:lnTo>
                    <a:pt x="1407731" y="482600"/>
                  </a:lnTo>
                  <a:lnTo>
                    <a:pt x="1408136" y="495300"/>
                  </a:lnTo>
                  <a:lnTo>
                    <a:pt x="1409541" y="508000"/>
                  </a:lnTo>
                  <a:lnTo>
                    <a:pt x="1494345" y="508000"/>
                  </a:lnTo>
                  <a:lnTo>
                    <a:pt x="1489138" y="495300"/>
                  </a:lnTo>
                  <a:lnTo>
                    <a:pt x="1480121" y="495300"/>
                  </a:lnTo>
                  <a:lnTo>
                    <a:pt x="1477581" y="482600"/>
                  </a:lnTo>
                  <a:close/>
                </a:path>
                <a:path w="2259329" h="1320800">
                  <a:moveTo>
                    <a:pt x="1562062" y="495300"/>
                  </a:moveTo>
                  <a:lnTo>
                    <a:pt x="1555559" y="508000"/>
                  </a:lnTo>
                  <a:lnTo>
                    <a:pt x="1568624" y="508000"/>
                  </a:lnTo>
                  <a:lnTo>
                    <a:pt x="1562062" y="495300"/>
                  </a:lnTo>
                  <a:close/>
                </a:path>
                <a:path w="2259329" h="1320800">
                  <a:moveTo>
                    <a:pt x="1889950" y="482600"/>
                  </a:moveTo>
                  <a:lnTo>
                    <a:pt x="1836158" y="482600"/>
                  </a:lnTo>
                  <a:lnTo>
                    <a:pt x="1830990" y="495300"/>
                  </a:lnTo>
                  <a:lnTo>
                    <a:pt x="1819084" y="495300"/>
                  </a:lnTo>
                  <a:lnTo>
                    <a:pt x="1812099" y="508000"/>
                  </a:lnTo>
                  <a:lnTo>
                    <a:pt x="1884525" y="508000"/>
                  </a:lnTo>
                  <a:lnTo>
                    <a:pt x="1889950" y="482600"/>
                  </a:lnTo>
                  <a:close/>
                </a:path>
                <a:path w="2259329" h="1320800">
                  <a:moveTo>
                    <a:pt x="1356423" y="482600"/>
                  </a:moveTo>
                  <a:lnTo>
                    <a:pt x="1297368" y="482600"/>
                  </a:lnTo>
                  <a:lnTo>
                    <a:pt x="1293177" y="495300"/>
                  </a:lnTo>
                  <a:lnTo>
                    <a:pt x="1355915" y="495300"/>
                  </a:lnTo>
                  <a:lnTo>
                    <a:pt x="1356423" y="482600"/>
                  </a:lnTo>
                  <a:close/>
                </a:path>
                <a:path w="2259329" h="1320800">
                  <a:moveTo>
                    <a:pt x="1354518" y="469900"/>
                  </a:moveTo>
                  <a:lnTo>
                    <a:pt x="1320609" y="469900"/>
                  </a:lnTo>
                  <a:lnTo>
                    <a:pt x="1314005" y="482600"/>
                  </a:lnTo>
                  <a:lnTo>
                    <a:pt x="1355788" y="482600"/>
                  </a:lnTo>
                  <a:lnTo>
                    <a:pt x="1354518" y="469900"/>
                  </a:lnTo>
                  <a:close/>
                </a:path>
                <a:path w="2259329" h="1320800">
                  <a:moveTo>
                    <a:pt x="1479740" y="457200"/>
                  </a:moveTo>
                  <a:lnTo>
                    <a:pt x="1412410" y="457200"/>
                  </a:lnTo>
                  <a:lnTo>
                    <a:pt x="1409858" y="469900"/>
                  </a:lnTo>
                  <a:lnTo>
                    <a:pt x="1408306" y="482600"/>
                  </a:lnTo>
                  <a:lnTo>
                    <a:pt x="1475168" y="482600"/>
                  </a:lnTo>
                  <a:lnTo>
                    <a:pt x="1475168" y="469900"/>
                  </a:lnTo>
                  <a:lnTo>
                    <a:pt x="1477962" y="469900"/>
                  </a:lnTo>
                  <a:lnTo>
                    <a:pt x="1479740" y="457200"/>
                  </a:lnTo>
                  <a:close/>
                </a:path>
                <a:path w="2259329" h="1320800">
                  <a:moveTo>
                    <a:pt x="1533842" y="431800"/>
                  </a:moveTo>
                  <a:lnTo>
                    <a:pt x="1425908" y="431800"/>
                  </a:lnTo>
                  <a:lnTo>
                    <a:pt x="1420465" y="444500"/>
                  </a:lnTo>
                  <a:lnTo>
                    <a:pt x="1415986" y="457200"/>
                  </a:lnTo>
                  <a:lnTo>
                    <a:pt x="1490535" y="457200"/>
                  </a:lnTo>
                  <a:lnTo>
                    <a:pt x="1495615" y="444500"/>
                  </a:lnTo>
                  <a:lnTo>
                    <a:pt x="1526222" y="444500"/>
                  </a:lnTo>
                  <a:lnTo>
                    <a:pt x="1533842" y="431800"/>
                  </a:lnTo>
                  <a:close/>
                </a:path>
                <a:path w="2259329" h="1320800">
                  <a:moveTo>
                    <a:pt x="2122614" y="431800"/>
                  </a:moveTo>
                  <a:lnTo>
                    <a:pt x="2037064" y="431800"/>
                  </a:lnTo>
                  <a:lnTo>
                    <a:pt x="2047874" y="444500"/>
                  </a:lnTo>
                  <a:lnTo>
                    <a:pt x="2109019" y="444500"/>
                  </a:lnTo>
                  <a:lnTo>
                    <a:pt x="2122614" y="431800"/>
                  </a:lnTo>
                  <a:close/>
                </a:path>
                <a:path w="2259329" h="1320800">
                  <a:moveTo>
                    <a:pt x="1574736" y="419100"/>
                  </a:moveTo>
                  <a:lnTo>
                    <a:pt x="1439735" y="419100"/>
                  </a:lnTo>
                  <a:lnTo>
                    <a:pt x="1432327" y="431800"/>
                  </a:lnTo>
                  <a:lnTo>
                    <a:pt x="1575371" y="431800"/>
                  </a:lnTo>
                  <a:lnTo>
                    <a:pt x="1574736" y="419100"/>
                  </a:lnTo>
                  <a:close/>
                </a:path>
                <a:path w="2259329" h="1320800">
                  <a:moveTo>
                    <a:pt x="2031730" y="215900"/>
                  </a:moveTo>
                  <a:lnTo>
                    <a:pt x="1945215" y="215900"/>
                  </a:lnTo>
                  <a:lnTo>
                    <a:pt x="1942020" y="228600"/>
                  </a:lnTo>
                  <a:lnTo>
                    <a:pt x="1940143" y="241300"/>
                  </a:lnTo>
                  <a:lnTo>
                    <a:pt x="1939480" y="254000"/>
                  </a:lnTo>
                  <a:lnTo>
                    <a:pt x="1940055" y="266700"/>
                  </a:lnTo>
                  <a:lnTo>
                    <a:pt x="1944893" y="304800"/>
                  </a:lnTo>
                  <a:lnTo>
                    <a:pt x="1961324" y="342900"/>
                  </a:lnTo>
                  <a:lnTo>
                    <a:pt x="1967682" y="355600"/>
                  </a:lnTo>
                  <a:lnTo>
                    <a:pt x="1989899" y="393700"/>
                  </a:lnTo>
                  <a:lnTo>
                    <a:pt x="2007361" y="419100"/>
                  </a:lnTo>
                  <a:lnTo>
                    <a:pt x="2016795" y="419100"/>
                  </a:lnTo>
                  <a:lnTo>
                    <a:pt x="2026729" y="431800"/>
                  </a:lnTo>
                  <a:lnTo>
                    <a:pt x="2134477" y="431800"/>
                  </a:lnTo>
                  <a:lnTo>
                    <a:pt x="2145125" y="419100"/>
                  </a:lnTo>
                  <a:lnTo>
                    <a:pt x="2154582" y="406400"/>
                  </a:lnTo>
                  <a:lnTo>
                    <a:pt x="2162873" y="406400"/>
                  </a:lnTo>
                  <a:lnTo>
                    <a:pt x="2170229" y="393700"/>
                  </a:lnTo>
                  <a:lnTo>
                    <a:pt x="2176859" y="381000"/>
                  </a:lnTo>
                  <a:lnTo>
                    <a:pt x="2182750" y="368300"/>
                  </a:lnTo>
                  <a:lnTo>
                    <a:pt x="2069498" y="368300"/>
                  </a:lnTo>
                  <a:lnTo>
                    <a:pt x="2064067" y="355600"/>
                  </a:lnTo>
                  <a:lnTo>
                    <a:pt x="2053796" y="355600"/>
                  </a:lnTo>
                  <a:lnTo>
                    <a:pt x="2048976" y="342900"/>
                  </a:lnTo>
                  <a:lnTo>
                    <a:pt x="2044382" y="342900"/>
                  </a:lnTo>
                  <a:lnTo>
                    <a:pt x="2040044" y="330200"/>
                  </a:lnTo>
                  <a:lnTo>
                    <a:pt x="2035968" y="330200"/>
                  </a:lnTo>
                  <a:lnTo>
                    <a:pt x="2032130" y="317500"/>
                  </a:lnTo>
                  <a:lnTo>
                    <a:pt x="2028507" y="317500"/>
                  </a:lnTo>
                  <a:lnTo>
                    <a:pt x="2025459" y="304800"/>
                  </a:lnTo>
                  <a:lnTo>
                    <a:pt x="2022792" y="292100"/>
                  </a:lnTo>
                  <a:lnTo>
                    <a:pt x="2020506" y="292100"/>
                  </a:lnTo>
                  <a:lnTo>
                    <a:pt x="2018601" y="279400"/>
                  </a:lnTo>
                  <a:lnTo>
                    <a:pt x="2017222" y="279400"/>
                  </a:lnTo>
                  <a:lnTo>
                    <a:pt x="2016331" y="266700"/>
                  </a:lnTo>
                  <a:lnTo>
                    <a:pt x="2015940" y="254000"/>
                  </a:lnTo>
                  <a:lnTo>
                    <a:pt x="2016801" y="241300"/>
                  </a:lnTo>
                  <a:lnTo>
                    <a:pt x="2018268" y="241300"/>
                  </a:lnTo>
                  <a:lnTo>
                    <a:pt x="2020472" y="228600"/>
                  </a:lnTo>
                  <a:lnTo>
                    <a:pt x="2027168" y="228600"/>
                  </a:lnTo>
                  <a:lnTo>
                    <a:pt x="2031730" y="215900"/>
                  </a:lnTo>
                  <a:close/>
                </a:path>
                <a:path w="2259329" h="1320800">
                  <a:moveTo>
                    <a:pt x="1568640" y="406400"/>
                  </a:moveTo>
                  <a:lnTo>
                    <a:pt x="1457150" y="406400"/>
                  </a:lnTo>
                  <a:lnTo>
                    <a:pt x="1447996" y="419100"/>
                  </a:lnTo>
                  <a:lnTo>
                    <a:pt x="1570799" y="419100"/>
                  </a:lnTo>
                  <a:lnTo>
                    <a:pt x="1568640" y="406400"/>
                  </a:lnTo>
                  <a:close/>
                </a:path>
                <a:path w="2259329" h="1320800">
                  <a:moveTo>
                    <a:pt x="1563433" y="393700"/>
                  </a:moveTo>
                  <a:lnTo>
                    <a:pt x="1478089" y="393700"/>
                  </a:lnTo>
                  <a:lnTo>
                    <a:pt x="1467185" y="406400"/>
                  </a:lnTo>
                  <a:lnTo>
                    <a:pt x="1565084" y="406400"/>
                  </a:lnTo>
                  <a:lnTo>
                    <a:pt x="1563433" y="393700"/>
                  </a:lnTo>
                  <a:close/>
                </a:path>
                <a:path w="2259329" h="1320800">
                  <a:moveTo>
                    <a:pt x="1554162" y="381000"/>
                  </a:moveTo>
                  <a:lnTo>
                    <a:pt x="1515681" y="381000"/>
                  </a:lnTo>
                  <a:lnTo>
                    <a:pt x="1508569" y="393700"/>
                  </a:lnTo>
                  <a:lnTo>
                    <a:pt x="1556829" y="393700"/>
                  </a:lnTo>
                  <a:lnTo>
                    <a:pt x="1554162" y="381000"/>
                  </a:lnTo>
                  <a:close/>
                </a:path>
                <a:path w="2259329" h="1320800">
                  <a:moveTo>
                    <a:pt x="2259012" y="355600"/>
                  </a:moveTo>
                  <a:lnTo>
                    <a:pt x="2187892" y="355600"/>
                  </a:lnTo>
                  <a:lnTo>
                    <a:pt x="2200084" y="381000"/>
                  </a:lnTo>
                  <a:lnTo>
                    <a:pt x="2239708" y="381000"/>
                  </a:lnTo>
                  <a:lnTo>
                    <a:pt x="2244153" y="368300"/>
                  </a:lnTo>
                  <a:lnTo>
                    <a:pt x="2258504" y="368300"/>
                  </a:lnTo>
                  <a:lnTo>
                    <a:pt x="2259012" y="355600"/>
                  </a:lnTo>
                  <a:close/>
                </a:path>
                <a:path w="2259329" h="1320800">
                  <a:moveTo>
                    <a:pt x="2187892" y="355600"/>
                  </a:moveTo>
                  <a:lnTo>
                    <a:pt x="2126170" y="355600"/>
                  </a:lnTo>
                  <a:lnTo>
                    <a:pt x="2122360" y="368300"/>
                  </a:lnTo>
                  <a:lnTo>
                    <a:pt x="2182750" y="368300"/>
                  </a:lnTo>
                  <a:lnTo>
                    <a:pt x="2187892" y="355600"/>
                  </a:lnTo>
                  <a:close/>
                </a:path>
                <a:path w="2259329" h="1320800">
                  <a:moveTo>
                    <a:pt x="2188581" y="203200"/>
                  </a:moveTo>
                  <a:lnTo>
                    <a:pt x="2075751" y="203200"/>
                  </a:lnTo>
                  <a:lnTo>
                    <a:pt x="2085016" y="215900"/>
                  </a:lnTo>
                  <a:lnTo>
                    <a:pt x="2105451" y="215900"/>
                  </a:lnTo>
                  <a:lnTo>
                    <a:pt x="2116645" y="228600"/>
                  </a:lnTo>
                  <a:lnTo>
                    <a:pt x="2153094" y="304800"/>
                  </a:lnTo>
                  <a:lnTo>
                    <a:pt x="2151189" y="317500"/>
                  </a:lnTo>
                  <a:lnTo>
                    <a:pt x="2149284" y="317500"/>
                  </a:lnTo>
                  <a:lnTo>
                    <a:pt x="2147379" y="330200"/>
                  </a:lnTo>
                  <a:lnTo>
                    <a:pt x="2145474" y="330200"/>
                  </a:lnTo>
                  <a:lnTo>
                    <a:pt x="2142807" y="342900"/>
                  </a:lnTo>
                  <a:lnTo>
                    <a:pt x="2139886" y="342900"/>
                  </a:lnTo>
                  <a:lnTo>
                    <a:pt x="2133536" y="355600"/>
                  </a:lnTo>
                  <a:lnTo>
                    <a:pt x="2257869" y="355600"/>
                  </a:lnTo>
                  <a:lnTo>
                    <a:pt x="2188581" y="203200"/>
                  </a:lnTo>
                  <a:close/>
                </a:path>
                <a:path w="2259329" h="1320800">
                  <a:moveTo>
                    <a:pt x="2096198" y="0"/>
                  </a:moveTo>
                  <a:lnTo>
                    <a:pt x="2050351" y="0"/>
                  </a:lnTo>
                  <a:lnTo>
                    <a:pt x="2044890" y="12700"/>
                  </a:lnTo>
                  <a:lnTo>
                    <a:pt x="2031428" y="12700"/>
                  </a:lnTo>
                  <a:lnTo>
                    <a:pt x="2029269" y="25400"/>
                  </a:lnTo>
                  <a:lnTo>
                    <a:pt x="2028380" y="25400"/>
                  </a:lnTo>
                  <a:lnTo>
                    <a:pt x="2087943" y="165100"/>
                  </a:lnTo>
                  <a:lnTo>
                    <a:pt x="1991274" y="165100"/>
                  </a:lnTo>
                  <a:lnTo>
                    <a:pt x="1980358" y="177800"/>
                  </a:lnTo>
                  <a:lnTo>
                    <a:pt x="1970752" y="177800"/>
                  </a:lnTo>
                  <a:lnTo>
                    <a:pt x="1962467" y="190500"/>
                  </a:lnTo>
                  <a:lnTo>
                    <a:pt x="1955415" y="203200"/>
                  </a:lnTo>
                  <a:lnTo>
                    <a:pt x="1949672" y="215900"/>
                  </a:lnTo>
                  <a:lnTo>
                    <a:pt x="2043366" y="215900"/>
                  </a:lnTo>
                  <a:lnTo>
                    <a:pt x="2050837" y="203200"/>
                  </a:lnTo>
                  <a:lnTo>
                    <a:pt x="2188581" y="203200"/>
                  </a:lnTo>
                  <a:lnTo>
                    <a:pt x="2096198" y="0"/>
                  </a:lnTo>
                  <a:close/>
                </a:path>
                <a:path w="2259329" h="1320800">
                  <a:moveTo>
                    <a:pt x="2076346" y="152400"/>
                  </a:moveTo>
                  <a:lnTo>
                    <a:pt x="2013660" y="152400"/>
                  </a:lnTo>
                  <a:lnTo>
                    <a:pt x="2003488" y="165100"/>
                  </a:lnTo>
                  <a:lnTo>
                    <a:pt x="2087943" y="165100"/>
                  </a:lnTo>
                  <a:lnTo>
                    <a:pt x="2076346" y="15240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39383" y="2020824"/>
              <a:ext cx="1844802" cy="124739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18973" y="1988814"/>
              <a:ext cx="617855" cy="467359"/>
            </a:xfrm>
            <a:custGeom>
              <a:avLst/>
              <a:gdLst/>
              <a:ahLst/>
              <a:cxnLst/>
              <a:rect l="l" t="t" r="r" b="b"/>
              <a:pathLst>
                <a:path w="617854" h="467360">
                  <a:moveTo>
                    <a:pt x="104610" y="173989"/>
                  </a:moveTo>
                  <a:lnTo>
                    <a:pt x="94438" y="173989"/>
                  </a:lnTo>
                  <a:lnTo>
                    <a:pt x="84290" y="175260"/>
                  </a:lnTo>
                  <a:lnTo>
                    <a:pt x="40824" y="195580"/>
                  </a:lnTo>
                  <a:lnTo>
                    <a:pt x="10090" y="233680"/>
                  </a:lnTo>
                  <a:lnTo>
                    <a:pt x="69" y="279400"/>
                  </a:lnTo>
                  <a:lnTo>
                    <a:pt x="0" y="283210"/>
                  </a:lnTo>
                  <a:lnTo>
                    <a:pt x="483" y="294639"/>
                  </a:lnTo>
                  <a:lnTo>
                    <a:pt x="9487" y="339089"/>
                  </a:lnTo>
                  <a:lnTo>
                    <a:pt x="28056" y="383539"/>
                  </a:lnTo>
                  <a:lnTo>
                    <a:pt x="50381" y="419100"/>
                  </a:lnTo>
                  <a:lnTo>
                    <a:pt x="87084" y="453389"/>
                  </a:lnTo>
                  <a:lnTo>
                    <a:pt x="131407" y="467360"/>
                  </a:lnTo>
                  <a:lnTo>
                    <a:pt x="143624" y="467360"/>
                  </a:lnTo>
                  <a:lnTo>
                    <a:pt x="182969" y="457200"/>
                  </a:lnTo>
                  <a:lnTo>
                    <a:pt x="215044" y="435610"/>
                  </a:lnTo>
                  <a:lnTo>
                    <a:pt x="237293" y="402589"/>
                  </a:lnTo>
                  <a:lnTo>
                    <a:pt x="240236" y="396239"/>
                  </a:lnTo>
                  <a:lnTo>
                    <a:pt x="147409" y="396239"/>
                  </a:lnTo>
                  <a:lnTo>
                    <a:pt x="141408" y="393700"/>
                  </a:lnTo>
                  <a:lnTo>
                    <a:pt x="109457" y="368300"/>
                  </a:lnTo>
                  <a:lnTo>
                    <a:pt x="88989" y="334010"/>
                  </a:lnTo>
                  <a:lnTo>
                    <a:pt x="85941" y="326389"/>
                  </a:lnTo>
                  <a:lnTo>
                    <a:pt x="83274" y="320039"/>
                  </a:lnTo>
                  <a:lnTo>
                    <a:pt x="76404" y="283210"/>
                  </a:lnTo>
                  <a:lnTo>
                    <a:pt x="76543" y="275589"/>
                  </a:lnTo>
                  <a:lnTo>
                    <a:pt x="97535" y="237489"/>
                  </a:lnTo>
                  <a:lnTo>
                    <a:pt x="119167" y="229870"/>
                  </a:lnTo>
                  <a:lnTo>
                    <a:pt x="251298" y="229870"/>
                  </a:lnTo>
                  <a:lnTo>
                    <a:pt x="229951" y="182880"/>
                  </a:lnTo>
                  <a:lnTo>
                    <a:pt x="148425" y="182880"/>
                  </a:lnTo>
                  <a:lnTo>
                    <a:pt x="136828" y="179070"/>
                  </a:lnTo>
                  <a:lnTo>
                    <a:pt x="125660" y="176530"/>
                  </a:lnTo>
                  <a:lnTo>
                    <a:pt x="104610" y="173989"/>
                  </a:lnTo>
                  <a:close/>
                </a:path>
                <a:path w="617854" h="467360">
                  <a:moveTo>
                    <a:pt x="482435" y="0"/>
                  </a:moveTo>
                  <a:lnTo>
                    <a:pt x="402679" y="35560"/>
                  </a:lnTo>
                  <a:lnTo>
                    <a:pt x="395948" y="36830"/>
                  </a:lnTo>
                  <a:lnTo>
                    <a:pt x="388963" y="39370"/>
                  </a:lnTo>
                  <a:lnTo>
                    <a:pt x="381597" y="40639"/>
                  </a:lnTo>
                  <a:lnTo>
                    <a:pt x="366738" y="45720"/>
                  </a:lnTo>
                  <a:lnTo>
                    <a:pt x="359245" y="49530"/>
                  </a:lnTo>
                  <a:lnTo>
                    <a:pt x="348507" y="54610"/>
                  </a:lnTo>
                  <a:lnTo>
                    <a:pt x="338591" y="60960"/>
                  </a:lnTo>
                  <a:lnTo>
                    <a:pt x="329509" y="67310"/>
                  </a:lnTo>
                  <a:lnTo>
                    <a:pt x="321272" y="74930"/>
                  </a:lnTo>
                  <a:lnTo>
                    <a:pt x="313937" y="81280"/>
                  </a:lnTo>
                  <a:lnTo>
                    <a:pt x="294149" y="115570"/>
                  </a:lnTo>
                  <a:lnTo>
                    <a:pt x="289649" y="143510"/>
                  </a:lnTo>
                  <a:lnTo>
                    <a:pt x="290337" y="153670"/>
                  </a:lnTo>
                  <a:lnTo>
                    <a:pt x="304091" y="194310"/>
                  </a:lnTo>
                  <a:lnTo>
                    <a:pt x="332416" y="224789"/>
                  </a:lnTo>
                  <a:lnTo>
                    <a:pt x="345656" y="231139"/>
                  </a:lnTo>
                  <a:lnTo>
                    <a:pt x="342582" y="238760"/>
                  </a:lnTo>
                  <a:lnTo>
                    <a:pt x="340210" y="247650"/>
                  </a:lnTo>
                  <a:lnTo>
                    <a:pt x="338530" y="255270"/>
                  </a:lnTo>
                  <a:lnTo>
                    <a:pt x="337528" y="264160"/>
                  </a:lnTo>
                  <a:lnTo>
                    <a:pt x="337387" y="271780"/>
                  </a:lnTo>
                  <a:lnTo>
                    <a:pt x="338305" y="280670"/>
                  </a:lnTo>
                  <a:lnTo>
                    <a:pt x="360388" y="316230"/>
                  </a:lnTo>
                  <a:lnTo>
                    <a:pt x="379122" y="325120"/>
                  </a:lnTo>
                  <a:lnTo>
                    <a:pt x="386169" y="325120"/>
                  </a:lnTo>
                  <a:lnTo>
                    <a:pt x="379438" y="339089"/>
                  </a:lnTo>
                  <a:lnTo>
                    <a:pt x="374866" y="351789"/>
                  </a:lnTo>
                  <a:lnTo>
                    <a:pt x="373342" y="358139"/>
                  </a:lnTo>
                  <a:lnTo>
                    <a:pt x="372707" y="364489"/>
                  </a:lnTo>
                  <a:lnTo>
                    <a:pt x="371945" y="370839"/>
                  </a:lnTo>
                  <a:lnTo>
                    <a:pt x="382013" y="407670"/>
                  </a:lnTo>
                  <a:lnTo>
                    <a:pt x="417982" y="434339"/>
                  </a:lnTo>
                  <a:lnTo>
                    <a:pt x="426555" y="436880"/>
                  </a:lnTo>
                  <a:lnTo>
                    <a:pt x="445986" y="436880"/>
                  </a:lnTo>
                  <a:lnTo>
                    <a:pt x="456844" y="435610"/>
                  </a:lnTo>
                  <a:lnTo>
                    <a:pt x="468465" y="433070"/>
                  </a:lnTo>
                  <a:lnTo>
                    <a:pt x="480897" y="430530"/>
                  </a:lnTo>
                  <a:lnTo>
                    <a:pt x="494198" y="426720"/>
                  </a:lnTo>
                  <a:lnTo>
                    <a:pt x="508380" y="420370"/>
                  </a:lnTo>
                  <a:lnTo>
                    <a:pt x="538579" y="407670"/>
                  </a:lnTo>
                  <a:lnTo>
                    <a:pt x="552332" y="398780"/>
                  </a:lnTo>
                  <a:lnTo>
                    <a:pt x="564729" y="391160"/>
                  </a:lnTo>
                  <a:lnTo>
                    <a:pt x="575780" y="382270"/>
                  </a:lnTo>
                  <a:lnTo>
                    <a:pt x="581292" y="377189"/>
                  </a:lnTo>
                  <a:lnTo>
                    <a:pt x="463385" y="377189"/>
                  </a:lnTo>
                  <a:lnTo>
                    <a:pt x="455594" y="375920"/>
                  </a:lnTo>
                  <a:lnTo>
                    <a:pt x="449161" y="373380"/>
                  </a:lnTo>
                  <a:lnTo>
                    <a:pt x="444061" y="368300"/>
                  </a:lnTo>
                  <a:lnTo>
                    <a:pt x="440271" y="363220"/>
                  </a:lnTo>
                  <a:lnTo>
                    <a:pt x="439001" y="359410"/>
                  </a:lnTo>
                  <a:lnTo>
                    <a:pt x="437985" y="356870"/>
                  </a:lnTo>
                  <a:lnTo>
                    <a:pt x="437350" y="354330"/>
                  </a:lnTo>
                  <a:lnTo>
                    <a:pt x="436588" y="350520"/>
                  </a:lnTo>
                  <a:lnTo>
                    <a:pt x="436588" y="346710"/>
                  </a:lnTo>
                  <a:lnTo>
                    <a:pt x="495389" y="295910"/>
                  </a:lnTo>
                  <a:lnTo>
                    <a:pt x="503771" y="293370"/>
                  </a:lnTo>
                  <a:lnTo>
                    <a:pt x="511581" y="290830"/>
                  </a:lnTo>
                  <a:lnTo>
                    <a:pt x="616497" y="290830"/>
                  </a:lnTo>
                  <a:lnTo>
                    <a:pt x="616308" y="289560"/>
                  </a:lnTo>
                  <a:lnTo>
                    <a:pt x="613870" y="279400"/>
                  </a:lnTo>
                  <a:lnTo>
                    <a:pt x="610324" y="270510"/>
                  </a:lnTo>
                  <a:lnTo>
                    <a:pt x="609023" y="267970"/>
                  </a:lnTo>
                  <a:lnTo>
                    <a:pt x="416268" y="267970"/>
                  </a:lnTo>
                  <a:lnTo>
                    <a:pt x="403949" y="265430"/>
                  </a:lnTo>
                  <a:lnTo>
                    <a:pt x="399758" y="262889"/>
                  </a:lnTo>
                  <a:lnTo>
                    <a:pt x="397345" y="257810"/>
                  </a:lnTo>
                  <a:lnTo>
                    <a:pt x="395567" y="252730"/>
                  </a:lnTo>
                  <a:lnTo>
                    <a:pt x="394805" y="248920"/>
                  </a:lnTo>
                  <a:lnTo>
                    <a:pt x="394932" y="245110"/>
                  </a:lnTo>
                  <a:lnTo>
                    <a:pt x="395186" y="241300"/>
                  </a:lnTo>
                  <a:lnTo>
                    <a:pt x="395948" y="237489"/>
                  </a:lnTo>
                  <a:lnTo>
                    <a:pt x="396964" y="233680"/>
                  </a:lnTo>
                  <a:lnTo>
                    <a:pt x="416268" y="233680"/>
                  </a:lnTo>
                  <a:lnTo>
                    <a:pt x="424142" y="232410"/>
                  </a:lnTo>
                  <a:lnTo>
                    <a:pt x="432016" y="229870"/>
                  </a:lnTo>
                  <a:lnTo>
                    <a:pt x="439763" y="226060"/>
                  </a:lnTo>
                  <a:lnTo>
                    <a:pt x="450744" y="220980"/>
                  </a:lnTo>
                  <a:lnTo>
                    <a:pt x="485925" y="194310"/>
                  </a:lnTo>
                  <a:lnTo>
                    <a:pt x="494217" y="184150"/>
                  </a:lnTo>
                  <a:lnTo>
                    <a:pt x="391094" y="184150"/>
                  </a:lnTo>
                  <a:lnTo>
                    <a:pt x="382994" y="181610"/>
                  </a:lnTo>
                  <a:lnTo>
                    <a:pt x="356324" y="152400"/>
                  </a:lnTo>
                  <a:lnTo>
                    <a:pt x="353276" y="134620"/>
                  </a:lnTo>
                  <a:lnTo>
                    <a:pt x="353784" y="129539"/>
                  </a:lnTo>
                  <a:lnTo>
                    <a:pt x="355308" y="123189"/>
                  </a:lnTo>
                  <a:lnTo>
                    <a:pt x="356959" y="118110"/>
                  </a:lnTo>
                  <a:lnTo>
                    <a:pt x="359753" y="113030"/>
                  </a:lnTo>
                  <a:lnTo>
                    <a:pt x="363690" y="109220"/>
                  </a:lnTo>
                  <a:lnTo>
                    <a:pt x="367754" y="104139"/>
                  </a:lnTo>
                  <a:lnTo>
                    <a:pt x="373088" y="100330"/>
                  </a:lnTo>
                  <a:lnTo>
                    <a:pt x="379819" y="97789"/>
                  </a:lnTo>
                  <a:lnTo>
                    <a:pt x="389465" y="93980"/>
                  </a:lnTo>
                  <a:lnTo>
                    <a:pt x="398599" y="91439"/>
                  </a:lnTo>
                  <a:lnTo>
                    <a:pt x="499426" y="91439"/>
                  </a:lnTo>
                  <a:lnTo>
                    <a:pt x="497294" y="86360"/>
                  </a:lnTo>
                  <a:lnTo>
                    <a:pt x="474307" y="66039"/>
                  </a:lnTo>
                  <a:lnTo>
                    <a:pt x="502755" y="53339"/>
                  </a:lnTo>
                  <a:lnTo>
                    <a:pt x="505676" y="52070"/>
                  </a:lnTo>
                  <a:lnTo>
                    <a:pt x="507200" y="48260"/>
                  </a:lnTo>
                  <a:lnTo>
                    <a:pt x="507327" y="38100"/>
                  </a:lnTo>
                  <a:lnTo>
                    <a:pt x="505422" y="31750"/>
                  </a:lnTo>
                  <a:lnTo>
                    <a:pt x="501485" y="22860"/>
                  </a:lnTo>
                  <a:lnTo>
                    <a:pt x="497294" y="12700"/>
                  </a:lnTo>
                  <a:lnTo>
                    <a:pt x="493230" y="6350"/>
                  </a:lnTo>
                  <a:lnTo>
                    <a:pt x="485864" y="1270"/>
                  </a:lnTo>
                  <a:lnTo>
                    <a:pt x="482435" y="0"/>
                  </a:lnTo>
                  <a:close/>
                </a:path>
                <a:path w="617854" h="467360">
                  <a:moveTo>
                    <a:pt x="318224" y="377189"/>
                  </a:moveTo>
                  <a:lnTo>
                    <a:pt x="248374" y="377189"/>
                  </a:lnTo>
                  <a:lnTo>
                    <a:pt x="260566" y="403860"/>
                  </a:lnTo>
                  <a:lnTo>
                    <a:pt x="261455" y="405130"/>
                  </a:lnTo>
                  <a:lnTo>
                    <a:pt x="262725" y="406400"/>
                  </a:lnTo>
                  <a:lnTo>
                    <a:pt x="264249" y="407670"/>
                  </a:lnTo>
                  <a:lnTo>
                    <a:pt x="265900" y="408939"/>
                  </a:lnTo>
                  <a:lnTo>
                    <a:pt x="273393" y="408939"/>
                  </a:lnTo>
                  <a:lnTo>
                    <a:pt x="276568" y="407670"/>
                  </a:lnTo>
                  <a:lnTo>
                    <a:pt x="284188" y="405130"/>
                  </a:lnTo>
                  <a:lnTo>
                    <a:pt x="308191" y="393700"/>
                  </a:lnTo>
                  <a:lnTo>
                    <a:pt x="311747" y="392430"/>
                  </a:lnTo>
                  <a:lnTo>
                    <a:pt x="314414" y="389889"/>
                  </a:lnTo>
                  <a:lnTo>
                    <a:pt x="316065" y="388620"/>
                  </a:lnTo>
                  <a:lnTo>
                    <a:pt x="317843" y="386080"/>
                  </a:lnTo>
                  <a:lnTo>
                    <a:pt x="318859" y="384810"/>
                  </a:lnTo>
                  <a:lnTo>
                    <a:pt x="319240" y="383539"/>
                  </a:lnTo>
                  <a:lnTo>
                    <a:pt x="319494" y="381000"/>
                  </a:lnTo>
                  <a:lnTo>
                    <a:pt x="319113" y="379730"/>
                  </a:lnTo>
                  <a:lnTo>
                    <a:pt x="318224" y="377189"/>
                  </a:lnTo>
                  <a:close/>
                </a:path>
                <a:path w="617854" h="467360">
                  <a:moveTo>
                    <a:pt x="251298" y="229870"/>
                  </a:moveTo>
                  <a:lnTo>
                    <a:pt x="127491" y="229870"/>
                  </a:lnTo>
                  <a:lnTo>
                    <a:pt x="136233" y="231139"/>
                  </a:lnTo>
                  <a:lnTo>
                    <a:pt x="145498" y="233680"/>
                  </a:lnTo>
                  <a:lnTo>
                    <a:pt x="155394" y="236220"/>
                  </a:lnTo>
                  <a:lnTo>
                    <a:pt x="165933" y="241300"/>
                  </a:lnTo>
                  <a:lnTo>
                    <a:pt x="177127" y="246380"/>
                  </a:lnTo>
                  <a:lnTo>
                    <a:pt x="213576" y="326389"/>
                  </a:lnTo>
                  <a:lnTo>
                    <a:pt x="211669" y="334010"/>
                  </a:lnTo>
                  <a:lnTo>
                    <a:pt x="207807" y="346710"/>
                  </a:lnTo>
                  <a:lnTo>
                    <a:pt x="182842" y="387350"/>
                  </a:lnTo>
                  <a:lnTo>
                    <a:pt x="160188" y="396239"/>
                  </a:lnTo>
                  <a:lnTo>
                    <a:pt x="240236" y="396239"/>
                  </a:lnTo>
                  <a:lnTo>
                    <a:pt x="243179" y="389889"/>
                  </a:lnTo>
                  <a:lnTo>
                    <a:pt x="248374" y="377189"/>
                  </a:lnTo>
                  <a:lnTo>
                    <a:pt x="318224" y="377189"/>
                  </a:lnTo>
                  <a:lnTo>
                    <a:pt x="251298" y="229870"/>
                  </a:lnTo>
                  <a:close/>
                </a:path>
                <a:path w="617854" h="467360">
                  <a:moveTo>
                    <a:pt x="616497" y="290830"/>
                  </a:moveTo>
                  <a:lnTo>
                    <a:pt x="525488" y="290830"/>
                  </a:lnTo>
                  <a:lnTo>
                    <a:pt x="533870" y="292100"/>
                  </a:lnTo>
                  <a:lnTo>
                    <a:pt x="539966" y="297180"/>
                  </a:lnTo>
                  <a:lnTo>
                    <a:pt x="543649" y="304800"/>
                  </a:lnTo>
                  <a:lnTo>
                    <a:pt x="545808" y="309880"/>
                  </a:lnTo>
                  <a:lnTo>
                    <a:pt x="546951" y="314960"/>
                  </a:lnTo>
                  <a:lnTo>
                    <a:pt x="547205" y="325120"/>
                  </a:lnTo>
                  <a:lnTo>
                    <a:pt x="545935" y="330200"/>
                  </a:lnTo>
                  <a:lnTo>
                    <a:pt x="519058" y="359410"/>
                  </a:lnTo>
                  <a:lnTo>
                    <a:pt x="493210" y="370839"/>
                  </a:lnTo>
                  <a:lnTo>
                    <a:pt x="482276" y="374650"/>
                  </a:lnTo>
                  <a:lnTo>
                    <a:pt x="472342" y="377189"/>
                  </a:lnTo>
                  <a:lnTo>
                    <a:pt x="581292" y="377189"/>
                  </a:lnTo>
                  <a:lnTo>
                    <a:pt x="606768" y="346710"/>
                  </a:lnTo>
                  <a:lnTo>
                    <a:pt x="617817" y="308610"/>
                  </a:lnTo>
                  <a:lnTo>
                    <a:pt x="617628" y="298450"/>
                  </a:lnTo>
                  <a:lnTo>
                    <a:pt x="616497" y="290830"/>
                  </a:lnTo>
                  <a:close/>
                </a:path>
                <a:path w="617854" h="467360">
                  <a:moveTo>
                    <a:pt x="548713" y="227330"/>
                  </a:moveTo>
                  <a:lnTo>
                    <a:pt x="540154" y="227330"/>
                  </a:lnTo>
                  <a:lnTo>
                    <a:pt x="521818" y="229870"/>
                  </a:lnTo>
                  <a:lnTo>
                    <a:pt x="502145" y="234950"/>
                  </a:lnTo>
                  <a:lnTo>
                    <a:pt x="491833" y="238760"/>
                  </a:lnTo>
                  <a:lnTo>
                    <a:pt x="432016" y="264160"/>
                  </a:lnTo>
                  <a:lnTo>
                    <a:pt x="423507" y="266700"/>
                  </a:lnTo>
                  <a:lnTo>
                    <a:pt x="416268" y="267970"/>
                  </a:lnTo>
                  <a:lnTo>
                    <a:pt x="609023" y="267970"/>
                  </a:lnTo>
                  <a:lnTo>
                    <a:pt x="606420" y="262889"/>
                  </a:lnTo>
                  <a:lnTo>
                    <a:pt x="601957" y="255270"/>
                  </a:lnTo>
                  <a:lnTo>
                    <a:pt x="596947" y="250189"/>
                  </a:lnTo>
                  <a:lnTo>
                    <a:pt x="591401" y="243839"/>
                  </a:lnTo>
                  <a:lnTo>
                    <a:pt x="585374" y="240030"/>
                  </a:lnTo>
                  <a:lnTo>
                    <a:pt x="578907" y="236220"/>
                  </a:lnTo>
                  <a:lnTo>
                    <a:pt x="571987" y="232410"/>
                  </a:lnTo>
                  <a:lnTo>
                    <a:pt x="564604" y="229870"/>
                  </a:lnTo>
                  <a:lnTo>
                    <a:pt x="548713" y="227330"/>
                  </a:lnTo>
                  <a:close/>
                </a:path>
                <a:path w="617854" h="467360">
                  <a:moveTo>
                    <a:pt x="416268" y="233680"/>
                  </a:moveTo>
                  <a:lnTo>
                    <a:pt x="396964" y="233680"/>
                  </a:lnTo>
                  <a:lnTo>
                    <a:pt x="401917" y="234950"/>
                  </a:lnTo>
                  <a:lnTo>
                    <a:pt x="408394" y="234950"/>
                  </a:lnTo>
                  <a:lnTo>
                    <a:pt x="416268" y="233680"/>
                  </a:lnTo>
                  <a:close/>
                </a:path>
                <a:path w="617854" h="467360">
                  <a:moveTo>
                    <a:pt x="499426" y="91439"/>
                  </a:moveTo>
                  <a:lnTo>
                    <a:pt x="398599" y="91439"/>
                  </a:lnTo>
                  <a:lnTo>
                    <a:pt x="415379" y="93980"/>
                  </a:lnTo>
                  <a:lnTo>
                    <a:pt x="422836" y="97789"/>
                  </a:lnTo>
                  <a:lnTo>
                    <a:pt x="443954" y="130810"/>
                  </a:lnTo>
                  <a:lnTo>
                    <a:pt x="445097" y="142239"/>
                  </a:lnTo>
                  <a:lnTo>
                    <a:pt x="444462" y="147320"/>
                  </a:lnTo>
                  <a:lnTo>
                    <a:pt x="442938" y="152400"/>
                  </a:lnTo>
                  <a:lnTo>
                    <a:pt x="441287" y="158750"/>
                  </a:lnTo>
                  <a:lnTo>
                    <a:pt x="408533" y="182880"/>
                  </a:lnTo>
                  <a:lnTo>
                    <a:pt x="399599" y="184150"/>
                  </a:lnTo>
                  <a:lnTo>
                    <a:pt x="494217" y="184150"/>
                  </a:lnTo>
                  <a:lnTo>
                    <a:pt x="509660" y="143510"/>
                  </a:lnTo>
                  <a:lnTo>
                    <a:pt x="509994" y="133350"/>
                  </a:lnTo>
                  <a:lnTo>
                    <a:pt x="509230" y="123189"/>
                  </a:lnTo>
                  <a:lnTo>
                    <a:pt x="507311" y="113030"/>
                  </a:lnTo>
                  <a:lnTo>
                    <a:pt x="504225" y="102870"/>
                  </a:lnTo>
                  <a:lnTo>
                    <a:pt x="499426" y="91439"/>
                  </a:lnTo>
                  <a:close/>
                </a:path>
                <a:path w="617854" h="467360">
                  <a:moveTo>
                    <a:pt x="151092" y="16510"/>
                  </a:moveTo>
                  <a:lnTo>
                    <a:pt x="142710" y="16510"/>
                  </a:lnTo>
                  <a:lnTo>
                    <a:pt x="138900" y="17780"/>
                  </a:lnTo>
                  <a:lnTo>
                    <a:pt x="129756" y="20320"/>
                  </a:lnTo>
                  <a:lnTo>
                    <a:pt x="124168" y="22860"/>
                  </a:lnTo>
                  <a:lnTo>
                    <a:pt x="117437" y="25400"/>
                  </a:lnTo>
                  <a:lnTo>
                    <a:pt x="110833" y="29210"/>
                  </a:lnTo>
                  <a:lnTo>
                    <a:pt x="87846" y="49530"/>
                  </a:lnTo>
                  <a:lnTo>
                    <a:pt x="88100" y="50800"/>
                  </a:lnTo>
                  <a:lnTo>
                    <a:pt x="88862" y="52070"/>
                  </a:lnTo>
                  <a:lnTo>
                    <a:pt x="148425" y="182880"/>
                  </a:lnTo>
                  <a:lnTo>
                    <a:pt x="229951" y="182880"/>
                  </a:lnTo>
                  <a:lnTo>
                    <a:pt x="156680" y="21589"/>
                  </a:lnTo>
                  <a:lnTo>
                    <a:pt x="155791" y="20320"/>
                  </a:lnTo>
                  <a:lnTo>
                    <a:pt x="154521" y="19050"/>
                  </a:lnTo>
                  <a:lnTo>
                    <a:pt x="152743" y="17780"/>
                  </a:lnTo>
                  <a:lnTo>
                    <a:pt x="151092" y="1651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85415" y="3962400"/>
              <a:ext cx="1948433" cy="18173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70090" y="4258978"/>
              <a:ext cx="1034415" cy="701040"/>
            </a:xfrm>
            <a:custGeom>
              <a:avLst/>
              <a:gdLst/>
              <a:ahLst/>
              <a:cxnLst/>
              <a:rect l="l" t="t" r="r" b="b"/>
              <a:pathLst>
                <a:path w="1034414" h="701039">
                  <a:moveTo>
                    <a:pt x="147611" y="398780"/>
                  </a:moveTo>
                  <a:lnTo>
                    <a:pt x="135060" y="398780"/>
                  </a:lnTo>
                  <a:lnTo>
                    <a:pt x="121989" y="400050"/>
                  </a:lnTo>
                  <a:lnTo>
                    <a:pt x="79180" y="414020"/>
                  </a:lnTo>
                  <a:lnTo>
                    <a:pt x="41765" y="436880"/>
                  </a:lnTo>
                  <a:lnTo>
                    <a:pt x="15934" y="467360"/>
                  </a:lnTo>
                  <a:lnTo>
                    <a:pt x="2198" y="504190"/>
                  </a:lnTo>
                  <a:lnTo>
                    <a:pt x="0" y="532130"/>
                  </a:lnTo>
                  <a:lnTo>
                    <a:pt x="948" y="546100"/>
                  </a:lnTo>
                  <a:lnTo>
                    <a:pt x="12360" y="593090"/>
                  </a:lnTo>
                  <a:lnTo>
                    <a:pt x="35444" y="638810"/>
                  </a:lnTo>
                  <a:lnTo>
                    <a:pt x="63886" y="674370"/>
                  </a:lnTo>
                  <a:lnTo>
                    <a:pt x="97087" y="694690"/>
                  </a:lnTo>
                  <a:lnTo>
                    <a:pt x="121931" y="701040"/>
                  </a:lnTo>
                  <a:lnTo>
                    <a:pt x="148776" y="701040"/>
                  </a:lnTo>
                  <a:lnTo>
                    <a:pt x="193139" y="689610"/>
                  </a:lnTo>
                  <a:lnTo>
                    <a:pt x="226103" y="674370"/>
                  </a:lnTo>
                  <a:lnTo>
                    <a:pt x="234066" y="670560"/>
                  </a:lnTo>
                  <a:lnTo>
                    <a:pt x="241613" y="665480"/>
                  </a:lnTo>
                  <a:lnTo>
                    <a:pt x="248689" y="661670"/>
                  </a:lnTo>
                  <a:lnTo>
                    <a:pt x="255266" y="656590"/>
                  </a:lnTo>
                  <a:lnTo>
                    <a:pt x="261365" y="651510"/>
                  </a:lnTo>
                  <a:lnTo>
                    <a:pt x="267013" y="647700"/>
                  </a:lnTo>
                  <a:lnTo>
                    <a:pt x="274252" y="641350"/>
                  </a:lnTo>
                  <a:lnTo>
                    <a:pt x="277110" y="638810"/>
                  </a:lnTo>
                  <a:lnTo>
                    <a:pt x="152403" y="638810"/>
                  </a:lnTo>
                  <a:lnTo>
                    <a:pt x="139068" y="636270"/>
                  </a:lnTo>
                  <a:lnTo>
                    <a:pt x="106914" y="612140"/>
                  </a:lnTo>
                  <a:lnTo>
                    <a:pt x="95055" y="591820"/>
                  </a:lnTo>
                  <a:lnTo>
                    <a:pt x="192258" y="547370"/>
                  </a:lnTo>
                  <a:lnTo>
                    <a:pt x="75116" y="547370"/>
                  </a:lnTo>
                  <a:lnTo>
                    <a:pt x="66988" y="513080"/>
                  </a:lnTo>
                  <a:lnTo>
                    <a:pt x="67242" y="505460"/>
                  </a:lnTo>
                  <a:lnTo>
                    <a:pt x="84006" y="471170"/>
                  </a:lnTo>
                  <a:lnTo>
                    <a:pt x="123694" y="455930"/>
                  </a:lnTo>
                  <a:lnTo>
                    <a:pt x="234295" y="455930"/>
                  </a:lnTo>
                  <a:lnTo>
                    <a:pt x="227018" y="445770"/>
                  </a:lnTo>
                  <a:lnTo>
                    <a:pt x="191934" y="412750"/>
                  </a:lnTo>
                  <a:lnTo>
                    <a:pt x="159555" y="400050"/>
                  </a:lnTo>
                  <a:lnTo>
                    <a:pt x="147611" y="398780"/>
                  </a:lnTo>
                  <a:close/>
                </a:path>
                <a:path w="1034414" h="701039">
                  <a:moveTo>
                    <a:pt x="271966" y="574040"/>
                  </a:moveTo>
                  <a:lnTo>
                    <a:pt x="267775" y="574040"/>
                  </a:lnTo>
                  <a:lnTo>
                    <a:pt x="266124" y="575310"/>
                  </a:lnTo>
                  <a:lnTo>
                    <a:pt x="263457" y="576580"/>
                  </a:lnTo>
                  <a:lnTo>
                    <a:pt x="260282" y="579120"/>
                  </a:lnTo>
                  <a:lnTo>
                    <a:pt x="253170" y="586740"/>
                  </a:lnTo>
                  <a:lnTo>
                    <a:pt x="248598" y="590550"/>
                  </a:lnTo>
                  <a:lnTo>
                    <a:pt x="243010" y="595630"/>
                  </a:lnTo>
                  <a:lnTo>
                    <a:pt x="238486" y="599440"/>
                  </a:lnTo>
                  <a:lnTo>
                    <a:pt x="233485" y="603250"/>
                  </a:lnTo>
                  <a:lnTo>
                    <a:pt x="228008" y="608330"/>
                  </a:lnTo>
                  <a:lnTo>
                    <a:pt x="222055" y="612140"/>
                  </a:lnTo>
                  <a:lnTo>
                    <a:pt x="215528" y="615950"/>
                  </a:lnTo>
                  <a:lnTo>
                    <a:pt x="208323" y="621030"/>
                  </a:lnTo>
                  <a:lnTo>
                    <a:pt x="200427" y="624840"/>
                  </a:lnTo>
                  <a:lnTo>
                    <a:pt x="183235" y="632460"/>
                  </a:lnTo>
                  <a:lnTo>
                    <a:pt x="174986" y="635000"/>
                  </a:lnTo>
                  <a:lnTo>
                    <a:pt x="167094" y="637540"/>
                  </a:lnTo>
                  <a:lnTo>
                    <a:pt x="159571" y="637540"/>
                  </a:lnTo>
                  <a:lnTo>
                    <a:pt x="152403" y="638810"/>
                  </a:lnTo>
                  <a:lnTo>
                    <a:pt x="277110" y="638810"/>
                  </a:lnTo>
                  <a:lnTo>
                    <a:pt x="279967" y="636270"/>
                  </a:lnTo>
                  <a:lnTo>
                    <a:pt x="284158" y="632460"/>
                  </a:lnTo>
                  <a:lnTo>
                    <a:pt x="288476" y="627380"/>
                  </a:lnTo>
                  <a:lnTo>
                    <a:pt x="290889" y="624840"/>
                  </a:lnTo>
                  <a:lnTo>
                    <a:pt x="291397" y="622300"/>
                  </a:lnTo>
                  <a:lnTo>
                    <a:pt x="292032" y="621030"/>
                  </a:lnTo>
                  <a:lnTo>
                    <a:pt x="292413" y="619760"/>
                  </a:lnTo>
                  <a:lnTo>
                    <a:pt x="292667" y="615950"/>
                  </a:lnTo>
                  <a:lnTo>
                    <a:pt x="292413" y="613410"/>
                  </a:lnTo>
                  <a:lnTo>
                    <a:pt x="291905" y="612140"/>
                  </a:lnTo>
                  <a:lnTo>
                    <a:pt x="290508" y="607060"/>
                  </a:lnTo>
                  <a:lnTo>
                    <a:pt x="289365" y="604520"/>
                  </a:lnTo>
                  <a:lnTo>
                    <a:pt x="288349" y="600710"/>
                  </a:lnTo>
                  <a:lnTo>
                    <a:pt x="283015" y="589280"/>
                  </a:lnTo>
                  <a:lnTo>
                    <a:pt x="279586" y="582930"/>
                  </a:lnTo>
                  <a:lnTo>
                    <a:pt x="277935" y="580390"/>
                  </a:lnTo>
                  <a:lnTo>
                    <a:pt x="276411" y="577850"/>
                  </a:lnTo>
                  <a:lnTo>
                    <a:pt x="273490" y="575310"/>
                  </a:lnTo>
                  <a:lnTo>
                    <a:pt x="271966" y="574040"/>
                  </a:lnTo>
                  <a:close/>
                </a:path>
                <a:path w="1034414" h="701039">
                  <a:moveTo>
                    <a:pt x="370530" y="392430"/>
                  </a:moveTo>
                  <a:lnTo>
                    <a:pt x="288603" y="392430"/>
                  </a:lnTo>
                  <a:lnTo>
                    <a:pt x="377630" y="588010"/>
                  </a:lnTo>
                  <a:lnTo>
                    <a:pt x="378392" y="589280"/>
                  </a:lnTo>
                  <a:lnTo>
                    <a:pt x="379662" y="591820"/>
                  </a:lnTo>
                  <a:lnTo>
                    <a:pt x="381186" y="591820"/>
                  </a:lnTo>
                  <a:lnTo>
                    <a:pt x="382837" y="593090"/>
                  </a:lnTo>
                  <a:lnTo>
                    <a:pt x="391219" y="593090"/>
                  </a:lnTo>
                  <a:lnTo>
                    <a:pt x="395029" y="591820"/>
                  </a:lnTo>
                  <a:lnTo>
                    <a:pt x="404300" y="589280"/>
                  </a:lnTo>
                  <a:lnTo>
                    <a:pt x="409888" y="586740"/>
                  </a:lnTo>
                  <a:lnTo>
                    <a:pt x="422842" y="580390"/>
                  </a:lnTo>
                  <a:lnTo>
                    <a:pt x="428303" y="577850"/>
                  </a:lnTo>
                  <a:lnTo>
                    <a:pt x="436939" y="572770"/>
                  </a:lnTo>
                  <a:lnTo>
                    <a:pt x="440114" y="570230"/>
                  </a:lnTo>
                  <a:lnTo>
                    <a:pt x="442273" y="568960"/>
                  </a:lnTo>
                  <a:lnTo>
                    <a:pt x="444305" y="566420"/>
                  </a:lnTo>
                  <a:lnTo>
                    <a:pt x="445702" y="563880"/>
                  </a:lnTo>
                  <a:lnTo>
                    <a:pt x="446083" y="562610"/>
                  </a:lnTo>
                  <a:lnTo>
                    <a:pt x="446591" y="561340"/>
                  </a:lnTo>
                  <a:lnTo>
                    <a:pt x="446464" y="558800"/>
                  </a:lnTo>
                  <a:lnTo>
                    <a:pt x="445575" y="557530"/>
                  </a:lnTo>
                  <a:lnTo>
                    <a:pt x="370530" y="392430"/>
                  </a:lnTo>
                  <a:close/>
                </a:path>
                <a:path w="1034414" h="701039">
                  <a:moveTo>
                    <a:pt x="234295" y="455930"/>
                  </a:moveTo>
                  <a:lnTo>
                    <a:pt x="123694" y="455930"/>
                  </a:lnTo>
                  <a:lnTo>
                    <a:pt x="134699" y="457200"/>
                  </a:lnTo>
                  <a:lnTo>
                    <a:pt x="144966" y="461010"/>
                  </a:lnTo>
                  <a:lnTo>
                    <a:pt x="154396" y="468630"/>
                  </a:lnTo>
                  <a:lnTo>
                    <a:pt x="162873" y="477520"/>
                  </a:lnTo>
                  <a:lnTo>
                    <a:pt x="170398" y="487680"/>
                  </a:lnTo>
                  <a:lnTo>
                    <a:pt x="176970" y="501650"/>
                  </a:lnTo>
                  <a:lnTo>
                    <a:pt x="75116" y="547370"/>
                  </a:lnTo>
                  <a:lnTo>
                    <a:pt x="192258" y="547370"/>
                  </a:lnTo>
                  <a:lnTo>
                    <a:pt x="242248" y="524510"/>
                  </a:lnTo>
                  <a:lnTo>
                    <a:pt x="248725" y="521970"/>
                  </a:lnTo>
                  <a:lnTo>
                    <a:pt x="252916" y="516890"/>
                  </a:lnTo>
                  <a:lnTo>
                    <a:pt x="256726" y="506730"/>
                  </a:lnTo>
                  <a:lnTo>
                    <a:pt x="255710" y="499110"/>
                  </a:lnTo>
                  <a:lnTo>
                    <a:pt x="252027" y="491490"/>
                  </a:lnTo>
                  <a:lnTo>
                    <a:pt x="247074" y="480060"/>
                  </a:lnTo>
                  <a:lnTo>
                    <a:pt x="240976" y="467360"/>
                  </a:lnTo>
                  <a:lnTo>
                    <a:pt x="234295" y="455930"/>
                  </a:lnTo>
                  <a:close/>
                </a:path>
                <a:path w="1034414" h="701039">
                  <a:moveTo>
                    <a:pt x="588756" y="198120"/>
                  </a:moveTo>
                  <a:lnTo>
                    <a:pt x="576258" y="198120"/>
                  </a:lnTo>
                  <a:lnTo>
                    <a:pt x="563185" y="199390"/>
                  </a:lnTo>
                  <a:lnTo>
                    <a:pt x="520251" y="213360"/>
                  </a:lnTo>
                  <a:lnTo>
                    <a:pt x="482907" y="236220"/>
                  </a:lnTo>
                  <a:lnTo>
                    <a:pt x="457084" y="266700"/>
                  </a:lnTo>
                  <a:lnTo>
                    <a:pt x="443396" y="303530"/>
                  </a:lnTo>
                  <a:lnTo>
                    <a:pt x="441197" y="331470"/>
                  </a:lnTo>
                  <a:lnTo>
                    <a:pt x="442146" y="345440"/>
                  </a:lnTo>
                  <a:lnTo>
                    <a:pt x="453558" y="392430"/>
                  </a:lnTo>
                  <a:lnTo>
                    <a:pt x="476642" y="439420"/>
                  </a:lnTo>
                  <a:lnTo>
                    <a:pt x="505084" y="473710"/>
                  </a:lnTo>
                  <a:lnTo>
                    <a:pt x="538285" y="494030"/>
                  </a:lnTo>
                  <a:lnTo>
                    <a:pt x="576308" y="501650"/>
                  </a:lnTo>
                  <a:lnTo>
                    <a:pt x="589974" y="500380"/>
                  </a:lnTo>
                  <a:lnTo>
                    <a:pt x="634337" y="488950"/>
                  </a:lnTo>
                  <a:lnTo>
                    <a:pt x="667301" y="473710"/>
                  </a:lnTo>
                  <a:lnTo>
                    <a:pt x="675264" y="469900"/>
                  </a:lnTo>
                  <a:lnTo>
                    <a:pt x="682811" y="464820"/>
                  </a:lnTo>
                  <a:lnTo>
                    <a:pt x="689887" y="461010"/>
                  </a:lnTo>
                  <a:lnTo>
                    <a:pt x="696464" y="455930"/>
                  </a:lnTo>
                  <a:lnTo>
                    <a:pt x="702563" y="452120"/>
                  </a:lnTo>
                  <a:lnTo>
                    <a:pt x="718190" y="438150"/>
                  </a:lnTo>
                  <a:lnTo>
                    <a:pt x="593528" y="438150"/>
                  </a:lnTo>
                  <a:lnTo>
                    <a:pt x="586656" y="436880"/>
                  </a:lnTo>
                  <a:lnTo>
                    <a:pt x="552636" y="417830"/>
                  </a:lnTo>
                  <a:lnTo>
                    <a:pt x="536253" y="391160"/>
                  </a:lnTo>
                  <a:lnTo>
                    <a:pt x="633372" y="346710"/>
                  </a:lnTo>
                  <a:lnTo>
                    <a:pt x="516314" y="346710"/>
                  </a:lnTo>
                  <a:lnTo>
                    <a:pt x="508186" y="312420"/>
                  </a:lnTo>
                  <a:lnTo>
                    <a:pt x="508440" y="304800"/>
                  </a:lnTo>
                  <a:lnTo>
                    <a:pt x="510218" y="297180"/>
                  </a:lnTo>
                  <a:lnTo>
                    <a:pt x="511869" y="289560"/>
                  </a:lnTo>
                  <a:lnTo>
                    <a:pt x="540571" y="261620"/>
                  </a:lnTo>
                  <a:lnTo>
                    <a:pt x="564844" y="255270"/>
                  </a:lnTo>
                  <a:lnTo>
                    <a:pt x="675445" y="255270"/>
                  </a:lnTo>
                  <a:lnTo>
                    <a:pt x="668162" y="245110"/>
                  </a:lnTo>
                  <a:lnTo>
                    <a:pt x="633132" y="212090"/>
                  </a:lnTo>
                  <a:lnTo>
                    <a:pt x="600706" y="200660"/>
                  </a:lnTo>
                  <a:lnTo>
                    <a:pt x="588756" y="198120"/>
                  </a:lnTo>
                  <a:close/>
                </a:path>
                <a:path w="1034414" h="701039">
                  <a:moveTo>
                    <a:pt x="713164" y="373380"/>
                  </a:moveTo>
                  <a:lnTo>
                    <a:pt x="708973" y="373380"/>
                  </a:lnTo>
                  <a:lnTo>
                    <a:pt x="707322" y="374650"/>
                  </a:lnTo>
                  <a:lnTo>
                    <a:pt x="704655" y="375920"/>
                  </a:lnTo>
                  <a:lnTo>
                    <a:pt x="701480" y="378460"/>
                  </a:lnTo>
                  <a:lnTo>
                    <a:pt x="694368" y="386080"/>
                  </a:lnTo>
                  <a:lnTo>
                    <a:pt x="689796" y="389890"/>
                  </a:lnTo>
                  <a:lnTo>
                    <a:pt x="684081" y="394970"/>
                  </a:lnTo>
                  <a:lnTo>
                    <a:pt x="679630" y="398780"/>
                  </a:lnTo>
                  <a:lnTo>
                    <a:pt x="674667" y="402590"/>
                  </a:lnTo>
                  <a:lnTo>
                    <a:pt x="669204" y="407670"/>
                  </a:lnTo>
                  <a:lnTo>
                    <a:pt x="663253" y="411480"/>
                  </a:lnTo>
                  <a:lnTo>
                    <a:pt x="656726" y="416560"/>
                  </a:lnTo>
                  <a:lnTo>
                    <a:pt x="649521" y="420370"/>
                  </a:lnTo>
                  <a:lnTo>
                    <a:pt x="641625" y="424180"/>
                  </a:lnTo>
                  <a:lnTo>
                    <a:pt x="624433" y="431800"/>
                  </a:lnTo>
                  <a:lnTo>
                    <a:pt x="616184" y="434340"/>
                  </a:lnTo>
                  <a:lnTo>
                    <a:pt x="608292" y="436880"/>
                  </a:lnTo>
                  <a:lnTo>
                    <a:pt x="600769" y="438150"/>
                  </a:lnTo>
                  <a:lnTo>
                    <a:pt x="718190" y="438150"/>
                  </a:lnTo>
                  <a:lnTo>
                    <a:pt x="725356" y="431800"/>
                  </a:lnTo>
                  <a:lnTo>
                    <a:pt x="729547" y="426720"/>
                  </a:lnTo>
                  <a:lnTo>
                    <a:pt x="732087" y="424180"/>
                  </a:lnTo>
                  <a:lnTo>
                    <a:pt x="732595" y="421640"/>
                  </a:lnTo>
                  <a:lnTo>
                    <a:pt x="733230" y="420370"/>
                  </a:lnTo>
                  <a:lnTo>
                    <a:pt x="733611" y="419100"/>
                  </a:lnTo>
                  <a:lnTo>
                    <a:pt x="733675" y="417830"/>
                  </a:lnTo>
                  <a:lnTo>
                    <a:pt x="733611" y="412750"/>
                  </a:lnTo>
                  <a:lnTo>
                    <a:pt x="732976" y="411480"/>
                  </a:lnTo>
                  <a:lnTo>
                    <a:pt x="732468" y="408940"/>
                  </a:lnTo>
                  <a:lnTo>
                    <a:pt x="731706" y="406400"/>
                  </a:lnTo>
                  <a:lnTo>
                    <a:pt x="730563" y="403860"/>
                  </a:lnTo>
                  <a:lnTo>
                    <a:pt x="729547" y="400050"/>
                  </a:lnTo>
                  <a:lnTo>
                    <a:pt x="728023" y="397510"/>
                  </a:lnTo>
                  <a:lnTo>
                    <a:pt x="724213" y="388620"/>
                  </a:lnTo>
                  <a:lnTo>
                    <a:pt x="722308" y="384810"/>
                  </a:lnTo>
                  <a:lnTo>
                    <a:pt x="720657" y="382270"/>
                  </a:lnTo>
                  <a:lnTo>
                    <a:pt x="717609" y="377190"/>
                  </a:lnTo>
                  <a:lnTo>
                    <a:pt x="714561" y="374650"/>
                  </a:lnTo>
                  <a:lnTo>
                    <a:pt x="713164" y="373380"/>
                  </a:lnTo>
                  <a:close/>
                </a:path>
                <a:path w="1034414" h="701039">
                  <a:moveTo>
                    <a:pt x="340673" y="168910"/>
                  </a:moveTo>
                  <a:lnTo>
                    <a:pt x="327338" y="168910"/>
                  </a:lnTo>
                  <a:lnTo>
                    <a:pt x="321877" y="170180"/>
                  </a:lnTo>
                  <a:lnTo>
                    <a:pt x="283656" y="184150"/>
                  </a:lnTo>
                  <a:lnTo>
                    <a:pt x="252761" y="209550"/>
                  </a:lnTo>
                  <a:lnTo>
                    <a:pt x="238041" y="251460"/>
                  </a:lnTo>
                  <a:lnTo>
                    <a:pt x="238242" y="261620"/>
                  </a:lnTo>
                  <a:lnTo>
                    <a:pt x="249170" y="304800"/>
                  </a:lnTo>
                  <a:lnTo>
                    <a:pt x="263457" y="336550"/>
                  </a:lnTo>
                  <a:lnTo>
                    <a:pt x="233485" y="350520"/>
                  </a:lnTo>
                  <a:lnTo>
                    <a:pt x="227897" y="358140"/>
                  </a:lnTo>
                  <a:lnTo>
                    <a:pt x="228024" y="360680"/>
                  </a:lnTo>
                  <a:lnTo>
                    <a:pt x="244026" y="400050"/>
                  </a:lnTo>
                  <a:lnTo>
                    <a:pt x="254821" y="407670"/>
                  </a:lnTo>
                  <a:lnTo>
                    <a:pt x="258250" y="406400"/>
                  </a:lnTo>
                  <a:lnTo>
                    <a:pt x="288603" y="392430"/>
                  </a:lnTo>
                  <a:lnTo>
                    <a:pt x="370530" y="392430"/>
                  </a:lnTo>
                  <a:lnTo>
                    <a:pt x="356675" y="361950"/>
                  </a:lnTo>
                  <a:lnTo>
                    <a:pt x="400871" y="341630"/>
                  </a:lnTo>
                  <a:lnTo>
                    <a:pt x="404300" y="340360"/>
                  </a:lnTo>
                  <a:lnTo>
                    <a:pt x="405951" y="336550"/>
                  </a:lnTo>
                  <a:lnTo>
                    <a:pt x="405697" y="326390"/>
                  </a:lnTo>
                  <a:lnTo>
                    <a:pt x="403284" y="318770"/>
                  </a:lnTo>
                  <a:lnTo>
                    <a:pt x="397569" y="306070"/>
                  </a:lnTo>
                  <a:lnTo>
                    <a:pt x="331529" y="306070"/>
                  </a:lnTo>
                  <a:lnTo>
                    <a:pt x="321369" y="284480"/>
                  </a:lnTo>
                  <a:lnTo>
                    <a:pt x="312479" y="252730"/>
                  </a:lnTo>
                  <a:lnTo>
                    <a:pt x="313368" y="248920"/>
                  </a:lnTo>
                  <a:lnTo>
                    <a:pt x="314130" y="243840"/>
                  </a:lnTo>
                  <a:lnTo>
                    <a:pt x="316035" y="240030"/>
                  </a:lnTo>
                  <a:lnTo>
                    <a:pt x="318829" y="237490"/>
                  </a:lnTo>
                  <a:lnTo>
                    <a:pt x="321623" y="233680"/>
                  </a:lnTo>
                  <a:lnTo>
                    <a:pt x="325560" y="231140"/>
                  </a:lnTo>
                  <a:lnTo>
                    <a:pt x="330386" y="228600"/>
                  </a:lnTo>
                  <a:lnTo>
                    <a:pt x="334577" y="227330"/>
                  </a:lnTo>
                  <a:lnTo>
                    <a:pt x="338260" y="226060"/>
                  </a:lnTo>
                  <a:lnTo>
                    <a:pt x="341689" y="224790"/>
                  </a:lnTo>
                  <a:lnTo>
                    <a:pt x="344991" y="224790"/>
                  </a:lnTo>
                  <a:lnTo>
                    <a:pt x="348039" y="223520"/>
                  </a:lnTo>
                  <a:lnTo>
                    <a:pt x="353119" y="223520"/>
                  </a:lnTo>
                  <a:lnTo>
                    <a:pt x="355405" y="222250"/>
                  </a:lnTo>
                  <a:lnTo>
                    <a:pt x="361755" y="222250"/>
                  </a:lnTo>
                  <a:lnTo>
                    <a:pt x="362898" y="220980"/>
                  </a:lnTo>
                  <a:lnTo>
                    <a:pt x="363787" y="220980"/>
                  </a:lnTo>
                  <a:lnTo>
                    <a:pt x="364422" y="219710"/>
                  </a:lnTo>
                  <a:lnTo>
                    <a:pt x="364930" y="218440"/>
                  </a:lnTo>
                  <a:lnTo>
                    <a:pt x="365311" y="217170"/>
                  </a:lnTo>
                  <a:lnTo>
                    <a:pt x="365184" y="213360"/>
                  </a:lnTo>
                  <a:lnTo>
                    <a:pt x="364549" y="209550"/>
                  </a:lnTo>
                  <a:lnTo>
                    <a:pt x="363533" y="207010"/>
                  </a:lnTo>
                  <a:lnTo>
                    <a:pt x="362390" y="203200"/>
                  </a:lnTo>
                  <a:lnTo>
                    <a:pt x="360739" y="199390"/>
                  </a:lnTo>
                  <a:lnTo>
                    <a:pt x="355913" y="189230"/>
                  </a:lnTo>
                  <a:lnTo>
                    <a:pt x="353754" y="184150"/>
                  </a:lnTo>
                  <a:lnTo>
                    <a:pt x="351849" y="181610"/>
                  </a:lnTo>
                  <a:lnTo>
                    <a:pt x="349817" y="177800"/>
                  </a:lnTo>
                  <a:lnTo>
                    <a:pt x="347912" y="175260"/>
                  </a:lnTo>
                  <a:lnTo>
                    <a:pt x="346134" y="172720"/>
                  </a:lnTo>
                  <a:lnTo>
                    <a:pt x="344229" y="171450"/>
                  </a:lnTo>
                  <a:lnTo>
                    <a:pt x="340673" y="168910"/>
                  </a:lnTo>
                  <a:close/>
                </a:path>
                <a:path w="1034414" h="701039">
                  <a:moveTo>
                    <a:pt x="708973" y="0"/>
                  </a:moveTo>
                  <a:lnTo>
                    <a:pt x="700464" y="0"/>
                  </a:lnTo>
                  <a:lnTo>
                    <a:pt x="696527" y="1270"/>
                  </a:lnTo>
                  <a:lnTo>
                    <a:pt x="687383" y="3810"/>
                  </a:lnTo>
                  <a:lnTo>
                    <a:pt x="681795" y="6350"/>
                  </a:lnTo>
                  <a:lnTo>
                    <a:pt x="668460" y="11430"/>
                  </a:lnTo>
                  <a:lnTo>
                    <a:pt x="662999" y="13970"/>
                  </a:lnTo>
                  <a:lnTo>
                    <a:pt x="654871" y="19050"/>
                  </a:lnTo>
                  <a:lnTo>
                    <a:pt x="651696" y="21590"/>
                  </a:lnTo>
                  <a:lnTo>
                    <a:pt x="647378" y="26670"/>
                  </a:lnTo>
                  <a:lnTo>
                    <a:pt x="646108" y="27940"/>
                  </a:lnTo>
                  <a:lnTo>
                    <a:pt x="645727" y="30480"/>
                  </a:lnTo>
                  <a:lnTo>
                    <a:pt x="645219" y="31750"/>
                  </a:lnTo>
                  <a:lnTo>
                    <a:pt x="645473" y="34290"/>
                  </a:lnTo>
                  <a:lnTo>
                    <a:pt x="646235" y="35560"/>
                  </a:lnTo>
                  <a:lnTo>
                    <a:pt x="808287" y="392430"/>
                  </a:lnTo>
                  <a:lnTo>
                    <a:pt x="809049" y="393700"/>
                  </a:lnTo>
                  <a:lnTo>
                    <a:pt x="810319" y="394970"/>
                  </a:lnTo>
                  <a:lnTo>
                    <a:pt x="812097" y="396240"/>
                  </a:lnTo>
                  <a:lnTo>
                    <a:pt x="813748" y="397510"/>
                  </a:lnTo>
                  <a:lnTo>
                    <a:pt x="819082" y="397510"/>
                  </a:lnTo>
                  <a:lnTo>
                    <a:pt x="822130" y="396240"/>
                  </a:lnTo>
                  <a:lnTo>
                    <a:pt x="825940" y="396240"/>
                  </a:lnTo>
                  <a:lnTo>
                    <a:pt x="835084" y="392430"/>
                  </a:lnTo>
                  <a:lnTo>
                    <a:pt x="840672" y="391160"/>
                  </a:lnTo>
                  <a:lnTo>
                    <a:pt x="847276" y="387350"/>
                  </a:lnTo>
                  <a:lnTo>
                    <a:pt x="854007" y="384810"/>
                  </a:lnTo>
                  <a:lnTo>
                    <a:pt x="859468" y="382270"/>
                  </a:lnTo>
                  <a:lnTo>
                    <a:pt x="863532" y="379730"/>
                  </a:lnTo>
                  <a:lnTo>
                    <a:pt x="867723" y="377190"/>
                  </a:lnTo>
                  <a:lnTo>
                    <a:pt x="870898" y="374650"/>
                  </a:lnTo>
                  <a:lnTo>
                    <a:pt x="873057" y="372110"/>
                  </a:lnTo>
                  <a:lnTo>
                    <a:pt x="875216" y="370840"/>
                  </a:lnTo>
                  <a:lnTo>
                    <a:pt x="876613" y="368300"/>
                  </a:lnTo>
                  <a:lnTo>
                    <a:pt x="877121" y="367030"/>
                  </a:lnTo>
                  <a:lnTo>
                    <a:pt x="877502" y="364490"/>
                  </a:lnTo>
                  <a:lnTo>
                    <a:pt x="877375" y="363220"/>
                  </a:lnTo>
                  <a:lnTo>
                    <a:pt x="876486" y="360680"/>
                  </a:lnTo>
                  <a:lnTo>
                    <a:pt x="818447" y="233680"/>
                  </a:lnTo>
                  <a:lnTo>
                    <a:pt x="951565" y="233680"/>
                  </a:lnTo>
                  <a:lnTo>
                    <a:pt x="925691" y="217170"/>
                  </a:lnTo>
                  <a:lnTo>
                    <a:pt x="810954" y="217170"/>
                  </a:lnTo>
                  <a:lnTo>
                    <a:pt x="714561" y="5080"/>
                  </a:lnTo>
                  <a:lnTo>
                    <a:pt x="713672" y="2540"/>
                  </a:lnTo>
                  <a:lnTo>
                    <a:pt x="712402" y="1270"/>
                  </a:lnTo>
                  <a:lnTo>
                    <a:pt x="710751" y="1270"/>
                  </a:lnTo>
                  <a:lnTo>
                    <a:pt x="708973" y="0"/>
                  </a:lnTo>
                  <a:close/>
                </a:path>
                <a:path w="1034414" h="701039">
                  <a:moveTo>
                    <a:pt x="675445" y="255270"/>
                  </a:moveTo>
                  <a:lnTo>
                    <a:pt x="564844" y="255270"/>
                  </a:lnTo>
                  <a:lnTo>
                    <a:pt x="575879" y="256540"/>
                  </a:lnTo>
                  <a:lnTo>
                    <a:pt x="586164" y="260350"/>
                  </a:lnTo>
                  <a:lnTo>
                    <a:pt x="595594" y="267970"/>
                  </a:lnTo>
                  <a:lnTo>
                    <a:pt x="604071" y="276860"/>
                  </a:lnTo>
                  <a:lnTo>
                    <a:pt x="611596" y="287020"/>
                  </a:lnTo>
                  <a:lnTo>
                    <a:pt x="618168" y="300990"/>
                  </a:lnTo>
                  <a:lnTo>
                    <a:pt x="516314" y="346710"/>
                  </a:lnTo>
                  <a:lnTo>
                    <a:pt x="633372" y="346710"/>
                  </a:lnTo>
                  <a:lnTo>
                    <a:pt x="683319" y="323850"/>
                  </a:lnTo>
                  <a:lnTo>
                    <a:pt x="689923" y="321310"/>
                  </a:lnTo>
                  <a:lnTo>
                    <a:pt x="694114" y="317500"/>
                  </a:lnTo>
                  <a:lnTo>
                    <a:pt x="696019" y="311150"/>
                  </a:lnTo>
                  <a:lnTo>
                    <a:pt x="697924" y="306070"/>
                  </a:lnTo>
                  <a:lnTo>
                    <a:pt x="696908" y="298450"/>
                  </a:lnTo>
                  <a:lnTo>
                    <a:pt x="693098" y="290830"/>
                  </a:lnTo>
                  <a:lnTo>
                    <a:pt x="688272" y="279400"/>
                  </a:lnTo>
                  <a:lnTo>
                    <a:pt x="682156" y="266700"/>
                  </a:lnTo>
                  <a:lnTo>
                    <a:pt x="675445" y="255270"/>
                  </a:lnTo>
                  <a:close/>
                </a:path>
                <a:path w="1034414" h="701039">
                  <a:moveTo>
                    <a:pt x="972117" y="327660"/>
                  </a:moveTo>
                  <a:lnTo>
                    <a:pt x="963735" y="327660"/>
                  </a:lnTo>
                  <a:lnTo>
                    <a:pt x="966021" y="328930"/>
                  </a:lnTo>
                  <a:lnTo>
                    <a:pt x="968815" y="328930"/>
                  </a:lnTo>
                  <a:lnTo>
                    <a:pt x="972117" y="327660"/>
                  </a:lnTo>
                  <a:close/>
                </a:path>
                <a:path w="1034414" h="701039">
                  <a:moveTo>
                    <a:pt x="951565" y="233680"/>
                  </a:moveTo>
                  <a:lnTo>
                    <a:pt x="818447" y="233680"/>
                  </a:lnTo>
                  <a:lnTo>
                    <a:pt x="956750" y="323850"/>
                  </a:lnTo>
                  <a:lnTo>
                    <a:pt x="959163" y="326390"/>
                  </a:lnTo>
                  <a:lnTo>
                    <a:pt x="961449" y="327660"/>
                  </a:lnTo>
                  <a:lnTo>
                    <a:pt x="975546" y="327660"/>
                  </a:lnTo>
                  <a:lnTo>
                    <a:pt x="979610" y="326390"/>
                  </a:lnTo>
                  <a:lnTo>
                    <a:pt x="984309" y="325120"/>
                  </a:lnTo>
                  <a:lnTo>
                    <a:pt x="989135" y="322580"/>
                  </a:lnTo>
                  <a:lnTo>
                    <a:pt x="995231" y="320040"/>
                  </a:lnTo>
                  <a:lnTo>
                    <a:pt x="1002597" y="317500"/>
                  </a:lnTo>
                  <a:lnTo>
                    <a:pt x="1009836" y="313690"/>
                  </a:lnTo>
                  <a:lnTo>
                    <a:pt x="1015551" y="311150"/>
                  </a:lnTo>
                  <a:lnTo>
                    <a:pt x="1024187" y="306070"/>
                  </a:lnTo>
                  <a:lnTo>
                    <a:pt x="1027489" y="303530"/>
                  </a:lnTo>
                  <a:lnTo>
                    <a:pt x="1029775" y="300990"/>
                  </a:lnTo>
                  <a:lnTo>
                    <a:pt x="1031934" y="299720"/>
                  </a:lnTo>
                  <a:lnTo>
                    <a:pt x="1033331" y="297180"/>
                  </a:lnTo>
                  <a:lnTo>
                    <a:pt x="1034093" y="294640"/>
                  </a:lnTo>
                  <a:lnTo>
                    <a:pt x="1033839" y="292100"/>
                  </a:lnTo>
                  <a:lnTo>
                    <a:pt x="1032950" y="290830"/>
                  </a:lnTo>
                  <a:lnTo>
                    <a:pt x="1032061" y="288290"/>
                  </a:lnTo>
                  <a:lnTo>
                    <a:pt x="1030410" y="285750"/>
                  </a:lnTo>
                  <a:lnTo>
                    <a:pt x="1026092" y="281940"/>
                  </a:lnTo>
                  <a:lnTo>
                    <a:pt x="1023044" y="279400"/>
                  </a:lnTo>
                  <a:lnTo>
                    <a:pt x="1019234" y="276860"/>
                  </a:lnTo>
                  <a:lnTo>
                    <a:pt x="951565" y="233680"/>
                  </a:lnTo>
                  <a:close/>
                </a:path>
                <a:path w="1034414" h="701039">
                  <a:moveTo>
                    <a:pt x="382583" y="285750"/>
                  </a:moveTo>
                  <a:lnTo>
                    <a:pt x="377376" y="285750"/>
                  </a:lnTo>
                  <a:lnTo>
                    <a:pt x="331529" y="306070"/>
                  </a:lnTo>
                  <a:lnTo>
                    <a:pt x="397569" y="306070"/>
                  </a:lnTo>
                  <a:lnTo>
                    <a:pt x="396426" y="303530"/>
                  </a:lnTo>
                  <a:lnTo>
                    <a:pt x="394140" y="299720"/>
                  </a:lnTo>
                  <a:lnTo>
                    <a:pt x="392108" y="295910"/>
                  </a:lnTo>
                  <a:lnTo>
                    <a:pt x="389949" y="292100"/>
                  </a:lnTo>
                  <a:lnTo>
                    <a:pt x="388044" y="289560"/>
                  </a:lnTo>
                  <a:lnTo>
                    <a:pt x="386139" y="288290"/>
                  </a:lnTo>
                  <a:lnTo>
                    <a:pt x="382583" y="285750"/>
                  </a:lnTo>
                  <a:close/>
                </a:path>
                <a:path w="1034414" h="701039">
                  <a:moveTo>
                    <a:pt x="905823" y="46990"/>
                  </a:moveTo>
                  <a:lnTo>
                    <a:pt x="899473" y="48260"/>
                  </a:lnTo>
                  <a:lnTo>
                    <a:pt x="895409" y="49530"/>
                  </a:lnTo>
                  <a:lnTo>
                    <a:pt x="885757" y="52070"/>
                  </a:lnTo>
                  <a:lnTo>
                    <a:pt x="880042" y="54610"/>
                  </a:lnTo>
                  <a:lnTo>
                    <a:pt x="873311" y="58420"/>
                  </a:lnTo>
                  <a:lnTo>
                    <a:pt x="866453" y="60960"/>
                  </a:lnTo>
                  <a:lnTo>
                    <a:pt x="843974" y="76200"/>
                  </a:lnTo>
                  <a:lnTo>
                    <a:pt x="842196" y="77470"/>
                  </a:lnTo>
                  <a:lnTo>
                    <a:pt x="841053" y="80010"/>
                  </a:lnTo>
                  <a:lnTo>
                    <a:pt x="840037" y="82550"/>
                  </a:lnTo>
                  <a:lnTo>
                    <a:pt x="839275" y="85090"/>
                  </a:lnTo>
                  <a:lnTo>
                    <a:pt x="838767" y="88900"/>
                  </a:lnTo>
                  <a:lnTo>
                    <a:pt x="810954" y="217170"/>
                  </a:lnTo>
                  <a:lnTo>
                    <a:pt x="925691" y="217170"/>
                  </a:lnTo>
                  <a:lnTo>
                    <a:pt x="879915" y="187960"/>
                  </a:lnTo>
                  <a:lnTo>
                    <a:pt x="914205" y="74930"/>
                  </a:lnTo>
                  <a:lnTo>
                    <a:pt x="915348" y="69850"/>
                  </a:lnTo>
                  <a:lnTo>
                    <a:pt x="915856" y="66040"/>
                  </a:lnTo>
                  <a:lnTo>
                    <a:pt x="915729" y="58420"/>
                  </a:lnTo>
                  <a:lnTo>
                    <a:pt x="915094" y="55880"/>
                  </a:lnTo>
                  <a:lnTo>
                    <a:pt x="913062" y="50800"/>
                  </a:lnTo>
                  <a:lnTo>
                    <a:pt x="911665" y="49530"/>
                  </a:lnTo>
                  <a:lnTo>
                    <a:pt x="910014" y="48260"/>
                  </a:lnTo>
                  <a:lnTo>
                    <a:pt x="908363" y="48260"/>
                  </a:lnTo>
                  <a:lnTo>
                    <a:pt x="905823" y="4699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99815" y="3215640"/>
              <a:ext cx="2676906" cy="20581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58539" y="3525393"/>
              <a:ext cx="1563751" cy="9524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42688" y="3093719"/>
              <a:ext cx="2201417" cy="143332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49214" y="3058033"/>
              <a:ext cx="1136650" cy="673100"/>
            </a:xfrm>
            <a:custGeom>
              <a:avLst/>
              <a:gdLst/>
              <a:ahLst/>
              <a:cxnLst/>
              <a:rect l="l" t="t" r="r" b="b"/>
              <a:pathLst>
                <a:path w="1136650" h="673100">
                  <a:moveTo>
                    <a:pt x="63626" y="275590"/>
                  </a:moveTo>
                  <a:lnTo>
                    <a:pt x="55118" y="275590"/>
                  </a:lnTo>
                  <a:lnTo>
                    <a:pt x="51308" y="276860"/>
                  </a:lnTo>
                  <a:lnTo>
                    <a:pt x="42163" y="279400"/>
                  </a:lnTo>
                  <a:lnTo>
                    <a:pt x="36449" y="281940"/>
                  </a:lnTo>
                  <a:lnTo>
                    <a:pt x="29845" y="285750"/>
                  </a:lnTo>
                  <a:lnTo>
                    <a:pt x="23113" y="288290"/>
                  </a:lnTo>
                  <a:lnTo>
                    <a:pt x="17780" y="290830"/>
                  </a:lnTo>
                  <a:lnTo>
                    <a:pt x="13715" y="293370"/>
                  </a:lnTo>
                  <a:lnTo>
                    <a:pt x="9525" y="295910"/>
                  </a:lnTo>
                  <a:lnTo>
                    <a:pt x="6476" y="298450"/>
                  </a:lnTo>
                  <a:lnTo>
                    <a:pt x="2159" y="302260"/>
                  </a:lnTo>
                  <a:lnTo>
                    <a:pt x="762" y="304800"/>
                  </a:lnTo>
                  <a:lnTo>
                    <a:pt x="0" y="308610"/>
                  </a:lnTo>
                  <a:lnTo>
                    <a:pt x="126" y="309880"/>
                  </a:lnTo>
                  <a:lnTo>
                    <a:pt x="1015" y="312420"/>
                  </a:lnTo>
                  <a:lnTo>
                    <a:pt x="162940" y="668020"/>
                  </a:lnTo>
                  <a:lnTo>
                    <a:pt x="163830" y="670560"/>
                  </a:lnTo>
                  <a:lnTo>
                    <a:pt x="165100" y="671830"/>
                  </a:lnTo>
                  <a:lnTo>
                    <a:pt x="168401" y="673100"/>
                  </a:lnTo>
                  <a:lnTo>
                    <a:pt x="176911" y="673100"/>
                  </a:lnTo>
                  <a:lnTo>
                    <a:pt x="180721" y="671830"/>
                  </a:lnTo>
                  <a:lnTo>
                    <a:pt x="189737" y="669290"/>
                  </a:lnTo>
                  <a:lnTo>
                    <a:pt x="195325" y="666750"/>
                  </a:lnTo>
                  <a:lnTo>
                    <a:pt x="202057" y="664210"/>
                  </a:lnTo>
                  <a:lnTo>
                    <a:pt x="208787" y="660400"/>
                  </a:lnTo>
                  <a:lnTo>
                    <a:pt x="214122" y="657860"/>
                  </a:lnTo>
                  <a:lnTo>
                    <a:pt x="218312" y="655320"/>
                  </a:lnTo>
                  <a:lnTo>
                    <a:pt x="222376" y="652780"/>
                  </a:lnTo>
                  <a:lnTo>
                    <a:pt x="225551" y="651510"/>
                  </a:lnTo>
                  <a:lnTo>
                    <a:pt x="227837" y="648970"/>
                  </a:lnTo>
                  <a:lnTo>
                    <a:pt x="229997" y="646430"/>
                  </a:lnTo>
                  <a:lnTo>
                    <a:pt x="231267" y="645160"/>
                  </a:lnTo>
                  <a:lnTo>
                    <a:pt x="231775" y="642620"/>
                  </a:lnTo>
                  <a:lnTo>
                    <a:pt x="232283" y="641350"/>
                  </a:lnTo>
                  <a:lnTo>
                    <a:pt x="232029" y="638810"/>
                  </a:lnTo>
                  <a:lnTo>
                    <a:pt x="231267" y="637540"/>
                  </a:lnTo>
                  <a:lnTo>
                    <a:pt x="173100" y="509270"/>
                  </a:lnTo>
                  <a:lnTo>
                    <a:pt x="306284" y="509270"/>
                  </a:lnTo>
                  <a:lnTo>
                    <a:pt x="280386" y="492760"/>
                  </a:lnTo>
                  <a:lnTo>
                    <a:pt x="165735" y="492760"/>
                  </a:lnTo>
                  <a:lnTo>
                    <a:pt x="69214" y="280670"/>
                  </a:lnTo>
                  <a:lnTo>
                    <a:pt x="68452" y="279400"/>
                  </a:lnTo>
                  <a:lnTo>
                    <a:pt x="67183" y="278130"/>
                  </a:lnTo>
                  <a:lnTo>
                    <a:pt x="63626" y="275590"/>
                  </a:lnTo>
                  <a:close/>
                </a:path>
                <a:path w="1136650" h="673100">
                  <a:moveTo>
                    <a:pt x="306284" y="509270"/>
                  </a:moveTo>
                  <a:lnTo>
                    <a:pt x="173100" y="509270"/>
                  </a:lnTo>
                  <a:lnTo>
                    <a:pt x="311531" y="600710"/>
                  </a:lnTo>
                  <a:lnTo>
                    <a:pt x="318388" y="604520"/>
                  </a:lnTo>
                  <a:lnTo>
                    <a:pt x="323469" y="604520"/>
                  </a:lnTo>
                  <a:lnTo>
                    <a:pt x="330200" y="603250"/>
                  </a:lnTo>
                  <a:lnTo>
                    <a:pt x="334263" y="603250"/>
                  </a:lnTo>
                  <a:lnTo>
                    <a:pt x="339089" y="600710"/>
                  </a:lnTo>
                  <a:lnTo>
                    <a:pt x="343788" y="599440"/>
                  </a:lnTo>
                  <a:lnTo>
                    <a:pt x="349885" y="596900"/>
                  </a:lnTo>
                  <a:lnTo>
                    <a:pt x="357377" y="593090"/>
                  </a:lnTo>
                  <a:lnTo>
                    <a:pt x="364489" y="590550"/>
                  </a:lnTo>
                  <a:lnTo>
                    <a:pt x="370332" y="586740"/>
                  </a:lnTo>
                  <a:lnTo>
                    <a:pt x="378968" y="581660"/>
                  </a:lnTo>
                  <a:lnTo>
                    <a:pt x="382270" y="580390"/>
                  </a:lnTo>
                  <a:lnTo>
                    <a:pt x="384429" y="577850"/>
                  </a:lnTo>
                  <a:lnTo>
                    <a:pt x="386714" y="575310"/>
                  </a:lnTo>
                  <a:lnTo>
                    <a:pt x="387985" y="574040"/>
                  </a:lnTo>
                  <a:lnTo>
                    <a:pt x="388747" y="570230"/>
                  </a:lnTo>
                  <a:lnTo>
                    <a:pt x="388620" y="568960"/>
                  </a:lnTo>
                  <a:lnTo>
                    <a:pt x="387731" y="566420"/>
                  </a:lnTo>
                  <a:lnTo>
                    <a:pt x="386714" y="565150"/>
                  </a:lnTo>
                  <a:lnTo>
                    <a:pt x="385190" y="562610"/>
                  </a:lnTo>
                  <a:lnTo>
                    <a:pt x="383032" y="560070"/>
                  </a:lnTo>
                  <a:lnTo>
                    <a:pt x="380746" y="557530"/>
                  </a:lnTo>
                  <a:lnTo>
                    <a:pt x="377825" y="556260"/>
                  </a:lnTo>
                  <a:lnTo>
                    <a:pt x="374014" y="552450"/>
                  </a:lnTo>
                  <a:lnTo>
                    <a:pt x="306284" y="509270"/>
                  </a:lnTo>
                  <a:close/>
                </a:path>
                <a:path w="1136650" h="673100">
                  <a:moveTo>
                    <a:pt x="556133" y="294640"/>
                  </a:moveTo>
                  <a:lnTo>
                    <a:pt x="459359" y="294640"/>
                  </a:lnTo>
                  <a:lnTo>
                    <a:pt x="464565" y="297180"/>
                  </a:lnTo>
                  <a:lnTo>
                    <a:pt x="469900" y="299720"/>
                  </a:lnTo>
                  <a:lnTo>
                    <a:pt x="474472" y="302260"/>
                  </a:lnTo>
                  <a:lnTo>
                    <a:pt x="482726" y="312420"/>
                  </a:lnTo>
                  <a:lnTo>
                    <a:pt x="486537" y="318770"/>
                  </a:lnTo>
                  <a:lnTo>
                    <a:pt x="489965" y="326390"/>
                  </a:lnTo>
                  <a:lnTo>
                    <a:pt x="496697" y="341630"/>
                  </a:lnTo>
                  <a:lnTo>
                    <a:pt x="473075" y="351790"/>
                  </a:lnTo>
                  <a:lnTo>
                    <a:pt x="457598" y="359410"/>
                  </a:lnTo>
                  <a:lnTo>
                    <a:pt x="443372" y="367030"/>
                  </a:lnTo>
                  <a:lnTo>
                    <a:pt x="430408" y="374650"/>
                  </a:lnTo>
                  <a:lnTo>
                    <a:pt x="418719" y="382270"/>
                  </a:lnTo>
                  <a:lnTo>
                    <a:pt x="408239" y="391160"/>
                  </a:lnTo>
                  <a:lnTo>
                    <a:pt x="399081" y="398780"/>
                  </a:lnTo>
                  <a:lnTo>
                    <a:pt x="375634" y="434340"/>
                  </a:lnTo>
                  <a:lnTo>
                    <a:pt x="371729" y="453390"/>
                  </a:lnTo>
                  <a:lnTo>
                    <a:pt x="371826" y="463550"/>
                  </a:lnTo>
                  <a:lnTo>
                    <a:pt x="384903" y="502920"/>
                  </a:lnTo>
                  <a:lnTo>
                    <a:pt x="416131" y="534670"/>
                  </a:lnTo>
                  <a:lnTo>
                    <a:pt x="448437" y="543560"/>
                  </a:lnTo>
                  <a:lnTo>
                    <a:pt x="466344" y="543560"/>
                  </a:lnTo>
                  <a:lnTo>
                    <a:pt x="475611" y="541020"/>
                  </a:lnTo>
                  <a:lnTo>
                    <a:pt x="484949" y="539750"/>
                  </a:lnTo>
                  <a:lnTo>
                    <a:pt x="525208" y="519430"/>
                  </a:lnTo>
                  <a:lnTo>
                    <a:pt x="555513" y="485140"/>
                  </a:lnTo>
                  <a:lnTo>
                    <a:pt x="556820" y="482600"/>
                  </a:lnTo>
                  <a:lnTo>
                    <a:pt x="473323" y="482600"/>
                  </a:lnTo>
                  <a:lnTo>
                    <a:pt x="466344" y="480060"/>
                  </a:lnTo>
                  <a:lnTo>
                    <a:pt x="441833" y="449580"/>
                  </a:lnTo>
                  <a:lnTo>
                    <a:pt x="442087" y="443230"/>
                  </a:lnTo>
                  <a:lnTo>
                    <a:pt x="442213" y="438150"/>
                  </a:lnTo>
                  <a:lnTo>
                    <a:pt x="468661" y="407670"/>
                  </a:lnTo>
                  <a:lnTo>
                    <a:pt x="516127" y="383540"/>
                  </a:lnTo>
                  <a:lnTo>
                    <a:pt x="596554" y="383540"/>
                  </a:lnTo>
                  <a:lnTo>
                    <a:pt x="556133" y="294640"/>
                  </a:lnTo>
                  <a:close/>
                </a:path>
                <a:path w="1136650" h="673100">
                  <a:moveTo>
                    <a:pt x="266446" y="325120"/>
                  </a:moveTo>
                  <a:lnTo>
                    <a:pt x="250189" y="325120"/>
                  </a:lnTo>
                  <a:lnTo>
                    <a:pt x="245363" y="327660"/>
                  </a:lnTo>
                  <a:lnTo>
                    <a:pt x="240537" y="328930"/>
                  </a:lnTo>
                  <a:lnTo>
                    <a:pt x="234823" y="331470"/>
                  </a:lnTo>
                  <a:lnTo>
                    <a:pt x="228092" y="334010"/>
                  </a:lnTo>
                  <a:lnTo>
                    <a:pt x="221234" y="337820"/>
                  </a:lnTo>
                  <a:lnTo>
                    <a:pt x="215646" y="340360"/>
                  </a:lnTo>
                  <a:lnTo>
                    <a:pt x="207263" y="345440"/>
                  </a:lnTo>
                  <a:lnTo>
                    <a:pt x="203835" y="347980"/>
                  </a:lnTo>
                  <a:lnTo>
                    <a:pt x="201295" y="349250"/>
                  </a:lnTo>
                  <a:lnTo>
                    <a:pt x="198755" y="351790"/>
                  </a:lnTo>
                  <a:lnTo>
                    <a:pt x="196850" y="354330"/>
                  </a:lnTo>
                  <a:lnTo>
                    <a:pt x="195834" y="356870"/>
                  </a:lnTo>
                  <a:lnTo>
                    <a:pt x="194690" y="359410"/>
                  </a:lnTo>
                  <a:lnTo>
                    <a:pt x="193929" y="361950"/>
                  </a:lnTo>
                  <a:lnTo>
                    <a:pt x="193548" y="364490"/>
                  </a:lnTo>
                  <a:lnTo>
                    <a:pt x="165735" y="492760"/>
                  </a:lnTo>
                  <a:lnTo>
                    <a:pt x="280386" y="492760"/>
                  </a:lnTo>
                  <a:lnTo>
                    <a:pt x="234569" y="463550"/>
                  </a:lnTo>
                  <a:lnTo>
                    <a:pt x="268859" y="351790"/>
                  </a:lnTo>
                  <a:lnTo>
                    <a:pt x="270001" y="346710"/>
                  </a:lnTo>
                  <a:lnTo>
                    <a:pt x="270637" y="342900"/>
                  </a:lnTo>
                  <a:lnTo>
                    <a:pt x="270510" y="335280"/>
                  </a:lnTo>
                  <a:lnTo>
                    <a:pt x="269875" y="331470"/>
                  </a:lnTo>
                  <a:lnTo>
                    <a:pt x="267715" y="327660"/>
                  </a:lnTo>
                  <a:lnTo>
                    <a:pt x="266446" y="325120"/>
                  </a:lnTo>
                  <a:close/>
                </a:path>
                <a:path w="1136650" h="673100">
                  <a:moveTo>
                    <a:pt x="630682" y="463550"/>
                  </a:moveTo>
                  <a:lnTo>
                    <a:pt x="565023" y="463550"/>
                  </a:lnTo>
                  <a:lnTo>
                    <a:pt x="574929" y="485140"/>
                  </a:lnTo>
                  <a:lnTo>
                    <a:pt x="576580" y="486410"/>
                  </a:lnTo>
                  <a:lnTo>
                    <a:pt x="580898" y="488950"/>
                  </a:lnTo>
                  <a:lnTo>
                    <a:pt x="584073" y="488950"/>
                  </a:lnTo>
                  <a:lnTo>
                    <a:pt x="588010" y="487680"/>
                  </a:lnTo>
                  <a:lnTo>
                    <a:pt x="592074" y="486410"/>
                  </a:lnTo>
                  <a:lnTo>
                    <a:pt x="598043" y="483870"/>
                  </a:lnTo>
                  <a:lnTo>
                    <a:pt x="606171" y="480060"/>
                  </a:lnTo>
                  <a:lnTo>
                    <a:pt x="613790" y="476250"/>
                  </a:lnTo>
                  <a:lnTo>
                    <a:pt x="619379" y="473710"/>
                  </a:lnTo>
                  <a:lnTo>
                    <a:pt x="622935" y="471170"/>
                  </a:lnTo>
                  <a:lnTo>
                    <a:pt x="626618" y="468630"/>
                  </a:lnTo>
                  <a:lnTo>
                    <a:pt x="630047" y="464820"/>
                  </a:lnTo>
                  <a:lnTo>
                    <a:pt x="630682" y="463550"/>
                  </a:lnTo>
                  <a:close/>
                </a:path>
                <a:path w="1136650" h="673100">
                  <a:moveTo>
                    <a:pt x="596554" y="383540"/>
                  </a:moveTo>
                  <a:lnTo>
                    <a:pt x="516127" y="383540"/>
                  </a:lnTo>
                  <a:lnTo>
                    <a:pt x="534797" y="425450"/>
                  </a:lnTo>
                  <a:lnTo>
                    <a:pt x="531655" y="434340"/>
                  </a:lnTo>
                  <a:lnTo>
                    <a:pt x="509889" y="468630"/>
                  </a:lnTo>
                  <a:lnTo>
                    <a:pt x="473323" y="482600"/>
                  </a:lnTo>
                  <a:lnTo>
                    <a:pt x="556820" y="482600"/>
                  </a:lnTo>
                  <a:lnTo>
                    <a:pt x="560738" y="474980"/>
                  </a:lnTo>
                  <a:lnTo>
                    <a:pt x="565023" y="463550"/>
                  </a:lnTo>
                  <a:lnTo>
                    <a:pt x="630682" y="463550"/>
                  </a:lnTo>
                  <a:lnTo>
                    <a:pt x="631317" y="462280"/>
                  </a:lnTo>
                  <a:lnTo>
                    <a:pt x="631317" y="459740"/>
                  </a:lnTo>
                  <a:lnTo>
                    <a:pt x="630047" y="457200"/>
                  </a:lnTo>
                  <a:lnTo>
                    <a:pt x="596554" y="383540"/>
                  </a:lnTo>
                  <a:close/>
                </a:path>
                <a:path w="1136650" h="673100">
                  <a:moveTo>
                    <a:pt x="762762" y="109220"/>
                  </a:moveTo>
                  <a:lnTo>
                    <a:pt x="718438" y="109220"/>
                  </a:lnTo>
                  <a:lnTo>
                    <a:pt x="710819" y="111760"/>
                  </a:lnTo>
                  <a:lnTo>
                    <a:pt x="664241" y="133350"/>
                  </a:lnTo>
                  <a:lnTo>
                    <a:pt x="635218" y="160020"/>
                  </a:lnTo>
                  <a:lnTo>
                    <a:pt x="613489" y="205740"/>
                  </a:lnTo>
                  <a:lnTo>
                    <a:pt x="610822" y="233680"/>
                  </a:lnTo>
                  <a:lnTo>
                    <a:pt x="611632" y="248920"/>
                  </a:lnTo>
                  <a:lnTo>
                    <a:pt x="623633" y="297180"/>
                  </a:lnTo>
                  <a:lnTo>
                    <a:pt x="646398" y="344170"/>
                  </a:lnTo>
                  <a:lnTo>
                    <a:pt x="673326" y="377190"/>
                  </a:lnTo>
                  <a:lnTo>
                    <a:pt x="704723" y="398780"/>
                  </a:lnTo>
                  <a:lnTo>
                    <a:pt x="752475" y="408940"/>
                  </a:lnTo>
                  <a:lnTo>
                    <a:pt x="765383" y="407670"/>
                  </a:lnTo>
                  <a:lnTo>
                    <a:pt x="792104" y="400050"/>
                  </a:lnTo>
                  <a:lnTo>
                    <a:pt x="805942" y="394970"/>
                  </a:lnTo>
                  <a:lnTo>
                    <a:pt x="812038" y="391160"/>
                  </a:lnTo>
                  <a:lnTo>
                    <a:pt x="817943" y="388620"/>
                  </a:lnTo>
                  <a:lnTo>
                    <a:pt x="848360" y="365760"/>
                  </a:lnTo>
                  <a:lnTo>
                    <a:pt x="854075" y="360680"/>
                  </a:lnTo>
                  <a:lnTo>
                    <a:pt x="858774" y="355600"/>
                  </a:lnTo>
                  <a:lnTo>
                    <a:pt x="862711" y="349250"/>
                  </a:lnTo>
                  <a:lnTo>
                    <a:pt x="866521" y="344170"/>
                  </a:lnTo>
                  <a:lnTo>
                    <a:pt x="869061" y="340360"/>
                  </a:lnTo>
                  <a:lnTo>
                    <a:pt x="869568" y="339090"/>
                  </a:lnTo>
                  <a:lnTo>
                    <a:pt x="755396" y="339090"/>
                  </a:lnTo>
                  <a:lnTo>
                    <a:pt x="747268" y="336550"/>
                  </a:lnTo>
                  <a:lnTo>
                    <a:pt x="717931" y="311150"/>
                  </a:lnTo>
                  <a:lnTo>
                    <a:pt x="691153" y="260350"/>
                  </a:lnTo>
                  <a:lnTo>
                    <a:pt x="684573" y="226060"/>
                  </a:lnTo>
                  <a:lnTo>
                    <a:pt x="685546" y="212090"/>
                  </a:lnTo>
                  <a:lnTo>
                    <a:pt x="689286" y="199390"/>
                  </a:lnTo>
                  <a:lnTo>
                    <a:pt x="695753" y="189230"/>
                  </a:lnTo>
                  <a:lnTo>
                    <a:pt x="704959" y="180340"/>
                  </a:lnTo>
                  <a:lnTo>
                    <a:pt x="716914" y="173990"/>
                  </a:lnTo>
                  <a:lnTo>
                    <a:pt x="723538" y="170180"/>
                  </a:lnTo>
                  <a:lnTo>
                    <a:pt x="736024" y="167640"/>
                  </a:lnTo>
                  <a:lnTo>
                    <a:pt x="741934" y="166370"/>
                  </a:lnTo>
                  <a:lnTo>
                    <a:pt x="793792" y="166370"/>
                  </a:lnTo>
                  <a:lnTo>
                    <a:pt x="794258" y="165100"/>
                  </a:lnTo>
                  <a:lnTo>
                    <a:pt x="794004" y="154940"/>
                  </a:lnTo>
                  <a:lnTo>
                    <a:pt x="791590" y="147320"/>
                  </a:lnTo>
                  <a:lnTo>
                    <a:pt x="786764" y="137160"/>
                  </a:lnTo>
                  <a:lnTo>
                    <a:pt x="784733" y="132080"/>
                  </a:lnTo>
                  <a:lnTo>
                    <a:pt x="782827" y="128270"/>
                  </a:lnTo>
                  <a:lnTo>
                    <a:pt x="781176" y="125730"/>
                  </a:lnTo>
                  <a:lnTo>
                    <a:pt x="779399" y="121920"/>
                  </a:lnTo>
                  <a:lnTo>
                    <a:pt x="777875" y="119380"/>
                  </a:lnTo>
                  <a:lnTo>
                    <a:pt x="776477" y="118110"/>
                  </a:lnTo>
                  <a:lnTo>
                    <a:pt x="774954" y="115570"/>
                  </a:lnTo>
                  <a:lnTo>
                    <a:pt x="773557" y="114300"/>
                  </a:lnTo>
                  <a:lnTo>
                    <a:pt x="770763" y="113030"/>
                  </a:lnTo>
                  <a:lnTo>
                    <a:pt x="768604" y="111760"/>
                  </a:lnTo>
                  <a:lnTo>
                    <a:pt x="762762" y="109220"/>
                  </a:lnTo>
                  <a:close/>
                </a:path>
                <a:path w="1136650" h="673100">
                  <a:moveTo>
                    <a:pt x="478805" y="229870"/>
                  </a:moveTo>
                  <a:lnTo>
                    <a:pt x="468270" y="229870"/>
                  </a:lnTo>
                  <a:lnTo>
                    <a:pt x="457200" y="231140"/>
                  </a:lnTo>
                  <a:lnTo>
                    <a:pt x="445506" y="233680"/>
                  </a:lnTo>
                  <a:lnTo>
                    <a:pt x="433085" y="237490"/>
                  </a:lnTo>
                  <a:lnTo>
                    <a:pt x="419927" y="241300"/>
                  </a:lnTo>
                  <a:lnTo>
                    <a:pt x="406019" y="247650"/>
                  </a:lnTo>
                  <a:lnTo>
                    <a:pt x="398158" y="251460"/>
                  </a:lnTo>
                  <a:lnTo>
                    <a:pt x="390572" y="255270"/>
                  </a:lnTo>
                  <a:lnTo>
                    <a:pt x="383248" y="260350"/>
                  </a:lnTo>
                  <a:lnTo>
                    <a:pt x="376174" y="264160"/>
                  </a:lnTo>
                  <a:lnTo>
                    <a:pt x="369429" y="269240"/>
                  </a:lnTo>
                  <a:lnTo>
                    <a:pt x="363077" y="274320"/>
                  </a:lnTo>
                  <a:lnTo>
                    <a:pt x="357082" y="279400"/>
                  </a:lnTo>
                  <a:lnTo>
                    <a:pt x="351409" y="283210"/>
                  </a:lnTo>
                  <a:lnTo>
                    <a:pt x="346196" y="288290"/>
                  </a:lnTo>
                  <a:lnTo>
                    <a:pt x="341423" y="293370"/>
                  </a:lnTo>
                  <a:lnTo>
                    <a:pt x="337103" y="298450"/>
                  </a:lnTo>
                  <a:lnTo>
                    <a:pt x="333248" y="302260"/>
                  </a:lnTo>
                  <a:lnTo>
                    <a:pt x="322199" y="325120"/>
                  </a:lnTo>
                  <a:lnTo>
                    <a:pt x="322707" y="328930"/>
                  </a:lnTo>
                  <a:lnTo>
                    <a:pt x="333375" y="353060"/>
                  </a:lnTo>
                  <a:lnTo>
                    <a:pt x="335534" y="356870"/>
                  </a:lnTo>
                  <a:lnTo>
                    <a:pt x="337565" y="359410"/>
                  </a:lnTo>
                  <a:lnTo>
                    <a:pt x="339725" y="360680"/>
                  </a:lnTo>
                  <a:lnTo>
                    <a:pt x="341757" y="363220"/>
                  </a:lnTo>
                  <a:lnTo>
                    <a:pt x="343788" y="364490"/>
                  </a:lnTo>
                  <a:lnTo>
                    <a:pt x="345948" y="364490"/>
                  </a:lnTo>
                  <a:lnTo>
                    <a:pt x="347980" y="365760"/>
                  </a:lnTo>
                  <a:lnTo>
                    <a:pt x="350138" y="365760"/>
                  </a:lnTo>
                  <a:lnTo>
                    <a:pt x="354964" y="363220"/>
                  </a:lnTo>
                  <a:lnTo>
                    <a:pt x="358139" y="359410"/>
                  </a:lnTo>
                  <a:lnTo>
                    <a:pt x="361569" y="355600"/>
                  </a:lnTo>
                  <a:lnTo>
                    <a:pt x="364998" y="350520"/>
                  </a:lnTo>
                  <a:lnTo>
                    <a:pt x="369570" y="345440"/>
                  </a:lnTo>
                  <a:lnTo>
                    <a:pt x="375031" y="339090"/>
                  </a:lnTo>
                  <a:lnTo>
                    <a:pt x="379341" y="334010"/>
                  </a:lnTo>
                  <a:lnTo>
                    <a:pt x="384079" y="330200"/>
                  </a:lnTo>
                  <a:lnTo>
                    <a:pt x="389247" y="325120"/>
                  </a:lnTo>
                  <a:lnTo>
                    <a:pt x="394843" y="320040"/>
                  </a:lnTo>
                  <a:lnTo>
                    <a:pt x="401062" y="314960"/>
                  </a:lnTo>
                  <a:lnTo>
                    <a:pt x="407924" y="311150"/>
                  </a:lnTo>
                  <a:lnTo>
                    <a:pt x="415452" y="306070"/>
                  </a:lnTo>
                  <a:lnTo>
                    <a:pt x="423672" y="302260"/>
                  </a:lnTo>
                  <a:lnTo>
                    <a:pt x="432308" y="298450"/>
                  </a:lnTo>
                  <a:lnTo>
                    <a:pt x="439927" y="295910"/>
                  </a:lnTo>
                  <a:lnTo>
                    <a:pt x="453389" y="294640"/>
                  </a:lnTo>
                  <a:lnTo>
                    <a:pt x="556133" y="294640"/>
                  </a:lnTo>
                  <a:lnTo>
                    <a:pt x="550322" y="283210"/>
                  </a:lnTo>
                  <a:lnTo>
                    <a:pt x="523277" y="247650"/>
                  </a:lnTo>
                  <a:lnTo>
                    <a:pt x="488793" y="231140"/>
                  </a:lnTo>
                  <a:lnTo>
                    <a:pt x="478805" y="229870"/>
                  </a:lnTo>
                  <a:close/>
                </a:path>
                <a:path w="1136650" h="673100">
                  <a:moveTo>
                    <a:pt x="847598" y="276860"/>
                  </a:moveTo>
                  <a:lnTo>
                    <a:pt x="841375" y="276860"/>
                  </a:lnTo>
                  <a:lnTo>
                    <a:pt x="839088" y="278130"/>
                  </a:lnTo>
                  <a:lnTo>
                    <a:pt x="836802" y="280670"/>
                  </a:lnTo>
                  <a:lnTo>
                    <a:pt x="834644" y="285750"/>
                  </a:lnTo>
                  <a:lnTo>
                    <a:pt x="832485" y="289560"/>
                  </a:lnTo>
                  <a:lnTo>
                    <a:pt x="829690" y="294640"/>
                  </a:lnTo>
                  <a:lnTo>
                    <a:pt x="826135" y="299720"/>
                  </a:lnTo>
                  <a:lnTo>
                    <a:pt x="822706" y="306070"/>
                  </a:lnTo>
                  <a:lnTo>
                    <a:pt x="818134" y="312420"/>
                  </a:lnTo>
                  <a:lnTo>
                    <a:pt x="812673" y="317500"/>
                  </a:lnTo>
                  <a:lnTo>
                    <a:pt x="808198" y="322580"/>
                  </a:lnTo>
                  <a:lnTo>
                    <a:pt x="802973" y="326390"/>
                  </a:lnTo>
                  <a:lnTo>
                    <a:pt x="797010" y="330200"/>
                  </a:lnTo>
                  <a:lnTo>
                    <a:pt x="776811" y="337820"/>
                  </a:lnTo>
                  <a:lnTo>
                    <a:pt x="770229" y="339090"/>
                  </a:lnTo>
                  <a:lnTo>
                    <a:pt x="869568" y="339090"/>
                  </a:lnTo>
                  <a:lnTo>
                    <a:pt x="871601" y="334010"/>
                  </a:lnTo>
                  <a:lnTo>
                    <a:pt x="872109" y="331470"/>
                  </a:lnTo>
                  <a:lnTo>
                    <a:pt x="872236" y="327660"/>
                  </a:lnTo>
                  <a:lnTo>
                    <a:pt x="871982" y="326390"/>
                  </a:lnTo>
                  <a:lnTo>
                    <a:pt x="871347" y="323850"/>
                  </a:lnTo>
                  <a:lnTo>
                    <a:pt x="870838" y="321310"/>
                  </a:lnTo>
                  <a:lnTo>
                    <a:pt x="870076" y="318770"/>
                  </a:lnTo>
                  <a:lnTo>
                    <a:pt x="868807" y="314960"/>
                  </a:lnTo>
                  <a:lnTo>
                    <a:pt x="867663" y="312420"/>
                  </a:lnTo>
                  <a:lnTo>
                    <a:pt x="866013" y="308610"/>
                  </a:lnTo>
                  <a:lnTo>
                    <a:pt x="863854" y="303530"/>
                  </a:lnTo>
                  <a:lnTo>
                    <a:pt x="861187" y="297180"/>
                  </a:lnTo>
                  <a:lnTo>
                    <a:pt x="858774" y="293370"/>
                  </a:lnTo>
                  <a:lnTo>
                    <a:pt x="856742" y="289560"/>
                  </a:lnTo>
                  <a:lnTo>
                    <a:pt x="854583" y="285750"/>
                  </a:lnTo>
                  <a:lnTo>
                    <a:pt x="852677" y="283210"/>
                  </a:lnTo>
                  <a:lnTo>
                    <a:pt x="851026" y="280670"/>
                  </a:lnTo>
                  <a:lnTo>
                    <a:pt x="849249" y="278130"/>
                  </a:lnTo>
                  <a:lnTo>
                    <a:pt x="847598" y="276860"/>
                  </a:lnTo>
                  <a:close/>
                </a:path>
                <a:path w="1136650" h="673100">
                  <a:moveTo>
                    <a:pt x="263017" y="323850"/>
                  </a:moveTo>
                  <a:lnTo>
                    <a:pt x="260604" y="323850"/>
                  </a:lnTo>
                  <a:lnTo>
                    <a:pt x="254126" y="325120"/>
                  </a:lnTo>
                  <a:lnTo>
                    <a:pt x="264668" y="325120"/>
                  </a:lnTo>
                  <a:lnTo>
                    <a:pt x="263017" y="323850"/>
                  </a:lnTo>
                  <a:close/>
                </a:path>
                <a:path w="1136650" h="673100">
                  <a:moveTo>
                    <a:pt x="1061212" y="64770"/>
                  </a:moveTo>
                  <a:lnTo>
                    <a:pt x="964311" y="64770"/>
                  </a:lnTo>
                  <a:lnTo>
                    <a:pt x="969645" y="67310"/>
                  </a:lnTo>
                  <a:lnTo>
                    <a:pt x="974851" y="69850"/>
                  </a:lnTo>
                  <a:lnTo>
                    <a:pt x="979551" y="73660"/>
                  </a:lnTo>
                  <a:lnTo>
                    <a:pt x="983614" y="78740"/>
                  </a:lnTo>
                  <a:lnTo>
                    <a:pt x="987806" y="83820"/>
                  </a:lnTo>
                  <a:lnTo>
                    <a:pt x="991488" y="90170"/>
                  </a:lnTo>
                  <a:lnTo>
                    <a:pt x="995045" y="96520"/>
                  </a:lnTo>
                  <a:lnTo>
                    <a:pt x="1001649" y="111760"/>
                  </a:lnTo>
                  <a:lnTo>
                    <a:pt x="978026" y="121920"/>
                  </a:lnTo>
                  <a:lnTo>
                    <a:pt x="962550" y="129540"/>
                  </a:lnTo>
                  <a:lnTo>
                    <a:pt x="948324" y="137160"/>
                  </a:lnTo>
                  <a:lnTo>
                    <a:pt x="935360" y="144780"/>
                  </a:lnTo>
                  <a:lnTo>
                    <a:pt x="923671" y="153670"/>
                  </a:lnTo>
                  <a:lnTo>
                    <a:pt x="913247" y="161290"/>
                  </a:lnTo>
                  <a:lnTo>
                    <a:pt x="884523" y="195580"/>
                  </a:lnTo>
                  <a:lnTo>
                    <a:pt x="876808" y="223520"/>
                  </a:lnTo>
                  <a:lnTo>
                    <a:pt x="876849" y="233680"/>
                  </a:lnTo>
                  <a:lnTo>
                    <a:pt x="889908" y="273050"/>
                  </a:lnTo>
                  <a:lnTo>
                    <a:pt x="900870" y="288290"/>
                  </a:lnTo>
                  <a:lnTo>
                    <a:pt x="907161" y="295910"/>
                  </a:lnTo>
                  <a:lnTo>
                    <a:pt x="944935" y="313690"/>
                  </a:lnTo>
                  <a:lnTo>
                    <a:pt x="953484" y="313690"/>
                  </a:lnTo>
                  <a:lnTo>
                    <a:pt x="962271" y="314960"/>
                  </a:lnTo>
                  <a:lnTo>
                    <a:pt x="1009014" y="302260"/>
                  </a:lnTo>
                  <a:lnTo>
                    <a:pt x="1047369" y="274320"/>
                  </a:lnTo>
                  <a:lnTo>
                    <a:pt x="1061824" y="252730"/>
                  </a:lnTo>
                  <a:lnTo>
                    <a:pt x="978292" y="252730"/>
                  </a:lnTo>
                  <a:lnTo>
                    <a:pt x="971296" y="251460"/>
                  </a:lnTo>
                  <a:lnTo>
                    <a:pt x="964940" y="247650"/>
                  </a:lnTo>
                  <a:lnTo>
                    <a:pt x="959405" y="243840"/>
                  </a:lnTo>
                  <a:lnTo>
                    <a:pt x="954704" y="238760"/>
                  </a:lnTo>
                  <a:lnTo>
                    <a:pt x="950849" y="231140"/>
                  </a:lnTo>
                  <a:lnTo>
                    <a:pt x="948182" y="226060"/>
                  </a:lnTo>
                  <a:lnTo>
                    <a:pt x="946912" y="219710"/>
                  </a:lnTo>
                  <a:lnTo>
                    <a:pt x="947165" y="208280"/>
                  </a:lnTo>
                  <a:lnTo>
                    <a:pt x="948944" y="203200"/>
                  </a:lnTo>
                  <a:lnTo>
                    <a:pt x="980090" y="173990"/>
                  </a:lnTo>
                  <a:lnTo>
                    <a:pt x="1021080" y="154940"/>
                  </a:lnTo>
                  <a:lnTo>
                    <a:pt x="1102211" y="154940"/>
                  </a:lnTo>
                  <a:lnTo>
                    <a:pt x="1061212" y="64770"/>
                  </a:lnTo>
                  <a:close/>
                </a:path>
                <a:path w="1136650" h="673100">
                  <a:moveTo>
                    <a:pt x="1135697" y="233680"/>
                  </a:moveTo>
                  <a:lnTo>
                    <a:pt x="1069975" y="233680"/>
                  </a:lnTo>
                  <a:lnTo>
                    <a:pt x="1079881" y="255270"/>
                  </a:lnTo>
                  <a:lnTo>
                    <a:pt x="1081532" y="257810"/>
                  </a:lnTo>
                  <a:lnTo>
                    <a:pt x="1083690" y="257810"/>
                  </a:lnTo>
                  <a:lnTo>
                    <a:pt x="1085977" y="259080"/>
                  </a:lnTo>
                  <a:lnTo>
                    <a:pt x="1089025" y="259080"/>
                  </a:lnTo>
                  <a:lnTo>
                    <a:pt x="1093089" y="257810"/>
                  </a:lnTo>
                  <a:lnTo>
                    <a:pt x="1097026" y="256540"/>
                  </a:lnTo>
                  <a:lnTo>
                    <a:pt x="1103122" y="254000"/>
                  </a:lnTo>
                  <a:lnTo>
                    <a:pt x="1111250" y="250190"/>
                  </a:lnTo>
                  <a:lnTo>
                    <a:pt x="1118743" y="247650"/>
                  </a:lnTo>
                  <a:lnTo>
                    <a:pt x="1128014" y="241300"/>
                  </a:lnTo>
                  <a:lnTo>
                    <a:pt x="1131570" y="238760"/>
                  </a:lnTo>
                  <a:lnTo>
                    <a:pt x="1133983" y="237490"/>
                  </a:lnTo>
                  <a:lnTo>
                    <a:pt x="1135697" y="233680"/>
                  </a:lnTo>
                  <a:close/>
                </a:path>
                <a:path w="1136650" h="673100">
                  <a:moveTo>
                    <a:pt x="1102211" y="154940"/>
                  </a:moveTo>
                  <a:lnTo>
                    <a:pt x="1021080" y="154940"/>
                  </a:lnTo>
                  <a:lnTo>
                    <a:pt x="1039876" y="195580"/>
                  </a:lnTo>
                  <a:lnTo>
                    <a:pt x="1036661" y="205740"/>
                  </a:lnTo>
                  <a:lnTo>
                    <a:pt x="1033113" y="213360"/>
                  </a:lnTo>
                  <a:lnTo>
                    <a:pt x="1029231" y="220980"/>
                  </a:lnTo>
                  <a:lnTo>
                    <a:pt x="1025017" y="228600"/>
                  </a:lnTo>
                  <a:lnTo>
                    <a:pt x="1020298" y="233680"/>
                  </a:lnTo>
                  <a:lnTo>
                    <a:pt x="1014888" y="240030"/>
                  </a:lnTo>
                  <a:lnTo>
                    <a:pt x="1008764" y="243840"/>
                  </a:lnTo>
                  <a:lnTo>
                    <a:pt x="1001902" y="247650"/>
                  </a:lnTo>
                  <a:lnTo>
                    <a:pt x="993620" y="250190"/>
                  </a:lnTo>
                  <a:lnTo>
                    <a:pt x="985742" y="252730"/>
                  </a:lnTo>
                  <a:lnTo>
                    <a:pt x="1061824" y="252730"/>
                  </a:lnTo>
                  <a:lnTo>
                    <a:pt x="1065710" y="245110"/>
                  </a:lnTo>
                  <a:lnTo>
                    <a:pt x="1069975" y="233680"/>
                  </a:lnTo>
                  <a:lnTo>
                    <a:pt x="1135697" y="233680"/>
                  </a:lnTo>
                  <a:lnTo>
                    <a:pt x="1136269" y="232410"/>
                  </a:lnTo>
                  <a:lnTo>
                    <a:pt x="1136269" y="229870"/>
                  </a:lnTo>
                  <a:lnTo>
                    <a:pt x="1102211" y="154940"/>
                  </a:lnTo>
                  <a:close/>
                </a:path>
                <a:path w="1136650" h="673100">
                  <a:moveTo>
                    <a:pt x="793792" y="166370"/>
                  </a:moveTo>
                  <a:lnTo>
                    <a:pt x="756412" y="166370"/>
                  </a:lnTo>
                  <a:lnTo>
                    <a:pt x="768604" y="168910"/>
                  </a:lnTo>
                  <a:lnTo>
                    <a:pt x="773938" y="168910"/>
                  </a:lnTo>
                  <a:lnTo>
                    <a:pt x="783082" y="171450"/>
                  </a:lnTo>
                  <a:lnTo>
                    <a:pt x="786892" y="171450"/>
                  </a:lnTo>
                  <a:lnTo>
                    <a:pt x="789939" y="170180"/>
                  </a:lnTo>
                  <a:lnTo>
                    <a:pt x="792861" y="168910"/>
                  </a:lnTo>
                  <a:lnTo>
                    <a:pt x="793792" y="166370"/>
                  </a:lnTo>
                  <a:close/>
                </a:path>
                <a:path w="1136650" h="673100">
                  <a:moveTo>
                    <a:pt x="983821" y="0"/>
                  </a:moveTo>
                  <a:lnTo>
                    <a:pt x="973329" y="0"/>
                  </a:lnTo>
                  <a:lnTo>
                    <a:pt x="962279" y="1270"/>
                  </a:lnTo>
                  <a:lnTo>
                    <a:pt x="950513" y="3810"/>
                  </a:lnTo>
                  <a:lnTo>
                    <a:pt x="938069" y="7620"/>
                  </a:lnTo>
                  <a:lnTo>
                    <a:pt x="924935" y="12700"/>
                  </a:lnTo>
                  <a:lnTo>
                    <a:pt x="911098" y="17780"/>
                  </a:lnTo>
                  <a:lnTo>
                    <a:pt x="903220" y="21590"/>
                  </a:lnTo>
                  <a:lnTo>
                    <a:pt x="895604" y="25400"/>
                  </a:lnTo>
                  <a:lnTo>
                    <a:pt x="888273" y="30480"/>
                  </a:lnTo>
                  <a:lnTo>
                    <a:pt x="881252" y="34290"/>
                  </a:lnTo>
                  <a:lnTo>
                    <a:pt x="874490" y="39370"/>
                  </a:lnTo>
                  <a:lnTo>
                    <a:pt x="868108" y="44450"/>
                  </a:lnTo>
                  <a:lnTo>
                    <a:pt x="862107" y="49530"/>
                  </a:lnTo>
                  <a:lnTo>
                    <a:pt x="856488" y="54610"/>
                  </a:lnTo>
                  <a:lnTo>
                    <a:pt x="851273" y="58420"/>
                  </a:lnTo>
                  <a:lnTo>
                    <a:pt x="846486" y="63500"/>
                  </a:lnTo>
                  <a:lnTo>
                    <a:pt x="842129" y="68580"/>
                  </a:lnTo>
                  <a:lnTo>
                    <a:pt x="838200" y="73660"/>
                  </a:lnTo>
                  <a:lnTo>
                    <a:pt x="833374" y="78740"/>
                  </a:lnTo>
                  <a:lnTo>
                    <a:pt x="830199" y="83820"/>
                  </a:lnTo>
                  <a:lnTo>
                    <a:pt x="828929" y="87630"/>
                  </a:lnTo>
                  <a:lnTo>
                    <a:pt x="827532" y="91440"/>
                  </a:lnTo>
                  <a:lnTo>
                    <a:pt x="827151" y="95250"/>
                  </a:lnTo>
                  <a:lnTo>
                    <a:pt x="827786" y="99060"/>
                  </a:lnTo>
                  <a:lnTo>
                    <a:pt x="828294" y="102870"/>
                  </a:lnTo>
                  <a:lnTo>
                    <a:pt x="829945" y="106680"/>
                  </a:lnTo>
                  <a:lnTo>
                    <a:pt x="832485" y="113030"/>
                  </a:lnTo>
                  <a:lnTo>
                    <a:pt x="834263" y="116840"/>
                  </a:lnTo>
                  <a:lnTo>
                    <a:pt x="848868" y="134620"/>
                  </a:lnTo>
                  <a:lnTo>
                    <a:pt x="850900" y="134620"/>
                  </a:lnTo>
                  <a:lnTo>
                    <a:pt x="853059" y="135890"/>
                  </a:lnTo>
                  <a:lnTo>
                    <a:pt x="855090" y="135890"/>
                  </a:lnTo>
                  <a:lnTo>
                    <a:pt x="857123" y="134620"/>
                  </a:lnTo>
                  <a:lnTo>
                    <a:pt x="859917" y="133350"/>
                  </a:lnTo>
                  <a:lnTo>
                    <a:pt x="863092" y="130810"/>
                  </a:lnTo>
                  <a:lnTo>
                    <a:pt x="866648" y="125730"/>
                  </a:lnTo>
                  <a:lnTo>
                    <a:pt x="870076" y="120650"/>
                  </a:lnTo>
                  <a:lnTo>
                    <a:pt x="874522" y="115570"/>
                  </a:lnTo>
                  <a:lnTo>
                    <a:pt x="879983" y="109220"/>
                  </a:lnTo>
                  <a:lnTo>
                    <a:pt x="884295" y="105410"/>
                  </a:lnTo>
                  <a:lnTo>
                    <a:pt x="889047" y="100330"/>
                  </a:lnTo>
                  <a:lnTo>
                    <a:pt x="894252" y="95250"/>
                  </a:lnTo>
                  <a:lnTo>
                    <a:pt x="899922" y="90170"/>
                  </a:lnTo>
                  <a:lnTo>
                    <a:pt x="906067" y="85090"/>
                  </a:lnTo>
                  <a:lnTo>
                    <a:pt x="912891" y="81280"/>
                  </a:lnTo>
                  <a:lnTo>
                    <a:pt x="920406" y="76200"/>
                  </a:lnTo>
                  <a:lnTo>
                    <a:pt x="928624" y="72390"/>
                  </a:lnTo>
                  <a:lnTo>
                    <a:pt x="937260" y="68580"/>
                  </a:lnTo>
                  <a:lnTo>
                    <a:pt x="945007" y="66040"/>
                  </a:lnTo>
                  <a:lnTo>
                    <a:pt x="958342" y="64770"/>
                  </a:lnTo>
                  <a:lnTo>
                    <a:pt x="1061212" y="64770"/>
                  </a:lnTo>
                  <a:lnTo>
                    <a:pt x="1055330" y="53340"/>
                  </a:lnTo>
                  <a:lnTo>
                    <a:pt x="1028301" y="17780"/>
                  </a:lnTo>
                  <a:lnTo>
                    <a:pt x="993765" y="1270"/>
                  </a:lnTo>
                  <a:lnTo>
                    <a:pt x="983821" y="0"/>
                  </a:lnTo>
                  <a:close/>
                </a:path>
                <a:path w="1136650" h="673100">
                  <a:moveTo>
                    <a:pt x="752348" y="107950"/>
                  </a:moveTo>
                  <a:lnTo>
                    <a:pt x="739775" y="107950"/>
                  </a:lnTo>
                  <a:lnTo>
                    <a:pt x="725677" y="109220"/>
                  </a:lnTo>
                  <a:lnTo>
                    <a:pt x="758317" y="109220"/>
                  </a:lnTo>
                  <a:lnTo>
                    <a:pt x="752348" y="10795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10071" y="2944368"/>
              <a:ext cx="1415033" cy="105232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20916" y="2777474"/>
              <a:ext cx="273050" cy="402590"/>
            </a:xfrm>
            <a:custGeom>
              <a:avLst/>
              <a:gdLst/>
              <a:ahLst/>
              <a:cxnLst/>
              <a:rect l="l" t="t" r="r" b="b"/>
              <a:pathLst>
                <a:path w="273050" h="402589">
                  <a:moveTo>
                    <a:pt x="238881" y="67452"/>
                  </a:moveTo>
                  <a:lnTo>
                    <a:pt x="120650" y="67452"/>
                  </a:lnTo>
                  <a:lnTo>
                    <a:pt x="128650" y="68595"/>
                  </a:lnTo>
                  <a:lnTo>
                    <a:pt x="136017" y="71643"/>
                  </a:lnTo>
                  <a:lnTo>
                    <a:pt x="167060" y="101217"/>
                  </a:lnTo>
                  <a:lnTo>
                    <a:pt x="178054" y="138699"/>
                  </a:lnTo>
                  <a:lnTo>
                    <a:pt x="177419" y="146065"/>
                  </a:lnTo>
                  <a:lnTo>
                    <a:pt x="153733" y="181895"/>
                  </a:lnTo>
                  <a:lnTo>
                    <a:pt x="137160" y="190769"/>
                  </a:lnTo>
                  <a:lnTo>
                    <a:pt x="133096" y="192674"/>
                  </a:lnTo>
                  <a:lnTo>
                    <a:pt x="129921" y="194579"/>
                  </a:lnTo>
                  <a:lnTo>
                    <a:pt x="124841" y="198897"/>
                  </a:lnTo>
                  <a:lnTo>
                    <a:pt x="123062" y="201437"/>
                  </a:lnTo>
                  <a:lnTo>
                    <a:pt x="121285" y="207533"/>
                  </a:lnTo>
                  <a:lnTo>
                    <a:pt x="121285" y="210962"/>
                  </a:lnTo>
                  <a:lnTo>
                    <a:pt x="159452" y="292369"/>
                  </a:lnTo>
                  <a:lnTo>
                    <a:pt x="163449" y="296179"/>
                  </a:lnTo>
                  <a:lnTo>
                    <a:pt x="165100" y="297068"/>
                  </a:lnTo>
                  <a:lnTo>
                    <a:pt x="167259" y="297195"/>
                  </a:lnTo>
                  <a:lnTo>
                    <a:pt x="169925" y="296814"/>
                  </a:lnTo>
                  <a:lnTo>
                    <a:pt x="172593" y="296560"/>
                  </a:lnTo>
                  <a:lnTo>
                    <a:pt x="211709" y="279161"/>
                  </a:lnTo>
                  <a:lnTo>
                    <a:pt x="221614" y="267858"/>
                  </a:lnTo>
                  <a:lnTo>
                    <a:pt x="220344" y="264556"/>
                  </a:lnTo>
                  <a:lnTo>
                    <a:pt x="198501" y="210708"/>
                  </a:lnTo>
                  <a:lnTo>
                    <a:pt x="207361" y="204922"/>
                  </a:lnTo>
                  <a:lnTo>
                    <a:pt x="235344" y="176682"/>
                  </a:lnTo>
                  <a:lnTo>
                    <a:pt x="251460" y="132143"/>
                  </a:lnTo>
                  <a:lnTo>
                    <a:pt x="251896" y="123078"/>
                  </a:lnTo>
                  <a:lnTo>
                    <a:pt x="251779" y="118887"/>
                  </a:lnTo>
                  <a:lnTo>
                    <a:pt x="244173" y="80025"/>
                  </a:lnTo>
                  <a:lnTo>
                    <a:pt x="239622" y="68923"/>
                  </a:lnTo>
                  <a:lnTo>
                    <a:pt x="238881" y="67452"/>
                  </a:lnTo>
                  <a:close/>
                </a:path>
                <a:path w="273050" h="402589">
                  <a:moveTo>
                    <a:pt x="142613" y="0"/>
                  </a:moveTo>
                  <a:lnTo>
                    <a:pt x="101488" y="5016"/>
                  </a:lnTo>
                  <a:lnTo>
                    <a:pt x="63938" y="19605"/>
                  </a:lnTo>
                  <a:lnTo>
                    <a:pt x="28255" y="42822"/>
                  </a:lnTo>
                  <a:lnTo>
                    <a:pt x="1016" y="72786"/>
                  </a:lnTo>
                  <a:lnTo>
                    <a:pt x="0" y="78374"/>
                  </a:lnTo>
                  <a:lnTo>
                    <a:pt x="762" y="81549"/>
                  </a:lnTo>
                  <a:lnTo>
                    <a:pt x="1524" y="84597"/>
                  </a:lnTo>
                  <a:lnTo>
                    <a:pt x="3302" y="89296"/>
                  </a:lnTo>
                  <a:lnTo>
                    <a:pt x="6223" y="95646"/>
                  </a:lnTo>
                  <a:lnTo>
                    <a:pt x="9017" y="101869"/>
                  </a:lnTo>
                  <a:lnTo>
                    <a:pt x="11557" y="106822"/>
                  </a:lnTo>
                  <a:lnTo>
                    <a:pt x="13843" y="110505"/>
                  </a:lnTo>
                  <a:lnTo>
                    <a:pt x="16002" y="114315"/>
                  </a:lnTo>
                  <a:lnTo>
                    <a:pt x="24511" y="122189"/>
                  </a:lnTo>
                  <a:lnTo>
                    <a:pt x="25908" y="122570"/>
                  </a:lnTo>
                  <a:lnTo>
                    <a:pt x="27305" y="122443"/>
                  </a:lnTo>
                  <a:lnTo>
                    <a:pt x="28575" y="121808"/>
                  </a:lnTo>
                  <a:lnTo>
                    <a:pt x="30353" y="121046"/>
                  </a:lnTo>
                  <a:lnTo>
                    <a:pt x="32512" y="118887"/>
                  </a:lnTo>
                  <a:lnTo>
                    <a:pt x="37592" y="112283"/>
                  </a:lnTo>
                  <a:lnTo>
                    <a:pt x="40894" y="108346"/>
                  </a:lnTo>
                  <a:lnTo>
                    <a:pt x="70802" y="82470"/>
                  </a:lnTo>
                  <a:lnTo>
                    <a:pt x="111887" y="68087"/>
                  </a:lnTo>
                  <a:lnTo>
                    <a:pt x="120650" y="67452"/>
                  </a:lnTo>
                  <a:lnTo>
                    <a:pt x="238881" y="67452"/>
                  </a:lnTo>
                  <a:lnTo>
                    <a:pt x="234432" y="58620"/>
                  </a:lnTo>
                  <a:lnTo>
                    <a:pt x="206281" y="23842"/>
                  </a:lnTo>
                  <a:lnTo>
                    <a:pt x="166616" y="3428"/>
                  </a:lnTo>
                  <a:lnTo>
                    <a:pt x="154971" y="1095"/>
                  </a:lnTo>
                  <a:lnTo>
                    <a:pt x="142613" y="0"/>
                  </a:lnTo>
                  <a:close/>
                </a:path>
                <a:path w="273050" h="402589">
                  <a:moveTo>
                    <a:pt x="233299" y="307482"/>
                  </a:moveTo>
                  <a:lnTo>
                    <a:pt x="194944" y="321579"/>
                  </a:lnTo>
                  <a:lnTo>
                    <a:pt x="180212" y="346979"/>
                  </a:lnTo>
                  <a:lnTo>
                    <a:pt x="181356" y="352694"/>
                  </a:lnTo>
                  <a:lnTo>
                    <a:pt x="182626" y="358282"/>
                  </a:lnTo>
                  <a:lnTo>
                    <a:pt x="184912" y="365013"/>
                  </a:lnTo>
                  <a:lnTo>
                    <a:pt x="188340" y="372506"/>
                  </a:lnTo>
                  <a:lnTo>
                    <a:pt x="191642" y="379999"/>
                  </a:lnTo>
                  <a:lnTo>
                    <a:pt x="195072" y="385968"/>
                  </a:lnTo>
                  <a:lnTo>
                    <a:pt x="198628" y="390413"/>
                  </a:lnTo>
                  <a:lnTo>
                    <a:pt x="202057" y="394985"/>
                  </a:lnTo>
                  <a:lnTo>
                    <a:pt x="205993" y="398033"/>
                  </a:lnTo>
                  <a:lnTo>
                    <a:pt x="210312" y="399811"/>
                  </a:lnTo>
                  <a:lnTo>
                    <a:pt x="214757" y="401462"/>
                  </a:lnTo>
                  <a:lnTo>
                    <a:pt x="219710" y="401970"/>
                  </a:lnTo>
                  <a:lnTo>
                    <a:pt x="230632" y="400192"/>
                  </a:lnTo>
                  <a:lnTo>
                    <a:pt x="266446" y="380634"/>
                  </a:lnTo>
                  <a:lnTo>
                    <a:pt x="271017" y="372252"/>
                  </a:lnTo>
                  <a:lnTo>
                    <a:pt x="272668" y="367807"/>
                  </a:lnTo>
                  <a:lnTo>
                    <a:pt x="261619" y="330088"/>
                  </a:lnTo>
                  <a:lnTo>
                    <a:pt x="254508" y="319420"/>
                  </a:lnTo>
                  <a:lnTo>
                    <a:pt x="251079" y="314721"/>
                  </a:lnTo>
                  <a:lnTo>
                    <a:pt x="247141" y="311546"/>
                  </a:lnTo>
                  <a:lnTo>
                    <a:pt x="238252" y="307990"/>
                  </a:lnTo>
                  <a:lnTo>
                    <a:pt x="233299" y="307482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4800" y="1905000"/>
            <a:ext cx="8610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rumah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kaca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(GRK)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dihasilkan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melebihi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mendaur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ulang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GRK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terkumpul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atmosfir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pemanasan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global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indikasi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perubahan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iklim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berdampak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perubahan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cuaca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d-ID" sz="2400" dirty="0" smtClean="0"/>
              <a:t>CO2</a:t>
            </a:r>
            <a:r>
              <a:rPr lang="id-ID" sz="2400" dirty="0"/>
              <a:t>,  </a:t>
            </a:r>
            <a:r>
              <a:rPr lang="en-ID" sz="2400" dirty="0" smtClean="0"/>
              <a:t>CH4</a:t>
            </a:r>
            <a:r>
              <a:rPr lang="id-ID" sz="2400" dirty="0" smtClean="0"/>
              <a:t>,  N2O</a:t>
            </a:r>
            <a:r>
              <a:rPr lang="en-ID" sz="2400" dirty="0" smtClean="0"/>
              <a:t>) </a:t>
            </a:r>
            <a:r>
              <a:rPr lang="en-ID" sz="2400" dirty="0" smtClean="0">
                <a:sym typeface="Wingdings" panose="05000000000000000000" pitchFamily="2" charset="2"/>
              </a:rPr>
              <a:t> </a:t>
            </a:r>
            <a:r>
              <a:rPr lang="en-ID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terutama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CO2. </a:t>
            </a:r>
            <a:endParaRPr lang="en-ID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Pulau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Jawa </a:t>
            </a: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engemisi CO2</a:t>
            </a: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Irian </a:t>
            </a:r>
            <a:r>
              <a:rPr lang="en-ID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nyerap CO2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27175"/>
            <a:ext cx="9144000" cy="5145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491" y="1458956"/>
            <a:ext cx="4829810" cy="265874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Fisika</a:t>
            </a:r>
            <a:endParaRPr sz="2800">
              <a:latin typeface="Carlito"/>
              <a:cs typeface="Carlito"/>
            </a:endParaRPr>
          </a:p>
          <a:p>
            <a:pPr marL="698500" lvl="1" indent="-22923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5" dirty="0">
                <a:latin typeface="Carlito"/>
                <a:cs typeface="Carlito"/>
              </a:rPr>
              <a:t>Pengendapan </a:t>
            </a:r>
            <a:r>
              <a:rPr sz="2400" dirty="0">
                <a:latin typeface="Carlito"/>
                <a:cs typeface="Carlito"/>
              </a:rPr>
              <a:t>/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penyaringan</a:t>
            </a:r>
            <a:endParaRPr sz="2400">
              <a:latin typeface="Carlito"/>
              <a:cs typeface="Carlito"/>
            </a:endParaRPr>
          </a:p>
          <a:p>
            <a:pPr marL="698500" lvl="1" indent="-229235">
              <a:lnSpc>
                <a:spcPts val="2735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5" dirty="0">
                <a:latin typeface="Carlito"/>
                <a:cs typeface="Carlito"/>
              </a:rPr>
              <a:t>Pemberian </a:t>
            </a:r>
            <a:r>
              <a:rPr sz="2400" spc="-15" dirty="0">
                <a:latin typeface="Carlito"/>
                <a:cs typeface="Carlito"/>
              </a:rPr>
              <a:t>tawas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sebagai</a:t>
            </a:r>
            <a:endParaRPr sz="2400">
              <a:latin typeface="Carlito"/>
              <a:cs typeface="Carlito"/>
            </a:endParaRPr>
          </a:p>
          <a:p>
            <a:pPr marL="698500">
              <a:lnSpc>
                <a:spcPts val="2735"/>
              </a:lnSpc>
            </a:pPr>
            <a:r>
              <a:rPr sz="2400" spc="-10" dirty="0">
                <a:latin typeface="Carlito"/>
                <a:cs typeface="Carlito"/>
              </a:rPr>
              <a:t>koagulan</a:t>
            </a:r>
            <a:endParaRPr sz="2400">
              <a:latin typeface="Carlito"/>
              <a:cs typeface="Carlito"/>
            </a:endParaRPr>
          </a:p>
          <a:p>
            <a:pPr marL="698500" marR="5080" lvl="1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15" dirty="0">
                <a:latin typeface="Carlito"/>
                <a:cs typeface="Carlito"/>
              </a:rPr>
              <a:t>Penyaringan, </a:t>
            </a:r>
            <a:r>
              <a:rPr sz="2400" dirty="0">
                <a:latin typeface="Carlito"/>
                <a:cs typeface="Carlito"/>
              </a:rPr>
              <a:t>mulai dari  </a:t>
            </a:r>
            <a:r>
              <a:rPr sz="2400" spc="-15" dirty="0">
                <a:latin typeface="Carlito"/>
                <a:cs typeface="Carlito"/>
              </a:rPr>
              <a:t>penyaringan yang </a:t>
            </a:r>
            <a:r>
              <a:rPr sz="2400" dirty="0">
                <a:latin typeface="Carlito"/>
                <a:cs typeface="Carlito"/>
              </a:rPr>
              <a:t>sederhana  </a:t>
            </a:r>
            <a:r>
              <a:rPr sz="2400" spc="-5" dirty="0">
                <a:latin typeface="Carlito"/>
                <a:cs typeface="Carlito"/>
              </a:rPr>
              <a:t>hingga </a:t>
            </a:r>
            <a:r>
              <a:rPr sz="2400" spc="-15" dirty="0">
                <a:latin typeface="Carlito"/>
                <a:cs typeface="Carlito"/>
              </a:rPr>
              <a:t>penyaringan yang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modern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0" y="1981200"/>
            <a:ext cx="3191316" cy="3788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7542" y="613105"/>
            <a:ext cx="305181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310" dirty="0"/>
              <a:t>Treatment</a:t>
            </a:r>
            <a:r>
              <a:rPr sz="4400" spc="-280" dirty="0"/>
              <a:t> </a:t>
            </a:r>
            <a:r>
              <a:rPr sz="4400" spc="-250" dirty="0"/>
              <a:t>air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9030" y="1472988"/>
            <a:ext cx="4815205" cy="414062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rlito"/>
                <a:cs typeface="Carlito"/>
              </a:rPr>
              <a:t>Biologi</a:t>
            </a:r>
          </a:p>
          <a:p>
            <a:pPr marL="698500" lvl="1" indent="-22923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rlito"/>
                <a:cs typeface="Carlito"/>
              </a:rPr>
              <a:t>E </a:t>
            </a:r>
            <a:r>
              <a:rPr sz="2400" spc="-10" dirty="0">
                <a:latin typeface="Carlito"/>
                <a:cs typeface="Carlito"/>
              </a:rPr>
              <a:t>coli, </a:t>
            </a:r>
            <a:r>
              <a:rPr lang="en-ID" sz="2400" spc="-10" dirty="0" smtClean="0">
                <a:latin typeface="Carlito"/>
                <a:cs typeface="Carlito"/>
              </a:rPr>
              <a:t>S</a:t>
            </a:r>
            <a:r>
              <a:rPr sz="2400" spc="-5" dirty="0" err="1" smtClean="0">
                <a:latin typeface="Carlito"/>
                <a:cs typeface="Carlito"/>
              </a:rPr>
              <a:t>almonela</a:t>
            </a:r>
            <a:r>
              <a:rPr sz="2400" spc="-5" dirty="0">
                <a:latin typeface="Carlito"/>
                <a:cs typeface="Carlito"/>
              </a:rPr>
              <a:t>,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lang="en-ID" sz="2400" spc="-50" dirty="0" smtClean="0">
                <a:latin typeface="Carlito"/>
                <a:cs typeface="Carlito"/>
              </a:rPr>
              <a:t>P</a:t>
            </a:r>
            <a:r>
              <a:rPr sz="2400" dirty="0" err="1" smtClean="0">
                <a:latin typeface="Carlito"/>
                <a:cs typeface="Carlito"/>
              </a:rPr>
              <a:t>se</a:t>
            </a:r>
            <a:r>
              <a:rPr lang="en-US" sz="2400" dirty="0" err="1" smtClean="0">
                <a:latin typeface="Carlito"/>
                <a:cs typeface="Carlito"/>
              </a:rPr>
              <a:t>u</a:t>
            </a:r>
            <a:r>
              <a:rPr sz="2400" dirty="0" err="1" smtClean="0">
                <a:latin typeface="Carlito"/>
                <a:cs typeface="Carlito"/>
              </a:rPr>
              <a:t>domonas</a:t>
            </a:r>
            <a:r>
              <a:rPr lang="en-ID" sz="2400" dirty="0" smtClean="0">
                <a:latin typeface="Carlito"/>
                <a:cs typeface="Carlito"/>
              </a:rPr>
              <a:t>, Staphylococcus</a:t>
            </a:r>
          </a:p>
          <a:p>
            <a:pPr marL="698500" lvl="1" indent="-22923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20" dirty="0" smtClean="0">
                <a:latin typeface="Carlito"/>
                <a:cs typeface="Carlito"/>
              </a:rPr>
              <a:t>Treatment </a:t>
            </a:r>
            <a:r>
              <a:rPr sz="2400" spc="-5" dirty="0">
                <a:latin typeface="Carlito"/>
                <a:cs typeface="Carlito"/>
              </a:rPr>
              <a:t>dengan </a:t>
            </a:r>
            <a:r>
              <a:rPr sz="2400" dirty="0">
                <a:latin typeface="Carlito"/>
                <a:cs typeface="Carlito"/>
              </a:rPr>
              <a:t>pemberian  chlorine, </a:t>
            </a:r>
            <a:r>
              <a:rPr sz="2400" spc="-10" dirty="0">
                <a:latin typeface="Carlito"/>
                <a:cs typeface="Carlito"/>
              </a:rPr>
              <a:t>disinfektant </a:t>
            </a:r>
            <a:r>
              <a:rPr sz="2400" dirty="0">
                <a:latin typeface="Carlito"/>
                <a:cs typeface="Carlito"/>
              </a:rPr>
              <a:t>dan</a:t>
            </a:r>
            <a:r>
              <a:rPr sz="2400" spc="-1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larutan  asam</a:t>
            </a:r>
          </a:p>
          <a:p>
            <a:pPr marL="698500" marR="277495" lvl="1" indent="-228600">
              <a:lnSpc>
                <a:spcPct val="90100"/>
              </a:lnSpc>
              <a:spcBef>
                <a:spcPts val="470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10" dirty="0">
                <a:latin typeface="Carlito"/>
                <a:cs typeface="Carlito"/>
              </a:rPr>
              <a:t>Perebusan </a:t>
            </a:r>
            <a:r>
              <a:rPr sz="2400" dirty="0">
                <a:latin typeface="Carlito"/>
                <a:cs typeface="Carlito"/>
              </a:rPr>
              <a:t>air </a:t>
            </a:r>
            <a:r>
              <a:rPr sz="2400" spc="-5" dirty="0">
                <a:latin typeface="Carlito"/>
                <a:cs typeface="Carlito"/>
              </a:rPr>
              <a:t>hingga</a:t>
            </a:r>
            <a:r>
              <a:rPr sz="2400" spc="-9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mendidih  </a:t>
            </a:r>
            <a:r>
              <a:rPr sz="2400" spc="-15" dirty="0">
                <a:latin typeface="Carlito"/>
                <a:cs typeface="Carlito"/>
              </a:rPr>
              <a:t>juga </a:t>
            </a:r>
            <a:r>
              <a:rPr sz="2400" dirty="0">
                <a:latin typeface="Carlito"/>
                <a:cs typeface="Carlito"/>
              </a:rPr>
              <a:t>bisa </a:t>
            </a:r>
            <a:r>
              <a:rPr sz="2400" spc="-10" dirty="0">
                <a:latin typeface="Carlito"/>
                <a:cs typeface="Carlito"/>
              </a:rPr>
              <a:t>dilakukan sebagai  </a:t>
            </a:r>
            <a:r>
              <a:rPr sz="2400" spc="-5" dirty="0">
                <a:latin typeface="Carlito"/>
                <a:cs typeface="Carlito"/>
              </a:rPr>
              <a:t>treatment</a:t>
            </a:r>
            <a:endParaRPr sz="2400" dirty="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49008" y="2057400"/>
            <a:ext cx="1909445" cy="999490"/>
            <a:chOff x="6549008" y="2057400"/>
            <a:chExt cx="1909445" cy="999490"/>
          </a:xfrm>
        </p:grpSpPr>
        <p:sp>
          <p:nvSpPr>
            <p:cNvPr id="4" name="object 4"/>
            <p:cNvSpPr/>
            <p:nvPr/>
          </p:nvSpPr>
          <p:spPr>
            <a:xfrm>
              <a:off x="6548996" y="2209799"/>
              <a:ext cx="1223645" cy="847090"/>
            </a:xfrm>
            <a:custGeom>
              <a:avLst/>
              <a:gdLst/>
              <a:ahLst/>
              <a:cxnLst/>
              <a:rect l="l" t="t" r="r" b="b"/>
              <a:pathLst>
                <a:path w="1223645" h="847089">
                  <a:moveTo>
                    <a:pt x="1223403" y="495300"/>
                  </a:moveTo>
                  <a:lnTo>
                    <a:pt x="1218907" y="452043"/>
                  </a:lnTo>
                  <a:lnTo>
                    <a:pt x="1205915" y="410997"/>
                  </a:lnTo>
                  <a:lnTo>
                    <a:pt x="1185113" y="372732"/>
                  </a:lnTo>
                  <a:lnTo>
                    <a:pt x="1157236" y="337781"/>
                  </a:lnTo>
                  <a:lnTo>
                    <a:pt x="1122959" y="306705"/>
                  </a:lnTo>
                  <a:lnTo>
                    <a:pt x="1083005" y="280060"/>
                  </a:lnTo>
                  <a:lnTo>
                    <a:pt x="1038072" y="258368"/>
                  </a:lnTo>
                  <a:lnTo>
                    <a:pt x="994803" y="244157"/>
                  </a:lnTo>
                  <a:lnTo>
                    <a:pt x="994803" y="38100"/>
                  </a:lnTo>
                  <a:lnTo>
                    <a:pt x="991806" y="23253"/>
                  </a:lnTo>
                  <a:lnTo>
                    <a:pt x="983653" y="11150"/>
                  </a:lnTo>
                  <a:lnTo>
                    <a:pt x="971550" y="2997"/>
                  </a:lnTo>
                  <a:lnTo>
                    <a:pt x="956703" y="0"/>
                  </a:lnTo>
                  <a:lnTo>
                    <a:pt x="804303" y="0"/>
                  </a:lnTo>
                  <a:lnTo>
                    <a:pt x="789444" y="2997"/>
                  </a:lnTo>
                  <a:lnTo>
                    <a:pt x="777341" y="11150"/>
                  </a:lnTo>
                  <a:lnTo>
                    <a:pt x="769188" y="23253"/>
                  </a:lnTo>
                  <a:lnTo>
                    <a:pt x="766203" y="38100"/>
                  </a:lnTo>
                  <a:lnTo>
                    <a:pt x="766203" y="244157"/>
                  </a:lnTo>
                  <a:lnTo>
                    <a:pt x="722922" y="258368"/>
                  </a:lnTo>
                  <a:lnTo>
                    <a:pt x="677989" y="280060"/>
                  </a:lnTo>
                  <a:lnTo>
                    <a:pt x="638035" y="306705"/>
                  </a:lnTo>
                  <a:lnTo>
                    <a:pt x="603758" y="337781"/>
                  </a:lnTo>
                  <a:lnTo>
                    <a:pt x="591896" y="352653"/>
                  </a:lnTo>
                  <a:lnTo>
                    <a:pt x="548157" y="355358"/>
                  </a:lnTo>
                  <a:lnTo>
                    <a:pt x="501319" y="361581"/>
                  </a:lnTo>
                  <a:lnTo>
                    <a:pt x="455345" y="371017"/>
                  </a:lnTo>
                  <a:lnTo>
                    <a:pt x="410400" y="383565"/>
                  </a:lnTo>
                  <a:lnTo>
                    <a:pt x="366661" y="399122"/>
                  </a:lnTo>
                  <a:lnTo>
                    <a:pt x="324307" y="417601"/>
                  </a:lnTo>
                  <a:lnTo>
                    <a:pt x="283527" y="438924"/>
                  </a:lnTo>
                  <a:lnTo>
                    <a:pt x="244462" y="462991"/>
                  </a:lnTo>
                  <a:lnTo>
                    <a:pt x="207314" y="489699"/>
                  </a:lnTo>
                  <a:lnTo>
                    <a:pt x="172262" y="518960"/>
                  </a:lnTo>
                  <a:lnTo>
                    <a:pt x="139458" y="550697"/>
                  </a:lnTo>
                  <a:lnTo>
                    <a:pt x="109105" y="584809"/>
                  </a:lnTo>
                  <a:lnTo>
                    <a:pt x="81356" y="621207"/>
                  </a:lnTo>
                  <a:lnTo>
                    <a:pt x="56400" y="659790"/>
                  </a:lnTo>
                  <a:lnTo>
                    <a:pt x="34404" y="700481"/>
                  </a:lnTo>
                  <a:lnTo>
                    <a:pt x="15544" y="743178"/>
                  </a:lnTo>
                  <a:lnTo>
                    <a:pt x="0" y="787781"/>
                  </a:lnTo>
                  <a:lnTo>
                    <a:pt x="221119" y="847090"/>
                  </a:lnTo>
                  <a:lnTo>
                    <a:pt x="232879" y="816190"/>
                  </a:lnTo>
                  <a:lnTo>
                    <a:pt x="247561" y="786422"/>
                  </a:lnTo>
                  <a:lnTo>
                    <a:pt x="285254" y="730885"/>
                  </a:lnTo>
                  <a:lnTo>
                    <a:pt x="315937" y="697623"/>
                  </a:lnTo>
                  <a:lnTo>
                    <a:pt x="349923" y="668413"/>
                  </a:lnTo>
                  <a:lnTo>
                    <a:pt x="386778" y="643305"/>
                  </a:lnTo>
                  <a:lnTo>
                    <a:pt x="426059" y="622363"/>
                  </a:lnTo>
                  <a:lnTo>
                    <a:pt x="467347" y="605637"/>
                  </a:lnTo>
                  <a:lnTo>
                    <a:pt x="510209" y="593191"/>
                  </a:lnTo>
                  <a:lnTo>
                    <a:pt x="554215" y="585076"/>
                  </a:lnTo>
                  <a:lnTo>
                    <a:pt x="557872" y="584771"/>
                  </a:lnTo>
                  <a:lnTo>
                    <a:pt x="575881" y="617880"/>
                  </a:lnTo>
                  <a:lnTo>
                    <a:pt x="603758" y="652830"/>
                  </a:lnTo>
                  <a:lnTo>
                    <a:pt x="638035" y="683895"/>
                  </a:lnTo>
                  <a:lnTo>
                    <a:pt x="677989" y="710552"/>
                  </a:lnTo>
                  <a:lnTo>
                    <a:pt x="722922" y="732243"/>
                  </a:lnTo>
                  <a:lnTo>
                    <a:pt x="772121" y="748411"/>
                  </a:lnTo>
                  <a:lnTo>
                    <a:pt x="824877" y="758520"/>
                  </a:lnTo>
                  <a:lnTo>
                    <a:pt x="880503" y="762000"/>
                  </a:lnTo>
                  <a:lnTo>
                    <a:pt x="936117" y="758520"/>
                  </a:lnTo>
                  <a:lnTo>
                    <a:pt x="988872" y="748411"/>
                  </a:lnTo>
                  <a:lnTo>
                    <a:pt x="1038072" y="732243"/>
                  </a:lnTo>
                  <a:lnTo>
                    <a:pt x="1083005" y="710552"/>
                  </a:lnTo>
                  <a:lnTo>
                    <a:pt x="1122959" y="683895"/>
                  </a:lnTo>
                  <a:lnTo>
                    <a:pt x="1157236" y="652830"/>
                  </a:lnTo>
                  <a:lnTo>
                    <a:pt x="1185113" y="617880"/>
                  </a:lnTo>
                  <a:lnTo>
                    <a:pt x="1205915" y="579615"/>
                  </a:lnTo>
                  <a:lnTo>
                    <a:pt x="1218907" y="538568"/>
                  </a:lnTo>
                  <a:lnTo>
                    <a:pt x="1223403" y="49530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10399" y="2057400"/>
              <a:ext cx="838200" cy="344805"/>
            </a:xfrm>
            <a:custGeom>
              <a:avLst/>
              <a:gdLst/>
              <a:ahLst/>
              <a:cxnLst/>
              <a:rect l="l" t="t" r="r" b="b"/>
              <a:pathLst>
                <a:path w="838200" h="344805">
                  <a:moveTo>
                    <a:pt x="0" y="0"/>
                  </a:moveTo>
                  <a:lnTo>
                    <a:pt x="0" y="344424"/>
                  </a:lnTo>
                  <a:lnTo>
                    <a:pt x="419100" y="172212"/>
                  </a:lnTo>
                  <a:lnTo>
                    <a:pt x="0" y="0"/>
                  </a:lnTo>
                  <a:close/>
                </a:path>
                <a:path w="838200" h="344805">
                  <a:moveTo>
                    <a:pt x="838200" y="0"/>
                  </a:moveTo>
                  <a:lnTo>
                    <a:pt x="419100" y="172212"/>
                  </a:lnTo>
                  <a:lnTo>
                    <a:pt x="838200" y="344424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43799" y="2590800"/>
              <a:ext cx="914400" cy="228600"/>
            </a:xfrm>
            <a:custGeom>
              <a:avLst/>
              <a:gdLst/>
              <a:ahLst/>
              <a:cxnLst/>
              <a:rect l="l" t="t" r="r" b="b"/>
              <a:pathLst>
                <a:path w="914400" h="228600">
                  <a:moveTo>
                    <a:pt x="876300" y="0"/>
                  </a:moveTo>
                  <a:lnTo>
                    <a:pt x="38100" y="0"/>
                  </a:ln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0" y="190500"/>
                  </a:lnTo>
                  <a:lnTo>
                    <a:pt x="2988" y="205347"/>
                  </a:lnTo>
                  <a:lnTo>
                    <a:pt x="11144" y="217455"/>
                  </a:lnTo>
                  <a:lnTo>
                    <a:pt x="23252" y="225611"/>
                  </a:lnTo>
                  <a:lnTo>
                    <a:pt x="38100" y="228600"/>
                  </a:lnTo>
                  <a:lnTo>
                    <a:pt x="876300" y="228600"/>
                  </a:lnTo>
                  <a:lnTo>
                    <a:pt x="891147" y="225611"/>
                  </a:lnTo>
                  <a:lnTo>
                    <a:pt x="903255" y="217455"/>
                  </a:lnTo>
                  <a:lnTo>
                    <a:pt x="911411" y="205347"/>
                  </a:lnTo>
                  <a:lnTo>
                    <a:pt x="914400" y="190500"/>
                  </a:lnTo>
                  <a:lnTo>
                    <a:pt x="914400" y="38100"/>
                  </a:lnTo>
                  <a:lnTo>
                    <a:pt x="911411" y="23252"/>
                  </a:lnTo>
                  <a:lnTo>
                    <a:pt x="903255" y="11144"/>
                  </a:lnTo>
                  <a:lnTo>
                    <a:pt x="891147" y="2988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089903" y="3270503"/>
            <a:ext cx="1079500" cy="1384300"/>
            <a:chOff x="6089903" y="3270503"/>
            <a:chExt cx="1079500" cy="1384300"/>
          </a:xfrm>
        </p:grpSpPr>
        <p:sp>
          <p:nvSpPr>
            <p:cNvPr id="8" name="object 8"/>
            <p:cNvSpPr/>
            <p:nvPr/>
          </p:nvSpPr>
          <p:spPr>
            <a:xfrm>
              <a:off x="6095999" y="3409949"/>
              <a:ext cx="1066800" cy="1238250"/>
            </a:xfrm>
            <a:custGeom>
              <a:avLst/>
              <a:gdLst/>
              <a:ahLst/>
              <a:cxnLst/>
              <a:rect l="l" t="t" r="r" b="b"/>
              <a:pathLst>
                <a:path w="1066800" h="1238250">
                  <a:moveTo>
                    <a:pt x="1066800" y="0"/>
                  </a:moveTo>
                  <a:lnTo>
                    <a:pt x="1047750" y="35454"/>
                  </a:lnTo>
                  <a:lnTo>
                    <a:pt x="993986" y="67310"/>
                  </a:lnTo>
                  <a:lnTo>
                    <a:pt x="955675" y="81491"/>
                  </a:lnTo>
                  <a:lnTo>
                    <a:pt x="910590" y="94297"/>
                  </a:lnTo>
                  <a:lnTo>
                    <a:pt x="859366" y="105568"/>
                  </a:lnTo>
                  <a:lnTo>
                    <a:pt x="802640" y="115146"/>
                  </a:lnTo>
                  <a:lnTo>
                    <a:pt x="741045" y="122872"/>
                  </a:lnTo>
                  <a:lnTo>
                    <a:pt x="675216" y="128587"/>
                  </a:lnTo>
                  <a:lnTo>
                    <a:pt x="605790" y="132132"/>
                  </a:lnTo>
                  <a:lnTo>
                    <a:pt x="533400" y="133350"/>
                  </a:lnTo>
                  <a:lnTo>
                    <a:pt x="461009" y="132132"/>
                  </a:lnTo>
                  <a:lnTo>
                    <a:pt x="391583" y="128587"/>
                  </a:lnTo>
                  <a:lnTo>
                    <a:pt x="325754" y="122872"/>
                  </a:lnTo>
                  <a:lnTo>
                    <a:pt x="264159" y="115146"/>
                  </a:lnTo>
                  <a:lnTo>
                    <a:pt x="207433" y="105568"/>
                  </a:lnTo>
                  <a:lnTo>
                    <a:pt x="156210" y="94297"/>
                  </a:lnTo>
                  <a:lnTo>
                    <a:pt x="111125" y="81491"/>
                  </a:lnTo>
                  <a:lnTo>
                    <a:pt x="72813" y="67310"/>
                  </a:lnTo>
                  <a:lnTo>
                    <a:pt x="19050" y="35454"/>
                  </a:lnTo>
                  <a:lnTo>
                    <a:pt x="0" y="0"/>
                  </a:lnTo>
                  <a:lnTo>
                    <a:pt x="0" y="1104900"/>
                  </a:lnTo>
                  <a:lnTo>
                    <a:pt x="19049" y="1140354"/>
                  </a:lnTo>
                  <a:lnTo>
                    <a:pt x="72813" y="1172210"/>
                  </a:lnTo>
                  <a:lnTo>
                    <a:pt x="111124" y="1186391"/>
                  </a:lnTo>
                  <a:lnTo>
                    <a:pt x="156209" y="1199197"/>
                  </a:lnTo>
                  <a:lnTo>
                    <a:pt x="207433" y="1210468"/>
                  </a:lnTo>
                  <a:lnTo>
                    <a:pt x="264159" y="1220046"/>
                  </a:lnTo>
                  <a:lnTo>
                    <a:pt x="325754" y="1227772"/>
                  </a:lnTo>
                  <a:lnTo>
                    <a:pt x="391583" y="1233487"/>
                  </a:lnTo>
                  <a:lnTo>
                    <a:pt x="461009" y="1237032"/>
                  </a:lnTo>
                  <a:lnTo>
                    <a:pt x="533400" y="1238250"/>
                  </a:lnTo>
                  <a:lnTo>
                    <a:pt x="605790" y="1237032"/>
                  </a:lnTo>
                  <a:lnTo>
                    <a:pt x="675216" y="1233487"/>
                  </a:lnTo>
                  <a:lnTo>
                    <a:pt x="741045" y="1227772"/>
                  </a:lnTo>
                  <a:lnTo>
                    <a:pt x="802640" y="1220046"/>
                  </a:lnTo>
                  <a:lnTo>
                    <a:pt x="859366" y="1210468"/>
                  </a:lnTo>
                  <a:lnTo>
                    <a:pt x="910590" y="1199197"/>
                  </a:lnTo>
                  <a:lnTo>
                    <a:pt x="955675" y="1186391"/>
                  </a:lnTo>
                  <a:lnTo>
                    <a:pt x="993986" y="1172210"/>
                  </a:lnTo>
                  <a:lnTo>
                    <a:pt x="1047750" y="1140354"/>
                  </a:lnTo>
                  <a:lnTo>
                    <a:pt x="1066800" y="1104900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95999" y="3276599"/>
              <a:ext cx="1066800" cy="266700"/>
            </a:xfrm>
            <a:custGeom>
              <a:avLst/>
              <a:gdLst/>
              <a:ahLst/>
              <a:cxnLst/>
              <a:rect l="l" t="t" r="r" b="b"/>
              <a:pathLst>
                <a:path w="1066800" h="266700">
                  <a:moveTo>
                    <a:pt x="533400" y="0"/>
                  </a:moveTo>
                  <a:lnTo>
                    <a:pt x="461009" y="1217"/>
                  </a:lnTo>
                  <a:lnTo>
                    <a:pt x="391583" y="4762"/>
                  </a:lnTo>
                  <a:lnTo>
                    <a:pt x="325754" y="10477"/>
                  </a:lnTo>
                  <a:lnTo>
                    <a:pt x="264159" y="18203"/>
                  </a:lnTo>
                  <a:lnTo>
                    <a:pt x="207433" y="27781"/>
                  </a:lnTo>
                  <a:lnTo>
                    <a:pt x="156210" y="39052"/>
                  </a:lnTo>
                  <a:lnTo>
                    <a:pt x="111125" y="51858"/>
                  </a:lnTo>
                  <a:lnTo>
                    <a:pt x="72813" y="66039"/>
                  </a:lnTo>
                  <a:lnTo>
                    <a:pt x="19050" y="97895"/>
                  </a:lnTo>
                  <a:lnTo>
                    <a:pt x="0" y="133350"/>
                  </a:lnTo>
                  <a:lnTo>
                    <a:pt x="4868" y="151447"/>
                  </a:lnTo>
                  <a:lnTo>
                    <a:pt x="41909" y="185261"/>
                  </a:lnTo>
                  <a:lnTo>
                    <a:pt x="111124" y="214841"/>
                  </a:lnTo>
                  <a:lnTo>
                    <a:pt x="156209" y="227647"/>
                  </a:lnTo>
                  <a:lnTo>
                    <a:pt x="207433" y="238918"/>
                  </a:lnTo>
                  <a:lnTo>
                    <a:pt x="264159" y="248496"/>
                  </a:lnTo>
                  <a:lnTo>
                    <a:pt x="325754" y="256222"/>
                  </a:lnTo>
                  <a:lnTo>
                    <a:pt x="391583" y="261937"/>
                  </a:lnTo>
                  <a:lnTo>
                    <a:pt x="461009" y="265482"/>
                  </a:lnTo>
                  <a:lnTo>
                    <a:pt x="533400" y="266700"/>
                  </a:lnTo>
                  <a:lnTo>
                    <a:pt x="605790" y="265482"/>
                  </a:lnTo>
                  <a:lnTo>
                    <a:pt x="675216" y="261937"/>
                  </a:lnTo>
                  <a:lnTo>
                    <a:pt x="741045" y="256222"/>
                  </a:lnTo>
                  <a:lnTo>
                    <a:pt x="802640" y="248496"/>
                  </a:lnTo>
                  <a:lnTo>
                    <a:pt x="859366" y="238918"/>
                  </a:lnTo>
                  <a:lnTo>
                    <a:pt x="910590" y="227647"/>
                  </a:lnTo>
                  <a:lnTo>
                    <a:pt x="955675" y="214841"/>
                  </a:lnTo>
                  <a:lnTo>
                    <a:pt x="993986" y="200660"/>
                  </a:lnTo>
                  <a:lnTo>
                    <a:pt x="1047750" y="168804"/>
                  </a:lnTo>
                  <a:lnTo>
                    <a:pt x="1066800" y="133350"/>
                  </a:lnTo>
                  <a:lnTo>
                    <a:pt x="1061931" y="115252"/>
                  </a:lnTo>
                  <a:lnTo>
                    <a:pt x="1024890" y="81438"/>
                  </a:lnTo>
                  <a:lnTo>
                    <a:pt x="955675" y="51858"/>
                  </a:lnTo>
                  <a:lnTo>
                    <a:pt x="910590" y="39052"/>
                  </a:lnTo>
                  <a:lnTo>
                    <a:pt x="859366" y="27781"/>
                  </a:lnTo>
                  <a:lnTo>
                    <a:pt x="802640" y="18203"/>
                  </a:lnTo>
                  <a:lnTo>
                    <a:pt x="741045" y="10477"/>
                  </a:lnTo>
                  <a:lnTo>
                    <a:pt x="675216" y="4762"/>
                  </a:lnTo>
                  <a:lnTo>
                    <a:pt x="605790" y="1217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95999" y="3276599"/>
              <a:ext cx="1066800" cy="1371600"/>
            </a:xfrm>
            <a:custGeom>
              <a:avLst/>
              <a:gdLst/>
              <a:ahLst/>
              <a:cxnLst/>
              <a:rect l="l" t="t" r="r" b="b"/>
              <a:pathLst>
                <a:path w="1066800" h="1371600">
                  <a:moveTo>
                    <a:pt x="1066800" y="133350"/>
                  </a:moveTo>
                  <a:lnTo>
                    <a:pt x="1047750" y="168804"/>
                  </a:lnTo>
                  <a:lnTo>
                    <a:pt x="993986" y="200660"/>
                  </a:lnTo>
                  <a:lnTo>
                    <a:pt x="955675" y="214841"/>
                  </a:lnTo>
                  <a:lnTo>
                    <a:pt x="910590" y="227647"/>
                  </a:lnTo>
                  <a:lnTo>
                    <a:pt x="859366" y="238918"/>
                  </a:lnTo>
                  <a:lnTo>
                    <a:pt x="802640" y="248496"/>
                  </a:lnTo>
                  <a:lnTo>
                    <a:pt x="741045" y="256222"/>
                  </a:lnTo>
                  <a:lnTo>
                    <a:pt x="675216" y="261937"/>
                  </a:lnTo>
                  <a:lnTo>
                    <a:pt x="605790" y="265482"/>
                  </a:lnTo>
                  <a:lnTo>
                    <a:pt x="533400" y="266700"/>
                  </a:lnTo>
                  <a:lnTo>
                    <a:pt x="461009" y="265482"/>
                  </a:lnTo>
                  <a:lnTo>
                    <a:pt x="391583" y="261937"/>
                  </a:lnTo>
                  <a:lnTo>
                    <a:pt x="325754" y="256222"/>
                  </a:lnTo>
                  <a:lnTo>
                    <a:pt x="264159" y="248496"/>
                  </a:lnTo>
                  <a:lnTo>
                    <a:pt x="207433" y="238918"/>
                  </a:lnTo>
                  <a:lnTo>
                    <a:pt x="156209" y="227647"/>
                  </a:lnTo>
                  <a:lnTo>
                    <a:pt x="111124" y="214841"/>
                  </a:lnTo>
                  <a:lnTo>
                    <a:pt x="72813" y="200660"/>
                  </a:lnTo>
                  <a:lnTo>
                    <a:pt x="19049" y="168804"/>
                  </a:lnTo>
                  <a:lnTo>
                    <a:pt x="0" y="133350"/>
                  </a:lnTo>
                  <a:lnTo>
                    <a:pt x="4868" y="115252"/>
                  </a:lnTo>
                  <a:lnTo>
                    <a:pt x="41910" y="81438"/>
                  </a:lnTo>
                  <a:lnTo>
                    <a:pt x="111125" y="51858"/>
                  </a:lnTo>
                  <a:lnTo>
                    <a:pt x="156210" y="39052"/>
                  </a:lnTo>
                  <a:lnTo>
                    <a:pt x="207433" y="27781"/>
                  </a:lnTo>
                  <a:lnTo>
                    <a:pt x="264159" y="18203"/>
                  </a:lnTo>
                  <a:lnTo>
                    <a:pt x="325754" y="10477"/>
                  </a:lnTo>
                  <a:lnTo>
                    <a:pt x="391583" y="4762"/>
                  </a:lnTo>
                  <a:lnTo>
                    <a:pt x="461009" y="1217"/>
                  </a:lnTo>
                  <a:lnTo>
                    <a:pt x="533400" y="0"/>
                  </a:lnTo>
                  <a:lnTo>
                    <a:pt x="605790" y="1217"/>
                  </a:lnTo>
                  <a:lnTo>
                    <a:pt x="675216" y="4762"/>
                  </a:lnTo>
                  <a:lnTo>
                    <a:pt x="741045" y="10477"/>
                  </a:lnTo>
                  <a:lnTo>
                    <a:pt x="802640" y="18203"/>
                  </a:lnTo>
                  <a:lnTo>
                    <a:pt x="859366" y="27781"/>
                  </a:lnTo>
                  <a:lnTo>
                    <a:pt x="910590" y="39052"/>
                  </a:lnTo>
                  <a:lnTo>
                    <a:pt x="955675" y="51858"/>
                  </a:lnTo>
                  <a:lnTo>
                    <a:pt x="993986" y="66039"/>
                  </a:lnTo>
                  <a:lnTo>
                    <a:pt x="1047750" y="97895"/>
                  </a:lnTo>
                  <a:lnTo>
                    <a:pt x="1066800" y="133350"/>
                  </a:lnTo>
                  <a:close/>
                </a:path>
                <a:path w="1066800" h="1371600">
                  <a:moveTo>
                    <a:pt x="1066800" y="133350"/>
                  </a:moveTo>
                  <a:lnTo>
                    <a:pt x="1066800" y="1238250"/>
                  </a:lnTo>
                  <a:lnTo>
                    <a:pt x="1061931" y="1256347"/>
                  </a:lnTo>
                  <a:lnTo>
                    <a:pt x="1024890" y="1290161"/>
                  </a:lnTo>
                  <a:lnTo>
                    <a:pt x="955675" y="1319741"/>
                  </a:lnTo>
                  <a:lnTo>
                    <a:pt x="910590" y="1332547"/>
                  </a:lnTo>
                  <a:lnTo>
                    <a:pt x="859366" y="1343818"/>
                  </a:lnTo>
                  <a:lnTo>
                    <a:pt x="802640" y="1353396"/>
                  </a:lnTo>
                  <a:lnTo>
                    <a:pt x="741045" y="1361122"/>
                  </a:lnTo>
                  <a:lnTo>
                    <a:pt x="675216" y="1366837"/>
                  </a:lnTo>
                  <a:lnTo>
                    <a:pt x="605790" y="1370382"/>
                  </a:lnTo>
                  <a:lnTo>
                    <a:pt x="533400" y="1371600"/>
                  </a:lnTo>
                  <a:lnTo>
                    <a:pt x="461009" y="1370382"/>
                  </a:lnTo>
                  <a:lnTo>
                    <a:pt x="391583" y="1366837"/>
                  </a:lnTo>
                  <a:lnTo>
                    <a:pt x="325754" y="1361122"/>
                  </a:lnTo>
                  <a:lnTo>
                    <a:pt x="264159" y="1353396"/>
                  </a:lnTo>
                  <a:lnTo>
                    <a:pt x="207433" y="1343818"/>
                  </a:lnTo>
                  <a:lnTo>
                    <a:pt x="156209" y="1332547"/>
                  </a:lnTo>
                  <a:lnTo>
                    <a:pt x="111124" y="1319741"/>
                  </a:lnTo>
                  <a:lnTo>
                    <a:pt x="72813" y="1305560"/>
                  </a:lnTo>
                  <a:lnTo>
                    <a:pt x="19049" y="1273704"/>
                  </a:lnTo>
                  <a:lnTo>
                    <a:pt x="0" y="1238250"/>
                  </a:lnTo>
                  <a:lnTo>
                    <a:pt x="0" y="133350"/>
                  </a:lnTo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66103" y="3651503"/>
              <a:ext cx="164592" cy="1645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47103" y="3727703"/>
              <a:ext cx="164592" cy="1645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28103" y="3651503"/>
              <a:ext cx="164592" cy="1645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42303" y="3956303"/>
              <a:ext cx="164592" cy="1645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75703" y="3956303"/>
              <a:ext cx="164592" cy="1645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66103" y="4261103"/>
              <a:ext cx="164592" cy="1645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47103" y="4184903"/>
              <a:ext cx="164592" cy="1645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28103" y="4261103"/>
              <a:ext cx="164592" cy="1645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07542" y="613105"/>
            <a:ext cx="305181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310" dirty="0"/>
              <a:t>Treatment</a:t>
            </a:r>
            <a:r>
              <a:rPr sz="4400" spc="-280" dirty="0"/>
              <a:t> </a:t>
            </a:r>
            <a:r>
              <a:rPr sz="4400" spc="-250" dirty="0"/>
              <a:t>air</a:t>
            </a:r>
            <a:endParaRPr sz="4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13105"/>
            <a:ext cx="728853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10" dirty="0"/>
              <a:t>Pembersihan </a:t>
            </a:r>
            <a:r>
              <a:rPr sz="4400" spc="-240" dirty="0"/>
              <a:t>instalasi </a:t>
            </a:r>
            <a:r>
              <a:rPr sz="4400" spc="-250" dirty="0"/>
              <a:t>air</a:t>
            </a:r>
            <a:r>
              <a:rPr sz="4400" spc="-395" dirty="0"/>
              <a:t> </a:t>
            </a:r>
            <a:r>
              <a:rPr sz="4400" spc="-185" dirty="0"/>
              <a:t>minum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286255" y="1896785"/>
            <a:ext cx="6714744" cy="4073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231" y="1374089"/>
            <a:ext cx="145669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0" spc="30" dirty="0">
                <a:latin typeface="WenQuanYi Zen Hei Mono"/>
                <a:cs typeface="WenQuanYi Zen Hei Mono"/>
              </a:rPr>
              <a:t>Bi</a:t>
            </a:r>
            <a:r>
              <a:rPr sz="3200" b="0" dirty="0">
                <a:latin typeface="WenQuanYi Zen Hei Mono"/>
                <a:cs typeface="WenQuanYi Zen Hei Mono"/>
              </a:rPr>
              <a:t>of</a:t>
            </a:r>
            <a:r>
              <a:rPr sz="3200" b="0" spc="-15" dirty="0">
                <a:latin typeface="WenQuanYi Zen Hei Mono"/>
                <a:cs typeface="WenQuanYi Zen Hei Mono"/>
              </a:rPr>
              <a:t>i</a:t>
            </a:r>
            <a:r>
              <a:rPr sz="3200" b="0" dirty="0">
                <a:latin typeface="WenQuanYi Zen Hei Mono"/>
                <a:cs typeface="WenQuanYi Zen Hei Mono"/>
              </a:rPr>
              <a:t>l</a:t>
            </a:r>
            <a:r>
              <a:rPr sz="3200" b="0" spc="-5" dirty="0">
                <a:latin typeface="WenQuanYi Zen Hei Mono"/>
                <a:cs typeface="WenQuanYi Zen Hei Mono"/>
              </a:rPr>
              <a:t>m</a:t>
            </a:r>
            <a:endParaRPr sz="3200">
              <a:latin typeface="WenQuanYi Zen Hei Mono"/>
              <a:cs typeface="WenQuanYi Zen Hei Mon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3014" y="4125925"/>
            <a:ext cx="184785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35" dirty="0">
                <a:latin typeface="Arial"/>
                <a:cs typeface="Arial"/>
              </a:rPr>
              <a:t>M</a:t>
            </a:r>
            <a:r>
              <a:rPr sz="2000" b="1" spc="-5" dirty="0">
                <a:latin typeface="Arial"/>
                <a:cs typeface="Arial"/>
              </a:rPr>
              <a:t>ic</a:t>
            </a:r>
            <a:r>
              <a:rPr sz="2000" b="1" spc="-15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oo</a:t>
            </a:r>
            <a:r>
              <a:rPr sz="2000" b="1" spc="-5" dirty="0">
                <a:latin typeface="Arial"/>
                <a:cs typeface="Arial"/>
              </a:rPr>
              <a:t>rga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5" dirty="0">
                <a:latin typeface="Arial"/>
                <a:cs typeface="Arial"/>
              </a:rPr>
              <a:t>ism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356360"/>
            <a:ext cx="6858000" cy="5145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501218"/>
            <a:ext cx="67227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35" dirty="0"/>
              <a:t>Kerak </a:t>
            </a:r>
            <a:r>
              <a:rPr sz="3600" spc="-130" dirty="0"/>
              <a:t>&amp; </a:t>
            </a:r>
            <a:r>
              <a:rPr sz="3600" spc="-190" dirty="0"/>
              <a:t>biofilm </a:t>
            </a:r>
            <a:r>
              <a:rPr sz="3600" spc="-165" dirty="0"/>
              <a:t>pada </a:t>
            </a:r>
            <a:r>
              <a:rPr sz="3600" spc="-175" dirty="0"/>
              <a:t>pipa </a:t>
            </a:r>
            <a:r>
              <a:rPr sz="3600" spc="-195" dirty="0"/>
              <a:t>air</a:t>
            </a:r>
            <a:r>
              <a:rPr sz="3600" spc="-795" dirty="0"/>
              <a:t> </a:t>
            </a:r>
            <a:r>
              <a:rPr sz="3600" spc="-140" dirty="0"/>
              <a:t>minum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3103" y="1499616"/>
            <a:ext cx="6931152" cy="521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520141"/>
            <a:ext cx="64922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305" dirty="0"/>
              <a:t>Bakteri </a:t>
            </a:r>
            <a:r>
              <a:rPr sz="5400" spc="-245" dirty="0"/>
              <a:t>pada saluran</a:t>
            </a:r>
            <a:r>
              <a:rPr sz="5400" spc="-805" dirty="0"/>
              <a:t> </a:t>
            </a:r>
            <a:r>
              <a:rPr sz="5400" spc="-295" dirty="0"/>
              <a:t>air</a:t>
            </a:r>
            <a:endParaRPr sz="5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" y="4233671"/>
            <a:ext cx="2929128" cy="2194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79064" y="4267200"/>
            <a:ext cx="2862072" cy="2148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12408" y="4267200"/>
            <a:ext cx="2831591" cy="2130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533144"/>
            <a:ext cx="2926080" cy="2194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94304" y="1578863"/>
            <a:ext cx="2840736" cy="21305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27647" y="1578863"/>
            <a:ext cx="2816351" cy="2133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60248" y="3718559"/>
            <a:ext cx="2165350" cy="677545"/>
            <a:chOff x="460248" y="3718559"/>
            <a:chExt cx="2165350" cy="677545"/>
          </a:xfrm>
        </p:grpSpPr>
        <p:sp>
          <p:nvSpPr>
            <p:cNvPr id="9" name="object 9"/>
            <p:cNvSpPr/>
            <p:nvPr/>
          </p:nvSpPr>
          <p:spPr>
            <a:xfrm>
              <a:off x="460248" y="3755148"/>
              <a:ext cx="2164842" cy="50671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6968" y="3718559"/>
              <a:ext cx="1329690" cy="6774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7680" y="3782567"/>
              <a:ext cx="2057400" cy="399415"/>
            </a:xfrm>
            <a:custGeom>
              <a:avLst/>
              <a:gdLst/>
              <a:ahLst/>
              <a:cxnLst/>
              <a:rect l="l" t="t" r="r" b="b"/>
              <a:pathLst>
                <a:path w="2057400" h="399414">
                  <a:moveTo>
                    <a:pt x="2057400" y="0"/>
                  </a:moveTo>
                  <a:lnTo>
                    <a:pt x="0" y="0"/>
                  </a:lnTo>
                  <a:lnTo>
                    <a:pt x="0" y="399287"/>
                  </a:lnTo>
                  <a:lnTo>
                    <a:pt x="2057400" y="399287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1352" y="3742943"/>
              <a:ext cx="1226058" cy="57378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87680" y="3782567"/>
            <a:ext cx="2057400" cy="39941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586740">
              <a:lnSpc>
                <a:spcPct val="100000"/>
              </a:lnSpc>
              <a:spcBef>
                <a:spcPts val="295"/>
              </a:spcBef>
            </a:pPr>
            <a:r>
              <a:rPr sz="2000" spc="-5" dirty="0">
                <a:latin typeface="Times New Roman"/>
                <a:cs typeface="Times New Roman"/>
              </a:rPr>
              <a:t>Sebelum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637773" y="3718559"/>
            <a:ext cx="2138045" cy="677545"/>
            <a:chOff x="3637773" y="3718559"/>
            <a:chExt cx="2138045" cy="677545"/>
          </a:xfrm>
        </p:grpSpPr>
        <p:sp>
          <p:nvSpPr>
            <p:cNvPr id="15" name="object 15"/>
            <p:cNvSpPr/>
            <p:nvPr/>
          </p:nvSpPr>
          <p:spPr>
            <a:xfrm>
              <a:off x="3637773" y="3768843"/>
              <a:ext cx="2137438" cy="4793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86784" y="3718559"/>
              <a:ext cx="1460753" cy="67741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51504" y="3782567"/>
              <a:ext cx="2057400" cy="399415"/>
            </a:xfrm>
            <a:custGeom>
              <a:avLst/>
              <a:gdLst/>
              <a:ahLst/>
              <a:cxnLst/>
              <a:rect l="l" t="t" r="r" b="b"/>
              <a:pathLst>
                <a:path w="2057400" h="399414">
                  <a:moveTo>
                    <a:pt x="2057400" y="0"/>
                  </a:moveTo>
                  <a:lnTo>
                    <a:pt x="0" y="0"/>
                  </a:lnTo>
                  <a:lnTo>
                    <a:pt x="0" y="399287"/>
                  </a:lnTo>
                  <a:lnTo>
                    <a:pt x="2057400" y="399287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11168" y="3742943"/>
              <a:ext cx="1357122" cy="57378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651503" y="3782567"/>
            <a:ext cx="2057400" cy="39941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524510">
              <a:lnSpc>
                <a:spcPct val="100000"/>
              </a:lnSpc>
              <a:spcBef>
                <a:spcPts val="295"/>
              </a:spcBef>
            </a:pPr>
            <a:r>
              <a:rPr sz="2000" spc="-5" dirty="0">
                <a:latin typeface="Times New Roman"/>
                <a:cs typeface="Times New Roman"/>
              </a:rPr>
              <a:t>Perlakuan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786357" y="3718559"/>
            <a:ext cx="2138045" cy="677545"/>
            <a:chOff x="6786357" y="3718559"/>
            <a:chExt cx="2138045" cy="677545"/>
          </a:xfrm>
        </p:grpSpPr>
        <p:sp>
          <p:nvSpPr>
            <p:cNvPr id="21" name="object 21"/>
            <p:cNvSpPr/>
            <p:nvPr/>
          </p:nvSpPr>
          <p:spPr>
            <a:xfrm>
              <a:off x="6786357" y="3768843"/>
              <a:ext cx="2137438" cy="4793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20712" y="3718559"/>
              <a:ext cx="1290066" cy="67741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00088" y="3782567"/>
              <a:ext cx="2057400" cy="399415"/>
            </a:xfrm>
            <a:custGeom>
              <a:avLst/>
              <a:gdLst/>
              <a:ahLst/>
              <a:cxnLst/>
              <a:rect l="l" t="t" r="r" b="b"/>
              <a:pathLst>
                <a:path w="2057400" h="399414">
                  <a:moveTo>
                    <a:pt x="2057400" y="0"/>
                  </a:moveTo>
                  <a:lnTo>
                    <a:pt x="0" y="0"/>
                  </a:lnTo>
                  <a:lnTo>
                    <a:pt x="0" y="399287"/>
                  </a:lnTo>
                  <a:lnTo>
                    <a:pt x="2057400" y="399287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245096" y="3742943"/>
              <a:ext cx="1186433" cy="57378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800088" y="3782567"/>
            <a:ext cx="2057400" cy="39941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610235">
              <a:lnSpc>
                <a:spcPct val="100000"/>
              </a:lnSpc>
              <a:spcBef>
                <a:spcPts val="295"/>
              </a:spcBef>
            </a:pPr>
            <a:r>
              <a:rPr sz="2000" spc="-10" dirty="0">
                <a:latin typeface="Times New Roman"/>
                <a:cs typeface="Times New Roman"/>
              </a:rPr>
              <a:t>Sesudah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05968" y="6376422"/>
            <a:ext cx="2165350" cy="481965"/>
            <a:chOff x="505968" y="6376422"/>
            <a:chExt cx="2165350" cy="481965"/>
          </a:xfrm>
        </p:grpSpPr>
        <p:sp>
          <p:nvSpPr>
            <p:cNvPr id="27" name="object 27"/>
            <p:cNvSpPr/>
            <p:nvPr/>
          </p:nvSpPr>
          <p:spPr>
            <a:xfrm>
              <a:off x="505968" y="6412985"/>
              <a:ext cx="2164842" cy="44501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35736" y="6376422"/>
              <a:ext cx="1329689" cy="48157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3400" y="6440422"/>
              <a:ext cx="2057400" cy="399415"/>
            </a:xfrm>
            <a:custGeom>
              <a:avLst/>
              <a:gdLst/>
              <a:ahLst/>
              <a:cxnLst/>
              <a:rect l="l" t="t" r="r" b="b"/>
              <a:pathLst>
                <a:path w="2057400" h="399415">
                  <a:moveTo>
                    <a:pt x="2057400" y="0"/>
                  </a:moveTo>
                  <a:lnTo>
                    <a:pt x="0" y="0"/>
                  </a:lnTo>
                  <a:lnTo>
                    <a:pt x="0" y="399287"/>
                  </a:lnTo>
                  <a:lnTo>
                    <a:pt x="2057400" y="399287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60119" y="6400798"/>
              <a:ext cx="1226058" cy="45719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109878" y="6467347"/>
            <a:ext cx="912494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latin typeface="Times New Roman"/>
                <a:cs typeface="Times New Roman"/>
              </a:rPr>
              <a:t>Se</a:t>
            </a:r>
            <a:r>
              <a:rPr sz="2000" spc="10" dirty="0">
                <a:latin typeface="Times New Roman"/>
                <a:cs typeface="Times New Roman"/>
              </a:rPr>
              <a:t>b</a:t>
            </a:r>
            <a:r>
              <a:rPr sz="2000" spc="-5" dirty="0">
                <a:latin typeface="Times New Roman"/>
                <a:cs typeface="Times New Roman"/>
              </a:rPr>
              <a:t>el</a:t>
            </a:r>
            <a:r>
              <a:rPr sz="2000" spc="-1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m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630167" y="6376422"/>
            <a:ext cx="2165350" cy="481965"/>
            <a:chOff x="3630167" y="6376422"/>
            <a:chExt cx="2165350" cy="481965"/>
          </a:xfrm>
        </p:grpSpPr>
        <p:sp>
          <p:nvSpPr>
            <p:cNvPr id="33" name="object 33"/>
            <p:cNvSpPr/>
            <p:nvPr/>
          </p:nvSpPr>
          <p:spPr>
            <a:xfrm>
              <a:off x="3630167" y="6412985"/>
              <a:ext cx="2164841" cy="44501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92879" y="6376422"/>
              <a:ext cx="1460753" cy="48157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57599" y="6440422"/>
              <a:ext cx="2057400" cy="399415"/>
            </a:xfrm>
            <a:custGeom>
              <a:avLst/>
              <a:gdLst/>
              <a:ahLst/>
              <a:cxnLst/>
              <a:rect l="l" t="t" r="r" b="b"/>
              <a:pathLst>
                <a:path w="2057400" h="399415">
                  <a:moveTo>
                    <a:pt x="2057400" y="0"/>
                  </a:moveTo>
                  <a:lnTo>
                    <a:pt x="0" y="0"/>
                  </a:lnTo>
                  <a:lnTo>
                    <a:pt x="0" y="399287"/>
                  </a:lnTo>
                  <a:lnTo>
                    <a:pt x="2057400" y="399287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017263" y="6400798"/>
              <a:ext cx="1357122" cy="45719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168266" y="6467347"/>
            <a:ext cx="103822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10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la</a:t>
            </a:r>
            <a:r>
              <a:rPr sz="2000" spc="-15" dirty="0">
                <a:latin typeface="Times New Roman"/>
                <a:cs typeface="Times New Roman"/>
              </a:rPr>
              <a:t>k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an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768069" y="6391661"/>
            <a:ext cx="2138045" cy="466725"/>
            <a:chOff x="6768069" y="6391661"/>
            <a:chExt cx="2138045" cy="466725"/>
          </a:xfrm>
        </p:grpSpPr>
        <p:sp>
          <p:nvSpPr>
            <p:cNvPr id="39" name="object 39"/>
            <p:cNvSpPr/>
            <p:nvPr/>
          </p:nvSpPr>
          <p:spPr>
            <a:xfrm>
              <a:off x="6768069" y="6444892"/>
              <a:ext cx="2137438" cy="41310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202424" y="6391661"/>
              <a:ext cx="1290066" cy="4663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781800" y="6458711"/>
              <a:ext cx="2057400" cy="399415"/>
            </a:xfrm>
            <a:custGeom>
              <a:avLst/>
              <a:gdLst/>
              <a:ahLst/>
              <a:cxnLst/>
              <a:rect l="l" t="t" r="r" b="b"/>
              <a:pathLst>
                <a:path w="2057400" h="399415">
                  <a:moveTo>
                    <a:pt x="2057400" y="0"/>
                  </a:moveTo>
                  <a:lnTo>
                    <a:pt x="0" y="0"/>
                  </a:lnTo>
                  <a:lnTo>
                    <a:pt x="0" y="399287"/>
                  </a:lnTo>
                  <a:lnTo>
                    <a:pt x="2057400" y="399287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226808" y="6416034"/>
              <a:ext cx="1186433" cy="44196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7378700" y="6484721"/>
            <a:ext cx="868044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Times New Roman"/>
                <a:cs typeface="Times New Roman"/>
              </a:rPr>
              <a:t>Sesudah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2859023" y="2218944"/>
            <a:ext cx="469900" cy="1051560"/>
            <a:chOff x="2859023" y="2218944"/>
            <a:chExt cx="469900" cy="1051560"/>
          </a:xfrm>
        </p:grpSpPr>
        <p:sp>
          <p:nvSpPr>
            <p:cNvPr id="45" name="object 45"/>
            <p:cNvSpPr/>
            <p:nvPr/>
          </p:nvSpPr>
          <p:spPr>
            <a:xfrm>
              <a:off x="2865119" y="2225040"/>
              <a:ext cx="457200" cy="1039494"/>
            </a:xfrm>
            <a:custGeom>
              <a:avLst/>
              <a:gdLst/>
              <a:ahLst/>
              <a:cxnLst/>
              <a:rect l="l" t="t" r="r" b="b"/>
              <a:pathLst>
                <a:path w="457200" h="1039495">
                  <a:moveTo>
                    <a:pt x="228600" y="0"/>
                  </a:moveTo>
                  <a:lnTo>
                    <a:pt x="228600" y="259842"/>
                  </a:lnTo>
                  <a:lnTo>
                    <a:pt x="0" y="259842"/>
                  </a:lnTo>
                  <a:lnTo>
                    <a:pt x="0" y="779526"/>
                  </a:lnTo>
                  <a:lnTo>
                    <a:pt x="228600" y="779526"/>
                  </a:lnTo>
                  <a:lnTo>
                    <a:pt x="228600" y="1039368"/>
                  </a:lnTo>
                  <a:lnTo>
                    <a:pt x="457200" y="51968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865119" y="2225040"/>
              <a:ext cx="457200" cy="1039494"/>
            </a:xfrm>
            <a:custGeom>
              <a:avLst/>
              <a:gdLst/>
              <a:ahLst/>
              <a:cxnLst/>
              <a:rect l="l" t="t" r="r" b="b"/>
              <a:pathLst>
                <a:path w="457200" h="1039495">
                  <a:moveTo>
                    <a:pt x="0" y="259842"/>
                  </a:moveTo>
                  <a:lnTo>
                    <a:pt x="228600" y="259842"/>
                  </a:lnTo>
                  <a:lnTo>
                    <a:pt x="228600" y="0"/>
                  </a:lnTo>
                  <a:lnTo>
                    <a:pt x="457200" y="519684"/>
                  </a:lnTo>
                  <a:lnTo>
                    <a:pt x="228600" y="1039368"/>
                  </a:lnTo>
                  <a:lnTo>
                    <a:pt x="228600" y="779526"/>
                  </a:lnTo>
                  <a:lnTo>
                    <a:pt x="0" y="779526"/>
                  </a:lnTo>
                  <a:lnTo>
                    <a:pt x="0" y="25984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6038088" y="2154935"/>
            <a:ext cx="469900" cy="1054735"/>
            <a:chOff x="6038088" y="2154935"/>
            <a:chExt cx="469900" cy="1054735"/>
          </a:xfrm>
        </p:grpSpPr>
        <p:sp>
          <p:nvSpPr>
            <p:cNvPr id="48" name="object 48"/>
            <p:cNvSpPr/>
            <p:nvPr/>
          </p:nvSpPr>
          <p:spPr>
            <a:xfrm>
              <a:off x="6044184" y="2161031"/>
              <a:ext cx="457200" cy="1042669"/>
            </a:xfrm>
            <a:custGeom>
              <a:avLst/>
              <a:gdLst/>
              <a:ahLst/>
              <a:cxnLst/>
              <a:rect l="l" t="t" r="r" b="b"/>
              <a:pathLst>
                <a:path w="457200" h="1042669">
                  <a:moveTo>
                    <a:pt x="228600" y="0"/>
                  </a:moveTo>
                  <a:lnTo>
                    <a:pt x="228600" y="260603"/>
                  </a:lnTo>
                  <a:lnTo>
                    <a:pt x="0" y="260603"/>
                  </a:lnTo>
                  <a:lnTo>
                    <a:pt x="0" y="781812"/>
                  </a:lnTo>
                  <a:lnTo>
                    <a:pt x="228600" y="781812"/>
                  </a:lnTo>
                  <a:lnTo>
                    <a:pt x="228600" y="1042415"/>
                  </a:lnTo>
                  <a:lnTo>
                    <a:pt x="457200" y="521207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044184" y="2161031"/>
              <a:ext cx="457200" cy="1042669"/>
            </a:xfrm>
            <a:custGeom>
              <a:avLst/>
              <a:gdLst/>
              <a:ahLst/>
              <a:cxnLst/>
              <a:rect l="l" t="t" r="r" b="b"/>
              <a:pathLst>
                <a:path w="457200" h="1042669">
                  <a:moveTo>
                    <a:pt x="0" y="260603"/>
                  </a:moveTo>
                  <a:lnTo>
                    <a:pt x="228600" y="260603"/>
                  </a:lnTo>
                  <a:lnTo>
                    <a:pt x="228600" y="0"/>
                  </a:lnTo>
                  <a:lnTo>
                    <a:pt x="457200" y="521207"/>
                  </a:lnTo>
                  <a:lnTo>
                    <a:pt x="228600" y="1042415"/>
                  </a:lnTo>
                  <a:lnTo>
                    <a:pt x="228600" y="781812"/>
                  </a:lnTo>
                  <a:lnTo>
                    <a:pt x="0" y="781812"/>
                  </a:lnTo>
                  <a:lnTo>
                    <a:pt x="0" y="260603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2846832" y="4785359"/>
            <a:ext cx="469900" cy="1054735"/>
            <a:chOff x="2846832" y="4785359"/>
            <a:chExt cx="469900" cy="1054735"/>
          </a:xfrm>
        </p:grpSpPr>
        <p:sp>
          <p:nvSpPr>
            <p:cNvPr id="51" name="object 51"/>
            <p:cNvSpPr/>
            <p:nvPr/>
          </p:nvSpPr>
          <p:spPr>
            <a:xfrm>
              <a:off x="2852928" y="4791455"/>
              <a:ext cx="457200" cy="1042669"/>
            </a:xfrm>
            <a:custGeom>
              <a:avLst/>
              <a:gdLst/>
              <a:ahLst/>
              <a:cxnLst/>
              <a:rect l="l" t="t" r="r" b="b"/>
              <a:pathLst>
                <a:path w="457200" h="1042670">
                  <a:moveTo>
                    <a:pt x="228600" y="0"/>
                  </a:moveTo>
                  <a:lnTo>
                    <a:pt x="228600" y="260604"/>
                  </a:lnTo>
                  <a:lnTo>
                    <a:pt x="0" y="260604"/>
                  </a:lnTo>
                  <a:lnTo>
                    <a:pt x="0" y="781812"/>
                  </a:lnTo>
                  <a:lnTo>
                    <a:pt x="228600" y="781812"/>
                  </a:lnTo>
                  <a:lnTo>
                    <a:pt x="228600" y="1042416"/>
                  </a:lnTo>
                  <a:lnTo>
                    <a:pt x="457200" y="521208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852928" y="4791455"/>
              <a:ext cx="457200" cy="1042669"/>
            </a:xfrm>
            <a:custGeom>
              <a:avLst/>
              <a:gdLst/>
              <a:ahLst/>
              <a:cxnLst/>
              <a:rect l="l" t="t" r="r" b="b"/>
              <a:pathLst>
                <a:path w="457200" h="1042670">
                  <a:moveTo>
                    <a:pt x="0" y="260604"/>
                  </a:moveTo>
                  <a:lnTo>
                    <a:pt x="228600" y="260604"/>
                  </a:lnTo>
                  <a:lnTo>
                    <a:pt x="228600" y="0"/>
                  </a:lnTo>
                  <a:lnTo>
                    <a:pt x="457200" y="521208"/>
                  </a:lnTo>
                  <a:lnTo>
                    <a:pt x="228600" y="1042416"/>
                  </a:lnTo>
                  <a:lnTo>
                    <a:pt x="228600" y="781812"/>
                  </a:lnTo>
                  <a:lnTo>
                    <a:pt x="0" y="781812"/>
                  </a:lnTo>
                  <a:lnTo>
                    <a:pt x="0" y="260604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6038088" y="4812791"/>
            <a:ext cx="469900" cy="1051560"/>
            <a:chOff x="6038088" y="4812791"/>
            <a:chExt cx="469900" cy="1051560"/>
          </a:xfrm>
        </p:grpSpPr>
        <p:sp>
          <p:nvSpPr>
            <p:cNvPr id="54" name="object 54"/>
            <p:cNvSpPr/>
            <p:nvPr/>
          </p:nvSpPr>
          <p:spPr>
            <a:xfrm>
              <a:off x="6044184" y="4818887"/>
              <a:ext cx="457200" cy="1039494"/>
            </a:xfrm>
            <a:custGeom>
              <a:avLst/>
              <a:gdLst/>
              <a:ahLst/>
              <a:cxnLst/>
              <a:rect l="l" t="t" r="r" b="b"/>
              <a:pathLst>
                <a:path w="457200" h="1039495">
                  <a:moveTo>
                    <a:pt x="228600" y="0"/>
                  </a:moveTo>
                  <a:lnTo>
                    <a:pt x="228600" y="259842"/>
                  </a:lnTo>
                  <a:lnTo>
                    <a:pt x="0" y="259842"/>
                  </a:lnTo>
                  <a:lnTo>
                    <a:pt x="0" y="779526"/>
                  </a:lnTo>
                  <a:lnTo>
                    <a:pt x="228600" y="779526"/>
                  </a:lnTo>
                  <a:lnTo>
                    <a:pt x="228600" y="1039368"/>
                  </a:lnTo>
                  <a:lnTo>
                    <a:pt x="457200" y="51968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044184" y="4818887"/>
              <a:ext cx="457200" cy="1039494"/>
            </a:xfrm>
            <a:custGeom>
              <a:avLst/>
              <a:gdLst/>
              <a:ahLst/>
              <a:cxnLst/>
              <a:rect l="l" t="t" r="r" b="b"/>
              <a:pathLst>
                <a:path w="457200" h="1039495">
                  <a:moveTo>
                    <a:pt x="0" y="259842"/>
                  </a:moveTo>
                  <a:lnTo>
                    <a:pt x="228600" y="259842"/>
                  </a:lnTo>
                  <a:lnTo>
                    <a:pt x="228600" y="0"/>
                  </a:lnTo>
                  <a:lnTo>
                    <a:pt x="457200" y="519684"/>
                  </a:lnTo>
                  <a:lnTo>
                    <a:pt x="228600" y="1039368"/>
                  </a:lnTo>
                  <a:lnTo>
                    <a:pt x="228600" y="779526"/>
                  </a:lnTo>
                  <a:lnTo>
                    <a:pt x="0" y="779526"/>
                  </a:lnTo>
                  <a:lnTo>
                    <a:pt x="0" y="25984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559301" y="826008"/>
            <a:ext cx="8303895" cy="748030"/>
            <a:chOff x="559301" y="826008"/>
            <a:chExt cx="8303895" cy="748030"/>
          </a:xfrm>
        </p:grpSpPr>
        <p:sp>
          <p:nvSpPr>
            <p:cNvPr id="57" name="object 57"/>
            <p:cNvSpPr/>
            <p:nvPr/>
          </p:nvSpPr>
          <p:spPr>
            <a:xfrm>
              <a:off x="559301" y="882304"/>
              <a:ext cx="8303526" cy="54044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965959" y="826008"/>
              <a:ext cx="5490210" cy="74752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573023" y="896111"/>
            <a:ext cx="8223884" cy="460375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3619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85"/>
              </a:spcBef>
            </a:pPr>
            <a:r>
              <a:rPr sz="2400" spc="-5" dirty="0">
                <a:latin typeface="Times New Roman"/>
                <a:cs typeface="Times New Roman"/>
              </a:rPr>
              <a:t>Shock </a:t>
            </a:r>
            <a:r>
              <a:rPr sz="2400" spc="-15" dirty="0">
                <a:latin typeface="Times New Roman"/>
                <a:cs typeface="Times New Roman"/>
              </a:rPr>
              <a:t>Treatment </a:t>
            </a:r>
            <a:r>
              <a:rPr sz="2400" dirty="0">
                <a:latin typeface="Times New Roman"/>
                <a:cs typeface="Times New Roman"/>
              </a:rPr>
              <a:t>( H</a:t>
            </a: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400" dirty="0">
                <a:latin typeface="Times New Roman"/>
                <a:cs typeface="Times New Roman"/>
              </a:rPr>
              <a:t>0</a:t>
            </a:r>
            <a:r>
              <a:rPr sz="2000" dirty="0">
                <a:latin typeface="Times New Roman"/>
                <a:cs typeface="Times New Roman"/>
              </a:rPr>
              <a:t>2 </a:t>
            </a:r>
            <a:r>
              <a:rPr sz="2400" dirty="0">
                <a:latin typeface="Times New Roman"/>
                <a:cs typeface="Times New Roman"/>
              </a:rPr>
              <a:t>) 50 ml / 10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liter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title"/>
          </p:nvPr>
        </p:nvSpPr>
        <p:spPr>
          <a:xfrm>
            <a:off x="536244" y="49225"/>
            <a:ext cx="66802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310" dirty="0"/>
              <a:t>Treatment </a:t>
            </a:r>
            <a:r>
              <a:rPr sz="4400" spc="-240" dirty="0"/>
              <a:t>instalasi </a:t>
            </a:r>
            <a:r>
              <a:rPr sz="4400" spc="-250" dirty="0"/>
              <a:t>air</a:t>
            </a:r>
            <a:r>
              <a:rPr sz="4400" spc="-275" dirty="0"/>
              <a:t> </a:t>
            </a:r>
            <a:r>
              <a:rPr sz="4400" spc="-185" dirty="0"/>
              <a:t>minum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74791" y="1066800"/>
            <a:ext cx="7422182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34000" y="5638800"/>
            <a:ext cx="1356360" cy="213360"/>
          </a:xfrm>
          <a:custGeom>
            <a:avLst/>
            <a:gdLst/>
            <a:ahLst/>
            <a:cxnLst/>
            <a:rect l="l" t="t" r="r" b="b"/>
            <a:pathLst>
              <a:path w="1356359" h="213360">
                <a:moveTo>
                  <a:pt x="0" y="106680"/>
                </a:moveTo>
                <a:lnTo>
                  <a:pt x="34576" y="72956"/>
                </a:lnTo>
                <a:lnTo>
                  <a:pt x="92597" y="52832"/>
                </a:lnTo>
                <a:lnTo>
                  <a:pt x="130856" y="43671"/>
                </a:lnTo>
                <a:lnTo>
                  <a:pt x="174730" y="35199"/>
                </a:lnTo>
                <a:lnTo>
                  <a:pt x="223805" y="27480"/>
                </a:lnTo>
                <a:lnTo>
                  <a:pt x="277666" y="20580"/>
                </a:lnTo>
                <a:lnTo>
                  <a:pt x="335900" y="14562"/>
                </a:lnTo>
                <a:lnTo>
                  <a:pt x="398094" y="9493"/>
                </a:lnTo>
                <a:lnTo>
                  <a:pt x="463832" y="5437"/>
                </a:lnTo>
                <a:lnTo>
                  <a:pt x="532702" y="2460"/>
                </a:lnTo>
                <a:lnTo>
                  <a:pt x="604289" y="625"/>
                </a:lnTo>
                <a:lnTo>
                  <a:pt x="678180" y="0"/>
                </a:lnTo>
                <a:lnTo>
                  <a:pt x="752070" y="625"/>
                </a:lnTo>
                <a:lnTo>
                  <a:pt x="823657" y="2460"/>
                </a:lnTo>
                <a:lnTo>
                  <a:pt x="892527" y="5437"/>
                </a:lnTo>
                <a:lnTo>
                  <a:pt x="958265" y="9493"/>
                </a:lnTo>
                <a:lnTo>
                  <a:pt x="1020459" y="14562"/>
                </a:lnTo>
                <a:lnTo>
                  <a:pt x="1078693" y="20580"/>
                </a:lnTo>
                <a:lnTo>
                  <a:pt x="1132554" y="27480"/>
                </a:lnTo>
                <a:lnTo>
                  <a:pt x="1181629" y="35199"/>
                </a:lnTo>
                <a:lnTo>
                  <a:pt x="1225503" y="43671"/>
                </a:lnTo>
                <a:lnTo>
                  <a:pt x="1263762" y="52832"/>
                </a:lnTo>
                <a:lnTo>
                  <a:pt x="1321783" y="72956"/>
                </a:lnTo>
                <a:lnTo>
                  <a:pt x="1356360" y="106680"/>
                </a:lnTo>
                <a:lnTo>
                  <a:pt x="1352380" y="118305"/>
                </a:lnTo>
                <a:lnTo>
                  <a:pt x="1295994" y="150744"/>
                </a:lnTo>
                <a:lnTo>
                  <a:pt x="1225503" y="169688"/>
                </a:lnTo>
                <a:lnTo>
                  <a:pt x="1181629" y="178160"/>
                </a:lnTo>
                <a:lnTo>
                  <a:pt x="1132554" y="185879"/>
                </a:lnTo>
                <a:lnTo>
                  <a:pt x="1078693" y="192779"/>
                </a:lnTo>
                <a:lnTo>
                  <a:pt x="1020459" y="198797"/>
                </a:lnTo>
                <a:lnTo>
                  <a:pt x="958265" y="203866"/>
                </a:lnTo>
                <a:lnTo>
                  <a:pt x="892527" y="207922"/>
                </a:lnTo>
                <a:lnTo>
                  <a:pt x="823657" y="210899"/>
                </a:lnTo>
                <a:lnTo>
                  <a:pt x="752070" y="212734"/>
                </a:lnTo>
                <a:lnTo>
                  <a:pt x="678180" y="213360"/>
                </a:lnTo>
                <a:lnTo>
                  <a:pt x="604289" y="212734"/>
                </a:lnTo>
                <a:lnTo>
                  <a:pt x="532702" y="210899"/>
                </a:lnTo>
                <a:lnTo>
                  <a:pt x="463832" y="207922"/>
                </a:lnTo>
                <a:lnTo>
                  <a:pt x="398094" y="203866"/>
                </a:lnTo>
                <a:lnTo>
                  <a:pt x="335900" y="198797"/>
                </a:lnTo>
                <a:lnTo>
                  <a:pt x="277666" y="192779"/>
                </a:lnTo>
                <a:lnTo>
                  <a:pt x="223805" y="185879"/>
                </a:lnTo>
                <a:lnTo>
                  <a:pt x="174730" y="178160"/>
                </a:lnTo>
                <a:lnTo>
                  <a:pt x="130856" y="169688"/>
                </a:lnTo>
                <a:lnTo>
                  <a:pt x="92597" y="160528"/>
                </a:lnTo>
                <a:lnTo>
                  <a:pt x="34576" y="140403"/>
                </a:lnTo>
                <a:lnTo>
                  <a:pt x="0" y="106680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990600" y="1524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74791" y="337066"/>
            <a:ext cx="5221209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HASIL LAB SEBELUM PERLAKUAN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466097" y="1016758"/>
            <a:ext cx="8562451" cy="586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4"/>
          <p:cNvSpPr/>
          <p:nvPr/>
        </p:nvSpPr>
        <p:spPr>
          <a:xfrm>
            <a:off x="5715000" y="5867400"/>
            <a:ext cx="1139318" cy="289560"/>
          </a:xfrm>
          <a:custGeom>
            <a:avLst/>
            <a:gdLst/>
            <a:ahLst/>
            <a:cxnLst/>
            <a:rect l="l" t="t" r="r" b="b"/>
            <a:pathLst>
              <a:path w="1359534" h="213360">
                <a:moveTo>
                  <a:pt x="0" y="106679"/>
                </a:moveTo>
                <a:lnTo>
                  <a:pt x="34649" y="72961"/>
                </a:lnTo>
                <a:lnTo>
                  <a:pt x="92794" y="52837"/>
                </a:lnTo>
                <a:lnTo>
                  <a:pt x="131137" y="43677"/>
                </a:lnTo>
                <a:lnTo>
                  <a:pt x="175106" y="35204"/>
                </a:lnTo>
                <a:lnTo>
                  <a:pt x="224289" y="27485"/>
                </a:lnTo>
                <a:lnTo>
                  <a:pt x="278270" y="20583"/>
                </a:lnTo>
                <a:lnTo>
                  <a:pt x="336634" y="14565"/>
                </a:lnTo>
                <a:lnTo>
                  <a:pt x="398968" y="9495"/>
                </a:lnTo>
                <a:lnTo>
                  <a:pt x="464856" y="5438"/>
                </a:lnTo>
                <a:lnTo>
                  <a:pt x="533884" y="2460"/>
                </a:lnTo>
                <a:lnTo>
                  <a:pt x="605638" y="626"/>
                </a:lnTo>
                <a:lnTo>
                  <a:pt x="679703" y="0"/>
                </a:lnTo>
                <a:lnTo>
                  <a:pt x="753769" y="626"/>
                </a:lnTo>
                <a:lnTo>
                  <a:pt x="825523" y="2460"/>
                </a:lnTo>
                <a:lnTo>
                  <a:pt x="894551" y="5438"/>
                </a:lnTo>
                <a:lnTo>
                  <a:pt x="960439" y="9495"/>
                </a:lnTo>
                <a:lnTo>
                  <a:pt x="1022773" y="14565"/>
                </a:lnTo>
                <a:lnTo>
                  <a:pt x="1081137" y="20583"/>
                </a:lnTo>
                <a:lnTo>
                  <a:pt x="1135118" y="27485"/>
                </a:lnTo>
                <a:lnTo>
                  <a:pt x="1184301" y="35204"/>
                </a:lnTo>
                <a:lnTo>
                  <a:pt x="1228270" y="43677"/>
                </a:lnTo>
                <a:lnTo>
                  <a:pt x="1266613" y="52837"/>
                </a:lnTo>
                <a:lnTo>
                  <a:pt x="1324758" y="72961"/>
                </a:lnTo>
                <a:lnTo>
                  <a:pt x="1359408" y="106679"/>
                </a:lnTo>
                <a:lnTo>
                  <a:pt x="1355419" y="118303"/>
                </a:lnTo>
                <a:lnTo>
                  <a:pt x="1298914" y="150739"/>
                </a:lnTo>
                <a:lnTo>
                  <a:pt x="1228270" y="169682"/>
                </a:lnTo>
                <a:lnTo>
                  <a:pt x="1184301" y="178155"/>
                </a:lnTo>
                <a:lnTo>
                  <a:pt x="1135118" y="185874"/>
                </a:lnTo>
                <a:lnTo>
                  <a:pt x="1081137" y="192776"/>
                </a:lnTo>
                <a:lnTo>
                  <a:pt x="1022773" y="198794"/>
                </a:lnTo>
                <a:lnTo>
                  <a:pt x="960439" y="203864"/>
                </a:lnTo>
                <a:lnTo>
                  <a:pt x="894551" y="207921"/>
                </a:lnTo>
                <a:lnTo>
                  <a:pt x="825523" y="210899"/>
                </a:lnTo>
                <a:lnTo>
                  <a:pt x="753769" y="212733"/>
                </a:lnTo>
                <a:lnTo>
                  <a:pt x="679703" y="213359"/>
                </a:lnTo>
                <a:lnTo>
                  <a:pt x="605638" y="212733"/>
                </a:lnTo>
                <a:lnTo>
                  <a:pt x="533884" y="210899"/>
                </a:lnTo>
                <a:lnTo>
                  <a:pt x="464856" y="207921"/>
                </a:lnTo>
                <a:lnTo>
                  <a:pt x="398968" y="203864"/>
                </a:lnTo>
                <a:lnTo>
                  <a:pt x="336634" y="198794"/>
                </a:lnTo>
                <a:lnTo>
                  <a:pt x="278270" y="192776"/>
                </a:lnTo>
                <a:lnTo>
                  <a:pt x="224289" y="185874"/>
                </a:lnTo>
                <a:lnTo>
                  <a:pt x="175106" y="178155"/>
                </a:lnTo>
                <a:lnTo>
                  <a:pt x="131137" y="169682"/>
                </a:lnTo>
                <a:lnTo>
                  <a:pt x="92794" y="160522"/>
                </a:lnTo>
                <a:lnTo>
                  <a:pt x="34649" y="140398"/>
                </a:lnTo>
                <a:lnTo>
                  <a:pt x="0" y="106679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81000" y="323679"/>
            <a:ext cx="54102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HASIL LAB SESUDAH PERLAKUAN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09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Sektor pertanian </a:t>
            </a:r>
            <a:r>
              <a:rPr lang="en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sawah 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ternak</a:t>
            </a:r>
            <a:r>
              <a:rPr lang="en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mengemisikan 87 % GRK dari seluruh gas rumah kaca. </a:t>
            </a:r>
            <a:endParaRPr lang="en-ID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D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Bila 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emisi GRK tidak dikendalikan </a:t>
            </a:r>
            <a:r>
              <a:rPr lang="en-ID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suhu  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udara</a:t>
            </a:r>
            <a:r>
              <a:rPr lang="en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bertambah 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6.5ºC setelah seratus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lagi</a:t>
            </a:r>
            <a:r>
              <a:rPr lang="en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ID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Samiaji</a:t>
            </a:r>
            <a:r>
              <a:rPr lang="en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2011)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2000" dirty="0"/>
              <a:t/>
            </a:r>
            <a:br>
              <a:rPr lang="id-ID" sz="2000" dirty="0"/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3810000"/>
            <a:ext cx="6172200" cy="213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image1.png" descr="siklus co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2713672"/>
            <a:ext cx="6248400" cy="4144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3429000"/>
            <a:ext cx="1524000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d-ID" dirty="0"/>
              <a:t>Gambar </a:t>
            </a:r>
            <a:r>
              <a:rPr lang="en-ID" dirty="0" smtClean="0"/>
              <a:t>1. </a:t>
            </a:r>
            <a:r>
              <a:rPr lang="id-ID" dirty="0" smtClean="0"/>
              <a:t>Siklus </a:t>
            </a:r>
            <a:r>
              <a:rPr lang="id-ID" dirty="0"/>
              <a:t>gas rumah kaca di lahan pertanian dan ternak (Sumber : IPCC, 2006)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67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800" y="573023"/>
            <a:ext cx="5038344" cy="497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3533" y="5388660"/>
            <a:ext cx="52197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195" dirty="0">
                <a:solidFill>
                  <a:srgbClr val="8FAADC"/>
                </a:solidFill>
              </a:rPr>
              <a:t>TERIMA</a:t>
            </a:r>
            <a:r>
              <a:rPr sz="7200" spc="-800" dirty="0">
                <a:solidFill>
                  <a:srgbClr val="8FAADC"/>
                </a:solidFill>
              </a:rPr>
              <a:t> </a:t>
            </a:r>
            <a:r>
              <a:rPr sz="7200" spc="-315" dirty="0">
                <a:solidFill>
                  <a:srgbClr val="8FAADC"/>
                </a:solidFill>
              </a:rPr>
              <a:t>KASIH</a:t>
            </a:r>
            <a:endParaRPr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6488" y="856488"/>
            <a:ext cx="8080375" cy="5145405"/>
            <a:chOff x="856488" y="856488"/>
            <a:chExt cx="8080375" cy="5145405"/>
          </a:xfrm>
        </p:grpSpPr>
        <p:sp>
          <p:nvSpPr>
            <p:cNvPr id="3" name="object 3"/>
            <p:cNvSpPr/>
            <p:nvPr/>
          </p:nvSpPr>
          <p:spPr>
            <a:xfrm>
              <a:off x="856488" y="856488"/>
              <a:ext cx="6864096" cy="51450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14872" y="1072896"/>
              <a:ext cx="2721864" cy="24932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4842" y="613105"/>
            <a:ext cx="532892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4400" spc="-250" dirty="0"/>
              <a:t>Akibat </a:t>
            </a:r>
            <a:r>
              <a:rPr sz="4400" spc="-229" dirty="0"/>
              <a:t>peningkatan</a:t>
            </a:r>
            <a:r>
              <a:rPr sz="4400" spc="-305" dirty="0"/>
              <a:t> </a:t>
            </a:r>
            <a:r>
              <a:rPr sz="4400" spc="-155" dirty="0"/>
              <a:t>CO</a:t>
            </a:r>
            <a:r>
              <a:rPr sz="4350" spc="-232" baseline="-21072" dirty="0"/>
              <a:t>2</a:t>
            </a:r>
            <a:endParaRPr sz="4350" baseline="-21072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08483" y="1318778"/>
            <a:ext cx="8527033" cy="524323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18465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184650" algn="l"/>
              </a:tabLst>
            </a:pPr>
            <a:r>
              <a:rPr sz="2800" spc="-40" dirty="0"/>
              <a:t>Efek </a:t>
            </a:r>
            <a:r>
              <a:rPr sz="2800" dirty="0"/>
              <a:t>rumah</a:t>
            </a:r>
            <a:r>
              <a:rPr sz="2800" spc="20" dirty="0"/>
              <a:t> </a:t>
            </a:r>
            <a:r>
              <a:rPr sz="2800" spc="-20" dirty="0"/>
              <a:t>kaca</a:t>
            </a:r>
            <a:endParaRPr sz="2800" dirty="0"/>
          </a:p>
          <a:p>
            <a:pPr marL="418465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184650" algn="l"/>
              </a:tabLst>
            </a:pPr>
            <a:r>
              <a:rPr sz="2800" spc="-10" dirty="0"/>
              <a:t>CO</a:t>
            </a:r>
            <a:r>
              <a:rPr sz="2775" spc="-15" baseline="-19519" dirty="0"/>
              <a:t>2 </a:t>
            </a:r>
            <a:r>
              <a:rPr sz="2800" spc="-5" dirty="0"/>
              <a:t>mendesak </a:t>
            </a:r>
            <a:r>
              <a:rPr sz="2800" spc="-15" dirty="0"/>
              <a:t>keberadaan</a:t>
            </a:r>
            <a:r>
              <a:rPr sz="2800" spc="-235" dirty="0"/>
              <a:t> </a:t>
            </a:r>
            <a:r>
              <a:rPr sz="2800" spc="5" dirty="0"/>
              <a:t>O</a:t>
            </a:r>
            <a:r>
              <a:rPr sz="2775" spc="7" baseline="-19519" dirty="0"/>
              <a:t>2</a:t>
            </a:r>
            <a:endParaRPr sz="2775" baseline="-19519" dirty="0"/>
          </a:p>
          <a:p>
            <a:pPr marL="4184650" marR="45085" indent="-228600">
              <a:lnSpc>
                <a:spcPct val="90000"/>
              </a:lnSpc>
              <a:spcBef>
                <a:spcPts val="1010"/>
              </a:spcBef>
              <a:buFont typeface="Arial"/>
              <a:buChar char="•"/>
              <a:tabLst>
                <a:tab pos="4184650" algn="l"/>
              </a:tabLst>
            </a:pPr>
            <a:r>
              <a:rPr sz="2800" spc="-5" dirty="0"/>
              <a:t>Didalam </a:t>
            </a:r>
            <a:r>
              <a:rPr sz="2800" spc="-10" dirty="0"/>
              <a:t>darah </a:t>
            </a:r>
            <a:r>
              <a:rPr sz="2800" spc="-15" dirty="0"/>
              <a:t>CO</a:t>
            </a:r>
            <a:r>
              <a:rPr sz="2775" spc="-22" baseline="-19519" dirty="0"/>
              <a:t>2 </a:t>
            </a:r>
            <a:r>
              <a:rPr sz="2800" spc="-10" dirty="0"/>
              <a:t>akan </a:t>
            </a:r>
            <a:r>
              <a:rPr sz="2800" dirty="0"/>
              <a:t>lebih  </a:t>
            </a:r>
            <a:r>
              <a:rPr sz="2800" spc="-5" dirty="0"/>
              <a:t>mudah </a:t>
            </a:r>
            <a:r>
              <a:rPr sz="2800" spc="-10" dirty="0"/>
              <a:t>berikatan dengan </a:t>
            </a:r>
            <a:r>
              <a:rPr sz="2800" dirty="0"/>
              <a:t>Hb  </a:t>
            </a:r>
            <a:r>
              <a:rPr sz="2800" spc="-5" dirty="0"/>
              <a:t>dibandingkan</a:t>
            </a:r>
            <a:r>
              <a:rPr sz="2800" spc="25" dirty="0"/>
              <a:t> </a:t>
            </a:r>
            <a:r>
              <a:rPr sz="2800" spc="-20" dirty="0"/>
              <a:t>O</a:t>
            </a:r>
            <a:r>
              <a:rPr sz="2775" spc="-30" baseline="-19519" dirty="0"/>
              <a:t>2</a:t>
            </a:r>
            <a:endParaRPr sz="2775" baseline="-19519" dirty="0"/>
          </a:p>
          <a:p>
            <a:pPr marL="4184650" marR="1698625" indent="-228600">
              <a:lnSpc>
                <a:spcPts val="3020"/>
              </a:lnSpc>
              <a:spcBef>
                <a:spcPts val="1035"/>
              </a:spcBef>
              <a:buFont typeface="Arial"/>
              <a:buChar char="•"/>
              <a:tabLst>
                <a:tab pos="4184650" algn="l"/>
              </a:tabLst>
            </a:pPr>
            <a:r>
              <a:rPr sz="2800" spc="-40" dirty="0"/>
              <a:t>Efek </a:t>
            </a:r>
            <a:r>
              <a:rPr sz="2800" spc="-5" dirty="0" err="1"/>
              <a:t>lanjutan</a:t>
            </a:r>
            <a:r>
              <a:rPr sz="2800" spc="-5" dirty="0"/>
              <a:t> </a:t>
            </a:r>
            <a:r>
              <a:rPr sz="2800" spc="-10" dirty="0" smtClean="0"/>
              <a:t>  </a:t>
            </a:r>
            <a:r>
              <a:rPr sz="2800" spc="-5" dirty="0"/>
              <a:t>menimbulkan:</a:t>
            </a:r>
            <a:endParaRPr sz="2800" dirty="0"/>
          </a:p>
          <a:p>
            <a:pPr marL="4641850" lvl="1" indent="-22923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4642485" algn="l"/>
              </a:tabLst>
            </a:pPr>
            <a:r>
              <a:rPr sz="2400" spc="-10" dirty="0">
                <a:latin typeface="Carlito"/>
                <a:cs typeface="Carlito"/>
              </a:rPr>
              <a:t>Hipoxia</a:t>
            </a:r>
            <a:endParaRPr sz="2400" dirty="0">
              <a:latin typeface="Carlito"/>
              <a:cs typeface="Carlito"/>
            </a:endParaRPr>
          </a:p>
          <a:p>
            <a:pPr marL="4641850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4642485" algn="l"/>
              </a:tabLst>
            </a:pPr>
            <a:r>
              <a:rPr sz="2400" spc="-5" dirty="0">
                <a:latin typeface="Carlito"/>
                <a:cs typeface="Carlito"/>
              </a:rPr>
              <a:t>Lemas</a:t>
            </a:r>
            <a:endParaRPr sz="2400" dirty="0">
              <a:latin typeface="Carlito"/>
              <a:cs typeface="Carlito"/>
            </a:endParaRPr>
          </a:p>
          <a:p>
            <a:pPr marL="4641850" lvl="1" indent="-229235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4642485" algn="l"/>
              </a:tabLst>
            </a:pPr>
            <a:r>
              <a:rPr sz="2400" spc="-5" dirty="0">
                <a:latin typeface="Carlito"/>
                <a:cs typeface="Carlito"/>
              </a:rPr>
              <a:t>Mengantuk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" y="1856232"/>
            <a:ext cx="416052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4864" y="5562600"/>
            <a:ext cx="416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Kekurangan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O2 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pertumbuhan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terhambat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culling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kematian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kerentanan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terhadap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penyakit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Collibacillosis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2142" y="613105"/>
            <a:ext cx="317690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400" spc="-204" dirty="0"/>
              <a:t>Pengaruh</a:t>
            </a:r>
            <a:r>
              <a:rPr sz="4400" spc="-340" dirty="0"/>
              <a:t> </a:t>
            </a:r>
            <a:r>
              <a:rPr sz="4400" spc="-155" dirty="0"/>
              <a:t>CO</a:t>
            </a:r>
            <a:r>
              <a:rPr sz="4350" spc="-232" baseline="-21072" dirty="0"/>
              <a:t>2</a:t>
            </a:r>
            <a:endParaRPr sz="4350" baseline="-21072"/>
          </a:p>
        </p:txBody>
      </p:sp>
      <p:sp>
        <p:nvSpPr>
          <p:cNvPr id="3" name="object 3"/>
          <p:cNvSpPr txBox="1"/>
          <p:nvPr/>
        </p:nvSpPr>
        <p:spPr>
          <a:xfrm>
            <a:off x="4795265" y="1462024"/>
            <a:ext cx="4130040" cy="362077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rlito"/>
                <a:cs typeface="Carlito"/>
              </a:rPr>
              <a:t>Menurunkan </a:t>
            </a:r>
            <a:r>
              <a:rPr sz="2400" spc="-5" dirty="0">
                <a:latin typeface="Carlito"/>
                <a:cs typeface="Carlito"/>
              </a:rPr>
              <a:t>aktivitas</a:t>
            </a:r>
            <a:r>
              <a:rPr sz="2400" spc="-105" dirty="0">
                <a:latin typeface="Carlito"/>
                <a:cs typeface="Carlito"/>
              </a:rPr>
              <a:t> </a:t>
            </a:r>
            <a:r>
              <a:rPr sz="2400" spc="-30" dirty="0">
                <a:latin typeface="Carlito"/>
                <a:cs typeface="Carlito"/>
              </a:rPr>
              <a:t>ayam</a:t>
            </a:r>
            <a:endParaRPr sz="2400">
              <a:latin typeface="Carlito"/>
              <a:cs typeface="Carlito"/>
            </a:endParaRPr>
          </a:p>
          <a:p>
            <a:pPr marL="241300" marR="238125" indent="-228600">
              <a:lnSpc>
                <a:spcPts val="259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rlito"/>
                <a:cs typeface="Carlito"/>
              </a:rPr>
              <a:t>Menurunkan </a:t>
            </a:r>
            <a:r>
              <a:rPr sz="2400" spc="-10" dirty="0">
                <a:latin typeface="Carlito"/>
                <a:cs typeface="Carlito"/>
              </a:rPr>
              <a:t>konsumsi</a:t>
            </a:r>
            <a:r>
              <a:rPr sz="2400" spc="-17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pakan  </a:t>
            </a:r>
            <a:r>
              <a:rPr sz="2400" dirty="0">
                <a:latin typeface="Carlito"/>
                <a:cs typeface="Carlito"/>
              </a:rPr>
              <a:t>dan</a:t>
            </a:r>
            <a:r>
              <a:rPr sz="2400" spc="-5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minum</a:t>
            </a:r>
            <a:endParaRPr sz="2400">
              <a:latin typeface="Carlito"/>
              <a:cs typeface="Carlito"/>
            </a:endParaRPr>
          </a:p>
          <a:p>
            <a:pPr marL="241300" marR="5080" indent="-228600">
              <a:lnSpc>
                <a:spcPts val="259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rlito"/>
                <a:cs typeface="Carlito"/>
              </a:rPr>
              <a:t>Meningkatkan terjadinya</a:t>
            </a:r>
            <a:r>
              <a:rPr sz="2400" spc="-10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resiko  </a:t>
            </a:r>
            <a:r>
              <a:rPr sz="2400" spc="-5" dirty="0">
                <a:latin typeface="Carlito"/>
                <a:cs typeface="Carlito"/>
              </a:rPr>
              <a:t>dehidrasi</a:t>
            </a:r>
            <a:endParaRPr sz="2400">
              <a:latin typeface="Carlito"/>
              <a:cs typeface="Carlito"/>
            </a:endParaRPr>
          </a:p>
          <a:p>
            <a:pPr marL="241300" marR="454659" indent="-228600">
              <a:lnSpc>
                <a:spcPts val="259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rlito"/>
                <a:cs typeface="Carlito"/>
              </a:rPr>
              <a:t>Menghambat</a:t>
            </a:r>
            <a:r>
              <a:rPr sz="2400" spc="-114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pertambahan  </a:t>
            </a:r>
            <a:r>
              <a:rPr sz="2400" spc="-10" dirty="0">
                <a:latin typeface="Carlito"/>
                <a:cs typeface="Carlito"/>
              </a:rPr>
              <a:t>berat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badan</a:t>
            </a:r>
            <a:endParaRPr sz="2400">
              <a:latin typeface="Carlito"/>
              <a:cs typeface="Carlito"/>
            </a:endParaRPr>
          </a:p>
          <a:p>
            <a:pPr marL="241300" marR="1056640" indent="-228600">
              <a:lnSpc>
                <a:spcPts val="259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rlito"/>
                <a:cs typeface="Carlito"/>
              </a:rPr>
              <a:t>Memperbesar</a:t>
            </a:r>
            <a:r>
              <a:rPr sz="2400" spc="-105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peluang  </a:t>
            </a:r>
            <a:r>
              <a:rPr sz="2400" spc="-10" dirty="0">
                <a:latin typeface="Carlito"/>
                <a:cs typeface="Carlito"/>
              </a:rPr>
              <a:t>terjadinya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ascites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296" y="1786127"/>
            <a:ext cx="4632960" cy="3477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3359" y="5358384"/>
            <a:ext cx="4373880" cy="460375"/>
          </a:xfrm>
          <a:prstGeom prst="rect">
            <a:avLst/>
          </a:prstGeom>
          <a:solidFill>
            <a:srgbClr val="C8C8C8"/>
          </a:solidFill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2400" spc="-10" dirty="0">
                <a:latin typeface="Carlito"/>
                <a:cs typeface="Carlito"/>
              </a:rPr>
              <a:t>Kadar </a:t>
            </a:r>
            <a:r>
              <a:rPr sz="2400" spc="-20" dirty="0">
                <a:latin typeface="Carlito"/>
                <a:cs typeface="Carlito"/>
              </a:rPr>
              <a:t>CO </a:t>
            </a:r>
            <a:r>
              <a:rPr sz="2400" spc="7" baseline="-20833" dirty="0">
                <a:latin typeface="Carlito"/>
                <a:cs typeface="Carlito"/>
              </a:rPr>
              <a:t>2 </a:t>
            </a:r>
            <a:r>
              <a:rPr sz="2400" spc="-5" dirty="0">
                <a:latin typeface="Carlito"/>
                <a:cs typeface="Carlito"/>
              </a:rPr>
              <a:t>diatas </a:t>
            </a:r>
            <a:r>
              <a:rPr sz="2400" dirty="0">
                <a:latin typeface="Carlito"/>
                <a:cs typeface="Carlito"/>
              </a:rPr>
              <a:t>10,000</a:t>
            </a:r>
            <a:r>
              <a:rPr sz="2400" spc="-30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ppm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416" y="381000"/>
            <a:ext cx="6324600" cy="553998"/>
          </a:xfrm>
        </p:spPr>
        <p:txBody>
          <a:bodyPr/>
          <a:lstStyle/>
          <a:p>
            <a:r>
              <a:rPr lang="en-ID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ASCITES PADA UNGGAS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527033" cy="400109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Pulmo</a:t>
            </a: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unggas</a:t>
            </a: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terbatas</a:t>
            </a: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kapasitas</a:t>
            </a: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vaskulernya</a:t>
            </a: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ID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rentan</a:t>
            </a: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“pulmonary hypertension”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D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Pertukaran</a:t>
            </a: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O2 </a:t>
            </a:r>
            <a:r>
              <a:rPr lang="en-ID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dan</a:t>
            </a: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CO2 </a:t>
            </a:r>
            <a:r>
              <a:rPr lang="en-ID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lebih</a:t>
            </a: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rendah</a:t>
            </a: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ID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darah</a:t>
            </a: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yang </a:t>
            </a:r>
            <a:r>
              <a:rPr lang="en-ID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keluar</a:t>
            </a: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dari</a:t>
            </a: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pulmo</a:t>
            </a: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mengandung</a:t>
            </a: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sedikit</a:t>
            </a: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O2 (hypoxemia) </a:t>
            </a:r>
            <a:r>
              <a:rPr lang="en-ID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dan</a:t>
            </a: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banyak</a:t>
            </a: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CO2 (</a:t>
            </a:r>
            <a:r>
              <a:rPr lang="en-ID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hypercapmia</a:t>
            </a: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 Pulmonary hypertension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D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DOC (</a:t>
            </a:r>
            <a:r>
              <a:rPr lang="en-ID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Minggu</a:t>
            </a: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ke</a:t>
            </a: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2)  </a:t>
            </a:r>
            <a:r>
              <a:rPr lang="en-ID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kesalahan</a:t>
            </a: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brooding </a:t>
            </a:r>
            <a:r>
              <a:rPr lang="en-ID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dan</a:t>
            </a: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cuaca</a:t>
            </a: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saat</a:t>
            </a: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masa</a:t>
            </a: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brooding  </a:t>
            </a:r>
            <a:r>
              <a:rPr lang="en-ID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ayam</a:t>
            </a: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ID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kedinginan</a:t>
            </a: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ID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kekurangan</a:t>
            </a: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O2</a:t>
            </a:r>
            <a:r>
              <a:rPr lang="en-ID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D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991698" y="1143000"/>
            <a:ext cx="762000" cy="429399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83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13105"/>
            <a:ext cx="56896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330" dirty="0"/>
              <a:t>Efek </a:t>
            </a:r>
            <a:r>
              <a:rPr sz="4400" spc="-260" dirty="0"/>
              <a:t>kenaikan </a:t>
            </a:r>
            <a:r>
              <a:rPr sz="4400" spc="-114" dirty="0"/>
              <a:t>suhu</a:t>
            </a:r>
            <a:r>
              <a:rPr sz="4400" spc="-385" dirty="0"/>
              <a:t> </a:t>
            </a:r>
            <a:r>
              <a:rPr sz="4400" spc="-170" dirty="0"/>
              <a:t>ruang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44118" y="1786508"/>
            <a:ext cx="7602220" cy="404241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96875" marR="5080" indent="-384810">
              <a:lnSpc>
                <a:spcPts val="3460"/>
              </a:lnSpc>
              <a:spcBef>
                <a:spcPts val="525"/>
              </a:spcBef>
              <a:buFont typeface="Arial"/>
              <a:buChar char=""/>
              <a:tabLst>
                <a:tab pos="397510" algn="l"/>
              </a:tabLst>
            </a:pPr>
            <a:r>
              <a:rPr sz="2800" spc="-5" dirty="0">
                <a:latin typeface="Carlito"/>
                <a:cs typeface="Carlito"/>
              </a:rPr>
              <a:t>Tiap </a:t>
            </a:r>
            <a:r>
              <a:rPr sz="2800" spc="-20" dirty="0">
                <a:latin typeface="Carlito"/>
                <a:cs typeface="Carlito"/>
              </a:rPr>
              <a:t>kenaikan </a:t>
            </a:r>
            <a:r>
              <a:rPr sz="2800" dirty="0">
                <a:latin typeface="Carlito"/>
                <a:cs typeface="Carlito"/>
              </a:rPr>
              <a:t>1</a:t>
            </a:r>
            <a:r>
              <a:rPr sz="3200" dirty="0">
                <a:latin typeface="Carlito"/>
                <a:cs typeface="Carlito"/>
              </a:rPr>
              <a:t>°</a:t>
            </a:r>
            <a:r>
              <a:rPr sz="2800" dirty="0">
                <a:latin typeface="Carlito"/>
                <a:cs typeface="Carlito"/>
              </a:rPr>
              <a:t>C </a:t>
            </a:r>
            <a:r>
              <a:rPr sz="2800" spc="-15" dirty="0">
                <a:latin typeface="Carlito"/>
                <a:cs typeface="Carlito"/>
              </a:rPr>
              <a:t>temperatur </a:t>
            </a:r>
            <a:r>
              <a:rPr sz="2800" dirty="0">
                <a:latin typeface="Carlito"/>
                <a:cs typeface="Carlito"/>
              </a:rPr>
              <a:t>pada suhu </a:t>
            </a:r>
            <a:r>
              <a:rPr sz="2800" spc="-125" dirty="0">
                <a:latin typeface="Carlito"/>
                <a:cs typeface="Carlito"/>
              </a:rPr>
              <a:t>dibawah  </a:t>
            </a:r>
            <a:r>
              <a:rPr sz="2800" spc="-5" dirty="0">
                <a:latin typeface="Carlito"/>
                <a:cs typeface="Carlito"/>
              </a:rPr>
              <a:t>20</a:t>
            </a:r>
            <a:r>
              <a:rPr sz="3200" spc="-5" dirty="0">
                <a:latin typeface="Carlito"/>
                <a:cs typeface="Carlito"/>
              </a:rPr>
              <a:t>°</a:t>
            </a:r>
            <a:r>
              <a:rPr sz="2800" spc="-5" dirty="0">
                <a:latin typeface="Carlito"/>
                <a:cs typeface="Carlito"/>
              </a:rPr>
              <a:t>C </a:t>
            </a:r>
            <a:r>
              <a:rPr sz="2800" spc="-10" dirty="0">
                <a:latin typeface="Carlito"/>
                <a:cs typeface="Carlito"/>
              </a:rPr>
              <a:t>akan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mengakibatkan:</a:t>
            </a:r>
            <a:endParaRPr sz="2800">
              <a:latin typeface="Carlito"/>
              <a:cs typeface="Carlito"/>
            </a:endParaRPr>
          </a:p>
          <a:p>
            <a:pPr marL="698500" lvl="1" indent="-274955">
              <a:lnSpc>
                <a:spcPct val="100000"/>
              </a:lnSpc>
              <a:spcBef>
                <a:spcPts val="195"/>
              </a:spcBef>
              <a:buFont typeface="Arial"/>
              <a:buChar char=""/>
              <a:tabLst>
                <a:tab pos="699135" algn="l"/>
              </a:tabLst>
            </a:pPr>
            <a:r>
              <a:rPr sz="2400" spc="-5" dirty="0">
                <a:latin typeface="Carlito"/>
                <a:cs typeface="Carlito"/>
              </a:rPr>
              <a:t>Konsumsi </a:t>
            </a:r>
            <a:r>
              <a:rPr sz="2400" dirty="0">
                <a:latin typeface="Carlito"/>
                <a:cs typeface="Carlito"/>
              </a:rPr>
              <a:t>air </a:t>
            </a:r>
            <a:r>
              <a:rPr sz="2400" spc="-10" dirty="0">
                <a:latin typeface="Carlito"/>
                <a:cs typeface="Carlito"/>
              </a:rPr>
              <a:t>meningkat</a:t>
            </a:r>
            <a:r>
              <a:rPr sz="2400" spc="-8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5%</a:t>
            </a:r>
            <a:endParaRPr sz="2400">
              <a:latin typeface="Carlito"/>
              <a:cs typeface="Carlito"/>
            </a:endParaRPr>
          </a:p>
          <a:p>
            <a:pPr marL="698500" lvl="1" indent="-274955">
              <a:lnSpc>
                <a:spcPct val="100000"/>
              </a:lnSpc>
              <a:spcBef>
                <a:spcPts val="215"/>
              </a:spcBef>
              <a:buFont typeface="Arial"/>
              <a:buChar char=""/>
              <a:tabLst>
                <a:tab pos="699135" algn="l"/>
              </a:tabLst>
            </a:pPr>
            <a:r>
              <a:rPr sz="2400" spc="-5" dirty="0">
                <a:latin typeface="Carlito"/>
                <a:cs typeface="Carlito"/>
              </a:rPr>
              <a:t>Konsumsi </a:t>
            </a:r>
            <a:r>
              <a:rPr sz="2400" spc="-15" dirty="0">
                <a:latin typeface="Carlito"/>
                <a:cs typeface="Carlito"/>
              </a:rPr>
              <a:t>pakan </a:t>
            </a:r>
            <a:r>
              <a:rPr sz="2400" dirty="0">
                <a:latin typeface="Carlito"/>
                <a:cs typeface="Carlito"/>
              </a:rPr>
              <a:t>menurun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1,2%</a:t>
            </a:r>
            <a:endParaRPr sz="2400">
              <a:latin typeface="Carlito"/>
              <a:cs typeface="Carlito"/>
            </a:endParaRPr>
          </a:p>
          <a:p>
            <a:pPr marL="396875" marR="305435" indent="-384810">
              <a:lnSpc>
                <a:spcPts val="3460"/>
              </a:lnSpc>
              <a:spcBef>
                <a:spcPts val="1000"/>
              </a:spcBef>
              <a:buFont typeface="Arial"/>
              <a:buChar char=""/>
              <a:tabLst>
                <a:tab pos="397510" algn="l"/>
              </a:tabLst>
            </a:pPr>
            <a:r>
              <a:rPr sz="2800" dirty="0">
                <a:latin typeface="Carlito"/>
                <a:cs typeface="Carlito"/>
              </a:rPr>
              <a:t>Tiap </a:t>
            </a:r>
            <a:r>
              <a:rPr sz="2800" spc="-20" dirty="0">
                <a:latin typeface="Carlito"/>
                <a:cs typeface="Carlito"/>
              </a:rPr>
              <a:t>kenaikan </a:t>
            </a:r>
            <a:r>
              <a:rPr sz="2800" dirty="0">
                <a:latin typeface="Carlito"/>
                <a:cs typeface="Carlito"/>
              </a:rPr>
              <a:t>1</a:t>
            </a:r>
            <a:r>
              <a:rPr sz="3200" dirty="0">
                <a:latin typeface="Carlito"/>
                <a:cs typeface="Carlito"/>
              </a:rPr>
              <a:t>°</a:t>
            </a:r>
            <a:r>
              <a:rPr sz="2800" dirty="0">
                <a:latin typeface="Carlito"/>
                <a:cs typeface="Carlito"/>
              </a:rPr>
              <a:t>C </a:t>
            </a:r>
            <a:r>
              <a:rPr sz="2800" spc="-10" dirty="0">
                <a:latin typeface="Carlito"/>
                <a:cs typeface="Carlito"/>
              </a:rPr>
              <a:t>temperatur </a:t>
            </a:r>
            <a:r>
              <a:rPr sz="2800" spc="-5" dirty="0">
                <a:latin typeface="Carlito"/>
                <a:cs typeface="Carlito"/>
              </a:rPr>
              <a:t>pada suhu </a:t>
            </a:r>
            <a:r>
              <a:rPr sz="2800" spc="-145" dirty="0">
                <a:latin typeface="Carlito"/>
                <a:cs typeface="Carlito"/>
              </a:rPr>
              <a:t>antara  </a:t>
            </a:r>
            <a:r>
              <a:rPr sz="2800" spc="-5" dirty="0">
                <a:latin typeface="Carlito"/>
                <a:cs typeface="Carlito"/>
              </a:rPr>
              <a:t>32 </a:t>
            </a:r>
            <a:r>
              <a:rPr sz="2800" spc="-160" dirty="0">
                <a:latin typeface="Arial"/>
                <a:cs typeface="Arial"/>
              </a:rPr>
              <a:t>– </a:t>
            </a:r>
            <a:r>
              <a:rPr sz="2800" spc="-5" dirty="0">
                <a:latin typeface="Carlito"/>
                <a:cs typeface="Carlito"/>
              </a:rPr>
              <a:t>38</a:t>
            </a:r>
            <a:r>
              <a:rPr sz="3200" spc="-5" dirty="0">
                <a:latin typeface="Carlito"/>
                <a:cs typeface="Carlito"/>
              </a:rPr>
              <a:t>°</a:t>
            </a:r>
            <a:r>
              <a:rPr sz="2800" spc="-5" dirty="0">
                <a:latin typeface="Carlito"/>
                <a:cs typeface="Carlito"/>
              </a:rPr>
              <a:t>C </a:t>
            </a:r>
            <a:r>
              <a:rPr sz="2800" spc="-10" dirty="0">
                <a:latin typeface="Carlito"/>
                <a:cs typeface="Carlito"/>
              </a:rPr>
              <a:t>akan</a:t>
            </a:r>
            <a:r>
              <a:rPr sz="2800" spc="3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mengakibatkan:</a:t>
            </a:r>
            <a:endParaRPr sz="2800">
              <a:latin typeface="Carlito"/>
              <a:cs typeface="Carlito"/>
            </a:endParaRPr>
          </a:p>
          <a:p>
            <a:pPr marL="698500" lvl="1" indent="-274955">
              <a:lnSpc>
                <a:spcPct val="100000"/>
              </a:lnSpc>
              <a:spcBef>
                <a:spcPts val="220"/>
              </a:spcBef>
              <a:buFont typeface="Arial"/>
              <a:buChar char=""/>
              <a:tabLst>
                <a:tab pos="699135" algn="l"/>
              </a:tabLst>
            </a:pPr>
            <a:r>
              <a:rPr sz="2400" spc="-10" dirty="0">
                <a:latin typeface="Carlito"/>
                <a:cs typeface="Carlito"/>
              </a:rPr>
              <a:t>Konsumsi </a:t>
            </a:r>
            <a:r>
              <a:rPr sz="2400" dirty="0">
                <a:latin typeface="Carlito"/>
                <a:cs typeface="Carlito"/>
              </a:rPr>
              <a:t>air </a:t>
            </a:r>
            <a:r>
              <a:rPr sz="2400" spc="-10" dirty="0">
                <a:latin typeface="Carlito"/>
                <a:cs typeface="Carlito"/>
              </a:rPr>
              <a:t>meningkat</a:t>
            </a:r>
            <a:r>
              <a:rPr sz="2400" spc="-8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6%</a:t>
            </a:r>
            <a:endParaRPr sz="2400">
              <a:latin typeface="Carlito"/>
              <a:cs typeface="Carlito"/>
            </a:endParaRPr>
          </a:p>
          <a:p>
            <a:pPr marL="698500" lvl="1" indent="-274955">
              <a:lnSpc>
                <a:spcPct val="100000"/>
              </a:lnSpc>
              <a:spcBef>
                <a:spcPts val="219"/>
              </a:spcBef>
              <a:buFont typeface="Arial"/>
              <a:buChar char=""/>
              <a:tabLst>
                <a:tab pos="699135" algn="l"/>
              </a:tabLst>
            </a:pPr>
            <a:r>
              <a:rPr sz="2400" spc="-5" dirty="0">
                <a:latin typeface="Carlito"/>
                <a:cs typeface="Carlito"/>
              </a:rPr>
              <a:t>Konsumsi </a:t>
            </a:r>
            <a:r>
              <a:rPr sz="2400" spc="-15" dirty="0">
                <a:latin typeface="Carlito"/>
                <a:cs typeface="Carlito"/>
              </a:rPr>
              <a:t>pakan </a:t>
            </a:r>
            <a:r>
              <a:rPr sz="2400" dirty="0">
                <a:latin typeface="Carlito"/>
                <a:cs typeface="Carlito"/>
              </a:rPr>
              <a:t>turun lebih dari</a:t>
            </a:r>
            <a:r>
              <a:rPr sz="2400" spc="-10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1,2%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800" b="1" i="1" spc="-5" dirty="0">
                <a:latin typeface="Carlito"/>
                <a:cs typeface="Carlito"/>
              </a:rPr>
              <a:t>(Singleton</a:t>
            </a:r>
            <a:r>
              <a:rPr sz="2800" b="1" i="1" spc="-55" dirty="0">
                <a:latin typeface="Carlito"/>
                <a:cs typeface="Carlito"/>
              </a:rPr>
              <a:t> </a:t>
            </a:r>
            <a:r>
              <a:rPr sz="2800" b="1" i="1" spc="-5" dirty="0">
                <a:latin typeface="Carlito"/>
                <a:cs typeface="Carlito"/>
              </a:rPr>
              <a:t>2004)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6219" y="150952"/>
            <a:ext cx="61931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75" dirty="0"/>
              <a:t>Cara </a:t>
            </a:r>
            <a:r>
              <a:rPr sz="4400" spc="-270" dirty="0"/>
              <a:t>ayam </a:t>
            </a:r>
            <a:r>
              <a:rPr sz="4400" spc="-180" dirty="0"/>
              <a:t>merespon</a:t>
            </a:r>
            <a:r>
              <a:rPr sz="4400" spc="-345" dirty="0"/>
              <a:t> </a:t>
            </a:r>
            <a:r>
              <a:rPr sz="4400" spc="-180" dirty="0"/>
              <a:t>panas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39" y="978484"/>
            <a:ext cx="5026661" cy="4543936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229870" indent="-228600" algn="just">
              <a:lnSpc>
                <a:spcPct val="901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b="1" spc="-1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Evaporasi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Panting menyebabkan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air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dievaporasi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dari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saluran 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pernafasan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untuk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mengeluarkan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panas.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Butuh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spc="-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air 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cukup</a:t>
            </a:r>
            <a:r>
              <a:rPr lang="en-ID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,k </a:t>
            </a:r>
            <a:r>
              <a:rPr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elembaban</a:t>
            </a:r>
            <a:r>
              <a:rPr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rendah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dalam 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kandang.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marR="800735" indent="-228600" algn="just">
              <a:lnSpc>
                <a:spcPct val="9010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b="1" spc="-1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Konveksi.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Gerakan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udara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dingin 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cepat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pada 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ayam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dapat  membawa 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panas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dari 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tubuh 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ayam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dengan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memaksimalkan 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ventilasi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udara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dalam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kandang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atau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dengan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bantuan kipas 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yang 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memadai.</a:t>
            </a:r>
          </a:p>
          <a:p>
            <a:pPr marL="241300" marR="5080" indent="-228600" algn="just">
              <a:lnSpc>
                <a:spcPct val="9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b="1" spc="-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Radiasi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D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anas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berpindah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dari objek panas </a:t>
            </a:r>
            <a:r>
              <a:rPr spc="-45" dirty="0">
                <a:latin typeface="Arial" panose="020B0604020202020204" pitchFamily="34" charset="0"/>
                <a:cs typeface="Arial" panose="020B0604020202020204" pitchFamily="34" charset="0"/>
              </a:rPr>
              <a:t>ke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udara  yang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lebih dingin. 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Jika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permukaan area 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tubuh 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ayam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panas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ini  menjadi luas, 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maka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panas 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akan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berpindah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(keluar)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dari 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tubuh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ayam. 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Insulasi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atap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naungan tempat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teduh 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sangat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efektif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untuk 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mempertahankan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udara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dingin 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ayam.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http://arboge.com/wp-content/uploads/2013/10/Pelepasan-Panas-Pada-aya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219200"/>
            <a:ext cx="33401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</TotalTime>
  <Words>959</Words>
  <Application>Microsoft Office PowerPoint</Application>
  <PresentationFormat>On-screen Show (4:3)</PresentationFormat>
  <Paragraphs>132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Carlito</vt:lpstr>
      <vt:lpstr>Times New Roman</vt:lpstr>
      <vt:lpstr>Trebuchet MS</vt:lpstr>
      <vt:lpstr>WenQuanYi Zen Hei Mono</vt:lpstr>
      <vt:lpstr>Wingdings</vt:lpstr>
      <vt:lpstr>Office Theme</vt:lpstr>
      <vt:lpstr>KLIMATOLOGI #2</vt:lpstr>
      <vt:lpstr>PowerPoint Presentation</vt:lpstr>
      <vt:lpstr>PowerPoint Presentation</vt:lpstr>
      <vt:lpstr>PowerPoint Presentation</vt:lpstr>
      <vt:lpstr>Akibat peningkatan CO2</vt:lpstr>
      <vt:lpstr>Pengaruh CO2</vt:lpstr>
      <vt:lpstr>ASCITES PADA UNGGAS</vt:lpstr>
      <vt:lpstr>Efek kenaikan suhu ruang</vt:lpstr>
      <vt:lpstr>Cara ayam merespon panas</vt:lpstr>
      <vt:lpstr>Cara ayam merespon panas</vt:lpstr>
      <vt:lpstr>Fisiologi Heat stress</vt:lpstr>
      <vt:lpstr>Ayam panting</vt:lpstr>
      <vt:lpstr>Efek panting pada ayam</vt:lpstr>
      <vt:lpstr>Air dalam tubuh ayam</vt:lpstr>
      <vt:lpstr>Ciri – ciri ayam dehidrasi</vt:lpstr>
      <vt:lpstr>Faktor yang mempengaruhi  dehidrasi</vt:lpstr>
      <vt:lpstr>Tingkat konsumsi air minum</vt:lpstr>
      <vt:lpstr>PowerPoint Presentation</vt:lpstr>
      <vt:lpstr>PowerPoint Presentation</vt:lpstr>
      <vt:lpstr>PowerPoint Presentation</vt:lpstr>
      <vt:lpstr>Treatment air</vt:lpstr>
      <vt:lpstr>Treatment air</vt:lpstr>
      <vt:lpstr>Pembersihan instalasi air minum</vt:lpstr>
      <vt:lpstr>PowerPoint Presentation</vt:lpstr>
      <vt:lpstr>Kerak &amp; biofilm pada pipa air minum</vt:lpstr>
      <vt:lpstr>Bakteri pada saluran air</vt:lpstr>
      <vt:lpstr>Treatment instalasi air minum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27</cp:revision>
  <dcterms:created xsi:type="dcterms:W3CDTF">2021-06-30T04:12:22Z</dcterms:created>
  <dcterms:modified xsi:type="dcterms:W3CDTF">2021-08-05T18:26:29Z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2021-06-30T00:00:00Z</vt:filetime>
  </property>
</Properties>
</file>