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B8D8-AAFE-4AC3-B4F0-9DE6A12BA93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34B33FA-0D92-4D54-9C14-B0B86128843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05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B8D8-AAFE-4AC3-B4F0-9DE6A12BA93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33FA-0D92-4D54-9C14-B0B861288435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19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B8D8-AAFE-4AC3-B4F0-9DE6A12BA93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33FA-0D92-4D54-9C14-B0B86128843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4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B8D8-AAFE-4AC3-B4F0-9DE6A12BA93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33FA-0D92-4D54-9C14-B0B86128843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07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B8D8-AAFE-4AC3-B4F0-9DE6A12BA93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33FA-0D92-4D54-9C14-B0B86128843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52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B8D8-AAFE-4AC3-B4F0-9DE6A12BA93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33FA-0D92-4D54-9C14-B0B861288435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58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B8D8-AAFE-4AC3-B4F0-9DE6A12BA93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33FA-0D92-4D54-9C14-B0B861288435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16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B8D8-AAFE-4AC3-B4F0-9DE6A12BA93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33FA-0D92-4D54-9C14-B0B861288435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52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B8D8-AAFE-4AC3-B4F0-9DE6A12BA93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33FA-0D92-4D54-9C14-B0B861288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5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B8D8-AAFE-4AC3-B4F0-9DE6A12BA93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33FA-0D92-4D54-9C14-B0B86128843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41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7EBB8D8-AAFE-4AC3-B4F0-9DE6A12BA93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33FA-0D92-4D54-9C14-B0B86128843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45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BB8D8-AAFE-4AC3-B4F0-9DE6A12BA93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34B33FA-0D92-4D54-9C14-B0B86128843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99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EA43F-6FDC-4125-BC20-0C34F3190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5617" y="158501"/>
            <a:ext cx="8637073" cy="2541431"/>
          </a:xfrm>
        </p:spPr>
        <p:txBody>
          <a:bodyPr/>
          <a:lstStyle/>
          <a:p>
            <a:pPr algn="ctr"/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ISLAM WASATHIYAH MUHAMMADIYAH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F35925-CCCA-47B2-AFE8-B66DB1581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7343" y="2699932"/>
            <a:ext cx="9095347" cy="2287705"/>
          </a:xfrm>
        </p:spPr>
        <p:txBody>
          <a:bodyPr>
            <a:normAutofit fontScale="32500" lnSpcReduction="20000"/>
          </a:bodyPr>
          <a:lstStyle/>
          <a:p>
            <a:endParaRPr lang="en-US" sz="3700" dirty="0"/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KELOMPOK 10</a:t>
            </a:r>
            <a:endParaRPr lang="en-US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YUZRIO BANGKIT ALFINSA	 (201910340311233)</a:t>
            </a:r>
            <a:endParaRPr lang="en-US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ADAM NUR AZIZ		           (201910340311268)</a:t>
            </a:r>
            <a:endParaRPr lang="en-US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895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436DC-388D-4147-ACE4-D44C1CD10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360" y="935077"/>
            <a:ext cx="10324785" cy="4288086"/>
          </a:xfrm>
        </p:spPr>
        <p:txBody>
          <a:bodyPr>
            <a:normAutofit fontScale="92500" lnSpcReduction="10000"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Beberapa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langkah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revitalisasi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gerakan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Muhammadiyah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menguatkan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menggerakkan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segenap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potensi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Muhammadiyah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menjalankan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amanat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Muktamar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langkah-langkah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Memperluas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Muhammadiyah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dinamika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bermasyarakat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didaerah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lokal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nasional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 global,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menjalankan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fungsi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dakwah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tajdid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mengembangkan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ukhuwah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kerja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pihak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Mewujudkan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Islami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paham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agama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Muhammadiyah,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mengedepankan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uswah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hasanah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Mengembangkan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pemikiran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Islam,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prinsip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Manhaj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Tajrih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ijtihad,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salah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acuan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pedoman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Muhammadiyah.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Mengembangkan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infrastruktur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perbaikan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system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pengelolaan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organisasi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mampu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menjalankan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fungsi-fungsi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gerakan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mengarah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pencapaian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Muhammadiyah.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68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E0EC6-4B88-4A0F-9BCF-CAE1C1A48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3EDD2-75F3-4777-8E9F-27294778A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Mendinamisasi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kepemimpinan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Persyarikatan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berbagai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tingkatan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lingkup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wilayah,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daerahcabang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ranting.</a:t>
            </a:r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Meningkatkan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kualitas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memperluas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jaringan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usaha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Muhammadiyah.</a:t>
            </a:r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Mengembangkan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model-model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aksi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lebih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sensitive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umat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masyarakat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 dunia, yang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berkaitan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kemanusiaan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konsisten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Menggerakkan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selurug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potensi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angkatan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ortom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organisasi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otonom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Muhammadiyah.</a:t>
            </a:r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Meningkatkan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berbagau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macam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arahan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bimbingan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panduan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seluruh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tingkatan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pimpinan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warga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Muhammadiyah.</a:t>
            </a:r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Menggerakkan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kembali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ranting dan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jamaah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basis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gerakan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Muhammadiyah.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254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EB98D-AF16-4A87-AE03-7B71160B1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29111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Macam-macam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Aspek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Revitalisasi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Islam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Wasathiyah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Muhammadiyah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279CD-A32B-40F4-AF03-12C7A5331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Revitalisasi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Teologis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Menyangkut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ikhtiar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menafsir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pemikiran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dasar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keagamaan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keislaman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Muhammadiyah,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sebagaimana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prinsip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mengenai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agama Islam, dunia, ibadah,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sabilillah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 ijtihad.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Revitalisasi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Ideologis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Menyangkut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penyusunan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oenguatan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system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paham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disertau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langkah-langkah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pelembagaannya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landasan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membangun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kesadaran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ikatan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kolektif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memperjuangkan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gerakan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Muhammadiyah.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Revitalisasi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Pemikiran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Menyangkut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upaya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mengembangkan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wawasan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pemikiran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seluruh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anggota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termasuk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pimpinan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format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pikiran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Muhammadiyah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gerakan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Islam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bercorak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dakwah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tajdid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pembaharuan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maupun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memehami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berbagau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permasalagan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perkembangan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ditingkat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lokal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nasional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hingga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global.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425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E7C1C-6974-477F-ABBF-13BDF00CB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A3861-F83A-4C55-9578-479858611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Organisasi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Menyangkut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perbaikan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system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tata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kelola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kelembagaan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persyarikatan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menyangkut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penataan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struktur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fungsi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organisasi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birokrasi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pengelolaan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pelayanan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hingga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oengembangan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organisasi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mengarah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oeningkatan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kualitas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efisiensi-efektivitas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Revitalisasi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Kepemimpinan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Menyangkut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langkah-langkah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penguatan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kualitas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fungsi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efektivitas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pemimpin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persyarikatan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seluruh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termasuk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dilingkungan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organisasi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otonom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usaha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dimana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langsung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kekuatan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dinamik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menggerakkan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Muhammadiyah.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Revitalisasi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Amal Usaha.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Menyangkut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pengembangan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kualitas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usaha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Muhammadiyah di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berbagai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tumbuh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diatas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gerakan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sekaligus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mampu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memenuhi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hajat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hidup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masyarakat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Revitalisasi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Menyangkut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pengembangan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model-model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aktivitas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gerakan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Muhammadiyah,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dimana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langsung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mampu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memenuhi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kepentingan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masyarakat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luas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dkwah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takdid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pembaharuan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767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62140-CFD8-4457-B010-9767AB38B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Teori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Dinamika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Pemikiran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Islam 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998A7-7820-4E5F-BC80-FC0A304B3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Dinamika</a:t>
            </a:r>
            <a:r>
              <a:rPr lang="en-US" sz="2800" spc="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berasal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kata </a:t>
            </a:r>
            <a:r>
              <a:rPr lang="en-US" sz="2800" spc="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bahasa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Inggris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6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‚</a:t>
            </a: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dynamic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‛ </a:t>
            </a:r>
            <a:r>
              <a:rPr lang="en-US" sz="2800" spc="5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yang </a:t>
            </a:r>
            <a:r>
              <a:rPr lang="en-US" sz="2800" spc="6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berarti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‚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sesuatu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berhubungan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gerak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kemajuan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‛,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yakni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pergeseran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perkembangan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konteks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sosiologis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tentu</a:t>
            </a:r>
            <a:r>
              <a:rPr lang="en-US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terdapat</a:t>
            </a:r>
            <a:r>
              <a:rPr lang="en-US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faktor-faktor</a:t>
            </a:r>
            <a:r>
              <a:rPr lang="en-US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penggerak</a:t>
            </a:r>
            <a:r>
              <a:rPr lang="en-US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dinamika</a:t>
            </a:r>
            <a:r>
              <a:rPr lang="en-US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800" spc="30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2800" spc="30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aktor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wewenang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otoritas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wawasan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pemikiran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baru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274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11075-3520-4542-87C1-570020CBD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Konsep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Islam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wasathiyah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5D95F-9EA9-4353-90FC-962500EDC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213948" cy="4745286"/>
          </a:xfrm>
        </p:spPr>
        <p:txBody>
          <a:bodyPr/>
          <a:lstStyle/>
          <a:p>
            <a:r>
              <a:rPr lang="en-US" sz="24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wasathiyyah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sebuah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sikap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tengah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jauh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sikap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pragmatis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hanya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berpihak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salah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kutub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Sebab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Yusuf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Qardlawi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mengungkapkan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bahwa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perilaku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wasath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ialah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sikap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mengandung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arti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adil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proporsional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samping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ulama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lulusan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al-Azhar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melihat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wasathiyah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perilaku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penuh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keseimbangan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antara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dunia dan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akhirat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kebutuhan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fisik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jiwa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keseimbangan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akal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berada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posisi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tengah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antara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neo-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liberalisme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al-</a:t>
            </a:r>
            <a:r>
              <a:rPr lang="en-US" sz="1800" i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mu’aththilah</a:t>
            </a:r>
            <a:r>
              <a:rPr lang="en-US" sz="18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al-</a:t>
            </a:r>
            <a:r>
              <a:rPr lang="en-US" sz="1800" i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judud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dan neo-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literalisme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al-</a:t>
            </a:r>
            <a:r>
              <a:rPr lang="en-US" sz="1800" i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zhahiriyyah</a:t>
            </a:r>
            <a:r>
              <a:rPr lang="en-US" sz="18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al-</a:t>
            </a:r>
            <a:r>
              <a:rPr lang="en-US" sz="1800" i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judud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sifat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i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wasathiyah</a:t>
            </a:r>
            <a:r>
              <a:rPr lang="en-US" sz="18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yang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dimiliki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oleh Muhammadiyah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bersumber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Qur’an dan Sunnah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Maqbullah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mengembangkan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ijtihad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pendekatan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bayani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burhani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irfani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00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F22A6-643A-486A-A58E-AF259DC78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Kriteri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Ciri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Islam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Wasathiyah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Muhammadiyah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5B9FE-A102-49C5-9AA2-FF269CB1C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Pertama</a:t>
            </a:r>
            <a:r>
              <a:rPr lang="en-US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Attawassuth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yakni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posisi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jalur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tengah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lurus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“Wes gak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noleh-noleh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kiri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kanan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diajarkan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Muhammadiyah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itulah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pakai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dikerjakan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,”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ujar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en-US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Kedua</a:t>
            </a:r>
            <a:r>
              <a:rPr lang="en-US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ali’tidal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artinya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berperilaku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proporsional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adil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bertanggung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jawab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dikerjakan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“Kita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berbuat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adil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Adil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keluarga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sekitar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,”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jelasnya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Ketiga</a:t>
            </a:r>
            <a:r>
              <a:rPr lang="en-US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attasamuh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mengakui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jika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perbedaan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orang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golongan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lain,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senantiasa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menghargainya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Bertoleransi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bertenggang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rasa, dan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berlapang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dada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aspek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US" sz="18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Keempat</a:t>
            </a:r>
            <a:r>
              <a:rPr lang="en-US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assyurah</a:t>
            </a:r>
            <a:r>
              <a:rPr lang="en-US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bermusyawarah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yakni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bersandar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konsultasi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menyelasaikan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masalah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Lewat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musyawarah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masalah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menjadikan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indah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bersilaturrahim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menyatukan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perbedaan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keputusan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Bersama.</a:t>
            </a:r>
            <a:b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8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64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43125E0-507C-4955-A29C-F94F5D31F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Kelima</a:t>
            </a:r>
            <a:r>
              <a:rPr lang="en-US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alislah</a:t>
            </a:r>
            <a:r>
              <a:rPr lang="en-US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damai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Kita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umat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muslim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terjun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mendamaikan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umat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sedang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berselisih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Keenam</a:t>
            </a:r>
            <a:r>
              <a:rPr lang="en-US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alqudwah</a:t>
            </a:r>
            <a:r>
              <a:rPr lang="en-US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Melahirkan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inisiatif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mulia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memimpin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kesejahteraan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manusia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800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Ketujuh</a:t>
            </a:r>
            <a:r>
              <a:rPr lang="en-US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almuwatanah</a:t>
            </a:r>
            <a:r>
              <a:rPr lang="en-US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menjalin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negara,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bangsa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menghormati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kewarganegaraan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Kedelapan</a:t>
            </a:r>
            <a:r>
              <a:rPr lang="en-US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attawazun</a:t>
            </a:r>
            <a:r>
              <a:rPr lang="en-US" sz="18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artinya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seimbang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segala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termasuk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penggunaan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dalil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i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aqli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dalil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bersumber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akal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pikiran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rasional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dalil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i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naqli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bersumber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Alquran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Alhadits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en-US" sz="18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6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E0676-0193-4E9B-9357-B820C643B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Bentuk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Model Islam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Wasathiyah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Muhammadiyah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E575C-B36B-4A8E-BE72-F759724A4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Pendidikan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Pendidikan yang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dirintis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oleh Muhammadiyah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pendidikan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berorientasi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yakni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perpaduan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antara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system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sekolah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madrasah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pesantren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mewujudkan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rintisan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pendidikan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Muhammadiyah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mendirikan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usaha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seperti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Sekolah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modern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Madrasah/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pesantren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modern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Perguruan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tinggi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377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07A15-1058-4E00-918E-06B8A1EFB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Kesehatan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Sejak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awal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berdiri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Muhammadiyah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meletakkan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perhatian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besar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rasa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adil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memeberi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pelayanan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kesehatan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Hal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terbuktu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Penyaluran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pembagian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zakat fitrah dan zakat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maal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fakir miskin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golongan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lain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berhak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menerima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Pendirian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asuhan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miskin,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hingga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jompo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Pendirian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kesehatan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poliklinik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askit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hingga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sakit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anak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Pendampingan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masyarakat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dhuafa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agar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hidup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mandiri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78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BB392-0DCC-4191-85BC-6E0AF60C4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4572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membimbing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mendampingi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masyarakat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kea rah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perbaikan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mengembangkan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ajaran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Islam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meningkatkan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kualitas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pengelolaan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usaha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Muhammadiyah. Amal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usaha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Muhammadiyah di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ekonomi.Islam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Wasathiyah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proposional,adil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bertanggung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jawab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denga napa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telah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perekonomian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42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BE3F1-9567-4D28-98B1-C7C118A39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Revitalisasi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Gerakan Islam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Wasathiyah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Muhammadiyah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7461E-BFF5-4DEE-9B4B-C53F9C30E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Revitalisasi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merupakan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suatu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bentuk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proses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atau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perbuatan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menghidupkan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kembali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sebelumnya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terberdaya,sehingga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konsep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revitalisasi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berarti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menjadikan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sesuatu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atau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perbuatan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untuk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menjadi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56741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638</TotalTime>
  <Words>1114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Gallery</vt:lpstr>
      <vt:lpstr>ISLAM WASATHIYAH MUHAMMADIYAH </vt:lpstr>
      <vt:lpstr>Teori Dinamika Pemikiran Islam </vt:lpstr>
      <vt:lpstr>Konsep Islam wasathiyah</vt:lpstr>
      <vt:lpstr>Kriteri dan Ciri Islam Wasathiyah Muhammadiyah</vt:lpstr>
      <vt:lpstr>PowerPoint Presentation</vt:lpstr>
      <vt:lpstr>Bentuk dan Model Islam Wasathiyah Muhammadiyah</vt:lpstr>
      <vt:lpstr>PowerPoint Presentation</vt:lpstr>
      <vt:lpstr>PowerPoint Presentation</vt:lpstr>
      <vt:lpstr>Revitalisasi Gerakan Islam Wasathiyah Muhammadiyah</vt:lpstr>
      <vt:lpstr>PowerPoint Presentation</vt:lpstr>
      <vt:lpstr>PowerPoint Presentation</vt:lpstr>
      <vt:lpstr>Macam-macam Aspek Revitalisasi Islam Wasathiyah Muhammadiyah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 WASATHIYAH MUHAMMADIYAH </dc:title>
  <dc:creator>Windows User</dc:creator>
  <cp:lastModifiedBy>Windows User</cp:lastModifiedBy>
  <cp:revision>2</cp:revision>
  <dcterms:created xsi:type="dcterms:W3CDTF">2021-12-20T05:46:38Z</dcterms:created>
  <dcterms:modified xsi:type="dcterms:W3CDTF">2021-12-20T16:25:26Z</dcterms:modified>
</cp:coreProperties>
</file>