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50A68-1CEF-4B33-9033-8D665F5112C3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26CC-8EEB-49D1-875A-DFDDB5F47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8839200" cy="990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 KEYAKINAN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CITA-CITA HIDUP MUHAMMADIYAH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19400" y="3429000"/>
            <a:ext cx="5715000" cy="2895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Baskerville Old Face" pitchFamily="18" charset="0"/>
              </a:rPr>
              <a:t>Muhammad </a:t>
            </a:r>
            <a:r>
              <a:rPr lang="en-US" sz="2800" smtClean="0">
                <a:solidFill>
                  <a:schemeClr val="tx1"/>
                </a:solidFill>
                <a:latin typeface="Baskerville Old Face" pitchFamily="18" charset="0"/>
              </a:rPr>
              <a:t>Taufik</a:t>
            </a:r>
            <a:endParaRPr lang="en-US" sz="20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342900" indent="-342900" algn="ctr">
              <a:buAutoNum type="arabicPeriod"/>
            </a:pPr>
            <a:endParaRPr lang="en-US" sz="20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12289" name="Picture 1" descr="D:\semester 5\AIK 3\gambar\logomuhammmadiya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66800"/>
            <a:ext cx="1447800" cy="146227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381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Usaha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2286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>
            <a:hlinkClick r:id="rId3" action="ppaction://hlinksldjump"/>
          </p:cNvPr>
          <p:cNvSpPr/>
          <p:nvPr/>
        </p:nvSpPr>
        <p:spPr>
          <a:xfrm>
            <a:off x="2438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>
            <a:hlinkClick r:id="rId4" action="ppaction://hlinksldjump"/>
          </p:cNvPr>
          <p:cNvSpPr/>
          <p:nvPr/>
        </p:nvSpPr>
        <p:spPr>
          <a:xfrm>
            <a:off x="4724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>
            <a:hlinkClick r:id="rId5" action="ppaction://hlinksldjump"/>
          </p:cNvPr>
          <p:cNvSpPr/>
          <p:nvPr/>
        </p:nvSpPr>
        <p:spPr>
          <a:xfrm>
            <a:off x="7010400" y="2590800"/>
            <a:ext cx="19812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glow rad="101600">
              <a:schemeClr val="accent3">
                <a:lumMod val="75000"/>
                <a:alpha val="6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Mu’amalah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Duniawiyah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4" idx="2"/>
            <a:endCxn id="5" idx="0"/>
          </p:cNvCxnSpPr>
          <p:nvPr/>
        </p:nvCxnSpPr>
        <p:spPr>
          <a:xfrm rot="5400000">
            <a:off x="2228850" y="133350"/>
            <a:ext cx="1447800" cy="34671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rot="5400000">
            <a:off x="3333750" y="1238250"/>
            <a:ext cx="1447800" cy="12573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7" idx="0"/>
          </p:cNvCxnSpPr>
          <p:nvPr/>
        </p:nvCxnSpPr>
        <p:spPr>
          <a:xfrm rot="16200000" flipH="1">
            <a:off x="4476750" y="1352550"/>
            <a:ext cx="1447800" cy="1028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2"/>
            <a:endCxn id="8" idx="0"/>
          </p:cNvCxnSpPr>
          <p:nvPr/>
        </p:nvCxnSpPr>
        <p:spPr>
          <a:xfrm rot="16200000" flipH="1">
            <a:off x="5619750" y="209550"/>
            <a:ext cx="1447800" cy="331470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Arrow 19">
            <a:hlinkClick r:id="rId6" action="ppaction://hlinksldjump"/>
          </p:cNvPr>
          <p:cNvSpPr/>
          <p:nvPr/>
        </p:nvSpPr>
        <p:spPr>
          <a:xfrm>
            <a:off x="8153400" y="5867400"/>
            <a:ext cx="685800" cy="6096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828800"/>
            <a:ext cx="67818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tauhid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SWT.</a:t>
            </a:r>
            <a:r>
              <a:rPr lang="en-US" sz="20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ikhlas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penuh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ketundukan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tauhid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tegaknya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aqidah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gejala-gejala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kemusyrikan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bid’ah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khufarat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mengabaikan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toleransi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Islam.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9600" y="1676400"/>
            <a:ext cx="7772400" cy="472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meneladani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memraktekkan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mulia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ikhlas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wujud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amal-amal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sombong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ishraf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fahsya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akhlaqul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karimah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dimanapun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menunaikan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benar-benar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kolusi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praktik-praktik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kehancuran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1524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2766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" y="1828800"/>
            <a:ext cx="7239000" cy="3657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dituntut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membersihkan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kearah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muttaqin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nafsu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buruk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mahdlah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sebaik-baiknya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suburkan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nawafil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tuntunan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Rasulullah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kokoh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shalih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tulus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39624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Mu’amalah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Duniawiyah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1828800"/>
            <a:ext cx="7543800" cy="426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memandang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menyikapi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menjauhkan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pergumulan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Islam,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berakhlaq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karimah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senantiasa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burhani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bayani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irfani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menverminkan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berfikir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membuahkan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karya-karya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amaliyah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keterpaduan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 Allah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hablu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 al-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maslahat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etos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menyia-nyiakan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maksimal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/optimal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381000" y="6172200"/>
            <a:ext cx="685800" cy="533400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38200" y="1143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3048000"/>
            <a:ext cx="7315200" cy="3200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menggambarkan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hakekat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762000"/>
            <a:ext cx="6324600" cy="609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Matan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Keyakinan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cita-cita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hidup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Muhammadiyah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1676400"/>
            <a:ext cx="8305800" cy="4800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gerakan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berasas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bercita-cita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bekerja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terwujudnya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sebenar-benarnya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berkeyakinan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bahwa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adalah</a:t>
            </a:r>
            <a:r>
              <a:rPr lang="en-US" sz="2000" dirty="0">
                <a:solidFill>
                  <a:schemeClr val="tx1"/>
                </a:solidFill>
              </a:rPr>
              <a:t> agama Allah yang </a:t>
            </a:r>
            <a:r>
              <a:rPr lang="en-US" sz="2000" dirty="0" err="1">
                <a:solidFill>
                  <a:schemeClr val="tx1"/>
                </a:solidFill>
              </a:rPr>
              <a:t>diwahyukan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Rasul-Nya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hidayah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rahmat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Allah </a:t>
            </a:r>
            <a:r>
              <a:rPr lang="en-US" sz="2000" dirty="0" err="1">
                <a:solidFill>
                  <a:schemeClr val="tx1"/>
                </a:solidFill>
              </a:rPr>
              <a:t>kepada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umat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manusia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sepanjang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mengamalkan</a:t>
            </a:r>
            <a:r>
              <a:rPr lang="en-US" sz="2000" dirty="0">
                <a:solidFill>
                  <a:schemeClr val="tx1"/>
                </a:solidFill>
              </a:rPr>
              <a:t> Islam </a:t>
            </a:r>
            <a:r>
              <a:rPr lang="en-US" sz="2000" dirty="0" err="1" smtClean="0">
                <a:solidFill>
                  <a:schemeClr val="tx1"/>
                </a:solidFill>
              </a:rPr>
              <a:t>berdasarkan</a:t>
            </a:r>
            <a:r>
              <a:rPr lang="en-US" sz="2000" dirty="0" smtClean="0">
                <a:solidFill>
                  <a:schemeClr val="tx1"/>
                </a:solidFill>
              </a:rPr>
              <a:t> Al-Quran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sunah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rasul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lvl="0" indent="-342900" algn="just">
              <a:buFontTx/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bekerja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terlaksananya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ajaran-ajaran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meliputi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bidang-bidang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Aqidah,Akhlaq,ibadah,Mu’amalat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Duniawiyat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mengajak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segenap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lapisan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bangsa</a:t>
            </a:r>
            <a:r>
              <a:rPr lang="en-US" sz="2000" dirty="0">
                <a:solidFill>
                  <a:schemeClr val="tx1"/>
                </a:solidFill>
              </a:rPr>
              <a:t> Indonesia yang </a:t>
            </a:r>
            <a:r>
              <a:rPr lang="en-US" sz="2000" dirty="0" err="1">
                <a:solidFill>
                  <a:schemeClr val="tx1"/>
                </a:solidFill>
              </a:rPr>
              <a:t>telah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karunia</a:t>
            </a:r>
            <a:r>
              <a:rPr lang="en-US" sz="2000" dirty="0">
                <a:solidFill>
                  <a:schemeClr val="tx1"/>
                </a:solidFill>
              </a:rPr>
              <a:t> Allah </a:t>
            </a:r>
            <a:r>
              <a:rPr lang="en-US" sz="2000" dirty="0" err="1">
                <a:solidFill>
                  <a:schemeClr val="tx1"/>
                </a:solidFill>
              </a:rPr>
              <a:t>berupa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tanah</a:t>
            </a:r>
            <a:r>
              <a:rPr lang="en-US" sz="2000" dirty="0">
                <a:solidFill>
                  <a:schemeClr val="tx1"/>
                </a:solidFill>
              </a:rPr>
              <a:t> air yang </a:t>
            </a:r>
            <a:r>
              <a:rPr lang="en-US" sz="2000" dirty="0" err="1">
                <a:solidFill>
                  <a:schemeClr val="tx1"/>
                </a:solidFill>
              </a:rPr>
              <a:t>mempunyai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sumber-sumberkekayaan,kemerdekaan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bangsa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Negara </a:t>
            </a:r>
            <a:r>
              <a:rPr lang="en-US" sz="2000" dirty="0" err="1">
                <a:solidFill>
                  <a:schemeClr val="tx1"/>
                </a:solidFill>
              </a:rPr>
              <a:t>Republik</a:t>
            </a:r>
            <a:r>
              <a:rPr lang="en-US" sz="2000" dirty="0">
                <a:solidFill>
                  <a:schemeClr val="tx1"/>
                </a:solidFill>
              </a:rPr>
              <a:t> Indonesia yang </a:t>
            </a:r>
            <a:r>
              <a:rPr lang="en-US" sz="2000" dirty="0" err="1">
                <a:solidFill>
                  <a:schemeClr val="tx1"/>
                </a:solidFill>
              </a:rPr>
              <a:t>berfilsafat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Pancasila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 algn="just"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762000"/>
            <a:ext cx="6705600" cy="838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Sistematika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Pedoman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untuk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memahami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keyakinan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dan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cita-cita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hidup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muhammadiyah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" y="2133600"/>
            <a:ext cx="7620000" cy="4267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</a:rPr>
              <a:t>Rumusan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Matan</a:t>
            </a:r>
            <a:r>
              <a:rPr lang="en-US" sz="2000" dirty="0">
                <a:solidFill>
                  <a:schemeClr val="tx1"/>
                </a:solidFill>
              </a:rPr>
              <a:t> “</a:t>
            </a:r>
            <a:r>
              <a:rPr lang="en-US" sz="2000" dirty="0" err="1">
                <a:solidFill>
                  <a:schemeClr val="tx1"/>
                </a:solidFill>
              </a:rPr>
              <a:t>Keyakinan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cita-cita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“</a:t>
            </a:r>
            <a:r>
              <a:rPr lang="en-US" sz="2000" dirty="0" err="1">
                <a:solidFill>
                  <a:schemeClr val="tx1"/>
                </a:solidFill>
              </a:rPr>
              <a:t>terdiri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5 (lima) </a:t>
            </a:r>
            <a:r>
              <a:rPr lang="en-US" sz="2000" dirty="0" err="1">
                <a:solidFill>
                  <a:schemeClr val="tx1"/>
                </a:solidFill>
              </a:rPr>
              <a:t>angka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5 (lima) </a:t>
            </a:r>
            <a:r>
              <a:rPr lang="en-US" sz="2000" dirty="0" err="1">
                <a:solidFill>
                  <a:schemeClr val="tx1"/>
                </a:solidFill>
              </a:rPr>
              <a:t>angka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tersebut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dibagi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menjadi</a:t>
            </a:r>
            <a:r>
              <a:rPr lang="en-US" sz="2000" dirty="0">
                <a:solidFill>
                  <a:schemeClr val="tx1"/>
                </a:solidFill>
              </a:rPr>
              <a:t> 3 (</a:t>
            </a:r>
            <a:r>
              <a:rPr lang="en-US" sz="2000" dirty="0" err="1">
                <a:solidFill>
                  <a:schemeClr val="tx1"/>
                </a:solidFill>
              </a:rPr>
              <a:t>tiga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yaitu</a:t>
            </a:r>
            <a:r>
              <a:rPr lang="en-US" sz="2000" dirty="0" smtClean="0">
                <a:solidFill>
                  <a:schemeClr val="tx1"/>
                </a:solidFill>
              </a:rPr>
              <a:t> :</a:t>
            </a: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Kesatu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pokok-pokok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bersifat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ideologis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kedua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mengenai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faham</a:t>
            </a:r>
            <a:r>
              <a:rPr lang="en-US" sz="2000" dirty="0">
                <a:solidFill>
                  <a:schemeClr val="tx1"/>
                </a:solidFill>
              </a:rPr>
              <a:t> agama </a:t>
            </a:r>
            <a:r>
              <a:rPr lang="en-US" sz="2000" dirty="0" err="1">
                <a:solidFill>
                  <a:schemeClr val="tx1"/>
                </a:solidFill>
              </a:rPr>
              <a:t>menurut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336550" algn="just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</a:rPr>
              <a:t>Kelompok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ketiga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mengandung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persoalan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mengenai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fungsi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misi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Muhammadiyah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masyarakat</a:t>
            </a:r>
            <a:r>
              <a:rPr lang="en-US" sz="2000" dirty="0">
                <a:solidFill>
                  <a:schemeClr val="tx1"/>
                </a:solidFill>
              </a:rPr>
              <a:t> Negara </a:t>
            </a:r>
            <a:r>
              <a:rPr lang="en-US" sz="2000" dirty="0" err="1">
                <a:solidFill>
                  <a:schemeClr val="tx1"/>
                </a:solidFill>
              </a:rPr>
              <a:t>Republik</a:t>
            </a:r>
            <a:r>
              <a:rPr lang="en-US" sz="2000" dirty="0">
                <a:solidFill>
                  <a:schemeClr val="tx1"/>
                </a:solidFill>
              </a:rPr>
              <a:t> Indonesia.</a:t>
            </a:r>
          </a:p>
          <a:p>
            <a:pPr marL="350838" indent="-125413" algn="just">
              <a:buFont typeface="Arial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85800"/>
            <a:ext cx="7391400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Uraian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2590800"/>
            <a:ext cx="7239000" cy="2743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Pokok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berasas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</a:t>
            </a:r>
          </a:p>
          <a:p>
            <a:pPr marL="342900" lvl="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terwujudnya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sebenar-benarnya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asas”dalam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457200"/>
            <a:ext cx="78486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2590800"/>
            <a:ext cx="7848600" cy="1371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kelanjutan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konsekuensi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57200" y="4419600"/>
            <a:ext cx="7848600" cy="1371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Ajaran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yang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melaksanakan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sesuai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asasnya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dalam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mencapai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cita-cita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en-US" sz="2000" dirty="0" err="1">
                <a:solidFill>
                  <a:schemeClr val="tx1"/>
                </a:solidFill>
              </a:rPr>
              <a:t>tujuan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hidup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perjuangannya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sebagaimana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dimaksud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hanyalah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islam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914400"/>
            <a:ext cx="6705600" cy="2895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Faham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esensil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609600"/>
            <a:ext cx="42672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just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5800" y="1828800"/>
            <a:ext cx="7467600" cy="411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berkewajiban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mengajak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segenap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golongan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dicapai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cita-cita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hakekatnya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wajar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dakwah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ma’ruf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nahi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munkar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proporsi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benarnya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satu-satunya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381000"/>
            <a:ext cx="7239000" cy="762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Islam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Keyakinan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1371600"/>
            <a:ext cx="7772400" cy="5105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Agama Islam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diturunkan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al-Qur’an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dihadirkan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shahihah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perintah-perintah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larangan-larangan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petunjuk-petunjuk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akhirat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Ijtihad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Qiyash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Ijma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Sahabat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Ulama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bersumber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Al-Qur’an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As-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Sunnah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Muhammadiyah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membawakan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pula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K.H.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Achmad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Dahlan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Allahu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yarhamhu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semata-mata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meneruskan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dibawakan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Muhammad saw.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tajdid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pembaruan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selaras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Islam),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955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Len0vo</dc:creator>
  <cp:lastModifiedBy>user</cp:lastModifiedBy>
  <cp:revision>25</cp:revision>
  <dcterms:created xsi:type="dcterms:W3CDTF">2012-10-28T02:29:39Z</dcterms:created>
  <dcterms:modified xsi:type="dcterms:W3CDTF">2013-10-23T02:12:43Z</dcterms:modified>
</cp:coreProperties>
</file>