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7" r:id="rId8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69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7D8A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55875" y="4124388"/>
            <a:ext cx="13976248" cy="1930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FFA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5805" y="1002665"/>
            <a:ext cx="1625638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6000" y="3207130"/>
            <a:ext cx="16256000" cy="5238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8702" y="723900"/>
            <a:ext cx="13301344" cy="26109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lvl="0" algn="ctr">
              <a:spcBef>
                <a:spcPts val="100"/>
              </a:spcBef>
            </a:pPr>
            <a:r>
              <a:rPr lang="en-ID" sz="6600" b="1" dirty="0" err="1"/>
              <a:t>Muqaddimah</a:t>
            </a:r>
            <a:r>
              <a:rPr lang="en-ID" sz="6600" b="1" dirty="0"/>
              <a:t> </a:t>
            </a:r>
            <a:r>
              <a:rPr lang="en-ID" sz="6600" b="1" dirty="0" err="1"/>
              <a:t>Anggaran</a:t>
            </a:r>
            <a:r>
              <a:rPr lang="en-ID" sz="6600" b="1" dirty="0"/>
              <a:t> </a:t>
            </a:r>
            <a:r>
              <a:rPr lang="en-ID" sz="6600" b="1" dirty="0" err="1" smtClean="0"/>
              <a:t>Dasar</a:t>
            </a:r>
            <a:r>
              <a:rPr lang="en-ID" sz="6600" b="1" dirty="0" smtClean="0"/>
              <a:t> </a:t>
            </a:r>
            <a:r>
              <a:rPr lang="en-ID" sz="6600" b="1" dirty="0" err="1"/>
              <a:t>Muhammadiyah</a:t>
            </a:r>
            <a:r>
              <a:rPr lang="en-ID" sz="6600" b="1" dirty="0"/>
              <a:t> </a:t>
            </a:r>
            <a:endParaRPr lang="en-US" sz="6600" dirty="0"/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36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-25400" y="6446887"/>
            <a:ext cx="8425103" cy="38004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47966" y="1047749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>
                <a:moveTo>
                  <a:pt x="0" y="0"/>
                </a:moveTo>
                <a:lnTo>
                  <a:pt x="333036" y="0"/>
                </a:lnTo>
              </a:path>
            </a:pathLst>
          </a:custGeom>
          <a:ln w="38100">
            <a:solidFill>
              <a:srgbClr val="FFFA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47966" y="1201707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>
                <a:moveTo>
                  <a:pt x="0" y="0"/>
                </a:moveTo>
                <a:lnTo>
                  <a:pt x="333036" y="0"/>
                </a:lnTo>
              </a:path>
            </a:pathLst>
          </a:custGeom>
          <a:ln w="38100">
            <a:solidFill>
              <a:srgbClr val="FFFA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47966" y="1355948"/>
            <a:ext cx="333375" cy="0"/>
          </a:xfrm>
          <a:custGeom>
            <a:avLst/>
            <a:gdLst/>
            <a:ahLst/>
            <a:cxnLst/>
            <a:rect l="l" t="t" r="r" b="b"/>
            <a:pathLst>
              <a:path w="333375">
                <a:moveTo>
                  <a:pt x="0" y="0"/>
                </a:moveTo>
                <a:lnTo>
                  <a:pt x="333036" y="0"/>
                </a:lnTo>
              </a:path>
            </a:pathLst>
          </a:custGeom>
          <a:ln w="38100">
            <a:solidFill>
              <a:srgbClr val="FFFA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356725" y="9076413"/>
            <a:ext cx="904875" cy="180975"/>
          </a:xfrm>
          <a:custGeom>
            <a:avLst/>
            <a:gdLst/>
            <a:ahLst/>
            <a:cxnLst/>
            <a:rect l="l" t="t" r="r" b="b"/>
            <a:pathLst>
              <a:path w="904875" h="180975">
                <a:moveTo>
                  <a:pt x="779944" y="180774"/>
                </a:moveTo>
                <a:lnTo>
                  <a:pt x="771306" y="180774"/>
                </a:lnTo>
                <a:lnTo>
                  <a:pt x="766448" y="178632"/>
                </a:lnTo>
                <a:lnTo>
                  <a:pt x="763209" y="173813"/>
                </a:lnTo>
                <a:lnTo>
                  <a:pt x="760771" y="167815"/>
                </a:lnTo>
                <a:lnTo>
                  <a:pt x="760712" y="161565"/>
                </a:lnTo>
                <a:lnTo>
                  <a:pt x="762981" y="155818"/>
                </a:lnTo>
                <a:lnTo>
                  <a:pt x="767527" y="151325"/>
                </a:lnTo>
                <a:lnTo>
                  <a:pt x="835008" y="106349"/>
                </a:lnTo>
                <a:lnTo>
                  <a:pt x="0" y="106349"/>
                </a:lnTo>
                <a:lnTo>
                  <a:pt x="0" y="74223"/>
                </a:lnTo>
                <a:lnTo>
                  <a:pt x="835008" y="74223"/>
                </a:lnTo>
                <a:lnTo>
                  <a:pt x="767527" y="29247"/>
                </a:lnTo>
                <a:lnTo>
                  <a:pt x="762981" y="24529"/>
                </a:lnTo>
                <a:lnTo>
                  <a:pt x="760712" y="18806"/>
                </a:lnTo>
                <a:lnTo>
                  <a:pt x="760771" y="12682"/>
                </a:lnTo>
                <a:lnTo>
                  <a:pt x="763209" y="6759"/>
                </a:lnTo>
                <a:lnTo>
                  <a:pt x="767966" y="2250"/>
                </a:lnTo>
                <a:lnTo>
                  <a:pt x="773736" y="0"/>
                </a:lnTo>
                <a:lnTo>
                  <a:pt x="779910" y="58"/>
                </a:lnTo>
                <a:lnTo>
                  <a:pt x="785882" y="2476"/>
                </a:lnTo>
                <a:lnTo>
                  <a:pt x="901948" y="80113"/>
                </a:lnTo>
                <a:lnTo>
                  <a:pt x="904648" y="84932"/>
                </a:lnTo>
                <a:lnTo>
                  <a:pt x="904648" y="95641"/>
                </a:lnTo>
                <a:lnTo>
                  <a:pt x="901948" y="100460"/>
                </a:lnTo>
                <a:lnTo>
                  <a:pt x="897630" y="103672"/>
                </a:lnTo>
                <a:lnTo>
                  <a:pt x="785882" y="178097"/>
                </a:lnTo>
                <a:lnTo>
                  <a:pt x="783183" y="179703"/>
                </a:lnTo>
                <a:close/>
              </a:path>
            </a:pathLst>
          </a:custGeom>
          <a:solidFill>
            <a:srgbClr val="FFFA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006606" y="0"/>
            <a:ext cx="5281393" cy="58404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810000" y="4461511"/>
            <a:ext cx="774880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/>
              <a:t>Kelompok</a:t>
            </a:r>
            <a:r>
              <a:rPr lang="en-US" sz="5400" dirty="0" smtClean="0"/>
              <a:t> 3 :</a:t>
            </a:r>
          </a:p>
          <a:p>
            <a:endParaRPr lang="en-US" sz="5400" dirty="0"/>
          </a:p>
          <a:p>
            <a:r>
              <a:rPr lang="en-US" sz="2800" dirty="0" err="1" smtClean="0"/>
              <a:t>Maulina</a:t>
            </a:r>
            <a:r>
              <a:rPr lang="en-US" sz="2800" dirty="0" smtClean="0"/>
              <a:t> </a:t>
            </a:r>
            <a:r>
              <a:rPr lang="en-US" sz="2800" dirty="0" err="1" smtClean="0"/>
              <a:t>Yuniarti</a:t>
            </a:r>
            <a:r>
              <a:rPr lang="en-US" sz="2800" dirty="0" smtClean="0"/>
              <a:t> 			201910160311065</a:t>
            </a:r>
          </a:p>
          <a:p>
            <a:r>
              <a:rPr lang="en-US" sz="2800" dirty="0" err="1" smtClean="0"/>
              <a:t>Ika</a:t>
            </a:r>
            <a:r>
              <a:rPr lang="en-US" sz="2800" dirty="0" smtClean="0"/>
              <a:t> </a:t>
            </a:r>
            <a:r>
              <a:rPr lang="en-US" sz="2800" dirty="0" err="1" smtClean="0"/>
              <a:t>Hidayanti</a:t>
            </a:r>
            <a:r>
              <a:rPr lang="en-US" sz="2800" dirty="0" smtClean="0"/>
              <a:t>			201910160311067</a:t>
            </a:r>
          </a:p>
          <a:p>
            <a:r>
              <a:rPr lang="en-US" sz="2800" dirty="0" err="1" smtClean="0"/>
              <a:t>Khofipah</a:t>
            </a:r>
            <a:r>
              <a:rPr lang="en-US" sz="2800" dirty="0" smtClean="0"/>
              <a:t> </a:t>
            </a:r>
            <a:r>
              <a:rPr lang="en-US" sz="2800" dirty="0" err="1" smtClean="0"/>
              <a:t>Indra</a:t>
            </a:r>
            <a:r>
              <a:rPr lang="en-US" sz="2800" dirty="0" smtClean="0"/>
              <a:t> Para </a:t>
            </a:r>
            <a:r>
              <a:rPr lang="en-US" sz="2800" dirty="0" err="1" smtClean="0"/>
              <a:t>Wansa</a:t>
            </a:r>
            <a:r>
              <a:rPr lang="en-US" sz="2800" dirty="0" smtClean="0"/>
              <a:t> 	201910160311096</a:t>
            </a:r>
          </a:p>
          <a:p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3655375" y="6809658"/>
            <a:ext cx="4632624" cy="34773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6924690" cy="4705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7924800" y="342900"/>
            <a:ext cx="1005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D" sz="5400" b="1" dirty="0" smtClean="0"/>
              <a:t>A. </a:t>
            </a:r>
            <a:r>
              <a:rPr lang="en-ID" sz="5400" b="1" dirty="0" err="1" smtClean="0"/>
              <a:t>Muqaddimah</a:t>
            </a:r>
            <a:r>
              <a:rPr lang="en-ID" sz="5400" b="1" dirty="0" smtClean="0"/>
              <a:t> </a:t>
            </a:r>
            <a:r>
              <a:rPr lang="en-ID" sz="5400" b="1" dirty="0" err="1"/>
              <a:t>Anggaran</a:t>
            </a:r>
            <a:r>
              <a:rPr lang="en-ID" sz="5400" b="1" dirty="0"/>
              <a:t> </a:t>
            </a:r>
            <a:r>
              <a:rPr lang="en-ID" sz="5400" b="1" dirty="0" err="1"/>
              <a:t>dasar</a:t>
            </a:r>
            <a:r>
              <a:rPr lang="en-ID" sz="5400" b="1" dirty="0"/>
              <a:t> </a:t>
            </a:r>
            <a:r>
              <a:rPr lang="en-ID" sz="5400" b="1" dirty="0" err="1"/>
              <a:t>Muhammadiyah</a:t>
            </a:r>
            <a:r>
              <a:rPr lang="en-ID" sz="5400" b="1" dirty="0"/>
              <a:t> </a:t>
            </a:r>
            <a:endParaRPr lang="en-US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2133601" y="3086100"/>
            <a:ext cx="73914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/>
              <a:t>Sejarah</a:t>
            </a:r>
            <a:r>
              <a:rPr lang="en-US" sz="3600" b="1" dirty="0" smtClean="0"/>
              <a:t> </a:t>
            </a:r>
            <a:r>
              <a:rPr lang="en-US" sz="3600" b="1" dirty="0" err="1"/>
              <a:t>Perumusan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endParaRPr lang="en-US" sz="3200" dirty="0"/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err="1" smtClean="0"/>
              <a:t>Bagi</a:t>
            </a:r>
            <a:r>
              <a:rPr lang="en-US" sz="3200" dirty="0" smtClean="0"/>
              <a:t> </a:t>
            </a:r>
            <a:r>
              <a:rPr lang="en-US" sz="3200" dirty="0" err="1"/>
              <a:t>Muhammadiyah</a:t>
            </a:r>
            <a:r>
              <a:rPr lang="en-US" sz="3200" dirty="0"/>
              <a:t>, </a:t>
            </a:r>
            <a:r>
              <a:rPr lang="en-US" sz="3200" dirty="0" err="1"/>
              <a:t>konsep</a:t>
            </a:r>
            <a:r>
              <a:rPr lang="en-US" sz="3200" dirty="0"/>
              <a:t> </a:t>
            </a:r>
            <a:r>
              <a:rPr lang="en-US" sz="3200" dirty="0" err="1"/>
              <a:t>Muqaddimah</a:t>
            </a:r>
            <a:r>
              <a:rPr lang="en-US" sz="3200" dirty="0"/>
              <a:t> </a:t>
            </a:r>
            <a:r>
              <a:rPr lang="en-US" sz="3200" dirty="0" err="1"/>
              <a:t>Anggaran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Muhammadiyah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dikatakan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rumusan</a:t>
            </a:r>
            <a:r>
              <a:rPr lang="en-US" sz="3200" dirty="0"/>
              <a:t> </a:t>
            </a:r>
            <a:r>
              <a:rPr lang="en-US" sz="3200" dirty="0" err="1"/>
              <a:t>ideologi</a:t>
            </a:r>
            <a:r>
              <a:rPr lang="en-US" sz="3200" dirty="0"/>
              <a:t> </a:t>
            </a:r>
            <a:r>
              <a:rPr lang="en-US" sz="3200" dirty="0" err="1"/>
              <a:t>Muhamadiyah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 yang </a:t>
            </a:r>
            <a:r>
              <a:rPr lang="en-US" sz="3200" dirty="0" err="1"/>
              <a:t>berupa</a:t>
            </a:r>
            <a:r>
              <a:rPr lang="en-US" sz="3200" dirty="0"/>
              <a:t> </a:t>
            </a:r>
            <a:r>
              <a:rPr lang="en-US" sz="3200" dirty="0" err="1"/>
              <a:t>prisip</a:t>
            </a:r>
            <a:r>
              <a:rPr lang="en-US" sz="3200" dirty="0"/>
              <a:t> – </a:t>
            </a:r>
            <a:r>
              <a:rPr lang="en-US" sz="3200" dirty="0" err="1"/>
              <a:t>prisip</a:t>
            </a:r>
            <a:r>
              <a:rPr lang="en-US" sz="3200" dirty="0"/>
              <a:t>. </a:t>
            </a:r>
            <a:r>
              <a:rPr lang="en-US" sz="3200" dirty="0" err="1"/>
              <a:t>Konsep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dirumuskan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1942 </a:t>
            </a:r>
            <a:r>
              <a:rPr lang="en-US" sz="3200" dirty="0" err="1"/>
              <a:t>pada</a:t>
            </a:r>
            <a:r>
              <a:rPr lang="en-US" sz="3200" dirty="0"/>
              <a:t> era Ki </a:t>
            </a:r>
            <a:r>
              <a:rPr lang="en-US" sz="3200" dirty="0" err="1"/>
              <a:t>Bagus</a:t>
            </a:r>
            <a:r>
              <a:rPr lang="en-US" sz="3200" dirty="0"/>
              <a:t> </a:t>
            </a:r>
            <a:r>
              <a:rPr lang="en-US" sz="3200" dirty="0" err="1"/>
              <a:t>Hadikusumo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termasuk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 </a:t>
            </a:r>
            <a:r>
              <a:rPr lang="en-US" sz="3200" dirty="0" err="1"/>
              <a:t>mendasar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dirumusan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mensistemasi</a:t>
            </a:r>
            <a:r>
              <a:rPr lang="en-US" sz="3200" dirty="0"/>
              <a:t> </a:t>
            </a:r>
            <a:r>
              <a:rPr lang="en-US" sz="3200" dirty="0" err="1"/>
              <a:t>Langkah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pemikiran</a:t>
            </a:r>
            <a:r>
              <a:rPr lang="en-US" sz="3200" dirty="0"/>
              <a:t> KH Ahmad </a:t>
            </a:r>
            <a:r>
              <a:rPr lang="en-US" sz="3200" dirty="0" err="1"/>
              <a:t>Dahlan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Muhammadiyah</a:t>
            </a:r>
            <a:r>
              <a:rPr lang="en-US" sz="3200" dirty="0"/>
              <a:t> </a:t>
            </a:r>
            <a:r>
              <a:rPr lang="en-US" sz="3200" dirty="0" err="1"/>
              <a:t>sebelum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87000" y="3086100"/>
            <a:ext cx="62484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/>
              <a:t>Fungsi</a:t>
            </a:r>
            <a:r>
              <a:rPr lang="en-US" sz="3600" b="1" dirty="0" smtClean="0"/>
              <a:t> </a:t>
            </a:r>
            <a:r>
              <a:rPr lang="en-US" sz="3600" b="1" dirty="0" err="1"/>
              <a:t>Muqaddimah</a:t>
            </a:r>
            <a:r>
              <a:rPr lang="en-US" sz="3600" b="1" dirty="0"/>
              <a:t> </a:t>
            </a:r>
            <a:r>
              <a:rPr lang="en-US" sz="3600" b="1" dirty="0" err="1"/>
              <a:t>Anggaran</a:t>
            </a:r>
            <a:r>
              <a:rPr lang="en-US" sz="3600" b="1" dirty="0"/>
              <a:t> </a:t>
            </a:r>
            <a:r>
              <a:rPr lang="en-US" sz="3600" b="1" dirty="0" err="1"/>
              <a:t>Dasar</a:t>
            </a:r>
            <a:r>
              <a:rPr lang="en-US" sz="3600" b="1" dirty="0"/>
              <a:t> </a:t>
            </a:r>
            <a:r>
              <a:rPr lang="en-US" sz="3600" b="1" dirty="0" err="1"/>
              <a:t>Muhammadiyah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endParaRPr lang="en-US" sz="3200" dirty="0"/>
          </a:p>
          <a:p>
            <a:pPr algn="just"/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persyarikatan</a:t>
            </a:r>
            <a:r>
              <a:rPr lang="en-US" sz="3200" dirty="0"/>
              <a:t> </a:t>
            </a:r>
            <a:r>
              <a:rPr lang="en-US" sz="3200" dirty="0" err="1"/>
              <a:t>Muhammadiyah</a:t>
            </a:r>
            <a:r>
              <a:rPr lang="en-US" sz="3200" dirty="0"/>
              <a:t>, </a:t>
            </a:r>
            <a:r>
              <a:rPr lang="en-US" sz="3200" dirty="0" err="1"/>
              <a:t>Muqaddimah</a:t>
            </a:r>
            <a:r>
              <a:rPr lang="en-US" sz="3200" dirty="0"/>
              <a:t> </a:t>
            </a:r>
            <a:r>
              <a:rPr lang="en-US" sz="3200" dirty="0" err="1"/>
              <a:t>Anggaran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Muhammadiyah</a:t>
            </a:r>
            <a:r>
              <a:rPr lang="en-US" sz="3200" dirty="0"/>
              <a:t> </a:t>
            </a:r>
            <a:r>
              <a:rPr lang="en-US" sz="3200" dirty="0" err="1"/>
              <a:t>berfungsi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. "</a:t>
            </a:r>
            <a:r>
              <a:rPr lang="en-US" sz="3200" dirty="0" err="1"/>
              <a:t>Jiwa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semangat</a:t>
            </a:r>
            <a:r>
              <a:rPr lang="en-US" sz="3200" dirty="0"/>
              <a:t> </a:t>
            </a:r>
            <a:r>
              <a:rPr lang="en-US" sz="3200" dirty="0" err="1"/>
              <a:t>pengabdian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perjuangan</a:t>
            </a:r>
            <a:r>
              <a:rPr lang="en-US" sz="3200" dirty="0"/>
              <a:t> </a:t>
            </a:r>
            <a:r>
              <a:rPr lang="en-US" sz="3200" dirty="0" err="1"/>
              <a:t>persyarikatan</a:t>
            </a:r>
            <a:r>
              <a:rPr lang="en-US" sz="3200" dirty="0"/>
              <a:t> </a:t>
            </a:r>
            <a:r>
              <a:rPr lang="en-US" sz="3200" dirty="0" err="1"/>
              <a:t>Muhammadiyah</a:t>
            </a:r>
            <a:r>
              <a:rPr lang="en-US" sz="3200" dirty="0"/>
              <a:t>".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4955713" y="7197942"/>
            <a:ext cx="3332286" cy="3086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1"/>
            <a:ext cx="6410297" cy="43317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546785" y="4904158"/>
            <a:ext cx="7162800" cy="412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5100">
              <a:lnSpc>
                <a:spcPct val="108200"/>
              </a:lnSpc>
              <a:spcBef>
                <a:spcPts val="100"/>
              </a:spcBef>
            </a:pPr>
            <a:r>
              <a:rPr sz="2600" spc="25" dirty="0" smtClean="0">
                <a:latin typeface="Arial"/>
                <a:cs typeface="Arial"/>
              </a:rPr>
              <a:t>.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145725"/>
            <a:ext cx="14706600" cy="845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ID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Pokok</a:t>
            </a:r>
            <a:r>
              <a:rPr lang="en-ID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_ </a:t>
            </a:r>
            <a:r>
              <a:rPr lang="en-ID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Pokok</a:t>
            </a:r>
            <a:r>
              <a:rPr lang="en-ID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Pikiran</a:t>
            </a:r>
            <a:r>
              <a:rPr lang="en-ID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Muqaddimah</a:t>
            </a:r>
            <a:r>
              <a:rPr lang="en-ID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A.D </a:t>
            </a:r>
            <a:r>
              <a:rPr lang="en-ID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Muhammadiyah</a:t>
            </a:r>
            <a:endParaRPr lang="en-ID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en-ID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Muqaddimah</a:t>
            </a:r>
            <a:r>
              <a:rPr lang="en-ID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A.D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Muhammadiyah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mengandung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macam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pokok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pikiran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haruslah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mentauhidkan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Allah,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BerTuhan,beribadah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tunduk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taat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Allah.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bermasyarakat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Hukum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Allah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satunya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hukum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dijadikan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sandi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pembentuk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pribadi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utama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mengaturr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tertib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Bersama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menuju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Bahagia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sejahtera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hakiki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dunia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akhirat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Berjuang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menegakakan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menjunjung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tinggi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agama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mewujudkan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sebenar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benarnya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kewajiban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bagi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orang yang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mengaku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ber-Tuhan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Allah.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Perjuangan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menegakan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menjunjung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tinggi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agama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mewujudkan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sebenar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benarnya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berhasil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mengikuti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jejak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perjuangan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Nabi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terutama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perjuangan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Nabi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 Saw.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Perjuangan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mewujudkan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maksud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tujuan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atas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tercapai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apabila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dilaksanakan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berorganisasi</a:t>
            </a:r>
            <a:r>
              <a:rPr lang="en-ID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2"/>
            <a:ext cx="553029" cy="3679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02" y="0"/>
            <a:ext cx="18287365" cy="10288905"/>
            <a:chOff x="802" y="0"/>
            <a:chExt cx="18287365" cy="10288905"/>
          </a:xfrm>
        </p:grpSpPr>
        <p:sp>
          <p:nvSpPr>
            <p:cNvPr id="5" name="object 5"/>
            <p:cNvSpPr/>
            <p:nvPr/>
          </p:nvSpPr>
          <p:spPr>
            <a:xfrm>
              <a:off x="802" y="5143438"/>
              <a:ext cx="11391899" cy="51434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363417" y="0"/>
              <a:ext cx="7924800" cy="6366510"/>
            </a:xfrm>
            <a:custGeom>
              <a:avLst/>
              <a:gdLst/>
              <a:ahLst/>
              <a:cxnLst/>
              <a:rect l="l" t="t" r="r" b="b"/>
              <a:pathLst>
                <a:path w="7924800" h="6366510">
                  <a:moveTo>
                    <a:pt x="7924195" y="6359434"/>
                  </a:moveTo>
                  <a:lnTo>
                    <a:pt x="7907528" y="6351236"/>
                  </a:lnTo>
                  <a:lnTo>
                    <a:pt x="7878254" y="6360157"/>
                  </a:lnTo>
                  <a:lnTo>
                    <a:pt x="7845801" y="6356769"/>
                  </a:lnTo>
                  <a:lnTo>
                    <a:pt x="7817563" y="6365374"/>
                  </a:lnTo>
                  <a:lnTo>
                    <a:pt x="7755183" y="6357829"/>
                  </a:lnTo>
                  <a:lnTo>
                    <a:pt x="7728425" y="6365982"/>
                  </a:lnTo>
                  <a:lnTo>
                    <a:pt x="7639846" y="6353144"/>
                  </a:lnTo>
                  <a:lnTo>
                    <a:pt x="7583030" y="6343903"/>
                  </a:lnTo>
                  <a:lnTo>
                    <a:pt x="7527910" y="6334146"/>
                  </a:lnTo>
                  <a:lnTo>
                    <a:pt x="7474408" y="6323896"/>
                  </a:lnTo>
                  <a:lnTo>
                    <a:pt x="7422444" y="6313177"/>
                  </a:lnTo>
                  <a:lnTo>
                    <a:pt x="7393312" y="6295501"/>
                  </a:lnTo>
                  <a:lnTo>
                    <a:pt x="7343508" y="6284124"/>
                  </a:lnTo>
                  <a:lnTo>
                    <a:pt x="7315411" y="6266132"/>
                  </a:lnTo>
                  <a:lnTo>
                    <a:pt x="7291342" y="6260190"/>
                  </a:lnTo>
                  <a:lnTo>
                    <a:pt x="7263886" y="6242003"/>
                  </a:lnTo>
                  <a:lnTo>
                    <a:pt x="7240438" y="6235872"/>
                  </a:lnTo>
                  <a:lnTo>
                    <a:pt x="7213584" y="6217501"/>
                  </a:lnTo>
                  <a:lnTo>
                    <a:pt x="7190717" y="6211193"/>
                  </a:lnTo>
                  <a:lnTo>
                    <a:pt x="7164424" y="6192651"/>
                  </a:lnTo>
                  <a:lnTo>
                    <a:pt x="7138398" y="6174029"/>
                  </a:lnTo>
                  <a:lnTo>
                    <a:pt x="7116329" y="6167477"/>
                  </a:lnTo>
                  <a:lnTo>
                    <a:pt x="7065517" y="6129854"/>
                  </a:lnTo>
                  <a:lnTo>
                    <a:pt x="7015611" y="6091955"/>
                  </a:lnTo>
                  <a:lnTo>
                    <a:pt x="6966532" y="6053804"/>
                  </a:lnTo>
                  <a:lnTo>
                    <a:pt x="6918201" y="6015425"/>
                  </a:lnTo>
                  <a:lnTo>
                    <a:pt x="6870540" y="5976842"/>
                  </a:lnTo>
                  <a:lnTo>
                    <a:pt x="6823467" y="5938080"/>
                  </a:lnTo>
                  <a:lnTo>
                    <a:pt x="6776906" y="5899162"/>
                  </a:lnTo>
                  <a:lnTo>
                    <a:pt x="6750091" y="5867503"/>
                  </a:lnTo>
                  <a:lnTo>
                    <a:pt x="6704148" y="5828397"/>
                  </a:lnTo>
                  <a:lnTo>
                    <a:pt x="6677597" y="5796657"/>
                  </a:lnTo>
                  <a:lnTo>
                    <a:pt x="6654816" y="5777046"/>
                  </a:lnTo>
                  <a:lnTo>
                    <a:pt x="6628392" y="5745268"/>
                  </a:lnTo>
                  <a:lnTo>
                    <a:pt x="6605718" y="5725624"/>
                  </a:lnTo>
                  <a:lnTo>
                    <a:pt x="6579382" y="5693820"/>
                  </a:lnTo>
                  <a:lnTo>
                    <a:pt x="6556776" y="5674155"/>
                  </a:lnTo>
                  <a:lnTo>
                    <a:pt x="6530487" y="5642336"/>
                  </a:lnTo>
                  <a:lnTo>
                    <a:pt x="6507910" y="5622663"/>
                  </a:lnTo>
                  <a:lnTo>
                    <a:pt x="6455339" y="5559023"/>
                  </a:lnTo>
                  <a:lnTo>
                    <a:pt x="6432729" y="5539359"/>
                  </a:lnTo>
                  <a:lnTo>
                    <a:pt x="6406388" y="5507556"/>
                  </a:lnTo>
                  <a:lnTo>
                    <a:pt x="6353574" y="5443990"/>
                  </a:lnTo>
                  <a:lnTo>
                    <a:pt x="6330783" y="5424382"/>
                  </a:lnTo>
                  <a:lnTo>
                    <a:pt x="6304221" y="5392646"/>
                  </a:lnTo>
                  <a:lnTo>
                    <a:pt x="6277580" y="5360934"/>
                  </a:lnTo>
                  <a:lnTo>
                    <a:pt x="6250848" y="5329250"/>
                  </a:lnTo>
                  <a:lnTo>
                    <a:pt x="6224017" y="5297597"/>
                  </a:lnTo>
                  <a:lnTo>
                    <a:pt x="6197077" y="5265976"/>
                  </a:lnTo>
                  <a:lnTo>
                    <a:pt x="6088024" y="5139888"/>
                  </a:lnTo>
                  <a:lnTo>
                    <a:pt x="6060388" y="5108479"/>
                  </a:lnTo>
                  <a:lnTo>
                    <a:pt x="6032584" y="5077122"/>
                  </a:lnTo>
                  <a:lnTo>
                    <a:pt x="6004601" y="5045819"/>
                  </a:lnTo>
                  <a:lnTo>
                    <a:pt x="5972728" y="5002426"/>
                  </a:lnTo>
                  <a:lnTo>
                    <a:pt x="5944358" y="4971241"/>
                  </a:lnTo>
                  <a:lnTo>
                    <a:pt x="5915780" y="4940119"/>
                  </a:lnTo>
                  <a:lnTo>
                    <a:pt x="5886984" y="4909064"/>
                  </a:lnTo>
                  <a:lnTo>
                    <a:pt x="5854258" y="4865930"/>
                  </a:lnTo>
                  <a:lnTo>
                    <a:pt x="5824996" y="4835017"/>
                  </a:lnTo>
                  <a:lnTo>
                    <a:pt x="5795487" y="4804179"/>
                  </a:lnTo>
                  <a:lnTo>
                    <a:pt x="5762018" y="4761272"/>
                  </a:lnTo>
                  <a:lnTo>
                    <a:pt x="5731983" y="4730594"/>
                  </a:lnTo>
                  <a:lnTo>
                    <a:pt x="5701671" y="4700001"/>
                  </a:lnTo>
                  <a:lnTo>
                    <a:pt x="5667370" y="4657347"/>
                  </a:lnTo>
                  <a:lnTo>
                    <a:pt x="5636473" y="4626932"/>
                  </a:lnTo>
                  <a:lnTo>
                    <a:pt x="5601568" y="4584462"/>
                  </a:lnTo>
                  <a:lnTo>
                    <a:pt x="5570047" y="4554238"/>
                  </a:lnTo>
                  <a:lnTo>
                    <a:pt x="5534498" y="4511964"/>
                  </a:lnTo>
                  <a:lnTo>
                    <a:pt x="5502314" y="4481941"/>
                  </a:lnTo>
                  <a:lnTo>
                    <a:pt x="5466082" y="4439876"/>
                  </a:lnTo>
                  <a:lnTo>
                    <a:pt x="5433195" y="4410067"/>
                  </a:lnTo>
                  <a:lnTo>
                    <a:pt x="5396240" y="4368222"/>
                  </a:lnTo>
                  <a:lnTo>
                    <a:pt x="5362611" y="4338640"/>
                  </a:lnTo>
                  <a:lnTo>
                    <a:pt x="5324894" y="4297026"/>
                  </a:lnTo>
                  <a:lnTo>
                    <a:pt x="5286780" y="4255534"/>
                  </a:lnTo>
                  <a:lnTo>
                    <a:pt x="5251963" y="4226314"/>
                  </a:lnTo>
                  <a:lnTo>
                    <a:pt x="5213028" y="4185072"/>
                  </a:lnTo>
                  <a:lnTo>
                    <a:pt x="5173668" y="4143959"/>
                  </a:lnTo>
                  <a:lnTo>
                    <a:pt x="5137574" y="4115128"/>
                  </a:lnTo>
                  <a:lnTo>
                    <a:pt x="5097333" y="4074284"/>
                  </a:lnTo>
                  <a:lnTo>
                    <a:pt x="5056637" y="4033579"/>
                  </a:lnTo>
                  <a:lnTo>
                    <a:pt x="5019177" y="4005164"/>
                  </a:lnTo>
                  <a:lnTo>
                    <a:pt x="4977540" y="3964745"/>
                  </a:lnTo>
                  <a:lnTo>
                    <a:pt x="4935419" y="3924474"/>
                  </a:lnTo>
                  <a:lnTo>
                    <a:pt x="4892803" y="3884353"/>
                  </a:lnTo>
                  <a:lnTo>
                    <a:pt x="4849682" y="3844387"/>
                  </a:lnTo>
                  <a:lnTo>
                    <a:pt x="4809749" y="3816726"/>
                  </a:lnTo>
                  <a:lnTo>
                    <a:pt x="4765589" y="3777075"/>
                  </a:lnTo>
                  <a:lnTo>
                    <a:pt x="4720895" y="3737588"/>
                  </a:lnTo>
                  <a:lnTo>
                    <a:pt x="4675657" y="3698267"/>
                  </a:lnTo>
                  <a:lnTo>
                    <a:pt x="4629865" y="3659114"/>
                  </a:lnTo>
                  <a:lnTo>
                    <a:pt x="4583509" y="3620134"/>
                  </a:lnTo>
                  <a:lnTo>
                    <a:pt x="4536579" y="3581328"/>
                  </a:lnTo>
                  <a:lnTo>
                    <a:pt x="4489066" y="3542700"/>
                  </a:lnTo>
                  <a:lnTo>
                    <a:pt x="4440959" y="3504252"/>
                  </a:lnTo>
                  <a:lnTo>
                    <a:pt x="4392248" y="3465989"/>
                  </a:lnTo>
                  <a:lnTo>
                    <a:pt x="4346626" y="3440061"/>
                  </a:lnTo>
                  <a:lnTo>
                    <a:pt x="4296679" y="3402175"/>
                  </a:lnTo>
                  <a:lnTo>
                    <a:pt x="4246099" y="3364481"/>
                  </a:lnTo>
                  <a:lnTo>
                    <a:pt x="4227323" y="3343649"/>
                  </a:lnTo>
                  <a:lnTo>
                    <a:pt x="4211438" y="3335213"/>
                  </a:lnTo>
                  <a:lnTo>
                    <a:pt x="4194755" y="3327020"/>
                  </a:lnTo>
                  <a:lnTo>
                    <a:pt x="4177290" y="3319066"/>
                  </a:lnTo>
                  <a:lnTo>
                    <a:pt x="4155354" y="3299197"/>
                  </a:lnTo>
                  <a:lnTo>
                    <a:pt x="4136365" y="3291706"/>
                  </a:lnTo>
                  <a:lnTo>
                    <a:pt x="4116635" y="3284442"/>
                  </a:lnTo>
                  <a:lnTo>
                    <a:pt x="4096178" y="3277399"/>
                  </a:lnTo>
                  <a:lnTo>
                    <a:pt x="4071306" y="3258425"/>
                  </a:lnTo>
                  <a:lnTo>
                    <a:pt x="4049436" y="3251812"/>
                  </a:lnTo>
                  <a:lnTo>
                    <a:pt x="4026882" y="3245409"/>
                  </a:lnTo>
                  <a:lnTo>
                    <a:pt x="4003656" y="3239209"/>
                  </a:lnTo>
                  <a:lnTo>
                    <a:pt x="3976071" y="3221062"/>
                  </a:lnTo>
                  <a:lnTo>
                    <a:pt x="3951544" y="3215259"/>
                  </a:lnTo>
                  <a:lnTo>
                    <a:pt x="3926388" y="3209648"/>
                  </a:lnTo>
                  <a:lnTo>
                    <a:pt x="3896915" y="3192075"/>
                  </a:lnTo>
                  <a:lnTo>
                    <a:pt x="3870543" y="3186835"/>
                  </a:lnTo>
                  <a:lnTo>
                    <a:pt x="3843583" y="3181773"/>
                  </a:lnTo>
                  <a:lnTo>
                    <a:pt x="3812348" y="3164738"/>
                  </a:lnTo>
                  <a:lnTo>
                    <a:pt x="3784255" y="3160022"/>
                  </a:lnTo>
                  <a:lnTo>
                    <a:pt x="3755616" y="3155472"/>
                  </a:lnTo>
                  <a:lnTo>
                    <a:pt x="3722744" y="3138936"/>
                  </a:lnTo>
                  <a:lnTo>
                    <a:pt x="3662866" y="3130628"/>
                  </a:lnTo>
                  <a:lnTo>
                    <a:pt x="3628483" y="3114552"/>
                  </a:lnTo>
                  <a:lnTo>
                    <a:pt x="3597326" y="3110770"/>
                  </a:lnTo>
                  <a:lnTo>
                    <a:pt x="3562006" y="3094979"/>
                  </a:lnTo>
                  <a:lnTo>
                    <a:pt x="3497439" y="3088100"/>
                  </a:lnTo>
                  <a:lnTo>
                    <a:pt x="3460818" y="3072707"/>
                  </a:lnTo>
                  <a:lnTo>
                    <a:pt x="3427492" y="3069585"/>
                  </a:lnTo>
                  <a:lnTo>
                    <a:pt x="3390072" y="3054434"/>
                  </a:lnTo>
                  <a:lnTo>
                    <a:pt x="3355976" y="3051547"/>
                  </a:lnTo>
                  <a:lnTo>
                    <a:pt x="3317815" y="3036622"/>
                  </a:lnTo>
                  <a:lnTo>
                    <a:pt x="3247859" y="3031386"/>
                  </a:lnTo>
                  <a:lnTo>
                    <a:pt x="3208689" y="3016768"/>
                  </a:lnTo>
                  <a:lnTo>
                    <a:pt x="3172913" y="3014393"/>
                  </a:lnTo>
                  <a:lnTo>
                    <a:pt x="3093089" y="2985611"/>
                  </a:lnTo>
                  <a:lnTo>
                    <a:pt x="3015901" y="2969301"/>
                  </a:lnTo>
                  <a:lnTo>
                    <a:pt x="2900218" y="2951446"/>
                  </a:lnTo>
                  <a:lnTo>
                    <a:pt x="2820857" y="2935799"/>
                  </a:lnTo>
                  <a:lnTo>
                    <a:pt x="2737120" y="2908208"/>
                  </a:lnTo>
                  <a:lnTo>
                    <a:pt x="2698735" y="2906628"/>
                  </a:lnTo>
                  <a:lnTo>
                    <a:pt x="2656522" y="2892938"/>
                  </a:lnTo>
                  <a:lnTo>
                    <a:pt x="2617898" y="2891431"/>
                  </a:lnTo>
                  <a:lnTo>
                    <a:pt x="2532965" y="2864205"/>
                  </a:lnTo>
                  <a:lnTo>
                    <a:pt x="2494087" y="2862775"/>
                  </a:lnTo>
                  <a:lnTo>
                    <a:pt x="2366062" y="2822127"/>
                  </a:lnTo>
                  <a:lnTo>
                    <a:pt x="2327041" y="2820741"/>
                  </a:lnTo>
                  <a:lnTo>
                    <a:pt x="2198922" y="2780121"/>
                  </a:lnTo>
                  <a:lnTo>
                    <a:pt x="2159980" y="2778711"/>
                  </a:lnTo>
                  <a:lnTo>
                    <a:pt x="1990097" y="2724265"/>
                  </a:lnTo>
                  <a:lnTo>
                    <a:pt x="1951570" y="2722728"/>
                  </a:lnTo>
                  <a:lnTo>
                    <a:pt x="1867501" y="2695239"/>
                  </a:lnTo>
                  <a:lnTo>
                    <a:pt x="1660243" y="2625628"/>
                  </a:lnTo>
                  <a:lnTo>
                    <a:pt x="1623105" y="2623668"/>
                  </a:lnTo>
                  <a:lnTo>
                    <a:pt x="1542149" y="2595230"/>
                  </a:lnTo>
                  <a:lnTo>
                    <a:pt x="1422733" y="2551959"/>
                  </a:lnTo>
                  <a:lnTo>
                    <a:pt x="1344630" y="2522652"/>
                  </a:lnTo>
                  <a:lnTo>
                    <a:pt x="1302371" y="2495699"/>
                  </a:lnTo>
                  <a:lnTo>
                    <a:pt x="1264162" y="2480789"/>
                  </a:lnTo>
                  <a:lnTo>
                    <a:pt x="1188845" y="2450633"/>
                  </a:lnTo>
                  <a:lnTo>
                    <a:pt x="1151764" y="2435379"/>
                  </a:lnTo>
                  <a:lnTo>
                    <a:pt x="1115088" y="2420002"/>
                  </a:lnTo>
                  <a:lnTo>
                    <a:pt x="1078830" y="2404497"/>
                  </a:lnTo>
                  <a:lnTo>
                    <a:pt x="1043003" y="2388861"/>
                  </a:lnTo>
                  <a:lnTo>
                    <a:pt x="1007622" y="2373089"/>
                  </a:lnTo>
                  <a:lnTo>
                    <a:pt x="969000" y="2345028"/>
                  </a:lnTo>
                  <a:lnTo>
                    <a:pt x="934553" y="2328972"/>
                  </a:lnTo>
                  <a:lnTo>
                    <a:pt x="900594" y="2312766"/>
                  </a:lnTo>
                  <a:lnTo>
                    <a:pt x="867137" y="2296408"/>
                  </a:lnTo>
                  <a:lnTo>
                    <a:pt x="830494" y="2267744"/>
                  </a:lnTo>
                  <a:lnTo>
                    <a:pt x="798082" y="2251068"/>
                  </a:lnTo>
                  <a:lnTo>
                    <a:pt x="766214" y="2234225"/>
                  </a:lnTo>
                  <a:lnTo>
                    <a:pt x="734904" y="2217213"/>
                  </a:lnTo>
                  <a:lnTo>
                    <a:pt x="700463" y="2187878"/>
                  </a:lnTo>
                  <a:lnTo>
                    <a:pt x="670310" y="2170513"/>
                  </a:lnTo>
                  <a:lnTo>
                    <a:pt x="640756" y="2152965"/>
                  </a:lnTo>
                  <a:lnTo>
                    <a:pt x="608114" y="2123082"/>
                  </a:lnTo>
                  <a:lnTo>
                    <a:pt x="579802" y="2105156"/>
                  </a:lnTo>
                  <a:lnTo>
                    <a:pt x="552130" y="2087035"/>
                  </a:lnTo>
                  <a:lnTo>
                    <a:pt x="521413" y="2056566"/>
                  </a:lnTo>
                  <a:lnTo>
                    <a:pt x="495066" y="2038041"/>
                  </a:lnTo>
                  <a:lnTo>
                    <a:pt x="465701" y="2007159"/>
                  </a:lnTo>
                  <a:lnTo>
                    <a:pt x="440736" y="1988213"/>
                  </a:lnTo>
                  <a:lnTo>
                    <a:pt x="412779" y="1956903"/>
                  </a:lnTo>
                  <a:lnTo>
                    <a:pt x="389250" y="1937519"/>
                  </a:lnTo>
                  <a:lnTo>
                    <a:pt x="362758" y="1905762"/>
                  </a:lnTo>
                  <a:lnTo>
                    <a:pt x="340721" y="1885924"/>
                  </a:lnTo>
                  <a:lnTo>
                    <a:pt x="315749" y="1853704"/>
                  </a:lnTo>
                  <a:lnTo>
                    <a:pt x="295260" y="1833394"/>
                  </a:lnTo>
                  <a:lnTo>
                    <a:pt x="271865" y="1800693"/>
                  </a:lnTo>
                  <a:lnTo>
                    <a:pt x="249278" y="1767746"/>
                  </a:lnTo>
                  <a:lnTo>
                    <a:pt x="231217" y="1746697"/>
                  </a:lnTo>
                  <a:lnTo>
                    <a:pt x="210290" y="1713244"/>
                  </a:lnTo>
                  <a:lnTo>
                    <a:pt x="190214" y="1679532"/>
                  </a:lnTo>
                  <a:lnTo>
                    <a:pt x="174705" y="1657705"/>
                  </a:lnTo>
                  <a:lnTo>
                    <a:pt x="156373" y="1623461"/>
                  </a:lnTo>
                  <a:lnTo>
                    <a:pt x="138934" y="1588946"/>
                  </a:lnTo>
                  <a:lnTo>
                    <a:pt x="126103" y="1566302"/>
                  </a:lnTo>
                  <a:lnTo>
                    <a:pt x="110491" y="1531230"/>
                  </a:lnTo>
                  <a:lnTo>
                    <a:pt x="95814" y="1495873"/>
                  </a:lnTo>
                  <a:lnTo>
                    <a:pt x="82086" y="1460226"/>
                  </a:lnTo>
                  <a:lnTo>
                    <a:pt x="61233" y="1400198"/>
                  </a:lnTo>
                  <a:lnTo>
                    <a:pt x="50434" y="1363659"/>
                  </a:lnTo>
                  <a:lnTo>
                    <a:pt x="40640" y="1326814"/>
                  </a:lnTo>
                  <a:lnTo>
                    <a:pt x="31864" y="1289658"/>
                  </a:lnTo>
                  <a:lnTo>
                    <a:pt x="24121" y="1252188"/>
                  </a:lnTo>
                  <a:lnTo>
                    <a:pt x="17424" y="1214399"/>
                  </a:lnTo>
                  <a:lnTo>
                    <a:pt x="11788" y="1176287"/>
                  </a:lnTo>
                  <a:lnTo>
                    <a:pt x="7225" y="1137848"/>
                  </a:lnTo>
                  <a:lnTo>
                    <a:pt x="3752" y="1099077"/>
                  </a:lnTo>
                  <a:lnTo>
                    <a:pt x="1380" y="1059970"/>
                  </a:lnTo>
                  <a:lnTo>
                    <a:pt x="125" y="1020523"/>
                  </a:lnTo>
                  <a:lnTo>
                    <a:pt x="0" y="980731"/>
                  </a:lnTo>
                  <a:lnTo>
                    <a:pt x="1019" y="940591"/>
                  </a:lnTo>
                  <a:lnTo>
                    <a:pt x="3196" y="900098"/>
                  </a:lnTo>
                  <a:lnTo>
                    <a:pt x="6545" y="859248"/>
                  </a:lnTo>
                  <a:lnTo>
                    <a:pt x="11080" y="818037"/>
                  </a:lnTo>
                  <a:lnTo>
                    <a:pt x="16815" y="776460"/>
                  </a:lnTo>
                  <a:lnTo>
                    <a:pt x="23765" y="734513"/>
                  </a:lnTo>
                  <a:lnTo>
                    <a:pt x="28240" y="680043"/>
                  </a:lnTo>
                  <a:lnTo>
                    <a:pt x="37659" y="637343"/>
                  </a:lnTo>
                  <a:lnTo>
                    <a:pt x="48334" y="594261"/>
                  </a:lnTo>
                  <a:lnTo>
                    <a:pt x="60279" y="550792"/>
                  </a:lnTo>
                  <a:lnTo>
                    <a:pt x="69806" y="494783"/>
                  </a:lnTo>
                  <a:lnTo>
                    <a:pt x="84332" y="450527"/>
                  </a:lnTo>
                  <a:lnTo>
                    <a:pt x="100170" y="405871"/>
                  </a:lnTo>
                  <a:lnTo>
                    <a:pt x="113632" y="348663"/>
                  </a:lnTo>
                  <a:lnTo>
                    <a:pt x="123277" y="319171"/>
                  </a:lnTo>
                  <a:lnTo>
                    <a:pt x="137267" y="301632"/>
                  </a:lnTo>
                  <a:lnTo>
                    <a:pt x="148192" y="271750"/>
                  </a:lnTo>
                  <a:lnTo>
                    <a:pt x="171926" y="211411"/>
                  </a:lnTo>
                  <a:lnTo>
                    <a:pt x="198128" y="150321"/>
                  </a:lnTo>
                  <a:lnTo>
                    <a:pt x="215840" y="131647"/>
                  </a:lnTo>
                  <a:lnTo>
                    <a:pt x="230447" y="100643"/>
                  </a:lnTo>
                  <a:lnTo>
                    <a:pt x="245645" y="69459"/>
                  </a:lnTo>
                  <a:lnTo>
                    <a:pt x="261426" y="38098"/>
                  </a:lnTo>
                  <a:lnTo>
                    <a:pt x="281486" y="18709"/>
                  </a:lnTo>
                  <a:lnTo>
                    <a:pt x="294577" y="1443"/>
                  </a:lnTo>
                  <a:lnTo>
                    <a:pt x="7924141" y="0"/>
                  </a:lnTo>
                  <a:lnTo>
                    <a:pt x="7924195" y="6359434"/>
                  </a:lnTo>
                  <a:close/>
                </a:path>
              </a:pathLst>
            </a:custGeom>
            <a:solidFill>
              <a:srgbClr val="D8A1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028700" y="1907947"/>
            <a:ext cx="10692765" cy="6132830"/>
            <a:chOff x="1028700" y="1907947"/>
            <a:chExt cx="10692765" cy="6132830"/>
          </a:xfrm>
        </p:grpSpPr>
        <p:sp>
          <p:nvSpPr>
            <p:cNvPr id="13" name="object 13"/>
            <p:cNvSpPr/>
            <p:nvPr/>
          </p:nvSpPr>
          <p:spPr>
            <a:xfrm>
              <a:off x="1028700" y="1907947"/>
              <a:ext cx="828674" cy="86677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878250" y="4513904"/>
              <a:ext cx="657224" cy="6286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063661" y="7392710"/>
              <a:ext cx="657224" cy="64769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00512" y="1948707"/>
            <a:ext cx="11277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2800" dirty="0" err="1" smtClean="0"/>
              <a:t>Identitas</a:t>
            </a:r>
            <a:r>
              <a:rPr lang="en-ID" sz="2800" dirty="0" smtClean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hakekat</a:t>
            </a:r>
            <a:r>
              <a:rPr lang="en-ID" sz="2800" dirty="0"/>
              <a:t> </a:t>
            </a:r>
            <a:r>
              <a:rPr lang="en-ID" sz="2800" dirty="0" err="1"/>
              <a:t>Muhammadiyah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Gerakan</a:t>
            </a:r>
            <a:r>
              <a:rPr lang="en-ID" sz="2800" dirty="0"/>
              <a:t> </a:t>
            </a:r>
            <a:r>
              <a:rPr lang="en-ID" sz="2800" dirty="0" err="1"/>
              <a:t>islam</a:t>
            </a:r>
            <a:r>
              <a:rPr lang="en-ID" sz="2800" dirty="0"/>
              <a:t>, </a:t>
            </a:r>
            <a:r>
              <a:rPr lang="en-ID" sz="2800" dirty="0" err="1"/>
              <a:t>dakwah</a:t>
            </a:r>
            <a:r>
              <a:rPr lang="en-ID" sz="2800" dirty="0"/>
              <a:t> </a:t>
            </a:r>
            <a:r>
              <a:rPr lang="en-ID" sz="2800" dirty="0" err="1"/>
              <a:t>amar</a:t>
            </a:r>
            <a:r>
              <a:rPr lang="en-ID" sz="2800" dirty="0"/>
              <a:t> </a:t>
            </a:r>
            <a:r>
              <a:rPr lang="en-ID" sz="2800" dirty="0" err="1"/>
              <a:t>ma’ruf</a:t>
            </a:r>
            <a:r>
              <a:rPr lang="en-ID" sz="2800" dirty="0"/>
              <a:t> </a:t>
            </a:r>
            <a:r>
              <a:rPr lang="en-ID" sz="2800" dirty="0" err="1"/>
              <a:t>nahi</a:t>
            </a:r>
            <a:r>
              <a:rPr lang="en-ID" sz="2800" dirty="0"/>
              <a:t> </a:t>
            </a:r>
            <a:r>
              <a:rPr lang="en-ID" sz="2800" dirty="0" err="1"/>
              <a:t>munkar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tajdid</a:t>
            </a:r>
            <a:r>
              <a:rPr lang="en-ID" sz="2800" dirty="0"/>
              <a:t> . </a:t>
            </a:r>
            <a:r>
              <a:rPr lang="en-ID" sz="2800" dirty="0" err="1"/>
              <a:t>bersumber</a:t>
            </a:r>
            <a:r>
              <a:rPr lang="en-ID" sz="2800" dirty="0"/>
              <a:t> </a:t>
            </a:r>
            <a:r>
              <a:rPr lang="en-ID" sz="2800" dirty="0" err="1"/>
              <a:t>pada</a:t>
            </a:r>
            <a:r>
              <a:rPr lang="en-ID" sz="2800" dirty="0"/>
              <a:t> Al-Qur’an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Sunnah</a:t>
            </a:r>
            <a:r>
              <a:rPr lang="en-ID" sz="2800" dirty="0"/>
              <a:t>. </a:t>
            </a:r>
            <a:r>
              <a:rPr lang="en-ID" sz="2800" dirty="0" err="1"/>
              <a:t>Asas</a:t>
            </a:r>
            <a:r>
              <a:rPr lang="en-ID" sz="2800" dirty="0"/>
              <a:t> </a:t>
            </a:r>
            <a:r>
              <a:rPr lang="en-ID" sz="2800" dirty="0" err="1"/>
              <a:t>Muhammadiyah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islam</a:t>
            </a:r>
            <a:r>
              <a:rPr lang="en-ID" sz="2800" dirty="0"/>
              <a:t>. </a:t>
            </a:r>
            <a:r>
              <a:rPr lang="en-ID" sz="2800" dirty="0" err="1"/>
              <a:t>Sedangkan</a:t>
            </a:r>
            <a:r>
              <a:rPr lang="en-ID" sz="2800" dirty="0"/>
              <a:t> </a:t>
            </a:r>
            <a:r>
              <a:rPr lang="en-ID" sz="2800" dirty="0" err="1"/>
              <a:t>maksud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tujuan</a:t>
            </a:r>
            <a:r>
              <a:rPr lang="en-ID" sz="2800" dirty="0"/>
              <a:t> </a:t>
            </a:r>
            <a:r>
              <a:rPr lang="en-ID" sz="2800" dirty="0" err="1"/>
              <a:t>ialah</a:t>
            </a:r>
            <a:r>
              <a:rPr lang="en-ID" sz="2800" dirty="0"/>
              <a:t> </a:t>
            </a:r>
            <a:r>
              <a:rPr lang="en-ID" sz="2800" dirty="0" err="1"/>
              <a:t>menegakan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menjunjung</a:t>
            </a:r>
            <a:r>
              <a:rPr lang="en-ID" sz="2800" dirty="0"/>
              <a:t> </a:t>
            </a:r>
            <a:r>
              <a:rPr lang="en-ID" sz="2800" dirty="0" err="1"/>
              <a:t>tinggi</a:t>
            </a:r>
            <a:r>
              <a:rPr lang="en-ID" sz="2800" dirty="0"/>
              <a:t> agama </a:t>
            </a:r>
            <a:r>
              <a:rPr lang="en-ID" sz="2800" dirty="0" err="1"/>
              <a:t>islam</a:t>
            </a:r>
            <a:r>
              <a:rPr lang="en-ID" sz="2800" dirty="0"/>
              <a:t> </a:t>
            </a:r>
            <a:r>
              <a:rPr lang="en-ID" sz="2800" dirty="0" err="1"/>
              <a:t>sehingga</a:t>
            </a:r>
            <a:r>
              <a:rPr lang="en-ID" sz="2800" dirty="0"/>
              <a:t> </a:t>
            </a:r>
            <a:r>
              <a:rPr lang="en-ID" sz="2800" dirty="0" err="1"/>
              <a:t>terwujudnya</a:t>
            </a:r>
            <a:r>
              <a:rPr lang="en-ID" sz="2800" dirty="0"/>
              <a:t> </a:t>
            </a:r>
            <a:r>
              <a:rPr lang="en-ID" sz="2800" dirty="0" err="1"/>
              <a:t>masyarkat</a:t>
            </a:r>
            <a:r>
              <a:rPr lang="en-ID" sz="2800" dirty="0"/>
              <a:t> </a:t>
            </a:r>
            <a:r>
              <a:rPr lang="en-ID" sz="2800" dirty="0" err="1"/>
              <a:t>islam</a:t>
            </a:r>
            <a:r>
              <a:rPr lang="en-ID" sz="2800" dirty="0"/>
              <a:t> yang </a:t>
            </a:r>
            <a:r>
              <a:rPr lang="en-ID" sz="2800" dirty="0" err="1"/>
              <a:t>sebenar</a:t>
            </a:r>
            <a:r>
              <a:rPr lang="en-ID" sz="2800" dirty="0"/>
              <a:t> – </a:t>
            </a:r>
            <a:r>
              <a:rPr lang="en-ID" sz="2800" dirty="0" err="1"/>
              <a:t>benarnya</a:t>
            </a:r>
            <a:r>
              <a:rPr lang="en-ID" sz="2800" dirty="0"/>
              <a:t>.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mencapai</a:t>
            </a:r>
            <a:r>
              <a:rPr lang="en-ID" sz="2800" dirty="0"/>
              <a:t> </a:t>
            </a:r>
            <a:r>
              <a:rPr lang="en-ID" sz="2800" dirty="0" err="1"/>
              <a:t>maksud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tujuannya</a:t>
            </a:r>
            <a:r>
              <a:rPr lang="en-ID" sz="2800" dirty="0"/>
              <a:t> </a:t>
            </a:r>
            <a:r>
              <a:rPr lang="en-ID" sz="2800" dirty="0" err="1"/>
              <a:t>serta</a:t>
            </a:r>
            <a:r>
              <a:rPr lang="en-ID" sz="2800" dirty="0"/>
              <a:t> </a:t>
            </a:r>
            <a:r>
              <a:rPr lang="en-ID" sz="2800" dirty="0" err="1"/>
              <a:t>mewujudkan</a:t>
            </a:r>
            <a:r>
              <a:rPr lang="en-ID" sz="2800" dirty="0"/>
              <a:t> </a:t>
            </a:r>
            <a:r>
              <a:rPr lang="en-ID" sz="2800" dirty="0" err="1"/>
              <a:t>misi</a:t>
            </a:r>
            <a:r>
              <a:rPr lang="en-ID" sz="2800" dirty="0"/>
              <a:t> yang ideal </a:t>
            </a:r>
            <a:r>
              <a:rPr lang="en-ID" sz="2800" dirty="0" err="1"/>
              <a:t>tersebut</a:t>
            </a:r>
            <a:r>
              <a:rPr lang="en-ID" sz="2800" dirty="0"/>
              <a:t>. </a:t>
            </a:r>
            <a:r>
              <a:rPr lang="en-ID" sz="2800" dirty="0" err="1"/>
              <a:t>Muhammadiyah</a:t>
            </a:r>
            <a:r>
              <a:rPr lang="en-ID" sz="2800" dirty="0"/>
              <a:t> </a:t>
            </a:r>
            <a:r>
              <a:rPr lang="en-ID" sz="2800" dirty="0" err="1"/>
              <a:t>melakukan</a:t>
            </a:r>
            <a:r>
              <a:rPr lang="en-ID" sz="2800" dirty="0"/>
              <a:t> </a:t>
            </a:r>
            <a:r>
              <a:rPr lang="en-ID" sz="2800" dirty="0" err="1"/>
              <a:t>usaha</a:t>
            </a:r>
            <a:r>
              <a:rPr lang="en-ID" sz="2800" dirty="0"/>
              <a:t> – </a:t>
            </a:r>
            <a:r>
              <a:rPr lang="en-ID" sz="2800" dirty="0" err="1"/>
              <a:t>usaha</a:t>
            </a:r>
            <a:r>
              <a:rPr lang="en-ID" sz="2800" dirty="0"/>
              <a:t> yang </a:t>
            </a:r>
            <a:r>
              <a:rPr lang="en-ID" sz="2800" dirty="0" err="1"/>
              <a:t>bersifat</a:t>
            </a:r>
            <a:r>
              <a:rPr lang="en-ID" sz="2800" dirty="0"/>
              <a:t> </a:t>
            </a:r>
            <a:r>
              <a:rPr lang="en-ID" sz="2800" dirty="0" err="1"/>
              <a:t>pokok</a:t>
            </a:r>
            <a:r>
              <a:rPr lang="en-ID" sz="2800" dirty="0"/>
              <a:t>, yang </a:t>
            </a:r>
            <a:r>
              <a:rPr lang="en-ID" sz="2800" dirty="0" err="1"/>
              <a:t>kemudian</a:t>
            </a:r>
            <a:r>
              <a:rPr lang="en-ID" sz="2800" dirty="0"/>
              <a:t> </a:t>
            </a:r>
            <a:r>
              <a:rPr lang="en-ID" sz="2800" dirty="0" err="1"/>
              <a:t>diwujudkan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amal</a:t>
            </a:r>
            <a:r>
              <a:rPr lang="en-ID" sz="2800" dirty="0"/>
              <a:t> </a:t>
            </a:r>
            <a:r>
              <a:rPr lang="en-ID" sz="2800" dirty="0" err="1"/>
              <a:t>usah</a:t>
            </a:r>
            <a:r>
              <a:rPr lang="en-ID" sz="2800" dirty="0"/>
              <a:t>, program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kegiatan</a:t>
            </a:r>
            <a:r>
              <a:rPr lang="en-ID" sz="2800" dirty="0"/>
              <a:t>.  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0512" y="681455"/>
            <a:ext cx="95154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ID" sz="4000" b="1" dirty="0" smtClean="0"/>
              <a:t>B. </a:t>
            </a:r>
            <a:r>
              <a:rPr lang="en-ID" sz="4000" b="1" dirty="0" err="1" smtClean="0"/>
              <a:t>Identitas</a:t>
            </a:r>
            <a:r>
              <a:rPr lang="en-ID" sz="4000" b="1" dirty="0" smtClean="0"/>
              <a:t> </a:t>
            </a:r>
            <a:r>
              <a:rPr lang="en-ID" sz="4000" b="1" dirty="0" err="1"/>
              <a:t>dan</a:t>
            </a:r>
            <a:r>
              <a:rPr lang="en-ID" sz="4000" b="1" dirty="0"/>
              <a:t> </a:t>
            </a:r>
            <a:r>
              <a:rPr lang="en-ID" sz="4000" b="1" dirty="0" err="1"/>
              <a:t>Asas</a:t>
            </a:r>
            <a:r>
              <a:rPr lang="en-ID" sz="4000" b="1" dirty="0"/>
              <a:t> </a:t>
            </a:r>
            <a:r>
              <a:rPr lang="en-ID" sz="4000" b="1" dirty="0" err="1"/>
              <a:t>Muhammadiyah</a:t>
            </a:r>
            <a:r>
              <a:rPr lang="en-ID" sz="4000" b="1" dirty="0"/>
              <a:t> </a:t>
            </a:r>
            <a:endParaRPr lang="en-US" sz="4000" dirty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162800" y="5756534"/>
            <a:ext cx="10134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2800" dirty="0" err="1"/>
              <a:t>Langkah-langkah</a:t>
            </a:r>
            <a:r>
              <a:rPr lang="en-ID" sz="2800" dirty="0"/>
              <a:t> </a:t>
            </a:r>
            <a:r>
              <a:rPr lang="en-ID" sz="2800" dirty="0" err="1"/>
              <a:t>dakwah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tajdid</a:t>
            </a:r>
            <a:r>
              <a:rPr lang="en-ID" sz="2800" dirty="0"/>
              <a:t> </a:t>
            </a:r>
            <a:r>
              <a:rPr lang="en-ID" sz="2800" dirty="0" err="1"/>
              <a:t>muhammadiyah</a:t>
            </a:r>
            <a:r>
              <a:rPr lang="en-ID" sz="2800" dirty="0"/>
              <a:t> </a:t>
            </a:r>
            <a:r>
              <a:rPr lang="en-ID" sz="2800" dirty="0" err="1"/>
              <a:t>tersebut</a:t>
            </a:r>
            <a:r>
              <a:rPr lang="en-ID" sz="2800" dirty="0"/>
              <a:t> </a:t>
            </a:r>
            <a:r>
              <a:rPr lang="en-ID" sz="2800" dirty="0" err="1"/>
              <a:t>tercermin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kepeloporan</a:t>
            </a:r>
            <a:r>
              <a:rPr lang="en-ID" sz="2800" dirty="0"/>
              <a:t> </a:t>
            </a:r>
            <a:r>
              <a:rPr lang="en-ID" sz="2800" dirty="0" err="1"/>
              <a:t>mendirikan</a:t>
            </a:r>
            <a:r>
              <a:rPr lang="en-ID" sz="2800" dirty="0"/>
              <a:t> </a:t>
            </a:r>
            <a:r>
              <a:rPr lang="en-ID" sz="2800" dirty="0" err="1"/>
              <a:t>sekolah</a:t>
            </a:r>
            <a:r>
              <a:rPr lang="en-ID" sz="2800" dirty="0"/>
              <a:t> </a:t>
            </a:r>
            <a:r>
              <a:rPr lang="en-ID" sz="2800" dirty="0" err="1"/>
              <a:t>islam</a:t>
            </a:r>
            <a:r>
              <a:rPr lang="en-ID" sz="2800" dirty="0"/>
              <a:t> modern </a:t>
            </a:r>
            <a:r>
              <a:rPr lang="en-ID" sz="2800" dirty="0" err="1"/>
              <a:t>pelayanan</a:t>
            </a:r>
            <a:r>
              <a:rPr lang="en-ID" sz="2800" dirty="0"/>
              <a:t> </a:t>
            </a:r>
            <a:r>
              <a:rPr lang="en-ID" sz="2800" dirty="0" err="1"/>
              <a:t>kesehatan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kesejahteraan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mendirikan</a:t>
            </a:r>
            <a:r>
              <a:rPr lang="en-ID" sz="2800" dirty="0"/>
              <a:t> </a:t>
            </a:r>
            <a:r>
              <a:rPr lang="en-ID" sz="2800" dirty="0" err="1"/>
              <a:t>sekolah</a:t>
            </a:r>
            <a:r>
              <a:rPr lang="en-ID" sz="2800" dirty="0"/>
              <a:t> </a:t>
            </a:r>
            <a:r>
              <a:rPr lang="en-ID" sz="2800" dirty="0" err="1"/>
              <a:t>islam</a:t>
            </a:r>
            <a:r>
              <a:rPr lang="en-ID" sz="2800" dirty="0"/>
              <a:t> yang modern </a:t>
            </a:r>
            <a:r>
              <a:rPr lang="en-ID" sz="2800" dirty="0" err="1"/>
              <a:t>seperti</a:t>
            </a:r>
            <a:r>
              <a:rPr lang="en-ID" sz="2800" dirty="0"/>
              <a:t> </a:t>
            </a:r>
            <a:r>
              <a:rPr lang="en-ID" sz="2800" dirty="0" err="1"/>
              <a:t>saat</a:t>
            </a:r>
            <a:r>
              <a:rPr lang="en-ID" sz="2800" dirty="0"/>
              <a:t> </a:t>
            </a:r>
            <a:r>
              <a:rPr lang="en-ID" sz="2800" dirty="0" err="1"/>
              <a:t>ini</a:t>
            </a:r>
            <a:r>
              <a:rPr lang="en-ID" sz="2800" dirty="0"/>
              <a:t>,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kesejahrteraan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menddirikan</a:t>
            </a:r>
            <a:r>
              <a:rPr lang="en-ID" sz="2800" dirty="0"/>
              <a:t> PKU ( </a:t>
            </a:r>
            <a:r>
              <a:rPr lang="en-ID" sz="2800" dirty="0" err="1"/>
              <a:t>penolong</a:t>
            </a:r>
            <a:r>
              <a:rPr lang="en-ID" sz="2800" dirty="0"/>
              <a:t> </a:t>
            </a:r>
            <a:r>
              <a:rPr lang="en-ID" sz="2800" dirty="0" err="1"/>
              <a:t>kesengsaraan</a:t>
            </a:r>
            <a:r>
              <a:rPr lang="en-ID" sz="2800" dirty="0"/>
              <a:t> </a:t>
            </a:r>
            <a:r>
              <a:rPr lang="en-ID" sz="2800" dirty="0" err="1"/>
              <a:t>Umat</a:t>
            </a:r>
            <a:r>
              <a:rPr lang="en-ID" sz="2800" dirty="0"/>
              <a:t>), </a:t>
            </a:r>
            <a:r>
              <a:rPr lang="en-ID" sz="2800" dirty="0" err="1"/>
              <a:t>penyantunan</a:t>
            </a:r>
            <a:r>
              <a:rPr lang="en-ID" sz="2800" dirty="0"/>
              <a:t> </a:t>
            </a:r>
            <a:r>
              <a:rPr lang="en-ID" sz="2800" dirty="0" err="1"/>
              <a:t>anak</a:t>
            </a:r>
            <a:r>
              <a:rPr lang="en-ID" sz="2800" dirty="0"/>
              <a:t> – </a:t>
            </a:r>
            <a:r>
              <a:rPr lang="en-ID" sz="2800" dirty="0" err="1"/>
              <a:t>anak</a:t>
            </a:r>
            <a:r>
              <a:rPr lang="en-ID" sz="2800" dirty="0"/>
              <a:t> </a:t>
            </a:r>
            <a:r>
              <a:rPr lang="en-ID" sz="2800" dirty="0" err="1"/>
              <a:t>yatim</a:t>
            </a:r>
            <a:r>
              <a:rPr lang="en-ID" sz="2800" dirty="0"/>
              <a:t> </a:t>
            </a:r>
            <a:r>
              <a:rPr lang="en-ID" sz="2800" dirty="0" err="1"/>
              <a:t>piatu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miskin</a:t>
            </a:r>
            <a:r>
              <a:rPr lang="en-ID" sz="2800" dirty="0"/>
              <a:t> </a:t>
            </a:r>
            <a:r>
              <a:rPr lang="en-ID" sz="2800" dirty="0" err="1"/>
              <a:t>melalui</a:t>
            </a:r>
            <a:r>
              <a:rPr lang="en-ID" sz="2800" dirty="0"/>
              <a:t> </a:t>
            </a:r>
            <a:r>
              <a:rPr lang="en-ID" sz="2800" dirty="0" err="1"/>
              <a:t>gerakan</a:t>
            </a:r>
            <a:r>
              <a:rPr lang="en-ID" sz="2800" dirty="0"/>
              <a:t> Al </a:t>
            </a:r>
            <a:r>
              <a:rPr lang="en-ID" sz="2800" dirty="0" err="1"/>
              <a:t>Ma’un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mendobrak</a:t>
            </a:r>
            <a:r>
              <a:rPr lang="en-ID" sz="2800" dirty="0"/>
              <a:t> </a:t>
            </a:r>
            <a:r>
              <a:rPr lang="en-ID" sz="2800" dirty="0" err="1"/>
              <a:t>praktik</a:t>
            </a:r>
            <a:r>
              <a:rPr lang="en-ID" sz="2800" dirty="0"/>
              <a:t> </a:t>
            </a:r>
            <a:r>
              <a:rPr lang="en-ID" sz="2800" dirty="0" err="1"/>
              <a:t>dan</a:t>
            </a:r>
            <a:r>
              <a:rPr lang="en-ID" sz="2800" dirty="0"/>
              <a:t> </a:t>
            </a:r>
            <a:r>
              <a:rPr lang="en-ID" sz="2800" dirty="0" err="1"/>
              <a:t>pemikiran</a:t>
            </a:r>
            <a:r>
              <a:rPr lang="en-ID" sz="2800" dirty="0"/>
              <a:t> </a:t>
            </a:r>
            <a:r>
              <a:rPr lang="en-ID" sz="2800" dirty="0" err="1"/>
              <a:t>islam</a:t>
            </a:r>
            <a:r>
              <a:rPr lang="en-ID" sz="2800" dirty="0"/>
              <a:t> yang </a:t>
            </a:r>
            <a:r>
              <a:rPr lang="en-ID" sz="2800" dirty="0" err="1"/>
              <a:t>statis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beku</a:t>
            </a:r>
            <a:r>
              <a:rPr lang="en-ID" sz="2800" dirty="0"/>
              <a:t>,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ijtihad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7848600" y="1269604"/>
            <a:ext cx="9525000" cy="2632078"/>
          </a:xfrm>
          <a:custGeom>
            <a:avLst/>
            <a:gdLst/>
            <a:ahLst/>
            <a:cxnLst/>
            <a:rect l="l" t="t" r="r" b="b"/>
            <a:pathLst>
              <a:path w="9525000" h="2333625">
                <a:moveTo>
                  <a:pt x="9262294" y="2333624"/>
                </a:moveTo>
                <a:lnTo>
                  <a:pt x="262681" y="2333624"/>
                </a:lnTo>
                <a:lnTo>
                  <a:pt x="215551" y="2329376"/>
                </a:lnTo>
                <a:lnTo>
                  <a:pt x="171157" y="2317133"/>
                </a:lnTo>
                <a:lnTo>
                  <a:pt x="130248" y="2297646"/>
                </a:lnTo>
                <a:lnTo>
                  <a:pt x="93575" y="2271665"/>
                </a:lnTo>
                <a:lnTo>
                  <a:pt x="61888" y="2239942"/>
                </a:lnTo>
                <a:lnTo>
                  <a:pt x="35937" y="2203228"/>
                </a:lnTo>
                <a:lnTo>
                  <a:pt x="16472" y="2162273"/>
                </a:lnTo>
                <a:lnTo>
                  <a:pt x="4243" y="2117828"/>
                </a:lnTo>
                <a:lnTo>
                  <a:pt x="0" y="2070645"/>
                </a:lnTo>
                <a:lnTo>
                  <a:pt x="0" y="262979"/>
                </a:lnTo>
                <a:lnTo>
                  <a:pt x="4243" y="215796"/>
                </a:lnTo>
                <a:lnTo>
                  <a:pt x="16472" y="171351"/>
                </a:lnTo>
                <a:lnTo>
                  <a:pt x="35937" y="130396"/>
                </a:lnTo>
                <a:lnTo>
                  <a:pt x="61888" y="93682"/>
                </a:lnTo>
                <a:lnTo>
                  <a:pt x="93575" y="61958"/>
                </a:lnTo>
                <a:lnTo>
                  <a:pt x="130248" y="35978"/>
                </a:lnTo>
                <a:lnTo>
                  <a:pt x="171157" y="16490"/>
                </a:lnTo>
                <a:lnTo>
                  <a:pt x="215551" y="4247"/>
                </a:lnTo>
                <a:lnTo>
                  <a:pt x="262681" y="0"/>
                </a:lnTo>
                <a:lnTo>
                  <a:pt x="9262294" y="0"/>
                </a:lnTo>
                <a:lnTo>
                  <a:pt x="9309424" y="4247"/>
                </a:lnTo>
                <a:lnTo>
                  <a:pt x="9353818" y="16490"/>
                </a:lnTo>
                <a:lnTo>
                  <a:pt x="9394727" y="35978"/>
                </a:lnTo>
                <a:lnTo>
                  <a:pt x="9431400" y="61958"/>
                </a:lnTo>
                <a:lnTo>
                  <a:pt x="9463087" y="93682"/>
                </a:lnTo>
                <a:lnTo>
                  <a:pt x="9489038" y="130396"/>
                </a:lnTo>
                <a:lnTo>
                  <a:pt x="9508503" y="171351"/>
                </a:lnTo>
                <a:lnTo>
                  <a:pt x="9520733" y="215796"/>
                </a:lnTo>
                <a:lnTo>
                  <a:pt x="9524976" y="262979"/>
                </a:lnTo>
                <a:lnTo>
                  <a:pt x="9524976" y="2070645"/>
                </a:lnTo>
                <a:lnTo>
                  <a:pt x="9520733" y="2117828"/>
                </a:lnTo>
                <a:lnTo>
                  <a:pt x="9508503" y="2162273"/>
                </a:lnTo>
                <a:lnTo>
                  <a:pt x="9489038" y="2203228"/>
                </a:lnTo>
                <a:lnTo>
                  <a:pt x="9463087" y="2239942"/>
                </a:lnTo>
                <a:lnTo>
                  <a:pt x="9431400" y="2271665"/>
                </a:lnTo>
                <a:lnTo>
                  <a:pt x="9394727" y="2297646"/>
                </a:lnTo>
                <a:lnTo>
                  <a:pt x="9353818" y="2317133"/>
                </a:lnTo>
                <a:lnTo>
                  <a:pt x="9309424" y="2329376"/>
                </a:lnTo>
                <a:lnTo>
                  <a:pt x="9262294" y="2333624"/>
                </a:lnTo>
                <a:close/>
              </a:path>
            </a:pathLst>
          </a:custGeom>
          <a:solidFill>
            <a:srgbClr val="D8A1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81929" y="4345194"/>
            <a:ext cx="9525635" cy="2313893"/>
          </a:xfrm>
          <a:custGeom>
            <a:avLst/>
            <a:gdLst/>
            <a:ahLst/>
            <a:cxnLst/>
            <a:rect l="l" t="t" r="r" b="b"/>
            <a:pathLst>
              <a:path w="9525635" h="2057400">
                <a:moveTo>
                  <a:pt x="9262325" y="2057386"/>
                </a:moveTo>
                <a:lnTo>
                  <a:pt x="262682" y="2057386"/>
                </a:lnTo>
                <a:lnTo>
                  <a:pt x="215552" y="2053140"/>
                </a:lnTo>
                <a:lnTo>
                  <a:pt x="171158" y="2040904"/>
                </a:lnTo>
                <a:lnTo>
                  <a:pt x="130249" y="2021428"/>
                </a:lnTo>
                <a:lnTo>
                  <a:pt x="93576" y="1995462"/>
                </a:lnTo>
                <a:lnTo>
                  <a:pt x="61889" y="1963757"/>
                </a:lnTo>
                <a:lnTo>
                  <a:pt x="35937" y="1927063"/>
                </a:lnTo>
                <a:lnTo>
                  <a:pt x="16472" y="1886131"/>
                </a:lnTo>
                <a:lnTo>
                  <a:pt x="4243" y="1841712"/>
                </a:lnTo>
                <a:lnTo>
                  <a:pt x="0" y="1794555"/>
                </a:lnTo>
                <a:lnTo>
                  <a:pt x="0" y="262830"/>
                </a:lnTo>
                <a:lnTo>
                  <a:pt x="4243" y="215674"/>
                </a:lnTo>
                <a:lnTo>
                  <a:pt x="16472" y="171254"/>
                </a:lnTo>
                <a:lnTo>
                  <a:pt x="35937" y="130322"/>
                </a:lnTo>
                <a:lnTo>
                  <a:pt x="61889" y="93629"/>
                </a:lnTo>
                <a:lnTo>
                  <a:pt x="93576" y="61923"/>
                </a:lnTo>
                <a:lnTo>
                  <a:pt x="130249" y="35957"/>
                </a:lnTo>
                <a:lnTo>
                  <a:pt x="171158" y="16481"/>
                </a:lnTo>
                <a:lnTo>
                  <a:pt x="215552" y="4245"/>
                </a:lnTo>
                <a:lnTo>
                  <a:pt x="262682" y="0"/>
                </a:lnTo>
                <a:lnTo>
                  <a:pt x="9262325" y="0"/>
                </a:lnTo>
                <a:lnTo>
                  <a:pt x="9309455" y="4245"/>
                </a:lnTo>
                <a:lnTo>
                  <a:pt x="9353850" y="16481"/>
                </a:lnTo>
                <a:lnTo>
                  <a:pt x="9394759" y="35957"/>
                </a:lnTo>
                <a:lnTo>
                  <a:pt x="9431432" y="61923"/>
                </a:lnTo>
                <a:lnTo>
                  <a:pt x="9463119" y="93629"/>
                </a:lnTo>
                <a:lnTo>
                  <a:pt x="9489070" y="130322"/>
                </a:lnTo>
                <a:lnTo>
                  <a:pt x="9508536" y="171254"/>
                </a:lnTo>
                <a:lnTo>
                  <a:pt x="9520765" y="215674"/>
                </a:lnTo>
                <a:lnTo>
                  <a:pt x="9525008" y="262830"/>
                </a:lnTo>
                <a:lnTo>
                  <a:pt x="9525008" y="1794555"/>
                </a:lnTo>
                <a:lnTo>
                  <a:pt x="9520765" y="1841712"/>
                </a:lnTo>
                <a:lnTo>
                  <a:pt x="9508536" y="1886131"/>
                </a:lnTo>
                <a:lnTo>
                  <a:pt x="9489070" y="1927063"/>
                </a:lnTo>
                <a:lnTo>
                  <a:pt x="9463119" y="1963757"/>
                </a:lnTo>
                <a:lnTo>
                  <a:pt x="9431432" y="1995462"/>
                </a:lnTo>
                <a:lnTo>
                  <a:pt x="9394759" y="2021428"/>
                </a:lnTo>
                <a:lnTo>
                  <a:pt x="9353850" y="2040904"/>
                </a:lnTo>
                <a:lnTo>
                  <a:pt x="9309455" y="2053140"/>
                </a:lnTo>
                <a:lnTo>
                  <a:pt x="9262325" y="2057386"/>
                </a:lnTo>
                <a:close/>
              </a:path>
            </a:pathLst>
          </a:custGeom>
          <a:solidFill>
            <a:srgbClr val="D8A1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77200" y="4455652"/>
            <a:ext cx="9067800" cy="17979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0"/>
            <a:r>
              <a:rPr lang="en-US" sz="3200" b="1" dirty="0" err="1"/>
              <a:t>Anggota</a:t>
            </a:r>
            <a:r>
              <a:rPr lang="en-US" sz="3200" b="1" dirty="0"/>
              <a:t> </a:t>
            </a:r>
            <a:r>
              <a:rPr lang="en-US" sz="3200" b="1" dirty="0" err="1"/>
              <a:t>Luar</a:t>
            </a:r>
            <a:r>
              <a:rPr lang="en-US" sz="3200" b="1" dirty="0"/>
              <a:t> </a:t>
            </a:r>
            <a:r>
              <a:rPr lang="en-US" sz="3200" b="1" dirty="0" err="1"/>
              <a:t>Biasa</a:t>
            </a:r>
            <a:r>
              <a:rPr lang="en-US" sz="3200" b="1" dirty="0"/>
              <a:t> </a:t>
            </a:r>
            <a:endParaRPr lang="en-US" sz="3200" dirty="0"/>
          </a:p>
          <a:p>
            <a:pPr algn="just"/>
            <a:r>
              <a:rPr lang="en-US" sz="2800" dirty="0" err="1"/>
              <a:t>Anggota</a:t>
            </a:r>
            <a:r>
              <a:rPr lang="en-US" sz="2800" dirty="0"/>
              <a:t> </a:t>
            </a:r>
            <a:r>
              <a:rPr lang="en-US" sz="2800" dirty="0" err="1"/>
              <a:t>Luar</a:t>
            </a:r>
            <a:r>
              <a:rPr lang="en-US" sz="2800" dirty="0"/>
              <a:t> </a:t>
            </a:r>
            <a:r>
              <a:rPr lang="en-US" sz="2800" dirty="0" err="1"/>
              <a:t>Biasa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Negara Indonesia, </a:t>
            </a:r>
            <a:r>
              <a:rPr lang="en-US" sz="2800" dirty="0" err="1"/>
              <a:t>beragama</a:t>
            </a:r>
            <a:r>
              <a:rPr lang="en-US" sz="2800" dirty="0"/>
              <a:t> Islam, </a:t>
            </a:r>
            <a:r>
              <a:rPr lang="en-US" sz="2800" dirty="0" err="1"/>
              <a:t>setuju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maksud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Muhammadiyah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bersedia</a:t>
            </a:r>
            <a:r>
              <a:rPr lang="en-US" sz="2800" dirty="0"/>
              <a:t>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amal</a:t>
            </a:r>
            <a:r>
              <a:rPr lang="en-US" sz="2800" dirty="0"/>
              <a:t> </a:t>
            </a:r>
            <a:r>
              <a:rPr lang="en-US" sz="2800" dirty="0" err="1"/>
              <a:t>usahanya</a:t>
            </a:r>
            <a:r>
              <a:rPr lang="en-US" sz="2800" b="1" dirty="0" smtClean="0"/>
              <a:t> </a:t>
            </a:r>
            <a:endParaRPr lang="en-US" sz="2800" dirty="0"/>
          </a:p>
        </p:txBody>
      </p:sp>
      <p:sp>
        <p:nvSpPr>
          <p:cNvPr id="8" name="object 8"/>
          <p:cNvSpPr/>
          <p:nvPr/>
        </p:nvSpPr>
        <p:spPr>
          <a:xfrm>
            <a:off x="7881929" y="7202804"/>
            <a:ext cx="9525635" cy="2436495"/>
          </a:xfrm>
          <a:custGeom>
            <a:avLst/>
            <a:gdLst/>
            <a:ahLst/>
            <a:cxnLst/>
            <a:rect l="l" t="t" r="r" b="b"/>
            <a:pathLst>
              <a:path w="9525635" h="2057400">
                <a:moveTo>
                  <a:pt x="9262325" y="2057386"/>
                </a:moveTo>
                <a:lnTo>
                  <a:pt x="262682" y="2057386"/>
                </a:lnTo>
                <a:lnTo>
                  <a:pt x="215552" y="2053140"/>
                </a:lnTo>
                <a:lnTo>
                  <a:pt x="171158" y="2040904"/>
                </a:lnTo>
                <a:lnTo>
                  <a:pt x="130249" y="2021428"/>
                </a:lnTo>
                <a:lnTo>
                  <a:pt x="93576" y="1995462"/>
                </a:lnTo>
                <a:lnTo>
                  <a:pt x="61889" y="1963757"/>
                </a:lnTo>
                <a:lnTo>
                  <a:pt x="35937" y="1927063"/>
                </a:lnTo>
                <a:lnTo>
                  <a:pt x="16472" y="1886131"/>
                </a:lnTo>
                <a:lnTo>
                  <a:pt x="4243" y="1841712"/>
                </a:lnTo>
                <a:lnTo>
                  <a:pt x="0" y="1794555"/>
                </a:lnTo>
                <a:lnTo>
                  <a:pt x="0" y="262830"/>
                </a:lnTo>
                <a:lnTo>
                  <a:pt x="4243" y="215674"/>
                </a:lnTo>
                <a:lnTo>
                  <a:pt x="16472" y="171254"/>
                </a:lnTo>
                <a:lnTo>
                  <a:pt x="35937" y="130322"/>
                </a:lnTo>
                <a:lnTo>
                  <a:pt x="61889" y="93629"/>
                </a:lnTo>
                <a:lnTo>
                  <a:pt x="93576" y="61923"/>
                </a:lnTo>
                <a:lnTo>
                  <a:pt x="130249" y="35957"/>
                </a:lnTo>
                <a:lnTo>
                  <a:pt x="171158" y="16481"/>
                </a:lnTo>
                <a:lnTo>
                  <a:pt x="215552" y="4245"/>
                </a:lnTo>
                <a:lnTo>
                  <a:pt x="262682" y="0"/>
                </a:lnTo>
                <a:lnTo>
                  <a:pt x="9262325" y="0"/>
                </a:lnTo>
                <a:lnTo>
                  <a:pt x="9309455" y="4245"/>
                </a:lnTo>
                <a:lnTo>
                  <a:pt x="9353850" y="16481"/>
                </a:lnTo>
                <a:lnTo>
                  <a:pt x="9394759" y="35957"/>
                </a:lnTo>
                <a:lnTo>
                  <a:pt x="9431432" y="61923"/>
                </a:lnTo>
                <a:lnTo>
                  <a:pt x="9463119" y="93629"/>
                </a:lnTo>
                <a:lnTo>
                  <a:pt x="9489070" y="130322"/>
                </a:lnTo>
                <a:lnTo>
                  <a:pt x="9508536" y="171254"/>
                </a:lnTo>
                <a:lnTo>
                  <a:pt x="9520765" y="215674"/>
                </a:lnTo>
                <a:lnTo>
                  <a:pt x="9525008" y="262830"/>
                </a:lnTo>
                <a:lnTo>
                  <a:pt x="9525008" y="1794555"/>
                </a:lnTo>
                <a:lnTo>
                  <a:pt x="9520765" y="1841712"/>
                </a:lnTo>
                <a:lnTo>
                  <a:pt x="9508536" y="1886131"/>
                </a:lnTo>
                <a:lnTo>
                  <a:pt x="9489070" y="1927063"/>
                </a:lnTo>
                <a:lnTo>
                  <a:pt x="9463119" y="1963757"/>
                </a:lnTo>
                <a:lnTo>
                  <a:pt x="9431432" y="1995462"/>
                </a:lnTo>
                <a:lnTo>
                  <a:pt x="9394759" y="2021428"/>
                </a:lnTo>
                <a:lnTo>
                  <a:pt x="9353850" y="2040904"/>
                </a:lnTo>
                <a:lnTo>
                  <a:pt x="9309455" y="2053140"/>
                </a:lnTo>
                <a:lnTo>
                  <a:pt x="9262325" y="2057386"/>
                </a:lnTo>
                <a:close/>
              </a:path>
            </a:pathLst>
          </a:custGeom>
          <a:solidFill>
            <a:srgbClr val="D8A1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77200" y="7202804"/>
            <a:ext cx="9315124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0"/>
            <a:r>
              <a:rPr lang="en-US" sz="3200" b="1" dirty="0" err="1"/>
              <a:t>Anggota</a:t>
            </a:r>
            <a:r>
              <a:rPr lang="en-US" sz="3200" b="1" dirty="0"/>
              <a:t> </a:t>
            </a:r>
            <a:r>
              <a:rPr lang="en-US" sz="3200" b="1" dirty="0" err="1" smtClean="0"/>
              <a:t>Kehormatan</a:t>
            </a:r>
            <a:endParaRPr lang="en-US" sz="3200" dirty="0"/>
          </a:p>
          <a:p>
            <a:pPr algn="just"/>
            <a:r>
              <a:rPr lang="en-US" sz="2800" dirty="0" err="1"/>
              <a:t>Anggota</a:t>
            </a:r>
            <a:r>
              <a:rPr lang="en-US" sz="2800" dirty="0"/>
              <a:t> </a:t>
            </a:r>
            <a:r>
              <a:rPr lang="en-US" sz="2800" dirty="0" err="1"/>
              <a:t>kehormatan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beragama</a:t>
            </a:r>
            <a:r>
              <a:rPr lang="en-US" sz="2800" dirty="0"/>
              <a:t> Islam, </a:t>
            </a:r>
            <a:r>
              <a:rPr lang="en-US" sz="2800" dirty="0" err="1"/>
              <a:t>berjasa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Muhammadiyah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kewibawaan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keahliannya</a:t>
            </a:r>
            <a:r>
              <a:rPr lang="en-US" sz="2800" dirty="0"/>
              <a:t> </a:t>
            </a:r>
            <a:r>
              <a:rPr lang="en-US" sz="2800" dirty="0" err="1"/>
              <a:t>diperlukan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bersedia</a:t>
            </a:r>
            <a:r>
              <a:rPr lang="en-US" sz="2800" dirty="0"/>
              <a:t> </a:t>
            </a:r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Muhammadiyah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4749165" cy="2798445"/>
          </a:xfrm>
          <a:custGeom>
            <a:avLst/>
            <a:gdLst/>
            <a:ahLst/>
            <a:cxnLst/>
            <a:rect l="l" t="t" r="r" b="b"/>
            <a:pathLst>
              <a:path w="4749165" h="2798445">
                <a:moveTo>
                  <a:pt x="0" y="0"/>
                </a:moveTo>
                <a:lnTo>
                  <a:pt x="4747221" y="0"/>
                </a:lnTo>
                <a:lnTo>
                  <a:pt x="4748742" y="42226"/>
                </a:lnTo>
                <a:lnTo>
                  <a:pt x="4747470" y="91380"/>
                </a:lnTo>
                <a:lnTo>
                  <a:pt x="4743319" y="138448"/>
                </a:lnTo>
                <a:lnTo>
                  <a:pt x="4736533" y="183610"/>
                </a:lnTo>
                <a:lnTo>
                  <a:pt x="4727357" y="227043"/>
                </a:lnTo>
                <a:lnTo>
                  <a:pt x="4716036" y="268925"/>
                </a:lnTo>
                <a:lnTo>
                  <a:pt x="4702814" y="309434"/>
                </a:lnTo>
                <a:lnTo>
                  <a:pt x="4687937" y="348747"/>
                </a:lnTo>
                <a:lnTo>
                  <a:pt x="4671648" y="387043"/>
                </a:lnTo>
                <a:lnTo>
                  <a:pt x="4654192" y="424499"/>
                </a:lnTo>
                <a:lnTo>
                  <a:pt x="4635815" y="461294"/>
                </a:lnTo>
                <a:lnTo>
                  <a:pt x="4616760" y="497604"/>
                </a:lnTo>
                <a:lnTo>
                  <a:pt x="4538659" y="641565"/>
                </a:lnTo>
                <a:lnTo>
                  <a:pt x="4519887" y="678124"/>
                </a:lnTo>
                <a:lnTo>
                  <a:pt x="4501906" y="715266"/>
                </a:lnTo>
                <a:lnTo>
                  <a:pt x="4484959" y="753169"/>
                </a:lnTo>
                <a:lnTo>
                  <a:pt x="4469293" y="792012"/>
                </a:lnTo>
                <a:lnTo>
                  <a:pt x="4455151" y="831971"/>
                </a:lnTo>
                <a:lnTo>
                  <a:pt x="4442779" y="873225"/>
                </a:lnTo>
                <a:lnTo>
                  <a:pt x="4438113" y="889533"/>
                </a:lnTo>
                <a:lnTo>
                  <a:pt x="4432628" y="907113"/>
                </a:lnTo>
                <a:lnTo>
                  <a:pt x="4419178" y="945923"/>
                </a:lnTo>
                <a:lnTo>
                  <a:pt x="4402396" y="989312"/>
                </a:lnTo>
                <a:lnTo>
                  <a:pt x="4382251" y="1036938"/>
                </a:lnTo>
                <a:lnTo>
                  <a:pt x="4358710" y="1088460"/>
                </a:lnTo>
                <a:lnTo>
                  <a:pt x="4331740" y="1143534"/>
                </a:lnTo>
                <a:lnTo>
                  <a:pt x="4301309" y="1201820"/>
                </a:lnTo>
                <a:lnTo>
                  <a:pt x="4267385" y="1262974"/>
                </a:lnTo>
                <a:lnTo>
                  <a:pt x="4229935" y="1326656"/>
                </a:lnTo>
                <a:lnTo>
                  <a:pt x="4209878" y="1359338"/>
                </a:lnTo>
                <a:lnTo>
                  <a:pt x="4188928" y="1392523"/>
                </a:lnTo>
                <a:lnTo>
                  <a:pt x="4167079" y="1426169"/>
                </a:lnTo>
                <a:lnTo>
                  <a:pt x="4144329" y="1460233"/>
                </a:lnTo>
                <a:lnTo>
                  <a:pt x="4120674" y="1494672"/>
                </a:lnTo>
                <a:lnTo>
                  <a:pt x="4096108" y="1529443"/>
                </a:lnTo>
                <a:lnTo>
                  <a:pt x="4070629" y="1564505"/>
                </a:lnTo>
                <a:lnTo>
                  <a:pt x="4044232" y="1599813"/>
                </a:lnTo>
                <a:lnTo>
                  <a:pt x="4016913" y="1635326"/>
                </a:lnTo>
                <a:lnTo>
                  <a:pt x="3988668" y="1671000"/>
                </a:lnTo>
                <a:lnTo>
                  <a:pt x="3959493" y="1706793"/>
                </a:lnTo>
                <a:lnTo>
                  <a:pt x="3929384" y="1742661"/>
                </a:lnTo>
                <a:lnTo>
                  <a:pt x="3898337" y="1778563"/>
                </a:lnTo>
                <a:lnTo>
                  <a:pt x="3866348" y="1814456"/>
                </a:lnTo>
                <a:lnTo>
                  <a:pt x="3833412" y="1850296"/>
                </a:lnTo>
                <a:lnTo>
                  <a:pt x="3799526" y="1886041"/>
                </a:lnTo>
                <a:lnTo>
                  <a:pt x="3764686" y="1921648"/>
                </a:lnTo>
                <a:lnTo>
                  <a:pt x="3728888" y="1957075"/>
                </a:lnTo>
                <a:lnTo>
                  <a:pt x="3692127" y="1992279"/>
                </a:lnTo>
                <a:lnTo>
                  <a:pt x="3654400" y="2027216"/>
                </a:lnTo>
                <a:lnTo>
                  <a:pt x="3615703" y="2061845"/>
                </a:lnTo>
                <a:lnTo>
                  <a:pt x="3576031" y="2096122"/>
                </a:lnTo>
                <a:lnTo>
                  <a:pt x="3535380" y="2130004"/>
                </a:lnTo>
                <a:lnTo>
                  <a:pt x="3493747" y="2163450"/>
                </a:lnTo>
                <a:lnTo>
                  <a:pt x="3451126" y="2196416"/>
                </a:lnTo>
                <a:lnTo>
                  <a:pt x="3407516" y="2228859"/>
                </a:lnTo>
                <a:lnTo>
                  <a:pt x="3362910" y="2260737"/>
                </a:lnTo>
                <a:lnTo>
                  <a:pt x="3317306" y="2292007"/>
                </a:lnTo>
                <a:lnTo>
                  <a:pt x="3270699" y="2322626"/>
                </a:lnTo>
                <a:lnTo>
                  <a:pt x="3223085" y="2352552"/>
                </a:lnTo>
                <a:lnTo>
                  <a:pt x="3174459" y="2381741"/>
                </a:lnTo>
                <a:lnTo>
                  <a:pt x="3124819" y="2410151"/>
                </a:lnTo>
                <a:lnTo>
                  <a:pt x="3074160" y="2437739"/>
                </a:lnTo>
                <a:lnTo>
                  <a:pt x="3022478" y="2464463"/>
                </a:lnTo>
                <a:lnTo>
                  <a:pt x="2969769" y="2490279"/>
                </a:lnTo>
                <a:lnTo>
                  <a:pt x="2916028" y="2515145"/>
                </a:lnTo>
                <a:lnTo>
                  <a:pt x="2861252" y="2539018"/>
                </a:lnTo>
                <a:lnTo>
                  <a:pt x="2805437" y="2561856"/>
                </a:lnTo>
                <a:lnTo>
                  <a:pt x="2748578" y="2583615"/>
                </a:lnTo>
                <a:lnTo>
                  <a:pt x="2690672" y="2604253"/>
                </a:lnTo>
                <a:lnTo>
                  <a:pt x="2631715" y="2623728"/>
                </a:lnTo>
                <a:lnTo>
                  <a:pt x="2571702" y="2641995"/>
                </a:lnTo>
                <a:lnTo>
                  <a:pt x="2510630" y="2659014"/>
                </a:lnTo>
                <a:lnTo>
                  <a:pt x="2448494" y="2674740"/>
                </a:lnTo>
                <a:lnTo>
                  <a:pt x="2385290" y="2689131"/>
                </a:lnTo>
                <a:lnTo>
                  <a:pt x="2321015" y="2702145"/>
                </a:lnTo>
                <a:lnTo>
                  <a:pt x="2255664" y="2713738"/>
                </a:lnTo>
                <a:lnTo>
                  <a:pt x="2189233" y="2723868"/>
                </a:lnTo>
                <a:lnTo>
                  <a:pt x="2121718" y="2732492"/>
                </a:lnTo>
                <a:lnTo>
                  <a:pt x="2048746" y="2740729"/>
                </a:lnTo>
                <a:lnTo>
                  <a:pt x="1976920" y="2748452"/>
                </a:lnTo>
                <a:lnTo>
                  <a:pt x="1906236" y="2755653"/>
                </a:lnTo>
                <a:lnTo>
                  <a:pt x="1836690" y="2762323"/>
                </a:lnTo>
                <a:lnTo>
                  <a:pt x="1768277" y="2768455"/>
                </a:lnTo>
                <a:lnTo>
                  <a:pt x="1700994" y="2774040"/>
                </a:lnTo>
                <a:lnTo>
                  <a:pt x="1634837" y="2779069"/>
                </a:lnTo>
                <a:lnTo>
                  <a:pt x="1569800" y="2783535"/>
                </a:lnTo>
                <a:lnTo>
                  <a:pt x="1505880" y="2787430"/>
                </a:lnTo>
                <a:lnTo>
                  <a:pt x="1443073" y="2790744"/>
                </a:lnTo>
                <a:lnTo>
                  <a:pt x="1381374" y="2793469"/>
                </a:lnTo>
                <a:lnTo>
                  <a:pt x="1320780" y="2795598"/>
                </a:lnTo>
                <a:lnTo>
                  <a:pt x="1261287" y="2797122"/>
                </a:lnTo>
                <a:lnTo>
                  <a:pt x="1202889" y="2798033"/>
                </a:lnTo>
                <a:lnTo>
                  <a:pt x="1145583" y="2798322"/>
                </a:lnTo>
                <a:lnTo>
                  <a:pt x="1089365" y="2797981"/>
                </a:lnTo>
                <a:lnTo>
                  <a:pt x="1034231" y="2797001"/>
                </a:lnTo>
                <a:lnTo>
                  <a:pt x="980176" y="2795376"/>
                </a:lnTo>
                <a:lnTo>
                  <a:pt x="927196" y="2793095"/>
                </a:lnTo>
                <a:lnTo>
                  <a:pt x="875287" y="2790151"/>
                </a:lnTo>
                <a:lnTo>
                  <a:pt x="824445" y="2786536"/>
                </a:lnTo>
                <a:lnTo>
                  <a:pt x="774666" y="2782241"/>
                </a:lnTo>
                <a:lnTo>
                  <a:pt x="725946" y="2777258"/>
                </a:lnTo>
                <a:lnTo>
                  <a:pt x="678279" y="2771579"/>
                </a:lnTo>
                <a:lnTo>
                  <a:pt x="631663" y="2765195"/>
                </a:lnTo>
                <a:lnTo>
                  <a:pt x="586093" y="2758098"/>
                </a:lnTo>
                <a:lnTo>
                  <a:pt x="541565" y="2750280"/>
                </a:lnTo>
                <a:lnTo>
                  <a:pt x="498075" y="2741733"/>
                </a:lnTo>
                <a:lnTo>
                  <a:pt x="455618" y="2732447"/>
                </a:lnTo>
                <a:lnTo>
                  <a:pt x="414191" y="2722416"/>
                </a:lnTo>
                <a:lnTo>
                  <a:pt x="373788" y="2711630"/>
                </a:lnTo>
                <a:lnTo>
                  <a:pt x="334407" y="2700081"/>
                </a:lnTo>
                <a:lnTo>
                  <a:pt x="296043" y="2687761"/>
                </a:lnTo>
                <a:lnTo>
                  <a:pt x="258691" y="2674662"/>
                </a:lnTo>
                <a:lnTo>
                  <a:pt x="222348" y="2660776"/>
                </a:lnTo>
                <a:lnTo>
                  <a:pt x="187009" y="2646093"/>
                </a:lnTo>
                <a:lnTo>
                  <a:pt x="119328" y="2614307"/>
                </a:lnTo>
                <a:lnTo>
                  <a:pt x="55613" y="2579237"/>
                </a:lnTo>
                <a:lnTo>
                  <a:pt x="0" y="2543600"/>
                </a:lnTo>
                <a:lnTo>
                  <a:pt x="0" y="0"/>
                </a:lnTo>
                <a:close/>
              </a:path>
            </a:pathLst>
          </a:custGeom>
          <a:solidFill>
            <a:srgbClr val="7D8A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TextBox 12"/>
          <p:cNvSpPr txBox="1"/>
          <p:nvPr/>
        </p:nvSpPr>
        <p:spPr>
          <a:xfrm>
            <a:off x="8077200" y="1714500"/>
            <a:ext cx="9052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err="1" smtClean="0"/>
              <a:t>Anggota</a:t>
            </a:r>
            <a:r>
              <a:rPr lang="en-US" sz="2800" b="1" dirty="0" smtClean="0"/>
              <a:t> </a:t>
            </a:r>
            <a:r>
              <a:rPr lang="en-US" sz="2800" b="1" dirty="0" err="1"/>
              <a:t>Biasa</a:t>
            </a:r>
            <a:r>
              <a:rPr lang="en-US" sz="2800" b="1" dirty="0"/>
              <a:t> </a:t>
            </a:r>
          </a:p>
          <a:p>
            <a:pPr lvl="0"/>
            <a:r>
              <a:rPr lang="en-US" sz="2800" dirty="0" err="1"/>
              <a:t>Anggota</a:t>
            </a:r>
            <a:r>
              <a:rPr lang="en-US" sz="2800" dirty="0"/>
              <a:t> </a:t>
            </a:r>
            <a:r>
              <a:rPr lang="en-US" sz="2800" dirty="0" err="1"/>
              <a:t>Biasa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Negara Indonesia </a:t>
            </a:r>
            <a:r>
              <a:rPr lang="en-US" sz="2800" dirty="0" err="1"/>
              <a:t>beragama</a:t>
            </a:r>
            <a:r>
              <a:rPr lang="en-US" sz="2800" dirty="0"/>
              <a:t> Islam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14400" y="4777781"/>
            <a:ext cx="6223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/>
              <a:t>Keanggotaan</a:t>
            </a:r>
            <a:r>
              <a:rPr lang="en-US" sz="3200" dirty="0" smtClean="0"/>
              <a:t> </a:t>
            </a:r>
            <a:r>
              <a:rPr lang="en-US" sz="3200" dirty="0" err="1"/>
              <a:t>Muhammadiyah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resmi</a:t>
            </a:r>
            <a:r>
              <a:rPr lang="en-US" sz="3200" dirty="0"/>
              <a:t> </a:t>
            </a:r>
            <a:r>
              <a:rPr lang="en-US" sz="3200" dirty="0" err="1"/>
              <a:t>diatur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Anggaran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(AD) </a:t>
            </a:r>
            <a:r>
              <a:rPr lang="en-US" sz="3200" dirty="0" err="1"/>
              <a:t>Muhammadiyah</a:t>
            </a:r>
            <a:r>
              <a:rPr lang="en-US" sz="3200" dirty="0"/>
              <a:t> Bab IV, </a:t>
            </a:r>
            <a:r>
              <a:rPr lang="en-US" sz="3200" dirty="0" err="1"/>
              <a:t>pasal</a:t>
            </a:r>
            <a:r>
              <a:rPr lang="en-US" sz="3200" dirty="0"/>
              <a:t> 8, </a:t>
            </a:r>
            <a:r>
              <a:rPr lang="en-US" sz="3200" dirty="0" err="1"/>
              <a:t>ayat</a:t>
            </a:r>
            <a:r>
              <a:rPr lang="en-US" sz="3200" dirty="0"/>
              <a:t> 1, </a:t>
            </a:r>
            <a:r>
              <a:rPr lang="en-US" sz="3200" dirty="0" err="1"/>
              <a:t>dimana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anggota</a:t>
            </a:r>
            <a:r>
              <a:rPr lang="en-US" sz="3200" dirty="0"/>
              <a:t> </a:t>
            </a:r>
            <a:r>
              <a:rPr lang="en-US" sz="3200" dirty="0" err="1"/>
              <a:t>Muhammadiyah</a:t>
            </a:r>
            <a:r>
              <a:rPr lang="en-US" sz="3200" dirty="0"/>
              <a:t>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  </a:t>
            </a:r>
            <a:r>
              <a:rPr lang="en-US" sz="3200" dirty="0" err="1"/>
              <a:t>Anggota</a:t>
            </a:r>
            <a:r>
              <a:rPr lang="en-US" sz="3200" dirty="0"/>
              <a:t> </a:t>
            </a:r>
            <a:r>
              <a:rPr lang="en-US" sz="3200" dirty="0" err="1"/>
              <a:t>Biasa</a:t>
            </a:r>
            <a:r>
              <a:rPr lang="en-US" sz="3200" dirty="0"/>
              <a:t>, </a:t>
            </a:r>
            <a:r>
              <a:rPr lang="en-US" sz="3200" dirty="0" err="1"/>
              <a:t>Anggota</a:t>
            </a:r>
            <a:r>
              <a:rPr lang="en-US" sz="3200" dirty="0"/>
              <a:t> </a:t>
            </a:r>
            <a:r>
              <a:rPr lang="en-US" sz="3200" dirty="0" err="1"/>
              <a:t>Luar</a:t>
            </a:r>
            <a:r>
              <a:rPr lang="en-US" sz="3200" dirty="0"/>
              <a:t> </a:t>
            </a:r>
            <a:r>
              <a:rPr lang="en-US" sz="3200" dirty="0" err="1"/>
              <a:t>Biasa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Anggota</a:t>
            </a:r>
            <a:r>
              <a:rPr lang="en-US" sz="3200" dirty="0"/>
              <a:t> </a:t>
            </a:r>
            <a:r>
              <a:rPr lang="en-US" sz="3200" dirty="0" err="1"/>
              <a:t>Kehormatan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20700" y="3419324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C. </a:t>
            </a:r>
            <a:r>
              <a:rPr lang="en-US" sz="3600" b="1" dirty="0" err="1" smtClean="0"/>
              <a:t>Keanggotaan</a:t>
            </a:r>
            <a:r>
              <a:rPr lang="en-US" sz="3600" b="1" dirty="0" smtClean="0"/>
              <a:t> </a:t>
            </a:r>
            <a:r>
              <a:rPr lang="en-US" sz="3600" b="1" dirty="0" err="1"/>
              <a:t>Muhammadiyah</a:t>
            </a:r>
            <a:r>
              <a:rPr lang="en-US" sz="3600" b="1" dirty="0"/>
              <a:t> </a:t>
            </a:r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2759690" y="0"/>
            <a:ext cx="5528310" cy="4643120"/>
          </a:xfrm>
          <a:custGeom>
            <a:avLst/>
            <a:gdLst/>
            <a:ahLst/>
            <a:cxnLst/>
            <a:rect l="l" t="t" r="r" b="b"/>
            <a:pathLst>
              <a:path w="5528309" h="4643120">
                <a:moveTo>
                  <a:pt x="5527773" y="4640675"/>
                </a:moveTo>
                <a:lnTo>
                  <a:pt x="5518494" y="4641359"/>
                </a:lnTo>
                <a:lnTo>
                  <a:pt x="5486941" y="4642730"/>
                </a:lnTo>
                <a:lnTo>
                  <a:pt x="5455938" y="4643118"/>
                </a:lnTo>
                <a:lnTo>
                  <a:pt x="5425467" y="4642535"/>
                </a:lnTo>
                <a:lnTo>
                  <a:pt x="5366054" y="4638502"/>
                </a:lnTo>
                <a:lnTo>
                  <a:pt x="5308566" y="4630723"/>
                </a:lnTo>
                <a:lnTo>
                  <a:pt x="5252867" y="4619291"/>
                </a:lnTo>
                <a:lnTo>
                  <a:pt x="5198820" y="4604298"/>
                </a:lnTo>
                <a:lnTo>
                  <a:pt x="5146288" y="4585835"/>
                </a:lnTo>
                <a:lnTo>
                  <a:pt x="5095136" y="4563997"/>
                </a:lnTo>
                <a:lnTo>
                  <a:pt x="5045227" y="4538875"/>
                </a:lnTo>
                <a:lnTo>
                  <a:pt x="4996425" y="4510561"/>
                </a:lnTo>
                <a:lnTo>
                  <a:pt x="4948593" y="4479148"/>
                </a:lnTo>
                <a:lnTo>
                  <a:pt x="4901594" y="4444729"/>
                </a:lnTo>
                <a:lnTo>
                  <a:pt x="4855293" y="4407396"/>
                </a:lnTo>
                <a:lnTo>
                  <a:pt x="4809553" y="4367241"/>
                </a:lnTo>
                <a:lnTo>
                  <a:pt x="4764237" y="4324357"/>
                </a:lnTo>
                <a:lnTo>
                  <a:pt x="4719209" y="4278836"/>
                </a:lnTo>
                <a:lnTo>
                  <a:pt x="4674334" y="4230771"/>
                </a:lnTo>
                <a:lnTo>
                  <a:pt x="4629473" y="4180254"/>
                </a:lnTo>
                <a:lnTo>
                  <a:pt x="4584492" y="4127377"/>
                </a:lnTo>
                <a:lnTo>
                  <a:pt x="4539253" y="4072233"/>
                </a:lnTo>
                <a:lnTo>
                  <a:pt x="4493621" y="4014915"/>
                </a:lnTo>
                <a:lnTo>
                  <a:pt x="4447458" y="3955514"/>
                </a:lnTo>
                <a:lnTo>
                  <a:pt x="4424135" y="3925062"/>
                </a:lnTo>
                <a:lnTo>
                  <a:pt x="4400629" y="3894124"/>
                </a:lnTo>
                <a:lnTo>
                  <a:pt x="4376921" y="3862711"/>
                </a:lnTo>
                <a:lnTo>
                  <a:pt x="4352996" y="3830836"/>
                </a:lnTo>
                <a:lnTo>
                  <a:pt x="4328836" y="3798510"/>
                </a:lnTo>
                <a:lnTo>
                  <a:pt x="4203917" y="3630513"/>
                </a:lnTo>
                <a:lnTo>
                  <a:pt x="4151709" y="3560560"/>
                </a:lnTo>
                <a:lnTo>
                  <a:pt x="4125056" y="3525040"/>
                </a:lnTo>
                <a:lnTo>
                  <a:pt x="4098015" y="3489172"/>
                </a:lnTo>
                <a:lnTo>
                  <a:pt x="4070569" y="3452969"/>
                </a:lnTo>
                <a:lnTo>
                  <a:pt x="4042700" y="3416441"/>
                </a:lnTo>
                <a:lnTo>
                  <a:pt x="4014392" y="3379601"/>
                </a:lnTo>
                <a:lnTo>
                  <a:pt x="3985628" y="3342460"/>
                </a:lnTo>
                <a:lnTo>
                  <a:pt x="3956390" y="3305030"/>
                </a:lnTo>
                <a:lnTo>
                  <a:pt x="3926661" y="3267321"/>
                </a:lnTo>
                <a:lnTo>
                  <a:pt x="3896424" y="3229347"/>
                </a:lnTo>
                <a:lnTo>
                  <a:pt x="3865663" y="3191117"/>
                </a:lnTo>
                <a:lnTo>
                  <a:pt x="3834361" y="3152644"/>
                </a:lnTo>
                <a:lnTo>
                  <a:pt x="3802499" y="3113939"/>
                </a:lnTo>
                <a:lnTo>
                  <a:pt x="3770062" y="3075015"/>
                </a:lnTo>
                <a:lnTo>
                  <a:pt x="3737031" y="3035881"/>
                </a:lnTo>
                <a:lnTo>
                  <a:pt x="3703391" y="2996551"/>
                </a:lnTo>
                <a:lnTo>
                  <a:pt x="3669124" y="2957035"/>
                </a:lnTo>
                <a:lnTo>
                  <a:pt x="3634212" y="2917345"/>
                </a:lnTo>
                <a:lnTo>
                  <a:pt x="3598640" y="2877493"/>
                </a:lnTo>
                <a:lnTo>
                  <a:pt x="3562389" y="2837490"/>
                </a:lnTo>
                <a:lnTo>
                  <a:pt x="3525444" y="2797348"/>
                </a:lnTo>
                <a:lnTo>
                  <a:pt x="3487786" y="2757078"/>
                </a:lnTo>
                <a:lnTo>
                  <a:pt x="3449398" y="2716692"/>
                </a:lnTo>
                <a:lnTo>
                  <a:pt x="3410265" y="2676201"/>
                </a:lnTo>
                <a:lnTo>
                  <a:pt x="3370368" y="2635617"/>
                </a:lnTo>
                <a:lnTo>
                  <a:pt x="3329690" y="2594952"/>
                </a:lnTo>
                <a:lnTo>
                  <a:pt x="3288215" y="2554216"/>
                </a:lnTo>
                <a:lnTo>
                  <a:pt x="3245926" y="2513423"/>
                </a:lnTo>
                <a:lnTo>
                  <a:pt x="3202804" y="2472582"/>
                </a:lnTo>
                <a:lnTo>
                  <a:pt x="3158835" y="2431706"/>
                </a:lnTo>
                <a:lnTo>
                  <a:pt x="3113999" y="2390807"/>
                </a:lnTo>
                <a:lnTo>
                  <a:pt x="3068281" y="2349895"/>
                </a:lnTo>
                <a:lnTo>
                  <a:pt x="3021663" y="2308983"/>
                </a:lnTo>
                <a:lnTo>
                  <a:pt x="2974128" y="2268081"/>
                </a:lnTo>
                <a:lnTo>
                  <a:pt x="2942530" y="2243508"/>
                </a:lnTo>
                <a:lnTo>
                  <a:pt x="2906433" y="2219539"/>
                </a:lnTo>
                <a:lnTo>
                  <a:pt x="2866047" y="2196108"/>
                </a:lnTo>
                <a:lnTo>
                  <a:pt x="2821584" y="2173144"/>
                </a:lnTo>
                <a:lnTo>
                  <a:pt x="2773252" y="2150579"/>
                </a:lnTo>
                <a:lnTo>
                  <a:pt x="2721263" y="2128344"/>
                </a:lnTo>
                <a:lnTo>
                  <a:pt x="2665825" y="2106369"/>
                </a:lnTo>
                <a:lnTo>
                  <a:pt x="2607149" y="2084586"/>
                </a:lnTo>
                <a:lnTo>
                  <a:pt x="2545445" y="2062926"/>
                </a:lnTo>
                <a:lnTo>
                  <a:pt x="2480922" y="2041320"/>
                </a:lnTo>
                <a:lnTo>
                  <a:pt x="2413792" y="2019698"/>
                </a:lnTo>
                <a:lnTo>
                  <a:pt x="2308666" y="1987085"/>
                </a:lnTo>
                <a:lnTo>
                  <a:pt x="1888498" y="1862118"/>
                </a:lnTo>
                <a:lnTo>
                  <a:pt x="1645254" y="1787454"/>
                </a:lnTo>
                <a:lnTo>
                  <a:pt x="1522273" y="1747624"/>
                </a:lnTo>
                <a:lnTo>
                  <a:pt x="1440264" y="1719988"/>
                </a:lnTo>
                <a:lnTo>
                  <a:pt x="1358481" y="1691405"/>
                </a:lnTo>
                <a:lnTo>
                  <a:pt x="1277137" y="1661806"/>
                </a:lnTo>
                <a:lnTo>
                  <a:pt x="1236694" y="1646604"/>
                </a:lnTo>
                <a:lnTo>
                  <a:pt x="1196439" y="1631122"/>
                </a:lnTo>
                <a:lnTo>
                  <a:pt x="1156399" y="1615351"/>
                </a:lnTo>
                <a:lnTo>
                  <a:pt x="1116599" y="1599284"/>
                </a:lnTo>
                <a:lnTo>
                  <a:pt x="1077067" y="1582910"/>
                </a:lnTo>
                <a:lnTo>
                  <a:pt x="1037827" y="1566223"/>
                </a:lnTo>
                <a:lnTo>
                  <a:pt x="998907" y="1549212"/>
                </a:lnTo>
                <a:lnTo>
                  <a:pt x="960332" y="1531870"/>
                </a:lnTo>
                <a:lnTo>
                  <a:pt x="922129" y="1514187"/>
                </a:lnTo>
                <a:lnTo>
                  <a:pt x="884324" y="1496156"/>
                </a:lnTo>
                <a:lnTo>
                  <a:pt x="846944" y="1477767"/>
                </a:lnTo>
                <a:lnTo>
                  <a:pt x="810015" y="1459012"/>
                </a:lnTo>
                <a:lnTo>
                  <a:pt x="773562" y="1439882"/>
                </a:lnTo>
                <a:lnTo>
                  <a:pt x="737612" y="1420369"/>
                </a:lnTo>
                <a:lnTo>
                  <a:pt x="702192" y="1400464"/>
                </a:lnTo>
                <a:lnTo>
                  <a:pt x="667328" y="1380158"/>
                </a:lnTo>
                <a:lnTo>
                  <a:pt x="633045" y="1359443"/>
                </a:lnTo>
                <a:lnTo>
                  <a:pt x="599371" y="1338310"/>
                </a:lnTo>
                <a:lnTo>
                  <a:pt x="566330" y="1316751"/>
                </a:lnTo>
                <a:lnTo>
                  <a:pt x="533951" y="1294756"/>
                </a:lnTo>
                <a:lnTo>
                  <a:pt x="502259" y="1272318"/>
                </a:lnTo>
                <a:lnTo>
                  <a:pt x="471279" y="1249427"/>
                </a:lnTo>
                <a:lnTo>
                  <a:pt x="441040" y="1226076"/>
                </a:lnTo>
                <a:lnTo>
                  <a:pt x="382883" y="1177955"/>
                </a:lnTo>
                <a:lnTo>
                  <a:pt x="328000" y="1127886"/>
                </a:lnTo>
                <a:lnTo>
                  <a:pt x="276599" y="1075801"/>
                </a:lnTo>
                <a:lnTo>
                  <a:pt x="228891" y="1021630"/>
                </a:lnTo>
                <a:lnTo>
                  <a:pt x="185086" y="965305"/>
                </a:lnTo>
                <a:lnTo>
                  <a:pt x="145394" y="906756"/>
                </a:lnTo>
                <a:lnTo>
                  <a:pt x="110024" y="845915"/>
                </a:lnTo>
                <a:lnTo>
                  <a:pt x="79188" y="782712"/>
                </a:lnTo>
                <a:lnTo>
                  <a:pt x="53094" y="717078"/>
                </a:lnTo>
                <a:lnTo>
                  <a:pt x="31954" y="648945"/>
                </a:lnTo>
                <a:lnTo>
                  <a:pt x="15976" y="578243"/>
                </a:lnTo>
                <a:lnTo>
                  <a:pt x="5372" y="504904"/>
                </a:lnTo>
                <a:lnTo>
                  <a:pt x="351" y="428858"/>
                </a:lnTo>
                <a:lnTo>
                  <a:pt x="0" y="389798"/>
                </a:lnTo>
                <a:lnTo>
                  <a:pt x="1123" y="350036"/>
                </a:lnTo>
                <a:lnTo>
                  <a:pt x="3747" y="309562"/>
                </a:lnTo>
                <a:lnTo>
                  <a:pt x="7898" y="268369"/>
                </a:lnTo>
                <a:lnTo>
                  <a:pt x="13602" y="226448"/>
                </a:lnTo>
                <a:lnTo>
                  <a:pt x="20886" y="183789"/>
                </a:lnTo>
                <a:lnTo>
                  <a:pt x="29775" y="140385"/>
                </a:lnTo>
                <a:lnTo>
                  <a:pt x="40297" y="96226"/>
                </a:lnTo>
                <a:lnTo>
                  <a:pt x="52477" y="51305"/>
                </a:lnTo>
                <a:lnTo>
                  <a:pt x="66342" y="5612"/>
                </a:lnTo>
                <a:lnTo>
                  <a:pt x="5527773" y="0"/>
                </a:lnTo>
                <a:lnTo>
                  <a:pt x="5527773" y="4640675"/>
                </a:lnTo>
                <a:close/>
              </a:path>
            </a:pathLst>
          </a:custGeom>
          <a:solidFill>
            <a:srgbClr val="ABCF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457200" y="551845"/>
            <a:ext cx="12420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D. </a:t>
            </a:r>
            <a:r>
              <a:rPr lang="en-US" sz="3600" b="1" dirty="0" err="1" smtClean="0"/>
              <a:t>Keorganisasian</a:t>
            </a:r>
            <a:r>
              <a:rPr lang="en-US" sz="3600" b="1" dirty="0" smtClean="0"/>
              <a:t> </a:t>
            </a:r>
            <a:r>
              <a:rPr lang="en-US" sz="3600" b="1" dirty="0" err="1"/>
              <a:t>Muhammadiyah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endParaRPr lang="en-US" sz="2800" dirty="0"/>
          </a:p>
          <a:p>
            <a:pPr algn="just"/>
            <a:r>
              <a:rPr lang="en-US" sz="2800" dirty="0" err="1"/>
              <a:t>Muhammadiyah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gerakan</a:t>
            </a:r>
            <a:r>
              <a:rPr lang="en-US" sz="2800" dirty="0"/>
              <a:t> Islam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cita-cita</a:t>
            </a:r>
            <a:r>
              <a:rPr lang="en-US" sz="2800" dirty="0"/>
              <a:t> ideal yang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sungguh-sungguh</a:t>
            </a:r>
            <a:r>
              <a:rPr lang="en-US" sz="2800" dirty="0"/>
              <a:t> </a:t>
            </a:r>
            <a:r>
              <a:rPr lang="en-US" sz="2800" dirty="0" err="1"/>
              <a:t>ingin</a:t>
            </a:r>
            <a:r>
              <a:rPr lang="en-US" sz="2800" dirty="0"/>
              <a:t> </a:t>
            </a:r>
            <a:r>
              <a:rPr lang="en-US" sz="2800" dirty="0" err="1"/>
              <a:t>diraih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mewujudkan</a:t>
            </a:r>
            <a:r>
              <a:rPr lang="en-US" sz="2800" dirty="0"/>
              <a:t> “</a:t>
            </a:r>
            <a:r>
              <a:rPr lang="en-US" sz="2800" dirty="0" err="1"/>
              <a:t>masyarakat</a:t>
            </a:r>
            <a:r>
              <a:rPr lang="en-US" sz="2800" dirty="0"/>
              <a:t> Islam yang </a:t>
            </a:r>
            <a:r>
              <a:rPr lang="en-US" sz="2800" dirty="0" err="1"/>
              <a:t>sebenar-benarnya</a:t>
            </a:r>
            <a:r>
              <a:rPr lang="en-US" sz="2800" dirty="0"/>
              <a:t>”.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cita-cita</a:t>
            </a:r>
            <a:r>
              <a:rPr lang="en-US" sz="2800" dirty="0"/>
              <a:t> yang </a:t>
            </a:r>
            <a:r>
              <a:rPr lang="en-US" sz="2800" dirty="0" err="1"/>
              <a:t>ingin</a:t>
            </a:r>
            <a:r>
              <a:rPr lang="en-US" sz="2800" dirty="0"/>
              <a:t> </a:t>
            </a:r>
            <a:r>
              <a:rPr lang="en-US" sz="2800" dirty="0" err="1"/>
              <a:t>diwujudkan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en-US" sz="2800" dirty="0" err="1"/>
              <a:t>Muhammadiyah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arah</a:t>
            </a:r>
            <a:r>
              <a:rPr lang="en-US" sz="2800" dirty="0"/>
              <a:t> yang </a:t>
            </a:r>
            <a:r>
              <a:rPr lang="en-US" sz="2800" dirty="0" err="1"/>
              <a:t>jelas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gerakannya</a:t>
            </a:r>
            <a:r>
              <a:rPr lang="en-US" sz="2800" dirty="0"/>
              <a:t>, </a:t>
            </a:r>
            <a:r>
              <a:rPr lang="en-US" sz="2800" dirty="0" err="1"/>
              <a:t>sebagaimana</a:t>
            </a:r>
            <a:r>
              <a:rPr lang="en-US" sz="2800" dirty="0"/>
              <a:t> </a:t>
            </a:r>
            <a:r>
              <a:rPr lang="en-US" sz="2800" dirty="0" err="1"/>
              <a:t>dikemukakan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DR. </a:t>
            </a:r>
            <a:r>
              <a:rPr lang="en-US" sz="2800" dirty="0" err="1"/>
              <a:t>Haedar</a:t>
            </a:r>
            <a:r>
              <a:rPr lang="en-US" sz="2800" dirty="0"/>
              <a:t> </a:t>
            </a:r>
            <a:r>
              <a:rPr lang="en-US" sz="2800" dirty="0" err="1"/>
              <a:t>Nashir</a:t>
            </a:r>
            <a:r>
              <a:rPr lang="en-US" sz="2800" dirty="0"/>
              <a:t>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4987" y="5685595"/>
            <a:ext cx="4800600" cy="1487553"/>
          </a:xfrm>
          <a:prstGeom prst="rect">
            <a:avLst/>
          </a:prstGeom>
        </p:spPr>
      </p:pic>
      <p:sp>
        <p:nvSpPr>
          <p:cNvPr id="12" name="object 3"/>
          <p:cNvSpPr/>
          <p:nvPr/>
        </p:nvSpPr>
        <p:spPr>
          <a:xfrm>
            <a:off x="11293000" y="7071743"/>
            <a:ext cx="4572000" cy="1484630"/>
          </a:xfrm>
          <a:custGeom>
            <a:avLst/>
            <a:gdLst/>
            <a:ahLst/>
            <a:cxnLst/>
            <a:rect l="l" t="t" r="r" b="b"/>
            <a:pathLst>
              <a:path w="3792854" h="1484629">
                <a:moveTo>
                  <a:pt x="2620479" y="1484547"/>
                </a:moveTo>
                <a:lnTo>
                  <a:pt x="2571023" y="1483825"/>
                </a:lnTo>
                <a:lnTo>
                  <a:pt x="2521530" y="1481416"/>
                </a:lnTo>
                <a:lnTo>
                  <a:pt x="2471999" y="1477259"/>
                </a:lnTo>
                <a:lnTo>
                  <a:pt x="2422429" y="1471298"/>
                </a:lnTo>
                <a:lnTo>
                  <a:pt x="2372818" y="1463471"/>
                </a:lnTo>
                <a:lnTo>
                  <a:pt x="2323805" y="1454596"/>
                </a:lnTo>
                <a:lnTo>
                  <a:pt x="2274826" y="1445481"/>
                </a:lnTo>
                <a:lnTo>
                  <a:pt x="2176903" y="1427019"/>
                </a:lnTo>
                <a:lnTo>
                  <a:pt x="2127925" y="1417917"/>
                </a:lnTo>
                <a:lnTo>
                  <a:pt x="2078911" y="1409064"/>
                </a:lnTo>
                <a:lnTo>
                  <a:pt x="2029846" y="1400583"/>
                </a:lnTo>
                <a:lnTo>
                  <a:pt x="1980712" y="1392596"/>
                </a:lnTo>
                <a:lnTo>
                  <a:pt x="1931491" y="1385226"/>
                </a:lnTo>
                <a:lnTo>
                  <a:pt x="1882167" y="1378595"/>
                </a:lnTo>
                <a:lnTo>
                  <a:pt x="1832722" y="1372825"/>
                </a:lnTo>
                <a:lnTo>
                  <a:pt x="1783138" y="1368039"/>
                </a:lnTo>
                <a:lnTo>
                  <a:pt x="1734952" y="1364415"/>
                </a:lnTo>
                <a:lnTo>
                  <a:pt x="1686613" y="1361765"/>
                </a:lnTo>
                <a:lnTo>
                  <a:pt x="1638142" y="1359974"/>
                </a:lnTo>
                <a:lnTo>
                  <a:pt x="1589558" y="1358926"/>
                </a:lnTo>
                <a:lnTo>
                  <a:pt x="1540882" y="1358506"/>
                </a:lnTo>
                <a:lnTo>
                  <a:pt x="1492134" y="1358600"/>
                </a:lnTo>
                <a:lnTo>
                  <a:pt x="1443335" y="1359090"/>
                </a:lnTo>
                <a:lnTo>
                  <a:pt x="1394503" y="1359864"/>
                </a:lnTo>
                <a:lnTo>
                  <a:pt x="1248021" y="1362725"/>
                </a:lnTo>
                <a:lnTo>
                  <a:pt x="1095188" y="1365186"/>
                </a:lnTo>
                <a:lnTo>
                  <a:pt x="1043207" y="1365828"/>
                </a:lnTo>
                <a:lnTo>
                  <a:pt x="991308" y="1365964"/>
                </a:lnTo>
                <a:lnTo>
                  <a:pt x="939524" y="1365323"/>
                </a:lnTo>
                <a:lnTo>
                  <a:pt x="887889" y="1363631"/>
                </a:lnTo>
                <a:lnTo>
                  <a:pt x="836435" y="1360616"/>
                </a:lnTo>
                <a:lnTo>
                  <a:pt x="785195" y="1356006"/>
                </a:lnTo>
                <a:lnTo>
                  <a:pt x="734203" y="1349530"/>
                </a:lnTo>
                <a:lnTo>
                  <a:pt x="683492" y="1340914"/>
                </a:lnTo>
                <a:lnTo>
                  <a:pt x="633095" y="1329886"/>
                </a:lnTo>
                <a:lnTo>
                  <a:pt x="583044" y="1316174"/>
                </a:lnTo>
                <a:lnTo>
                  <a:pt x="536881" y="1302553"/>
                </a:lnTo>
                <a:lnTo>
                  <a:pt x="490639" y="1289329"/>
                </a:lnTo>
                <a:lnTo>
                  <a:pt x="444605" y="1275946"/>
                </a:lnTo>
                <a:lnTo>
                  <a:pt x="399064" y="1261850"/>
                </a:lnTo>
                <a:lnTo>
                  <a:pt x="354299" y="1246486"/>
                </a:lnTo>
                <a:lnTo>
                  <a:pt x="310598" y="1229300"/>
                </a:lnTo>
                <a:lnTo>
                  <a:pt x="268244" y="1209736"/>
                </a:lnTo>
                <a:lnTo>
                  <a:pt x="227523" y="1187241"/>
                </a:lnTo>
                <a:lnTo>
                  <a:pt x="188720" y="1161259"/>
                </a:lnTo>
                <a:lnTo>
                  <a:pt x="152120" y="1131236"/>
                </a:lnTo>
                <a:lnTo>
                  <a:pt x="118008" y="1096617"/>
                </a:lnTo>
                <a:lnTo>
                  <a:pt x="86669" y="1056848"/>
                </a:lnTo>
                <a:lnTo>
                  <a:pt x="64151" y="1018954"/>
                </a:lnTo>
                <a:lnTo>
                  <a:pt x="43649" y="973326"/>
                </a:lnTo>
                <a:lnTo>
                  <a:pt x="26073" y="923088"/>
                </a:lnTo>
                <a:lnTo>
                  <a:pt x="12333" y="871363"/>
                </a:lnTo>
                <a:lnTo>
                  <a:pt x="3338" y="821275"/>
                </a:lnTo>
                <a:lnTo>
                  <a:pt x="0" y="775947"/>
                </a:lnTo>
                <a:lnTo>
                  <a:pt x="2088" y="739418"/>
                </a:lnTo>
                <a:lnTo>
                  <a:pt x="8390" y="698052"/>
                </a:lnTo>
                <a:lnTo>
                  <a:pt x="18493" y="652416"/>
                </a:lnTo>
                <a:lnTo>
                  <a:pt x="31982" y="603080"/>
                </a:lnTo>
                <a:lnTo>
                  <a:pt x="48445" y="550613"/>
                </a:lnTo>
                <a:lnTo>
                  <a:pt x="67470" y="495583"/>
                </a:lnTo>
                <a:lnTo>
                  <a:pt x="88642" y="438560"/>
                </a:lnTo>
                <a:lnTo>
                  <a:pt x="111549" y="380112"/>
                </a:lnTo>
                <a:lnTo>
                  <a:pt x="146083" y="324906"/>
                </a:lnTo>
                <a:lnTo>
                  <a:pt x="179511" y="280500"/>
                </a:lnTo>
                <a:lnTo>
                  <a:pt x="213561" y="244484"/>
                </a:lnTo>
                <a:lnTo>
                  <a:pt x="249961" y="214451"/>
                </a:lnTo>
                <a:lnTo>
                  <a:pt x="290439" y="187990"/>
                </a:lnTo>
                <a:lnTo>
                  <a:pt x="336722" y="162693"/>
                </a:lnTo>
                <a:lnTo>
                  <a:pt x="384954" y="139186"/>
                </a:lnTo>
                <a:lnTo>
                  <a:pt x="433355" y="118006"/>
                </a:lnTo>
                <a:lnTo>
                  <a:pt x="481922" y="99041"/>
                </a:lnTo>
                <a:lnTo>
                  <a:pt x="530652" y="82178"/>
                </a:lnTo>
                <a:lnTo>
                  <a:pt x="579539" y="67306"/>
                </a:lnTo>
                <a:lnTo>
                  <a:pt x="628580" y="54313"/>
                </a:lnTo>
                <a:lnTo>
                  <a:pt x="677772" y="43085"/>
                </a:lnTo>
                <a:lnTo>
                  <a:pt x="727109" y="33510"/>
                </a:lnTo>
                <a:lnTo>
                  <a:pt x="776588" y="25476"/>
                </a:lnTo>
                <a:lnTo>
                  <a:pt x="826204" y="18871"/>
                </a:lnTo>
                <a:lnTo>
                  <a:pt x="875955" y="13582"/>
                </a:lnTo>
                <a:lnTo>
                  <a:pt x="925835" y="9497"/>
                </a:lnTo>
                <a:lnTo>
                  <a:pt x="975841" y="6504"/>
                </a:lnTo>
                <a:lnTo>
                  <a:pt x="1025968" y="4491"/>
                </a:lnTo>
                <a:lnTo>
                  <a:pt x="1076213" y="3344"/>
                </a:lnTo>
                <a:lnTo>
                  <a:pt x="1126572" y="2952"/>
                </a:lnTo>
                <a:lnTo>
                  <a:pt x="1177040" y="3202"/>
                </a:lnTo>
                <a:lnTo>
                  <a:pt x="1227613" y="3982"/>
                </a:lnTo>
                <a:lnTo>
                  <a:pt x="1278288" y="5180"/>
                </a:lnTo>
                <a:lnTo>
                  <a:pt x="1329060" y="6683"/>
                </a:lnTo>
                <a:lnTo>
                  <a:pt x="1381352" y="7877"/>
                </a:lnTo>
                <a:lnTo>
                  <a:pt x="1433720" y="8296"/>
                </a:lnTo>
                <a:lnTo>
                  <a:pt x="1486152" y="8078"/>
                </a:lnTo>
                <a:lnTo>
                  <a:pt x="1538634" y="7362"/>
                </a:lnTo>
                <a:lnTo>
                  <a:pt x="1591155" y="6285"/>
                </a:lnTo>
                <a:lnTo>
                  <a:pt x="1643702" y="4986"/>
                </a:lnTo>
                <a:lnTo>
                  <a:pt x="1748825" y="2275"/>
                </a:lnTo>
                <a:lnTo>
                  <a:pt x="1801375" y="1140"/>
                </a:lnTo>
                <a:lnTo>
                  <a:pt x="1853902" y="335"/>
                </a:lnTo>
                <a:lnTo>
                  <a:pt x="1906392" y="0"/>
                </a:lnTo>
                <a:lnTo>
                  <a:pt x="1958834" y="271"/>
                </a:lnTo>
                <a:lnTo>
                  <a:pt x="2011214" y="1289"/>
                </a:lnTo>
                <a:lnTo>
                  <a:pt x="2061898" y="2947"/>
                </a:lnTo>
                <a:lnTo>
                  <a:pt x="2112519" y="5185"/>
                </a:lnTo>
                <a:lnTo>
                  <a:pt x="2163086" y="7921"/>
                </a:lnTo>
                <a:lnTo>
                  <a:pt x="2213610" y="11071"/>
                </a:lnTo>
                <a:lnTo>
                  <a:pt x="2264101" y="14554"/>
                </a:lnTo>
                <a:lnTo>
                  <a:pt x="2314570" y="18286"/>
                </a:lnTo>
                <a:lnTo>
                  <a:pt x="2365026" y="22184"/>
                </a:lnTo>
                <a:lnTo>
                  <a:pt x="2465942" y="30150"/>
                </a:lnTo>
                <a:lnTo>
                  <a:pt x="2516422" y="34052"/>
                </a:lnTo>
                <a:lnTo>
                  <a:pt x="2566931" y="37789"/>
                </a:lnTo>
                <a:lnTo>
                  <a:pt x="2617477" y="41280"/>
                </a:lnTo>
                <a:lnTo>
                  <a:pt x="2668073" y="44440"/>
                </a:lnTo>
                <a:lnTo>
                  <a:pt x="2708712" y="44654"/>
                </a:lnTo>
                <a:lnTo>
                  <a:pt x="2749662" y="41795"/>
                </a:lnTo>
                <a:lnTo>
                  <a:pt x="2790767" y="38080"/>
                </a:lnTo>
                <a:lnTo>
                  <a:pt x="2831873" y="35727"/>
                </a:lnTo>
                <a:lnTo>
                  <a:pt x="2885339" y="33917"/>
                </a:lnTo>
                <a:lnTo>
                  <a:pt x="2992671" y="28476"/>
                </a:lnTo>
                <a:lnTo>
                  <a:pt x="3046203" y="26601"/>
                </a:lnTo>
                <a:lnTo>
                  <a:pt x="3099422" y="26461"/>
                </a:lnTo>
                <a:lnTo>
                  <a:pt x="3152163" y="28934"/>
                </a:lnTo>
                <a:lnTo>
                  <a:pt x="3204259" y="34897"/>
                </a:lnTo>
                <a:lnTo>
                  <a:pt x="3251626" y="43707"/>
                </a:lnTo>
                <a:lnTo>
                  <a:pt x="3298293" y="55429"/>
                </a:lnTo>
                <a:lnTo>
                  <a:pt x="3344176" y="69997"/>
                </a:lnTo>
                <a:lnTo>
                  <a:pt x="3389188" y="87340"/>
                </a:lnTo>
                <a:lnTo>
                  <a:pt x="3433245" y="107392"/>
                </a:lnTo>
                <a:lnTo>
                  <a:pt x="3476260" y="130083"/>
                </a:lnTo>
                <a:lnTo>
                  <a:pt x="3518150" y="155346"/>
                </a:lnTo>
                <a:lnTo>
                  <a:pt x="3558827" y="183112"/>
                </a:lnTo>
                <a:lnTo>
                  <a:pt x="3598208" y="213313"/>
                </a:lnTo>
                <a:lnTo>
                  <a:pt x="3633552" y="244569"/>
                </a:lnTo>
                <a:lnTo>
                  <a:pt x="3665187" y="278133"/>
                </a:lnTo>
                <a:lnTo>
                  <a:pt x="3693170" y="313945"/>
                </a:lnTo>
                <a:lnTo>
                  <a:pt x="3717560" y="351943"/>
                </a:lnTo>
                <a:lnTo>
                  <a:pt x="3738413" y="392068"/>
                </a:lnTo>
                <a:lnTo>
                  <a:pt x="3755788" y="434259"/>
                </a:lnTo>
                <a:lnTo>
                  <a:pt x="3769741" y="478455"/>
                </a:lnTo>
                <a:lnTo>
                  <a:pt x="3780331" y="524596"/>
                </a:lnTo>
                <a:lnTo>
                  <a:pt x="3787615" y="572622"/>
                </a:lnTo>
                <a:lnTo>
                  <a:pt x="3791650" y="622472"/>
                </a:lnTo>
                <a:lnTo>
                  <a:pt x="3792495" y="674085"/>
                </a:lnTo>
                <a:lnTo>
                  <a:pt x="3790206" y="727401"/>
                </a:lnTo>
                <a:lnTo>
                  <a:pt x="3789720" y="737048"/>
                </a:lnTo>
                <a:lnTo>
                  <a:pt x="3788962" y="765988"/>
                </a:lnTo>
                <a:lnTo>
                  <a:pt x="3774915" y="818632"/>
                </a:lnTo>
                <a:lnTo>
                  <a:pt x="3761178" y="870963"/>
                </a:lnTo>
                <a:lnTo>
                  <a:pt x="3745421" y="906076"/>
                </a:lnTo>
                <a:lnTo>
                  <a:pt x="3737853" y="923652"/>
                </a:lnTo>
                <a:lnTo>
                  <a:pt x="3730907" y="941500"/>
                </a:lnTo>
                <a:lnTo>
                  <a:pt x="3710675" y="990231"/>
                </a:lnTo>
                <a:lnTo>
                  <a:pt x="3687637" y="1035694"/>
                </a:lnTo>
                <a:lnTo>
                  <a:pt x="3661922" y="1078029"/>
                </a:lnTo>
                <a:lnTo>
                  <a:pt x="3633658" y="1117380"/>
                </a:lnTo>
                <a:lnTo>
                  <a:pt x="3602977" y="1153888"/>
                </a:lnTo>
                <a:lnTo>
                  <a:pt x="3570006" y="1187694"/>
                </a:lnTo>
                <a:lnTo>
                  <a:pt x="3534876" y="1218942"/>
                </a:lnTo>
                <a:lnTo>
                  <a:pt x="3497715" y="1247772"/>
                </a:lnTo>
                <a:lnTo>
                  <a:pt x="3458654" y="1274326"/>
                </a:lnTo>
                <a:lnTo>
                  <a:pt x="3417821" y="1298747"/>
                </a:lnTo>
                <a:lnTo>
                  <a:pt x="3364326" y="1327325"/>
                </a:lnTo>
                <a:lnTo>
                  <a:pt x="3309588" y="1350612"/>
                </a:lnTo>
                <a:lnTo>
                  <a:pt x="3260536" y="1367302"/>
                </a:lnTo>
                <a:lnTo>
                  <a:pt x="3211462" y="1383132"/>
                </a:lnTo>
                <a:lnTo>
                  <a:pt x="3162365" y="1398044"/>
                </a:lnTo>
                <a:lnTo>
                  <a:pt x="3113244" y="1411978"/>
                </a:lnTo>
                <a:lnTo>
                  <a:pt x="3064098" y="1424876"/>
                </a:lnTo>
                <a:lnTo>
                  <a:pt x="3014926" y="1436678"/>
                </a:lnTo>
                <a:lnTo>
                  <a:pt x="2965727" y="1447325"/>
                </a:lnTo>
                <a:lnTo>
                  <a:pt x="2916499" y="1456758"/>
                </a:lnTo>
                <a:lnTo>
                  <a:pt x="2867243" y="1464918"/>
                </a:lnTo>
                <a:lnTo>
                  <a:pt x="2817955" y="1471745"/>
                </a:lnTo>
                <a:lnTo>
                  <a:pt x="2768636" y="1477181"/>
                </a:lnTo>
                <a:lnTo>
                  <a:pt x="2719285" y="1481166"/>
                </a:lnTo>
                <a:lnTo>
                  <a:pt x="2669899" y="1483641"/>
                </a:lnTo>
                <a:lnTo>
                  <a:pt x="2620479" y="1484547"/>
                </a:lnTo>
                <a:close/>
              </a:path>
            </a:pathLst>
          </a:custGeom>
          <a:solidFill>
            <a:srgbClr val="ABCF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9561513" y="8769038"/>
            <a:ext cx="3792854" cy="1484630"/>
          </a:xfrm>
          <a:custGeom>
            <a:avLst/>
            <a:gdLst/>
            <a:ahLst/>
            <a:cxnLst/>
            <a:rect l="l" t="t" r="r" b="b"/>
            <a:pathLst>
              <a:path w="3792854" h="1484629">
                <a:moveTo>
                  <a:pt x="2620479" y="1484547"/>
                </a:moveTo>
                <a:lnTo>
                  <a:pt x="2571023" y="1483825"/>
                </a:lnTo>
                <a:lnTo>
                  <a:pt x="2521530" y="1481416"/>
                </a:lnTo>
                <a:lnTo>
                  <a:pt x="2471999" y="1477259"/>
                </a:lnTo>
                <a:lnTo>
                  <a:pt x="2422429" y="1471298"/>
                </a:lnTo>
                <a:lnTo>
                  <a:pt x="2372818" y="1463471"/>
                </a:lnTo>
                <a:lnTo>
                  <a:pt x="2323805" y="1454596"/>
                </a:lnTo>
                <a:lnTo>
                  <a:pt x="2274826" y="1445481"/>
                </a:lnTo>
                <a:lnTo>
                  <a:pt x="2176903" y="1427019"/>
                </a:lnTo>
                <a:lnTo>
                  <a:pt x="2127925" y="1417917"/>
                </a:lnTo>
                <a:lnTo>
                  <a:pt x="2078911" y="1409064"/>
                </a:lnTo>
                <a:lnTo>
                  <a:pt x="2029846" y="1400583"/>
                </a:lnTo>
                <a:lnTo>
                  <a:pt x="1980712" y="1392596"/>
                </a:lnTo>
                <a:lnTo>
                  <a:pt x="1931491" y="1385226"/>
                </a:lnTo>
                <a:lnTo>
                  <a:pt x="1882167" y="1378595"/>
                </a:lnTo>
                <a:lnTo>
                  <a:pt x="1832722" y="1372825"/>
                </a:lnTo>
                <a:lnTo>
                  <a:pt x="1783138" y="1368039"/>
                </a:lnTo>
                <a:lnTo>
                  <a:pt x="1734952" y="1364415"/>
                </a:lnTo>
                <a:lnTo>
                  <a:pt x="1686613" y="1361765"/>
                </a:lnTo>
                <a:lnTo>
                  <a:pt x="1638142" y="1359974"/>
                </a:lnTo>
                <a:lnTo>
                  <a:pt x="1589558" y="1358926"/>
                </a:lnTo>
                <a:lnTo>
                  <a:pt x="1540882" y="1358506"/>
                </a:lnTo>
                <a:lnTo>
                  <a:pt x="1492134" y="1358600"/>
                </a:lnTo>
                <a:lnTo>
                  <a:pt x="1443335" y="1359090"/>
                </a:lnTo>
                <a:lnTo>
                  <a:pt x="1394503" y="1359864"/>
                </a:lnTo>
                <a:lnTo>
                  <a:pt x="1248021" y="1362725"/>
                </a:lnTo>
                <a:lnTo>
                  <a:pt x="1095188" y="1365186"/>
                </a:lnTo>
                <a:lnTo>
                  <a:pt x="1043207" y="1365828"/>
                </a:lnTo>
                <a:lnTo>
                  <a:pt x="991308" y="1365964"/>
                </a:lnTo>
                <a:lnTo>
                  <a:pt x="939524" y="1365323"/>
                </a:lnTo>
                <a:lnTo>
                  <a:pt x="887889" y="1363631"/>
                </a:lnTo>
                <a:lnTo>
                  <a:pt x="836435" y="1360616"/>
                </a:lnTo>
                <a:lnTo>
                  <a:pt x="785195" y="1356006"/>
                </a:lnTo>
                <a:lnTo>
                  <a:pt x="734203" y="1349530"/>
                </a:lnTo>
                <a:lnTo>
                  <a:pt x="683492" y="1340914"/>
                </a:lnTo>
                <a:lnTo>
                  <a:pt x="633095" y="1329886"/>
                </a:lnTo>
                <a:lnTo>
                  <a:pt x="583044" y="1316174"/>
                </a:lnTo>
                <a:lnTo>
                  <a:pt x="536881" y="1302553"/>
                </a:lnTo>
                <a:lnTo>
                  <a:pt x="490639" y="1289329"/>
                </a:lnTo>
                <a:lnTo>
                  <a:pt x="444605" y="1275946"/>
                </a:lnTo>
                <a:lnTo>
                  <a:pt x="399064" y="1261850"/>
                </a:lnTo>
                <a:lnTo>
                  <a:pt x="354299" y="1246486"/>
                </a:lnTo>
                <a:lnTo>
                  <a:pt x="310598" y="1229300"/>
                </a:lnTo>
                <a:lnTo>
                  <a:pt x="268244" y="1209736"/>
                </a:lnTo>
                <a:lnTo>
                  <a:pt x="227523" y="1187241"/>
                </a:lnTo>
                <a:lnTo>
                  <a:pt x="188720" y="1161259"/>
                </a:lnTo>
                <a:lnTo>
                  <a:pt x="152120" y="1131236"/>
                </a:lnTo>
                <a:lnTo>
                  <a:pt x="118008" y="1096617"/>
                </a:lnTo>
                <a:lnTo>
                  <a:pt x="86669" y="1056848"/>
                </a:lnTo>
                <a:lnTo>
                  <a:pt x="64151" y="1018954"/>
                </a:lnTo>
                <a:lnTo>
                  <a:pt x="43649" y="973326"/>
                </a:lnTo>
                <a:lnTo>
                  <a:pt x="26073" y="923088"/>
                </a:lnTo>
                <a:lnTo>
                  <a:pt x="12333" y="871363"/>
                </a:lnTo>
                <a:lnTo>
                  <a:pt x="3338" y="821275"/>
                </a:lnTo>
                <a:lnTo>
                  <a:pt x="0" y="775947"/>
                </a:lnTo>
                <a:lnTo>
                  <a:pt x="2088" y="739418"/>
                </a:lnTo>
                <a:lnTo>
                  <a:pt x="8390" y="698052"/>
                </a:lnTo>
                <a:lnTo>
                  <a:pt x="18493" y="652416"/>
                </a:lnTo>
                <a:lnTo>
                  <a:pt x="31982" y="603080"/>
                </a:lnTo>
                <a:lnTo>
                  <a:pt x="48445" y="550613"/>
                </a:lnTo>
                <a:lnTo>
                  <a:pt x="67470" y="495583"/>
                </a:lnTo>
                <a:lnTo>
                  <a:pt x="88642" y="438560"/>
                </a:lnTo>
                <a:lnTo>
                  <a:pt x="111549" y="380112"/>
                </a:lnTo>
                <a:lnTo>
                  <a:pt x="146083" y="324906"/>
                </a:lnTo>
                <a:lnTo>
                  <a:pt x="179511" y="280500"/>
                </a:lnTo>
                <a:lnTo>
                  <a:pt x="213561" y="244484"/>
                </a:lnTo>
                <a:lnTo>
                  <a:pt x="249961" y="214451"/>
                </a:lnTo>
                <a:lnTo>
                  <a:pt x="290439" y="187990"/>
                </a:lnTo>
                <a:lnTo>
                  <a:pt x="336722" y="162693"/>
                </a:lnTo>
                <a:lnTo>
                  <a:pt x="384954" y="139186"/>
                </a:lnTo>
                <a:lnTo>
                  <a:pt x="433355" y="118006"/>
                </a:lnTo>
                <a:lnTo>
                  <a:pt x="481922" y="99041"/>
                </a:lnTo>
                <a:lnTo>
                  <a:pt x="530652" y="82178"/>
                </a:lnTo>
                <a:lnTo>
                  <a:pt x="579539" y="67306"/>
                </a:lnTo>
                <a:lnTo>
                  <a:pt x="628580" y="54313"/>
                </a:lnTo>
                <a:lnTo>
                  <a:pt x="677772" y="43085"/>
                </a:lnTo>
                <a:lnTo>
                  <a:pt x="727109" y="33510"/>
                </a:lnTo>
                <a:lnTo>
                  <a:pt x="776588" y="25476"/>
                </a:lnTo>
                <a:lnTo>
                  <a:pt x="826204" y="18871"/>
                </a:lnTo>
                <a:lnTo>
                  <a:pt x="875955" y="13582"/>
                </a:lnTo>
                <a:lnTo>
                  <a:pt x="925835" y="9497"/>
                </a:lnTo>
                <a:lnTo>
                  <a:pt x="975841" y="6504"/>
                </a:lnTo>
                <a:lnTo>
                  <a:pt x="1025968" y="4491"/>
                </a:lnTo>
                <a:lnTo>
                  <a:pt x="1076213" y="3344"/>
                </a:lnTo>
                <a:lnTo>
                  <a:pt x="1126572" y="2952"/>
                </a:lnTo>
                <a:lnTo>
                  <a:pt x="1177040" y="3202"/>
                </a:lnTo>
                <a:lnTo>
                  <a:pt x="1227613" y="3982"/>
                </a:lnTo>
                <a:lnTo>
                  <a:pt x="1278288" y="5180"/>
                </a:lnTo>
                <a:lnTo>
                  <a:pt x="1329060" y="6683"/>
                </a:lnTo>
                <a:lnTo>
                  <a:pt x="1381352" y="7877"/>
                </a:lnTo>
                <a:lnTo>
                  <a:pt x="1433720" y="8296"/>
                </a:lnTo>
                <a:lnTo>
                  <a:pt x="1486152" y="8078"/>
                </a:lnTo>
                <a:lnTo>
                  <a:pt x="1538634" y="7362"/>
                </a:lnTo>
                <a:lnTo>
                  <a:pt x="1591155" y="6285"/>
                </a:lnTo>
                <a:lnTo>
                  <a:pt x="1643702" y="4986"/>
                </a:lnTo>
                <a:lnTo>
                  <a:pt x="1748825" y="2275"/>
                </a:lnTo>
                <a:lnTo>
                  <a:pt x="1801375" y="1140"/>
                </a:lnTo>
                <a:lnTo>
                  <a:pt x="1853902" y="335"/>
                </a:lnTo>
                <a:lnTo>
                  <a:pt x="1906392" y="0"/>
                </a:lnTo>
                <a:lnTo>
                  <a:pt x="1958834" y="271"/>
                </a:lnTo>
                <a:lnTo>
                  <a:pt x="2011214" y="1289"/>
                </a:lnTo>
                <a:lnTo>
                  <a:pt x="2061898" y="2947"/>
                </a:lnTo>
                <a:lnTo>
                  <a:pt x="2112519" y="5185"/>
                </a:lnTo>
                <a:lnTo>
                  <a:pt x="2163086" y="7921"/>
                </a:lnTo>
                <a:lnTo>
                  <a:pt x="2213610" y="11071"/>
                </a:lnTo>
                <a:lnTo>
                  <a:pt x="2264101" y="14554"/>
                </a:lnTo>
                <a:lnTo>
                  <a:pt x="2314570" y="18286"/>
                </a:lnTo>
                <a:lnTo>
                  <a:pt x="2365026" y="22184"/>
                </a:lnTo>
                <a:lnTo>
                  <a:pt x="2465942" y="30150"/>
                </a:lnTo>
                <a:lnTo>
                  <a:pt x="2516422" y="34052"/>
                </a:lnTo>
                <a:lnTo>
                  <a:pt x="2566931" y="37789"/>
                </a:lnTo>
                <a:lnTo>
                  <a:pt x="2617477" y="41280"/>
                </a:lnTo>
                <a:lnTo>
                  <a:pt x="2668073" y="44440"/>
                </a:lnTo>
                <a:lnTo>
                  <a:pt x="2708712" y="44654"/>
                </a:lnTo>
                <a:lnTo>
                  <a:pt x="2749662" y="41795"/>
                </a:lnTo>
                <a:lnTo>
                  <a:pt x="2790767" y="38080"/>
                </a:lnTo>
                <a:lnTo>
                  <a:pt x="2831873" y="35727"/>
                </a:lnTo>
                <a:lnTo>
                  <a:pt x="2885339" y="33917"/>
                </a:lnTo>
                <a:lnTo>
                  <a:pt x="2992671" y="28476"/>
                </a:lnTo>
                <a:lnTo>
                  <a:pt x="3046203" y="26601"/>
                </a:lnTo>
                <a:lnTo>
                  <a:pt x="3099422" y="26461"/>
                </a:lnTo>
                <a:lnTo>
                  <a:pt x="3152163" y="28934"/>
                </a:lnTo>
                <a:lnTo>
                  <a:pt x="3204259" y="34897"/>
                </a:lnTo>
                <a:lnTo>
                  <a:pt x="3251626" y="43707"/>
                </a:lnTo>
                <a:lnTo>
                  <a:pt x="3298293" y="55429"/>
                </a:lnTo>
                <a:lnTo>
                  <a:pt x="3344176" y="69997"/>
                </a:lnTo>
                <a:lnTo>
                  <a:pt x="3389188" y="87340"/>
                </a:lnTo>
                <a:lnTo>
                  <a:pt x="3433245" y="107392"/>
                </a:lnTo>
                <a:lnTo>
                  <a:pt x="3476260" y="130083"/>
                </a:lnTo>
                <a:lnTo>
                  <a:pt x="3518150" y="155346"/>
                </a:lnTo>
                <a:lnTo>
                  <a:pt x="3558827" y="183112"/>
                </a:lnTo>
                <a:lnTo>
                  <a:pt x="3598208" y="213313"/>
                </a:lnTo>
                <a:lnTo>
                  <a:pt x="3633552" y="244569"/>
                </a:lnTo>
                <a:lnTo>
                  <a:pt x="3665187" y="278133"/>
                </a:lnTo>
                <a:lnTo>
                  <a:pt x="3693170" y="313945"/>
                </a:lnTo>
                <a:lnTo>
                  <a:pt x="3717560" y="351943"/>
                </a:lnTo>
                <a:lnTo>
                  <a:pt x="3738413" y="392068"/>
                </a:lnTo>
                <a:lnTo>
                  <a:pt x="3755788" y="434259"/>
                </a:lnTo>
                <a:lnTo>
                  <a:pt x="3769741" y="478455"/>
                </a:lnTo>
                <a:lnTo>
                  <a:pt x="3780331" y="524596"/>
                </a:lnTo>
                <a:lnTo>
                  <a:pt x="3787615" y="572622"/>
                </a:lnTo>
                <a:lnTo>
                  <a:pt x="3791650" y="622472"/>
                </a:lnTo>
                <a:lnTo>
                  <a:pt x="3792495" y="674085"/>
                </a:lnTo>
                <a:lnTo>
                  <a:pt x="3790206" y="727401"/>
                </a:lnTo>
                <a:lnTo>
                  <a:pt x="3789720" y="737048"/>
                </a:lnTo>
                <a:lnTo>
                  <a:pt x="3788962" y="765988"/>
                </a:lnTo>
                <a:lnTo>
                  <a:pt x="3774915" y="818632"/>
                </a:lnTo>
                <a:lnTo>
                  <a:pt x="3761178" y="870963"/>
                </a:lnTo>
                <a:lnTo>
                  <a:pt x="3745421" y="906076"/>
                </a:lnTo>
                <a:lnTo>
                  <a:pt x="3737853" y="923652"/>
                </a:lnTo>
                <a:lnTo>
                  <a:pt x="3730907" y="941500"/>
                </a:lnTo>
                <a:lnTo>
                  <a:pt x="3710675" y="990231"/>
                </a:lnTo>
                <a:lnTo>
                  <a:pt x="3687637" y="1035694"/>
                </a:lnTo>
                <a:lnTo>
                  <a:pt x="3661922" y="1078029"/>
                </a:lnTo>
                <a:lnTo>
                  <a:pt x="3633658" y="1117380"/>
                </a:lnTo>
                <a:lnTo>
                  <a:pt x="3602977" y="1153888"/>
                </a:lnTo>
                <a:lnTo>
                  <a:pt x="3570006" y="1187694"/>
                </a:lnTo>
                <a:lnTo>
                  <a:pt x="3534876" y="1218942"/>
                </a:lnTo>
                <a:lnTo>
                  <a:pt x="3497715" y="1247772"/>
                </a:lnTo>
                <a:lnTo>
                  <a:pt x="3458654" y="1274326"/>
                </a:lnTo>
                <a:lnTo>
                  <a:pt x="3417821" y="1298747"/>
                </a:lnTo>
                <a:lnTo>
                  <a:pt x="3364326" y="1327325"/>
                </a:lnTo>
                <a:lnTo>
                  <a:pt x="3309588" y="1350612"/>
                </a:lnTo>
                <a:lnTo>
                  <a:pt x="3260536" y="1367302"/>
                </a:lnTo>
                <a:lnTo>
                  <a:pt x="3211462" y="1383132"/>
                </a:lnTo>
                <a:lnTo>
                  <a:pt x="3162365" y="1398044"/>
                </a:lnTo>
                <a:lnTo>
                  <a:pt x="3113244" y="1411978"/>
                </a:lnTo>
                <a:lnTo>
                  <a:pt x="3064098" y="1424876"/>
                </a:lnTo>
                <a:lnTo>
                  <a:pt x="3014926" y="1436678"/>
                </a:lnTo>
                <a:lnTo>
                  <a:pt x="2965727" y="1447325"/>
                </a:lnTo>
                <a:lnTo>
                  <a:pt x="2916499" y="1456758"/>
                </a:lnTo>
                <a:lnTo>
                  <a:pt x="2867243" y="1464918"/>
                </a:lnTo>
                <a:lnTo>
                  <a:pt x="2817955" y="1471745"/>
                </a:lnTo>
                <a:lnTo>
                  <a:pt x="2768636" y="1477181"/>
                </a:lnTo>
                <a:lnTo>
                  <a:pt x="2719285" y="1481166"/>
                </a:lnTo>
                <a:lnTo>
                  <a:pt x="2669899" y="1483641"/>
                </a:lnTo>
                <a:lnTo>
                  <a:pt x="2620479" y="1484547"/>
                </a:lnTo>
                <a:close/>
              </a:path>
            </a:pathLst>
          </a:custGeom>
          <a:solidFill>
            <a:srgbClr val="ABCF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/>
          <p:cNvSpPr/>
          <p:nvPr/>
        </p:nvSpPr>
        <p:spPr>
          <a:xfrm>
            <a:off x="3000534" y="7087998"/>
            <a:ext cx="4522153" cy="1484630"/>
          </a:xfrm>
          <a:custGeom>
            <a:avLst/>
            <a:gdLst/>
            <a:ahLst/>
            <a:cxnLst/>
            <a:rect l="l" t="t" r="r" b="b"/>
            <a:pathLst>
              <a:path w="3792854" h="1484629">
                <a:moveTo>
                  <a:pt x="2620479" y="1484547"/>
                </a:moveTo>
                <a:lnTo>
                  <a:pt x="2571023" y="1483825"/>
                </a:lnTo>
                <a:lnTo>
                  <a:pt x="2521530" y="1481416"/>
                </a:lnTo>
                <a:lnTo>
                  <a:pt x="2471999" y="1477259"/>
                </a:lnTo>
                <a:lnTo>
                  <a:pt x="2422429" y="1471298"/>
                </a:lnTo>
                <a:lnTo>
                  <a:pt x="2372818" y="1463471"/>
                </a:lnTo>
                <a:lnTo>
                  <a:pt x="2323805" y="1454596"/>
                </a:lnTo>
                <a:lnTo>
                  <a:pt x="2274826" y="1445481"/>
                </a:lnTo>
                <a:lnTo>
                  <a:pt x="2176903" y="1427019"/>
                </a:lnTo>
                <a:lnTo>
                  <a:pt x="2127925" y="1417917"/>
                </a:lnTo>
                <a:lnTo>
                  <a:pt x="2078911" y="1409064"/>
                </a:lnTo>
                <a:lnTo>
                  <a:pt x="2029846" y="1400583"/>
                </a:lnTo>
                <a:lnTo>
                  <a:pt x="1980712" y="1392596"/>
                </a:lnTo>
                <a:lnTo>
                  <a:pt x="1931491" y="1385226"/>
                </a:lnTo>
                <a:lnTo>
                  <a:pt x="1882167" y="1378595"/>
                </a:lnTo>
                <a:lnTo>
                  <a:pt x="1832722" y="1372825"/>
                </a:lnTo>
                <a:lnTo>
                  <a:pt x="1783138" y="1368039"/>
                </a:lnTo>
                <a:lnTo>
                  <a:pt x="1734952" y="1364415"/>
                </a:lnTo>
                <a:lnTo>
                  <a:pt x="1686613" y="1361765"/>
                </a:lnTo>
                <a:lnTo>
                  <a:pt x="1638142" y="1359974"/>
                </a:lnTo>
                <a:lnTo>
                  <a:pt x="1589558" y="1358926"/>
                </a:lnTo>
                <a:lnTo>
                  <a:pt x="1540882" y="1358506"/>
                </a:lnTo>
                <a:lnTo>
                  <a:pt x="1492134" y="1358600"/>
                </a:lnTo>
                <a:lnTo>
                  <a:pt x="1443335" y="1359090"/>
                </a:lnTo>
                <a:lnTo>
                  <a:pt x="1394503" y="1359864"/>
                </a:lnTo>
                <a:lnTo>
                  <a:pt x="1248021" y="1362725"/>
                </a:lnTo>
                <a:lnTo>
                  <a:pt x="1095188" y="1365186"/>
                </a:lnTo>
                <a:lnTo>
                  <a:pt x="1043207" y="1365828"/>
                </a:lnTo>
                <a:lnTo>
                  <a:pt x="991308" y="1365964"/>
                </a:lnTo>
                <a:lnTo>
                  <a:pt x="939524" y="1365323"/>
                </a:lnTo>
                <a:lnTo>
                  <a:pt x="887889" y="1363631"/>
                </a:lnTo>
                <a:lnTo>
                  <a:pt x="836435" y="1360616"/>
                </a:lnTo>
                <a:lnTo>
                  <a:pt x="785195" y="1356006"/>
                </a:lnTo>
                <a:lnTo>
                  <a:pt x="734203" y="1349530"/>
                </a:lnTo>
                <a:lnTo>
                  <a:pt x="683492" y="1340914"/>
                </a:lnTo>
                <a:lnTo>
                  <a:pt x="633095" y="1329886"/>
                </a:lnTo>
                <a:lnTo>
                  <a:pt x="583044" y="1316174"/>
                </a:lnTo>
                <a:lnTo>
                  <a:pt x="536881" y="1302553"/>
                </a:lnTo>
                <a:lnTo>
                  <a:pt x="490639" y="1289329"/>
                </a:lnTo>
                <a:lnTo>
                  <a:pt x="444605" y="1275946"/>
                </a:lnTo>
                <a:lnTo>
                  <a:pt x="399064" y="1261850"/>
                </a:lnTo>
                <a:lnTo>
                  <a:pt x="354299" y="1246486"/>
                </a:lnTo>
                <a:lnTo>
                  <a:pt x="310598" y="1229300"/>
                </a:lnTo>
                <a:lnTo>
                  <a:pt x="268244" y="1209736"/>
                </a:lnTo>
                <a:lnTo>
                  <a:pt x="227523" y="1187241"/>
                </a:lnTo>
                <a:lnTo>
                  <a:pt x="188720" y="1161259"/>
                </a:lnTo>
                <a:lnTo>
                  <a:pt x="152120" y="1131236"/>
                </a:lnTo>
                <a:lnTo>
                  <a:pt x="118008" y="1096617"/>
                </a:lnTo>
                <a:lnTo>
                  <a:pt x="86669" y="1056848"/>
                </a:lnTo>
                <a:lnTo>
                  <a:pt x="64151" y="1018954"/>
                </a:lnTo>
                <a:lnTo>
                  <a:pt x="43649" y="973326"/>
                </a:lnTo>
                <a:lnTo>
                  <a:pt x="26073" y="923088"/>
                </a:lnTo>
                <a:lnTo>
                  <a:pt x="12333" y="871363"/>
                </a:lnTo>
                <a:lnTo>
                  <a:pt x="3338" y="821275"/>
                </a:lnTo>
                <a:lnTo>
                  <a:pt x="0" y="775947"/>
                </a:lnTo>
                <a:lnTo>
                  <a:pt x="2088" y="739418"/>
                </a:lnTo>
                <a:lnTo>
                  <a:pt x="8390" y="698052"/>
                </a:lnTo>
                <a:lnTo>
                  <a:pt x="18493" y="652416"/>
                </a:lnTo>
                <a:lnTo>
                  <a:pt x="31982" y="603080"/>
                </a:lnTo>
                <a:lnTo>
                  <a:pt x="48445" y="550613"/>
                </a:lnTo>
                <a:lnTo>
                  <a:pt x="67470" y="495583"/>
                </a:lnTo>
                <a:lnTo>
                  <a:pt x="88642" y="438560"/>
                </a:lnTo>
                <a:lnTo>
                  <a:pt x="111549" y="380112"/>
                </a:lnTo>
                <a:lnTo>
                  <a:pt x="146083" y="324906"/>
                </a:lnTo>
                <a:lnTo>
                  <a:pt x="179511" y="280500"/>
                </a:lnTo>
                <a:lnTo>
                  <a:pt x="213561" y="244484"/>
                </a:lnTo>
                <a:lnTo>
                  <a:pt x="249961" y="214451"/>
                </a:lnTo>
                <a:lnTo>
                  <a:pt x="290439" y="187990"/>
                </a:lnTo>
                <a:lnTo>
                  <a:pt x="336722" y="162693"/>
                </a:lnTo>
                <a:lnTo>
                  <a:pt x="384954" y="139186"/>
                </a:lnTo>
                <a:lnTo>
                  <a:pt x="433355" y="118006"/>
                </a:lnTo>
                <a:lnTo>
                  <a:pt x="481922" y="99041"/>
                </a:lnTo>
                <a:lnTo>
                  <a:pt x="530652" y="82178"/>
                </a:lnTo>
                <a:lnTo>
                  <a:pt x="579539" y="67306"/>
                </a:lnTo>
                <a:lnTo>
                  <a:pt x="628580" y="54313"/>
                </a:lnTo>
                <a:lnTo>
                  <a:pt x="677772" y="43085"/>
                </a:lnTo>
                <a:lnTo>
                  <a:pt x="727109" y="33510"/>
                </a:lnTo>
                <a:lnTo>
                  <a:pt x="776588" y="25476"/>
                </a:lnTo>
                <a:lnTo>
                  <a:pt x="826204" y="18871"/>
                </a:lnTo>
                <a:lnTo>
                  <a:pt x="875955" y="13582"/>
                </a:lnTo>
                <a:lnTo>
                  <a:pt x="925835" y="9497"/>
                </a:lnTo>
                <a:lnTo>
                  <a:pt x="975841" y="6504"/>
                </a:lnTo>
                <a:lnTo>
                  <a:pt x="1025968" y="4491"/>
                </a:lnTo>
                <a:lnTo>
                  <a:pt x="1076213" y="3344"/>
                </a:lnTo>
                <a:lnTo>
                  <a:pt x="1126572" y="2952"/>
                </a:lnTo>
                <a:lnTo>
                  <a:pt x="1177040" y="3202"/>
                </a:lnTo>
                <a:lnTo>
                  <a:pt x="1227613" y="3982"/>
                </a:lnTo>
                <a:lnTo>
                  <a:pt x="1278288" y="5180"/>
                </a:lnTo>
                <a:lnTo>
                  <a:pt x="1329060" y="6683"/>
                </a:lnTo>
                <a:lnTo>
                  <a:pt x="1381352" y="7877"/>
                </a:lnTo>
                <a:lnTo>
                  <a:pt x="1433720" y="8296"/>
                </a:lnTo>
                <a:lnTo>
                  <a:pt x="1486152" y="8078"/>
                </a:lnTo>
                <a:lnTo>
                  <a:pt x="1538634" y="7362"/>
                </a:lnTo>
                <a:lnTo>
                  <a:pt x="1591155" y="6285"/>
                </a:lnTo>
                <a:lnTo>
                  <a:pt x="1643702" y="4986"/>
                </a:lnTo>
                <a:lnTo>
                  <a:pt x="1748825" y="2275"/>
                </a:lnTo>
                <a:lnTo>
                  <a:pt x="1801375" y="1140"/>
                </a:lnTo>
                <a:lnTo>
                  <a:pt x="1853902" y="335"/>
                </a:lnTo>
                <a:lnTo>
                  <a:pt x="1906392" y="0"/>
                </a:lnTo>
                <a:lnTo>
                  <a:pt x="1958834" y="271"/>
                </a:lnTo>
                <a:lnTo>
                  <a:pt x="2011214" y="1289"/>
                </a:lnTo>
                <a:lnTo>
                  <a:pt x="2061898" y="2947"/>
                </a:lnTo>
                <a:lnTo>
                  <a:pt x="2112519" y="5185"/>
                </a:lnTo>
                <a:lnTo>
                  <a:pt x="2163086" y="7921"/>
                </a:lnTo>
                <a:lnTo>
                  <a:pt x="2213610" y="11071"/>
                </a:lnTo>
                <a:lnTo>
                  <a:pt x="2264101" y="14554"/>
                </a:lnTo>
                <a:lnTo>
                  <a:pt x="2314570" y="18286"/>
                </a:lnTo>
                <a:lnTo>
                  <a:pt x="2365026" y="22184"/>
                </a:lnTo>
                <a:lnTo>
                  <a:pt x="2465942" y="30150"/>
                </a:lnTo>
                <a:lnTo>
                  <a:pt x="2516422" y="34052"/>
                </a:lnTo>
                <a:lnTo>
                  <a:pt x="2566931" y="37789"/>
                </a:lnTo>
                <a:lnTo>
                  <a:pt x="2617477" y="41280"/>
                </a:lnTo>
                <a:lnTo>
                  <a:pt x="2668073" y="44440"/>
                </a:lnTo>
                <a:lnTo>
                  <a:pt x="2708712" y="44654"/>
                </a:lnTo>
                <a:lnTo>
                  <a:pt x="2749662" y="41795"/>
                </a:lnTo>
                <a:lnTo>
                  <a:pt x="2790767" y="38080"/>
                </a:lnTo>
                <a:lnTo>
                  <a:pt x="2831873" y="35727"/>
                </a:lnTo>
                <a:lnTo>
                  <a:pt x="2885339" y="33917"/>
                </a:lnTo>
                <a:lnTo>
                  <a:pt x="2992671" y="28476"/>
                </a:lnTo>
                <a:lnTo>
                  <a:pt x="3046203" y="26601"/>
                </a:lnTo>
                <a:lnTo>
                  <a:pt x="3099422" y="26461"/>
                </a:lnTo>
                <a:lnTo>
                  <a:pt x="3152163" y="28934"/>
                </a:lnTo>
                <a:lnTo>
                  <a:pt x="3204259" y="34897"/>
                </a:lnTo>
                <a:lnTo>
                  <a:pt x="3251626" y="43707"/>
                </a:lnTo>
                <a:lnTo>
                  <a:pt x="3298293" y="55429"/>
                </a:lnTo>
                <a:lnTo>
                  <a:pt x="3344176" y="69997"/>
                </a:lnTo>
                <a:lnTo>
                  <a:pt x="3389188" y="87340"/>
                </a:lnTo>
                <a:lnTo>
                  <a:pt x="3433245" y="107392"/>
                </a:lnTo>
                <a:lnTo>
                  <a:pt x="3476260" y="130083"/>
                </a:lnTo>
                <a:lnTo>
                  <a:pt x="3518150" y="155346"/>
                </a:lnTo>
                <a:lnTo>
                  <a:pt x="3558827" y="183112"/>
                </a:lnTo>
                <a:lnTo>
                  <a:pt x="3598208" y="213313"/>
                </a:lnTo>
                <a:lnTo>
                  <a:pt x="3633552" y="244569"/>
                </a:lnTo>
                <a:lnTo>
                  <a:pt x="3665187" y="278133"/>
                </a:lnTo>
                <a:lnTo>
                  <a:pt x="3693170" y="313945"/>
                </a:lnTo>
                <a:lnTo>
                  <a:pt x="3717560" y="351943"/>
                </a:lnTo>
                <a:lnTo>
                  <a:pt x="3738413" y="392068"/>
                </a:lnTo>
                <a:lnTo>
                  <a:pt x="3755788" y="434259"/>
                </a:lnTo>
                <a:lnTo>
                  <a:pt x="3769741" y="478455"/>
                </a:lnTo>
                <a:lnTo>
                  <a:pt x="3780331" y="524596"/>
                </a:lnTo>
                <a:lnTo>
                  <a:pt x="3787615" y="572622"/>
                </a:lnTo>
                <a:lnTo>
                  <a:pt x="3791650" y="622472"/>
                </a:lnTo>
                <a:lnTo>
                  <a:pt x="3792495" y="674085"/>
                </a:lnTo>
                <a:lnTo>
                  <a:pt x="3790206" y="727401"/>
                </a:lnTo>
                <a:lnTo>
                  <a:pt x="3789720" y="737048"/>
                </a:lnTo>
                <a:lnTo>
                  <a:pt x="3788962" y="765988"/>
                </a:lnTo>
                <a:lnTo>
                  <a:pt x="3774915" y="818632"/>
                </a:lnTo>
                <a:lnTo>
                  <a:pt x="3761178" y="870963"/>
                </a:lnTo>
                <a:lnTo>
                  <a:pt x="3745421" y="906076"/>
                </a:lnTo>
                <a:lnTo>
                  <a:pt x="3737853" y="923652"/>
                </a:lnTo>
                <a:lnTo>
                  <a:pt x="3730907" y="941500"/>
                </a:lnTo>
                <a:lnTo>
                  <a:pt x="3710675" y="990231"/>
                </a:lnTo>
                <a:lnTo>
                  <a:pt x="3687637" y="1035694"/>
                </a:lnTo>
                <a:lnTo>
                  <a:pt x="3661922" y="1078029"/>
                </a:lnTo>
                <a:lnTo>
                  <a:pt x="3633658" y="1117380"/>
                </a:lnTo>
                <a:lnTo>
                  <a:pt x="3602977" y="1153888"/>
                </a:lnTo>
                <a:lnTo>
                  <a:pt x="3570006" y="1187694"/>
                </a:lnTo>
                <a:lnTo>
                  <a:pt x="3534876" y="1218942"/>
                </a:lnTo>
                <a:lnTo>
                  <a:pt x="3497715" y="1247772"/>
                </a:lnTo>
                <a:lnTo>
                  <a:pt x="3458654" y="1274326"/>
                </a:lnTo>
                <a:lnTo>
                  <a:pt x="3417821" y="1298747"/>
                </a:lnTo>
                <a:lnTo>
                  <a:pt x="3364326" y="1327325"/>
                </a:lnTo>
                <a:lnTo>
                  <a:pt x="3309588" y="1350612"/>
                </a:lnTo>
                <a:lnTo>
                  <a:pt x="3260536" y="1367302"/>
                </a:lnTo>
                <a:lnTo>
                  <a:pt x="3211462" y="1383132"/>
                </a:lnTo>
                <a:lnTo>
                  <a:pt x="3162365" y="1398044"/>
                </a:lnTo>
                <a:lnTo>
                  <a:pt x="3113244" y="1411978"/>
                </a:lnTo>
                <a:lnTo>
                  <a:pt x="3064098" y="1424876"/>
                </a:lnTo>
                <a:lnTo>
                  <a:pt x="3014926" y="1436678"/>
                </a:lnTo>
                <a:lnTo>
                  <a:pt x="2965727" y="1447325"/>
                </a:lnTo>
                <a:lnTo>
                  <a:pt x="2916499" y="1456758"/>
                </a:lnTo>
                <a:lnTo>
                  <a:pt x="2867243" y="1464918"/>
                </a:lnTo>
                <a:lnTo>
                  <a:pt x="2817955" y="1471745"/>
                </a:lnTo>
                <a:lnTo>
                  <a:pt x="2768636" y="1477181"/>
                </a:lnTo>
                <a:lnTo>
                  <a:pt x="2719285" y="1481166"/>
                </a:lnTo>
                <a:lnTo>
                  <a:pt x="2669899" y="1483641"/>
                </a:lnTo>
                <a:lnTo>
                  <a:pt x="2620479" y="1484547"/>
                </a:lnTo>
                <a:close/>
              </a:path>
            </a:pathLst>
          </a:custGeom>
          <a:solidFill>
            <a:srgbClr val="ABCF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/>
          <p:cNvSpPr/>
          <p:nvPr/>
        </p:nvSpPr>
        <p:spPr>
          <a:xfrm>
            <a:off x="4631849" y="8769038"/>
            <a:ext cx="3792854" cy="1484630"/>
          </a:xfrm>
          <a:custGeom>
            <a:avLst/>
            <a:gdLst/>
            <a:ahLst/>
            <a:cxnLst/>
            <a:rect l="l" t="t" r="r" b="b"/>
            <a:pathLst>
              <a:path w="3792854" h="1484629">
                <a:moveTo>
                  <a:pt x="2620479" y="1484547"/>
                </a:moveTo>
                <a:lnTo>
                  <a:pt x="2571023" y="1483825"/>
                </a:lnTo>
                <a:lnTo>
                  <a:pt x="2521530" y="1481416"/>
                </a:lnTo>
                <a:lnTo>
                  <a:pt x="2471999" y="1477259"/>
                </a:lnTo>
                <a:lnTo>
                  <a:pt x="2422429" y="1471298"/>
                </a:lnTo>
                <a:lnTo>
                  <a:pt x="2372818" y="1463471"/>
                </a:lnTo>
                <a:lnTo>
                  <a:pt x="2323805" y="1454596"/>
                </a:lnTo>
                <a:lnTo>
                  <a:pt x="2274826" y="1445481"/>
                </a:lnTo>
                <a:lnTo>
                  <a:pt x="2176903" y="1427019"/>
                </a:lnTo>
                <a:lnTo>
                  <a:pt x="2127925" y="1417917"/>
                </a:lnTo>
                <a:lnTo>
                  <a:pt x="2078911" y="1409064"/>
                </a:lnTo>
                <a:lnTo>
                  <a:pt x="2029846" y="1400583"/>
                </a:lnTo>
                <a:lnTo>
                  <a:pt x="1980712" y="1392596"/>
                </a:lnTo>
                <a:lnTo>
                  <a:pt x="1931491" y="1385226"/>
                </a:lnTo>
                <a:lnTo>
                  <a:pt x="1882167" y="1378595"/>
                </a:lnTo>
                <a:lnTo>
                  <a:pt x="1832722" y="1372825"/>
                </a:lnTo>
                <a:lnTo>
                  <a:pt x="1783138" y="1368039"/>
                </a:lnTo>
                <a:lnTo>
                  <a:pt x="1734952" y="1364415"/>
                </a:lnTo>
                <a:lnTo>
                  <a:pt x="1686613" y="1361765"/>
                </a:lnTo>
                <a:lnTo>
                  <a:pt x="1638142" y="1359974"/>
                </a:lnTo>
                <a:lnTo>
                  <a:pt x="1589558" y="1358926"/>
                </a:lnTo>
                <a:lnTo>
                  <a:pt x="1540882" y="1358506"/>
                </a:lnTo>
                <a:lnTo>
                  <a:pt x="1492134" y="1358600"/>
                </a:lnTo>
                <a:lnTo>
                  <a:pt x="1443335" y="1359090"/>
                </a:lnTo>
                <a:lnTo>
                  <a:pt x="1394503" y="1359864"/>
                </a:lnTo>
                <a:lnTo>
                  <a:pt x="1248021" y="1362725"/>
                </a:lnTo>
                <a:lnTo>
                  <a:pt x="1095188" y="1365186"/>
                </a:lnTo>
                <a:lnTo>
                  <a:pt x="1043207" y="1365828"/>
                </a:lnTo>
                <a:lnTo>
                  <a:pt x="991308" y="1365964"/>
                </a:lnTo>
                <a:lnTo>
                  <a:pt x="939524" y="1365323"/>
                </a:lnTo>
                <a:lnTo>
                  <a:pt x="887889" y="1363631"/>
                </a:lnTo>
                <a:lnTo>
                  <a:pt x="836435" y="1360616"/>
                </a:lnTo>
                <a:lnTo>
                  <a:pt x="785195" y="1356006"/>
                </a:lnTo>
                <a:lnTo>
                  <a:pt x="734203" y="1349530"/>
                </a:lnTo>
                <a:lnTo>
                  <a:pt x="683492" y="1340914"/>
                </a:lnTo>
                <a:lnTo>
                  <a:pt x="633095" y="1329886"/>
                </a:lnTo>
                <a:lnTo>
                  <a:pt x="583044" y="1316174"/>
                </a:lnTo>
                <a:lnTo>
                  <a:pt x="536881" y="1302553"/>
                </a:lnTo>
                <a:lnTo>
                  <a:pt x="490639" y="1289329"/>
                </a:lnTo>
                <a:lnTo>
                  <a:pt x="444605" y="1275946"/>
                </a:lnTo>
                <a:lnTo>
                  <a:pt x="399064" y="1261850"/>
                </a:lnTo>
                <a:lnTo>
                  <a:pt x="354299" y="1246486"/>
                </a:lnTo>
                <a:lnTo>
                  <a:pt x="310598" y="1229300"/>
                </a:lnTo>
                <a:lnTo>
                  <a:pt x="268244" y="1209736"/>
                </a:lnTo>
                <a:lnTo>
                  <a:pt x="227523" y="1187241"/>
                </a:lnTo>
                <a:lnTo>
                  <a:pt x="188720" y="1161259"/>
                </a:lnTo>
                <a:lnTo>
                  <a:pt x="152120" y="1131236"/>
                </a:lnTo>
                <a:lnTo>
                  <a:pt x="118008" y="1096617"/>
                </a:lnTo>
                <a:lnTo>
                  <a:pt x="86669" y="1056848"/>
                </a:lnTo>
                <a:lnTo>
                  <a:pt x="64151" y="1018954"/>
                </a:lnTo>
                <a:lnTo>
                  <a:pt x="43649" y="973326"/>
                </a:lnTo>
                <a:lnTo>
                  <a:pt x="26073" y="923088"/>
                </a:lnTo>
                <a:lnTo>
                  <a:pt x="12333" y="871363"/>
                </a:lnTo>
                <a:lnTo>
                  <a:pt x="3338" y="821275"/>
                </a:lnTo>
                <a:lnTo>
                  <a:pt x="0" y="775947"/>
                </a:lnTo>
                <a:lnTo>
                  <a:pt x="2088" y="739418"/>
                </a:lnTo>
                <a:lnTo>
                  <a:pt x="8390" y="698052"/>
                </a:lnTo>
                <a:lnTo>
                  <a:pt x="18493" y="652416"/>
                </a:lnTo>
                <a:lnTo>
                  <a:pt x="31982" y="603080"/>
                </a:lnTo>
                <a:lnTo>
                  <a:pt x="48445" y="550613"/>
                </a:lnTo>
                <a:lnTo>
                  <a:pt x="67470" y="495583"/>
                </a:lnTo>
                <a:lnTo>
                  <a:pt x="88642" y="438560"/>
                </a:lnTo>
                <a:lnTo>
                  <a:pt x="111549" y="380112"/>
                </a:lnTo>
                <a:lnTo>
                  <a:pt x="146083" y="324906"/>
                </a:lnTo>
                <a:lnTo>
                  <a:pt x="179511" y="280500"/>
                </a:lnTo>
                <a:lnTo>
                  <a:pt x="213561" y="244484"/>
                </a:lnTo>
                <a:lnTo>
                  <a:pt x="249961" y="214451"/>
                </a:lnTo>
                <a:lnTo>
                  <a:pt x="290439" y="187990"/>
                </a:lnTo>
                <a:lnTo>
                  <a:pt x="336722" y="162693"/>
                </a:lnTo>
                <a:lnTo>
                  <a:pt x="384954" y="139186"/>
                </a:lnTo>
                <a:lnTo>
                  <a:pt x="433355" y="118006"/>
                </a:lnTo>
                <a:lnTo>
                  <a:pt x="481922" y="99041"/>
                </a:lnTo>
                <a:lnTo>
                  <a:pt x="530652" y="82178"/>
                </a:lnTo>
                <a:lnTo>
                  <a:pt x="579539" y="67306"/>
                </a:lnTo>
                <a:lnTo>
                  <a:pt x="628580" y="54313"/>
                </a:lnTo>
                <a:lnTo>
                  <a:pt x="677772" y="43085"/>
                </a:lnTo>
                <a:lnTo>
                  <a:pt x="727109" y="33510"/>
                </a:lnTo>
                <a:lnTo>
                  <a:pt x="776588" y="25476"/>
                </a:lnTo>
                <a:lnTo>
                  <a:pt x="826204" y="18871"/>
                </a:lnTo>
                <a:lnTo>
                  <a:pt x="875955" y="13582"/>
                </a:lnTo>
                <a:lnTo>
                  <a:pt x="925835" y="9497"/>
                </a:lnTo>
                <a:lnTo>
                  <a:pt x="975841" y="6504"/>
                </a:lnTo>
                <a:lnTo>
                  <a:pt x="1025968" y="4491"/>
                </a:lnTo>
                <a:lnTo>
                  <a:pt x="1076213" y="3344"/>
                </a:lnTo>
                <a:lnTo>
                  <a:pt x="1126572" y="2952"/>
                </a:lnTo>
                <a:lnTo>
                  <a:pt x="1177040" y="3202"/>
                </a:lnTo>
                <a:lnTo>
                  <a:pt x="1227613" y="3982"/>
                </a:lnTo>
                <a:lnTo>
                  <a:pt x="1278288" y="5180"/>
                </a:lnTo>
                <a:lnTo>
                  <a:pt x="1329060" y="6683"/>
                </a:lnTo>
                <a:lnTo>
                  <a:pt x="1381352" y="7877"/>
                </a:lnTo>
                <a:lnTo>
                  <a:pt x="1433720" y="8296"/>
                </a:lnTo>
                <a:lnTo>
                  <a:pt x="1486152" y="8078"/>
                </a:lnTo>
                <a:lnTo>
                  <a:pt x="1538634" y="7362"/>
                </a:lnTo>
                <a:lnTo>
                  <a:pt x="1591155" y="6285"/>
                </a:lnTo>
                <a:lnTo>
                  <a:pt x="1643702" y="4986"/>
                </a:lnTo>
                <a:lnTo>
                  <a:pt x="1748825" y="2275"/>
                </a:lnTo>
                <a:lnTo>
                  <a:pt x="1801375" y="1140"/>
                </a:lnTo>
                <a:lnTo>
                  <a:pt x="1853902" y="335"/>
                </a:lnTo>
                <a:lnTo>
                  <a:pt x="1906392" y="0"/>
                </a:lnTo>
                <a:lnTo>
                  <a:pt x="1958834" y="271"/>
                </a:lnTo>
                <a:lnTo>
                  <a:pt x="2011214" y="1289"/>
                </a:lnTo>
                <a:lnTo>
                  <a:pt x="2061898" y="2947"/>
                </a:lnTo>
                <a:lnTo>
                  <a:pt x="2112519" y="5185"/>
                </a:lnTo>
                <a:lnTo>
                  <a:pt x="2163086" y="7921"/>
                </a:lnTo>
                <a:lnTo>
                  <a:pt x="2213610" y="11071"/>
                </a:lnTo>
                <a:lnTo>
                  <a:pt x="2264101" y="14554"/>
                </a:lnTo>
                <a:lnTo>
                  <a:pt x="2314570" y="18286"/>
                </a:lnTo>
                <a:lnTo>
                  <a:pt x="2365026" y="22184"/>
                </a:lnTo>
                <a:lnTo>
                  <a:pt x="2465942" y="30150"/>
                </a:lnTo>
                <a:lnTo>
                  <a:pt x="2516422" y="34052"/>
                </a:lnTo>
                <a:lnTo>
                  <a:pt x="2566931" y="37789"/>
                </a:lnTo>
                <a:lnTo>
                  <a:pt x="2617477" y="41280"/>
                </a:lnTo>
                <a:lnTo>
                  <a:pt x="2668073" y="44440"/>
                </a:lnTo>
                <a:lnTo>
                  <a:pt x="2708712" y="44654"/>
                </a:lnTo>
                <a:lnTo>
                  <a:pt x="2749662" y="41795"/>
                </a:lnTo>
                <a:lnTo>
                  <a:pt x="2790767" y="38080"/>
                </a:lnTo>
                <a:lnTo>
                  <a:pt x="2831873" y="35727"/>
                </a:lnTo>
                <a:lnTo>
                  <a:pt x="2885339" y="33917"/>
                </a:lnTo>
                <a:lnTo>
                  <a:pt x="2992671" y="28476"/>
                </a:lnTo>
                <a:lnTo>
                  <a:pt x="3046203" y="26601"/>
                </a:lnTo>
                <a:lnTo>
                  <a:pt x="3099422" y="26461"/>
                </a:lnTo>
                <a:lnTo>
                  <a:pt x="3152163" y="28934"/>
                </a:lnTo>
                <a:lnTo>
                  <a:pt x="3204259" y="34897"/>
                </a:lnTo>
                <a:lnTo>
                  <a:pt x="3251626" y="43707"/>
                </a:lnTo>
                <a:lnTo>
                  <a:pt x="3298293" y="55429"/>
                </a:lnTo>
                <a:lnTo>
                  <a:pt x="3344176" y="69997"/>
                </a:lnTo>
                <a:lnTo>
                  <a:pt x="3389188" y="87340"/>
                </a:lnTo>
                <a:lnTo>
                  <a:pt x="3433245" y="107392"/>
                </a:lnTo>
                <a:lnTo>
                  <a:pt x="3476260" y="130083"/>
                </a:lnTo>
                <a:lnTo>
                  <a:pt x="3518150" y="155346"/>
                </a:lnTo>
                <a:lnTo>
                  <a:pt x="3558827" y="183112"/>
                </a:lnTo>
                <a:lnTo>
                  <a:pt x="3598208" y="213313"/>
                </a:lnTo>
                <a:lnTo>
                  <a:pt x="3633552" y="244569"/>
                </a:lnTo>
                <a:lnTo>
                  <a:pt x="3665187" y="278133"/>
                </a:lnTo>
                <a:lnTo>
                  <a:pt x="3693170" y="313945"/>
                </a:lnTo>
                <a:lnTo>
                  <a:pt x="3717560" y="351943"/>
                </a:lnTo>
                <a:lnTo>
                  <a:pt x="3738413" y="392068"/>
                </a:lnTo>
                <a:lnTo>
                  <a:pt x="3755788" y="434259"/>
                </a:lnTo>
                <a:lnTo>
                  <a:pt x="3769741" y="478455"/>
                </a:lnTo>
                <a:lnTo>
                  <a:pt x="3780331" y="524596"/>
                </a:lnTo>
                <a:lnTo>
                  <a:pt x="3787615" y="572622"/>
                </a:lnTo>
                <a:lnTo>
                  <a:pt x="3791650" y="622472"/>
                </a:lnTo>
                <a:lnTo>
                  <a:pt x="3792495" y="674085"/>
                </a:lnTo>
                <a:lnTo>
                  <a:pt x="3790206" y="727401"/>
                </a:lnTo>
                <a:lnTo>
                  <a:pt x="3789720" y="737048"/>
                </a:lnTo>
                <a:lnTo>
                  <a:pt x="3788962" y="765988"/>
                </a:lnTo>
                <a:lnTo>
                  <a:pt x="3774915" y="818632"/>
                </a:lnTo>
                <a:lnTo>
                  <a:pt x="3761178" y="870963"/>
                </a:lnTo>
                <a:lnTo>
                  <a:pt x="3745421" y="906076"/>
                </a:lnTo>
                <a:lnTo>
                  <a:pt x="3737853" y="923652"/>
                </a:lnTo>
                <a:lnTo>
                  <a:pt x="3730907" y="941500"/>
                </a:lnTo>
                <a:lnTo>
                  <a:pt x="3710675" y="990231"/>
                </a:lnTo>
                <a:lnTo>
                  <a:pt x="3687637" y="1035694"/>
                </a:lnTo>
                <a:lnTo>
                  <a:pt x="3661922" y="1078029"/>
                </a:lnTo>
                <a:lnTo>
                  <a:pt x="3633658" y="1117380"/>
                </a:lnTo>
                <a:lnTo>
                  <a:pt x="3602977" y="1153888"/>
                </a:lnTo>
                <a:lnTo>
                  <a:pt x="3570006" y="1187694"/>
                </a:lnTo>
                <a:lnTo>
                  <a:pt x="3534876" y="1218942"/>
                </a:lnTo>
                <a:lnTo>
                  <a:pt x="3497715" y="1247772"/>
                </a:lnTo>
                <a:lnTo>
                  <a:pt x="3458654" y="1274326"/>
                </a:lnTo>
                <a:lnTo>
                  <a:pt x="3417821" y="1298747"/>
                </a:lnTo>
                <a:lnTo>
                  <a:pt x="3364326" y="1327325"/>
                </a:lnTo>
                <a:lnTo>
                  <a:pt x="3309588" y="1350612"/>
                </a:lnTo>
                <a:lnTo>
                  <a:pt x="3260536" y="1367302"/>
                </a:lnTo>
                <a:lnTo>
                  <a:pt x="3211462" y="1383132"/>
                </a:lnTo>
                <a:lnTo>
                  <a:pt x="3162365" y="1398044"/>
                </a:lnTo>
                <a:lnTo>
                  <a:pt x="3113244" y="1411978"/>
                </a:lnTo>
                <a:lnTo>
                  <a:pt x="3064098" y="1424876"/>
                </a:lnTo>
                <a:lnTo>
                  <a:pt x="3014926" y="1436678"/>
                </a:lnTo>
                <a:lnTo>
                  <a:pt x="2965727" y="1447325"/>
                </a:lnTo>
                <a:lnTo>
                  <a:pt x="2916499" y="1456758"/>
                </a:lnTo>
                <a:lnTo>
                  <a:pt x="2867243" y="1464918"/>
                </a:lnTo>
                <a:lnTo>
                  <a:pt x="2817955" y="1471745"/>
                </a:lnTo>
                <a:lnTo>
                  <a:pt x="2768636" y="1477181"/>
                </a:lnTo>
                <a:lnTo>
                  <a:pt x="2719285" y="1481166"/>
                </a:lnTo>
                <a:lnTo>
                  <a:pt x="2669899" y="1483641"/>
                </a:lnTo>
                <a:lnTo>
                  <a:pt x="2620479" y="1484547"/>
                </a:lnTo>
                <a:close/>
              </a:path>
            </a:pathLst>
          </a:custGeom>
          <a:solidFill>
            <a:srgbClr val="ABCF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3826987" y="4074323"/>
            <a:ext cx="1089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/>
              <a:t>Susunan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penetapan</a:t>
            </a:r>
            <a:r>
              <a:rPr lang="en-US" sz="2800" b="1" dirty="0"/>
              <a:t> </a:t>
            </a:r>
            <a:r>
              <a:rPr lang="en-US" sz="2800" b="1" dirty="0" err="1"/>
              <a:t>organisasi</a:t>
            </a:r>
            <a:r>
              <a:rPr lang="en-US" sz="2800" b="1" dirty="0"/>
              <a:t> </a:t>
            </a:r>
            <a:r>
              <a:rPr lang="en-US" sz="2800" b="1" dirty="0" err="1"/>
              <a:t>Muhammadiyah</a:t>
            </a:r>
            <a:r>
              <a:rPr lang="en-US" sz="2800" b="1" dirty="0"/>
              <a:t> </a:t>
            </a:r>
            <a:r>
              <a:rPr lang="en-US" sz="2800" b="1" dirty="0" err="1"/>
              <a:t>diatur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AD </a:t>
            </a:r>
            <a:r>
              <a:rPr lang="en-US" sz="2800" b="1" dirty="0" err="1"/>
              <a:t>Muhammadiyah</a:t>
            </a:r>
            <a:r>
              <a:rPr lang="en-US" sz="2800" b="1" dirty="0"/>
              <a:t> 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522687" y="5977367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1. Ranting</a:t>
            </a:r>
            <a:endParaRPr lang="en-US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369787" y="7387195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2. </a:t>
            </a:r>
            <a:r>
              <a:rPr lang="en-US" sz="3600" b="1" dirty="0" err="1" smtClean="0"/>
              <a:t>Cabang</a:t>
            </a:r>
            <a:endParaRPr lang="en-US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1926570" y="7355635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3. Daerah</a:t>
            </a:r>
            <a:endParaRPr lang="en-US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9705340" y="9102753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5. </a:t>
            </a:r>
            <a:r>
              <a:rPr lang="en-US" sz="3600" b="1" dirty="0" err="1" smtClean="0"/>
              <a:t>Pusat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883943" y="9102752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4. Wilayah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58580" y="0"/>
            <a:ext cx="13774600" cy="10286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37051" y="3415469"/>
            <a:ext cx="7414259" cy="2751455"/>
          </a:xfrm>
          <a:prstGeom prst="rect">
            <a:avLst/>
          </a:prstGeom>
        </p:spPr>
        <p:txBody>
          <a:bodyPr vert="horz" wrap="square" lIns="0" tIns="6032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750"/>
              </a:spcBef>
            </a:pPr>
            <a:r>
              <a:rPr sz="9000" spc="-35" dirty="0"/>
              <a:t>Terima</a:t>
            </a:r>
            <a:r>
              <a:rPr sz="9000" spc="-985" dirty="0"/>
              <a:t> </a:t>
            </a:r>
            <a:r>
              <a:rPr sz="9000" spc="-400" dirty="0"/>
              <a:t>kasih!</a:t>
            </a:r>
            <a:endParaRPr sz="9000"/>
          </a:p>
          <a:p>
            <a:pPr algn="ctr">
              <a:lnSpc>
                <a:spcPct val="100000"/>
              </a:lnSpc>
              <a:spcBef>
                <a:spcPts val="1810"/>
              </a:spcBef>
            </a:pPr>
            <a:r>
              <a:rPr sz="3500" spc="-20" dirty="0">
                <a:latin typeface="Arial"/>
                <a:cs typeface="Arial"/>
              </a:rPr>
              <a:t>Ada </a:t>
            </a:r>
            <a:r>
              <a:rPr sz="3500" spc="25" dirty="0">
                <a:latin typeface="Arial"/>
                <a:cs typeface="Arial"/>
              </a:rPr>
              <a:t>pertanyaan </a:t>
            </a:r>
            <a:r>
              <a:rPr sz="3500" spc="95" dirty="0">
                <a:latin typeface="Arial"/>
                <a:cs typeface="Arial"/>
              </a:rPr>
              <a:t>untuk</a:t>
            </a:r>
            <a:r>
              <a:rPr sz="3500" spc="-475" dirty="0">
                <a:latin typeface="Arial"/>
                <a:cs typeface="Arial"/>
              </a:rPr>
              <a:t> </a:t>
            </a:r>
            <a:r>
              <a:rPr sz="3500" spc="-5" dirty="0">
                <a:latin typeface="Arial"/>
                <a:cs typeface="Arial"/>
              </a:rPr>
              <a:t>kami?</a:t>
            </a:r>
            <a:endParaRPr sz="3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653" y="5944087"/>
            <a:ext cx="3837300" cy="4308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640281" y="0"/>
            <a:ext cx="6647718" cy="42381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559</Words>
  <Application>Microsoft Office PowerPoint</Application>
  <PresentationFormat>Custom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kasih! Ada pertanyaan untuk kami?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Pendidikan Tugas Kelompok Animasi Pola Abstrak Ungu dan Hijau</dc:title>
  <dc:creator>Khofipah Indra P</dc:creator>
  <cp:keywords>DAEtoY8xrEM,BADsF9e72fQ</cp:keywords>
  <cp:lastModifiedBy>HP</cp:lastModifiedBy>
  <cp:revision>10</cp:revision>
  <dcterms:created xsi:type="dcterms:W3CDTF">2021-10-23T09:41:11Z</dcterms:created>
  <dcterms:modified xsi:type="dcterms:W3CDTF">2021-10-24T04:20:14Z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2021-10-23T00:00:00Z</vt:filetime>
  </property>
  <property fmtid="{D5CDD505-2E9C-101B-9397-08002B2CF9AE}" pid="3" name="Creator">
    <vt:lpwstr>Canva</vt:lpwstr>
  </property>
  <property fmtid="{D5CDD505-2E9C-101B-9397-08002B2CF9AE}" pid="4" name="LastSaved">
    <vt:filetime>2021-10-23T00:00:00Z</vt:filetime>
  </property>
</Properties>
</file>