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81" r:id="rId3"/>
    <p:sldId id="282" r:id="rId4"/>
    <p:sldId id="259" r:id="rId5"/>
    <p:sldId id="278" r:id="rId6"/>
    <p:sldId id="260" r:id="rId7"/>
    <p:sldId id="261" r:id="rId8"/>
    <p:sldId id="279" r:id="rId9"/>
    <p:sldId id="280" r:id="rId10"/>
    <p:sldId id="276" r:id="rId11"/>
  </p:sldIdLst>
  <p:sldSz cx="9144000" cy="6858000" type="screen4x3"/>
  <p:notesSz cx="6858000" cy="9313863"/>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2570"/>
    <a:srgbClr val="000000"/>
    <a:srgbClr val="003295"/>
    <a:srgbClr val="002F8D"/>
    <a:srgbClr val="002A7C"/>
    <a:srgbClr val="72A7F6"/>
    <a:srgbClr val="FDC529"/>
    <a:srgbClr val="52C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353" autoAdjust="0"/>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1" y="0"/>
            <a:ext cx="2972209" cy="4653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8067" name="Rectangle 3"/>
          <p:cNvSpPr>
            <a:spLocks noGrp="1" noChangeArrowheads="1"/>
          </p:cNvSpPr>
          <p:nvPr>
            <p:ph type="dt" sz="quarter" idx="1"/>
          </p:nvPr>
        </p:nvSpPr>
        <p:spPr bwMode="auto">
          <a:xfrm>
            <a:off x="3884259" y="0"/>
            <a:ext cx="2972209" cy="4653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8068" name="Rectangle 4"/>
          <p:cNvSpPr>
            <a:spLocks noGrp="1" noChangeArrowheads="1"/>
          </p:cNvSpPr>
          <p:nvPr>
            <p:ph type="ftr" sz="quarter" idx="2"/>
          </p:nvPr>
        </p:nvSpPr>
        <p:spPr bwMode="auto">
          <a:xfrm>
            <a:off x="1" y="8846855"/>
            <a:ext cx="2972209" cy="4653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8069" name="Rectangle 5"/>
          <p:cNvSpPr>
            <a:spLocks noGrp="1" noChangeArrowheads="1"/>
          </p:cNvSpPr>
          <p:nvPr>
            <p:ph type="sldNum" sz="quarter" idx="3"/>
          </p:nvPr>
        </p:nvSpPr>
        <p:spPr bwMode="auto">
          <a:xfrm>
            <a:off x="3884259" y="8846855"/>
            <a:ext cx="2972209" cy="4653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FD7B49F-1A37-4684-9084-E48CEB00B54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EF1A7F2C-B4BB-4805-8A37-6CF245CBFB2A}" type="datetimeFigureOut">
              <a:rPr lang="en-US" smtClean="0"/>
              <a:t>3/21/2022</a:t>
            </a:fld>
            <a:endParaRPr lang="en-US"/>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1513"/>
            <a:ext cx="5486400" cy="3668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7138"/>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7138"/>
            <a:ext cx="2971800" cy="466725"/>
          </a:xfrm>
          <a:prstGeom prst="rect">
            <a:avLst/>
          </a:prstGeom>
        </p:spPr>
        <p:txBody>
          <a:bodyPr vert="horz" lIns="91440" tIns="45720" rIns="91440" bIns="45720" rtlCol="0" anchor="b"/>
          <a:lstStyle>
            <a:lvl1pPr algn="r">
              <a:defRPr sz="1200"/>
            </a:lvl1pPr>
          </a:lstStyle>
          <a:p>
            <a:fld id="{FD21CBF1-E393-4C50-88CA-366F7C3DBB9C}" type="slidenum">
              <a:rPr lang="en-US" smtClean="0"/>
              <a:t>‹#›</a:t>
            </a:fld>
            <a:endParaRPr lang="en-US"/>
          </a:p>
        </p:txBody>
      </p:sp>
    </p:spTree>
    <p:extLst>
      <p:ext uri="{BB962C8B-B14F-4D97-AF65-F5344CB8AC3E}">
        <p14:creationId xmlns:p14="http://schemas.microsoft.com/office/powerpoint/2010/main" val="126116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21CBF1-E393-4C50-88CA-366F7C3DBB9C}" type="slidenum">
              <a:rPr lang="en-US" smtClean="0"/>
              <a:t>3</a:t>
            </a:fld>
            <a:endParaRPr lang="en-US"/>
          </a:p>
        </p:txBody>
      </p:sp>
    </p:spTree>
    <p:extLst>
      <p:ext uri="{BB962C8B-B14F-4D97-AF65-F5344CB8AC3E}">
        <p14:creationId xmlns:p14="http://schemas.microsoft.com/office/powerpoint/2010/main" val="486162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3089" name="Object 17"/>
          <p:cNvGraphicFramePr>
            <a:graphicFrameLocks noChangeAspect="1"/>
          </p:cNvGraphicFramePr>
          <p:nvPr/>
        </p:nvGraphicFramePr>
        <p:xfrm>
          <a:off x="0" y="2371725"/>
          <a:ext cx="9144000" cy="4486275"/>
        </p:xfrm>
        <a:graphic>
          <a:graphicData uri="http://schemas.openxmlformats.org/presentationml/2006/ole">
            <mc:AlternateContent xmlns:mc="http://schemas.openxmlformats.org/markup-compatibility/2006">
              <mc:Choice xmlns:v="urn:schemas-microsoft-com:vml" Requires="v">
                <p:oleObj spid="_x0000_s3093" name="Image" r:id="rId3" imgW="10438095" imgH="5980952" progId="">
                  <p:embed/>
                </p:oleObj>
              </mc:Choice>
              <mc:Fallback>
                <p:oleObj name="Image" r:id="rId3" imgW="10438095" imgH="5980952" progId="">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ltGray">
                      <a:xfrm>
                        <a:off x="0" y="2371725"/>
                        <a:ext cx="91440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5" name="Rectangle 3"/>
          <p:cNvSpPr>
            <a:spLocks noGrp="1" noChangeArrowheads="1"/>
          </p:cNvSpPr>
          <p:nvPr>
            <p:ph type="subTitle" idx="1"/>
          </p:nvPr>
        </p:nvSpPr>
        <p:spPr>
          <a:xfrm>
            <a:off x="990600" y="6324600"/>
            <a:ext cx="7086600" cy="533400"/>
          </a:xfrm>
        </p:spPr>
        <p:txBody>
          <a:bodyPr/>
          <a:lstStyle>
            <a:lvl1pPr marL="0" indent="0" algn="ctr">
              <a:buFont typeface="Wingdings" pitchFamily="2" charset="2"/>
              <a:buNone/>
              <a:defRPr sz="1800" b="0">
                <a:solidFill>
                  <a:schemeClr val="tx2"/>
                </a:solidFill>
              </a:defRPr>
            </a:lvl1pPr>
          </a:lstStyle>
          <a:p>
            <a:r>
              <a:rPr lang="en-US"/>
              <a:t>Click to edit Master subtitle style</a:t>
            </a:r>
          </a:p>
        </p:txBody>
      </p:sp>
      <p:sp>
        <p:nvSpPr>
          <p:cNvPr id="3086" name="Text Box 14"/>
          <p:cNvSpPr txBox="1">
            <a:spLocks noChangeArrowheads="1"/>
          </p:cNvSpPr>
          <p:nvPr/>
        </p:nvSpPr>
        <p:spPr bwMode="auto">
          <a:xfrm>
            <a:off x="381000" y="304800"/>
            <a:ext cx="1079500" cy="396875"/>
          </a:xfrm>
          <a:prstGeom prst="rect">
            <a:avLst/>
          </a:prstGeom>
          <a:noFill/>
          <a:ln w="9525">
            <a:noFill/>
            <a:miter lim="800000"/>
            <a:headEnd/>
            <a:tailEnd/>
          </a:ln>
          <a:effectLst/>
        </p:spPr>
        <p:txBody>
          <a:bodyPr>
            <a:spAutoFit/>
          </a:bodyPr>
          <a:lstStyle/>
          <a:p>
            <a:pPr algn="l"/>
            <a:r>
              <a:rPr lang="en-US" sz="2000" b="1">
                <a:latin typeface="Verdana" pitchFamily="34" charset="0"/>
              </a:rPr>
              <a:t>LOGO</a:t>
            </a:r>
          </a:p>
        </p:txBody>
      </p:sp>
      <p:sp>
        <p:nvSpPr>
          <p:cNvPr id="3090" name="Rectangle 18"/>
          <p:cNvSpPr>
            <a:spLocks noChangeArrowheads="1"/>
          </p:cNvSpPr>
          <p:nvPr/>
        </p:nvSpPr>
        <p:spPr bwMode="gray">
          <a:xfrm>
            <a:off x="0" y="2349500"/>
            <a:ext cx="9144000" cy="73025"/>
          </a:xfrm>
          <a:prstGeom prst="rect">
            <a:avLst/>
          </a:prstGeom>
          <a:gradFill rotWithShape="1">
            <a:gsLst>
              <a:gs pos="0">
                <a:schemeClr val="bg1"/>
              </a:gs>
              <a:gs pos="50000">
                <a:schemeClr val="accent1"/>
              </a:gs>
              <a:gs pos="100000">
                <a:schemeClr val="bg1"/>
              </a:gs>
            </a:gsLst>
            <a:lin ang="0" scaled="1"/>
          </a:gradFill>
          <a:ln w="9525">
            <a:noFill/>
            <a:miter lim="800000"/>
            <a:headEnd/>
            <a:tailEnd/>
          </a:ln>
          <a:effectLst/>
        </p:spPr>
        <p:txBody>
          <a:bodyPr wrap="none" anchor="ctr"/>
          <a:lstStyle/>
          <a:p>
            <a:endParaRPr lang="en-US"/>
          </a:p>
        </p:txBody>
      </p:sp>
      <p:sp>
        <p:nvSpPr>
          <p:cNvPr id="3091" name="Rectangle 19"/>
          <p:cNvSpPr>
            <a:spLocks noGrp="1" noChangeArrowheads="1"/>
          </p:cNvSpPr>
          <p:nvPr>
            <p:ph type="ctrTitle" sz="quarter"/>
          </p:nvPr>
        </p:nvSpPr>
        <p:spPr>
          <a:xfrm>
            <a:off x="468313" y="1412875"/>
            <a:ext cx="7993062" cy="720725"/>
          </a:xfrm>
          <a:effectLst>
            <a:outerShdw dist="28398" dir="3806097" algn="ctr" rotWithShape="0">
              <a:srgbClr val="000066">
                <a:alpha val="50000"/>
              </a:srgbClr>
            </a:outerShdw>
          </a:effectLst>
        </p:spPr>
        <p:txBody>
          <a:bodyPr/>
          <a:lstStyle>
            <a:lvl1pPr algn="ctr">
              <a:defRPr sz="4400" b="1">
                <a:solidFill>
                  <a:schemeClr val="accent1"/>
                </a:solidFill>
                <a:latin typeface="Verdana" pitchFamily="34" charset="0"/>
              </a:defRPr>
            </a:lvl1pPr>
          </a:lstStyle>
          <a:p>
            <a:r>
              <a:rPr lang="en-US" altLang="ko-KR"/>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833A38-55CF-4D8A-9AB2-062AB598148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9088"/>
            <a:ext cx="2057400" cy="63007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19088"/>
            <a:ext cx="6019800" cy="63007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8A2EE2-CF1B-41E0-A330-5DE88A96832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319088"/>
            <a:ext cx="7543800" cy="563562"/>
          </a:xfrm>
        </p:spPr>
        <p:txBody>
          <a:bodyPr/>
          <a:lstStyle/>
          <a:p>
            <a:r>
              <a:rPr lang="en-US"/>
              <a:t>Click to edit Master title style</a:t>
            </a:r>
          </a:p>
        </p:txBody>
      </p:sp>
      <p:sp>
        <p:nvSpPr>
          <p:cNvPr id="3" name="Table Placeholder 2"/>
          <p:cNvSpPr>
            <a:spLocks noGrp="1"/>
          </p:cNvSpPr>
          <p:nvPr>
            <p:ph type="tbl" idx="1"/>
          </p:nvPr>
        </p:nvSpPr>
        <p:spPr>
          <a:xfrm>
            <a:off x="457200" y="1371600"/>
            <a:ext cx="8229600" cy="5248275"/>
          </a:xfrm>
        </p:spPr>
        <p:txBody>
          <a:bodyPr/>
          <a:lstStyle/>
          <a:p>
            <a:r>
              <a:rPr lang="en-US"/>
              <a:t>Click icon to add table</a:t>
            </a:r>
          </a:p>
        </p:txBody>
      </p:sp>
      <p:sp>
        <p:nvSpPr>
          <p:cNvPr id="4" name="Date Placeholder 3"/>
          <p:cNvSpPr>
            <a:spLocks noGrp="1"/>
          </p:cNvSpPr>
          <p:nvPr>
            <p:ph type="dt" sz="half" idx="10"/>
          </p:nvPr>
        </p:nvSpPr>
        <p:spPr>
          <a:xfrm>
            <a:off x="457200" y="6400800"/>
            <a:ext cx="2133600" cy="320675"/>
          </a:xfrm>
        </p:spPr>
        <p:txBody>
          <a:bodyPr/>
          <a:lstStyle>
            <a:lvl1pPr>
              <a:defRPr/>
            </a:lvl1pPr>
          </a:lstStyle>
          <a:p>
            <a:endParaRPr lang="en-US"/>
          </a:p>
        </p:txBody>
      </p:sp>
      <p:sp>
        <p:nvSpPr>
          <p:cNvPr id="5" name="Footer Placeholder 4"/>
          <p:cNvSpPr>
            <a:spLocks noGrp="1"/>
          </p:cNvSpPr>
          <p:nvPr>
            <p:ph type="ftr" sz="quarter" idx="11"/>
          </p:nvPr>
        </p:nvSpPr>
        <p:spPr>
          <a:xfrm>
            <a:off x="3124200" y="6400800"/>
            <a:ext cx="2895600" cy="32067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400800"/>
            <a:ext cx="2133600" cy="320675"/>
          </a:xfrm>
        </p:spPr>
        <p:txBody>
          <a:bodyPr/>
          <a:lstStyle>
            <a:lvl1pPr>
              <a:defRPr/>
            </a:lvl1pPr>
          </a:lstStyle>
          <a:p>
            <a:fld id="{D3644EB0-2A4E-4841-BFA8-7D3B97EC025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CDEAA9-4D1E-47C9-8DCF-512D99FAF97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9456EF-B588-45F6-A970-5053DD28047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F2A9EB-ED35-4468-8BB6-5A3CB082645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EE28DB2-6458-4894-8C1A-73CEEA23287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A9F798C-DC6A-46B9-99F3-B9E2D7128CA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6340E75-8EA4-49CB-A627-6913F8DF776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7704D5-DA95-4B05-9914-C42B742E5C4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694313-6396-40CA-BF88-28D5288DB12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2700000" scaled="1"/>
        </a:gradFill>
        <a:effectLst/>
      </p:bgPr>
    </p:bg>
    <p:spTree>
      <p:nvGrpSpPr>
        <p:cNvPr id="1" name=""/>
        <p:cNvGrpSpPr/>
        <p:nvPr/>
      </p:nvGrpSpPr>
      <p:grpSpPr>
        <a:xfrm>
          <a:off x="0" y="0"/>
          <a:ext cx="0" cy="0"/>
          <a:chOff x="0" y="0"/>
          <a:chExt cx="0" cy="0"/>
        </a:xfrm>
      </p:grpSpPr>
      <p:graphicFrame>
        <p:nvGraphicFramePr>
          <p:cNvPr id="1039" name="Object 15"/>
          <p:cNvGraphicFramePr>
            <a:graphicFrameLocks noChangeAspect="1"/>
          </p:cNvGraphicFramePr>
          <p:nvPr/>
        </p:nvGraphicFramePr>
        <p:xfrm>
          <a:off x="0" y="0"/>
          <a:ext cx="9144000" cy="1062038"/>
        </p:xfrm>
        <a:graphic>
          <a:graphicData uri="http://schemas.openxmlformats.org/presentationml/2006/ole">
            <mc:AlternateContent xmlns:mc="http://schemas.openxmlformats.org/markup-compatibility/2006">
              <mc:Choice xmlns:v="urn:schemas-microsoft-com:vml" Requires="v">
                <p:oleObj spid="_x0000_s1043" name="Image" r:id="rId15" imgW="10387302" imgH="1205924" progId="">
                  <p:embed/>
                </p:oleObj>
              </mc:Choice>
              <mc:Fallback>
                <p:oleObj name="Image" r:id="rId15" imgW="10387302" imgH="1205924" progId="">
                  <p:embed/>
                  <p:pic>
                    <p:nvPicPr>
                      <p:cNvPr id="0" name="Picture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ltGray">
                      <a:xfrm>
                        <a:off x="0" y="0"/>
                        <a:ext cx="9144000" cy="1062038"/>
                      </a:xfrm>
                      <a:prstGeom prst="rect">
                        <a:avLst/>
                      </a:prstGeom>
                      <a:noFill/>
                      <a:ln>
                        <a:noFill/>
                      </a:ln>
                      <a:effectLst/>
                      <a:extLst>
                        <a:ext uri="{909E8E84-426E-40DD-AFC4-6F175D3DCCD1}">
                          <a14:hiddenFill xmlns:a14="http://schemas.microsoft.com/office/drawing/2010/main">
                            <a:solidFill>
                              <a:srgbClr val="FDC529"/>
                            </a:solidFill>
                          </a14:hiddenFill>
                        </a:ext>
                        <a:ext uri="{91240B29-F687-4F45-9708-019B960494DF}">
                          <a14:hiddenLine xmlns:a14="http://schemas.microsoft.com/office/drawing/2010/main" w="9525">
                            <a:solidFill>
                              <a:srgbClr val="B1E2FB"/>
                            </a:solidFill>
                            <a:miter lim="800000"/>
                            <a:headEnd/>
                            <a:tailEnd/>
                          </a14:hiddenLine>
                        </a:ext>
                        <a:ext uri="{AF507438-7753-43E0-B8FC-AC1667EBCBE1}">
                          <a14:hiddenEffects xmlns:a14="http://schemas.microsoft.com/office/drawing/2010/main">
                            <a:effectLst>
                              <a:outerShdw dist="35921" dir="2700000" algn="ctr" rotWithShape="0">
                                <a:srgbClr val="0066CC"/>
                              </a:outerShdw>
                            </a:effectLst>
                          </a14:hiddenEffects>
                        </a:ext>
                      </a:extLst>
                    </p:spPr>
                  </p:pic>
                </p:oleObj>
              </mc:Fallback>
            </mc:AlternateContent>
          </a:graphicData>
        </a:graphic>
      </p:graphicFrame>
      <p:sp>
        <p:nvSpPr>
          <p:cNvPr id="1027" name="Rectangle 3"/>
          <p:cNvSpPr>
            <a:spLocks noGrp="1" noChangeArrowheads="1"/>
          </p:cNvSpPr>
          <p:nvPr>
            <p:ph type="body" idx="1"/>
          </p:nvPr>
        </p:nvSpPr>
        <p:spPr bwMode="auto">
          <a:xfrm>
            <a:off x="457200" y="1371600"/>
            <a:ext cx="8229600" cy="524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D7C3265-C50F-415A-9BCA-A6363142908E}" type="slidenum">
              <a:rPr lang="en-US"/>
              <a:pPr/>
              <a:t>‹#›</a:t>
            </a:fld>
            <a:endParaRPr lang="en-US"/>
          </a:p>
        </p:txBody>
      </p:sp>
      <p:sp>
        <p:nvSpPr>
          <p:cNvPr id="1026" name="Rectangle 2"/>
          <p:cNvSpPr>
            <a:spLocks noGrp="1" noChangeArrowheads="1"/>
          </p:cNvSpPr>
          <p:nvPr>
            <p:ph type="title"/>
          </p:nvPr>
        </p:nvSpPr>
        <p:spPr bwMode="auto">
          <a:xfrm>
            <a:off x="990600" y="319088"/>
            <a:ext cx="75438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40" name="Rectangle 16"/>
          <p:cNvSpPr>
            <a:spLocks noChangeArrowheads="1"/>
          </p:cNvSpPr>
          <p:nvPr/>
        </p:nvSpPr>
        <p:spPr bwMode="gray">
          <a:xfrm>
            <a:off x="0" y="1066800"/>
            <a:ext cx="9144000" cy="73025"/>
          </a:xfrm>
          <a:prstGeom prst="rect">
            <a:avLst/>
          </a:prstGeom>
          <a:gradFill rotWithShape="1">
            <a:gsLst>
              <a:gs pos="0">
                <a:schemeClr val="bg1"/>
              </a:gs>
              <a:gs pos="50000">
                <a:schemeClr val="accent1"/>
              </a:gs>
              <a:gs pos="100000">
                <a:schemeClr val="bg1"/>
              </a:gs>
            </a:gsLst>
            <a:lin ang="0" scaled="1"/>
          </a:gradFill>
          <a:ln w="9525">
            <a:noFill/>
            <a:miter lim="800000"/>
            <a:headEnd/>
            <a:tailEnd/>
          </a:ln>
          <a:effectLst/>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rtl="0" eaLnBrk="1" fontAlgn="base" hangingPunct="1">
        <a:spcBef>
          <a:spcPct val="0"/>
        </a:spcBef>
        <a:spcAft>
          <a:spcPct val="0"/>
        </a:spcAft>
        <a:defRPr sz="3600">
          <a:solidFill>
            <a:schemeClr val="tx2"/>
          </a:solidFill>
          <a:latin typeface="+mj-lt"/>
          <a:ea typeface="+mj-ea"/>
          <a:cs typeface="+mj-cs"/>
        </a:defRPr>
      </a:lvl1pPr>
      <a:lvl2pPr algn="r" rtl="0" eaLnBrk="1" fontAlgn="base" hangingPunct="1">
        <a:spcBef>
          <a:spcPct val="0"/>
        </a:spcBef>
        <a:spcAft>
          <a:spcPct val="0"/>
        </a:spcAft>
        <a:defRPr sz="3600">
          <a:solidFill>
            <a:schemeClr val="tx2"/>
          </a:solidFill>
          <a:latin typeface="Arial" charset="0"/>
        </a:defRPr>
      </a:lvl2pPr>
      <a:lvl3pPr algn="r" rtl="0" eaLnBrk="1" fontAlgn="base" hangingPunct="1">
        <a:spcBef>
          <a:spcPct val="0"/>
        </a:spcBef>
        <a:spcAft>
          <a:spcPct val="0"/>
        </a:spcAft>
        <a:defRPr sz="3600">
          <a:solidFill>
            <a:schemeClr val="tx2"/>
          </a:solidFill>
          <a:latin typeface="Arial" charset="0"/>
        </a:defRPr>
      </a:lvl3pPr>
      <a:lvl4pPr algn="r" rtl="0" eaLnBrk="1" fontAlgn="base" hangingPunct="1">
        <a:spcBef>
          <a:spcPct val="0"/>
        </a:spcBef>
        <a:spcAft>
          <a:spcPct val="0"/>
        </a:spcAft>
        <a:defRPr sz="3600">
          <a:solidFill>
            <a:schemeClr val="tx2"/>
          </a:solidFill>
          <a:latin typeface="Arial" charset="0"/>
        </a:defRPr>
      </a:lvl4pPr>
      <a:lvl5pPr algn="r" rtl="0" eaLnBrk="1" fontAlgn="base" hangingPunct="1">
        <a:spcBef>
          <a:spcPct val="0"/>
        </a:spcBef>
        <a:spcAft>
          <a:spcPct val="0"/>
        </a:spcAft>
        <a:defRPr sz="3600">
          <a:solidFill>
            <a:schemeClr val="tx2"/>
          </a:solidFill>
          <a:latin typeface="Arial" charset="0"/>
        </a:defRPr>
      </a:lvl5pPr>
      <a:lvl6pPr marL="457200" algn="r" rtl="0" eaLnBrk="1" fontAlgn="base" hangingPunct="1">
        <a:spcBef>
          <a:spcPct val="0"/>
        </a:spcBef>
        <a:spcAft>
          <a:spcPct val="0"/>
        </a:spcAft>
        <a:defRPr sz="3600">
          <a:solidFill>
            <a:schemeClr val="tx2"/>
          </a:solidFill>
          <a:latin typeface="Arial" charset="0"/>
        </a:defRPr>
      </a:lvl6pPr>
      <a:lvl7pPr marL="914400" algn="r" rtl="0" eaLnBrk="1" fontAlgn="base" hangingPunct="1">
        <a:spcBef>
          <a:spcPct val="0"/>
        </a:spcBef>
        <a:spcAft>
          <a:spcPct val="0"/>
        </a:spcAft>
        <a:defRPr sz="3600">
          <a:solidFill>
            <a:schemeClr val="tx2"/>
          </a:solidFill>
          <a:latin typeface="Arial" charset="0"/>
        </a:defRPr>
      </a:lvl7pPr>
      <a:lvl8pPr marL="1371600" algn="r" rtl="0" eaLnBrk="1" fontAlgn="base" hangingPunct="1">
        <a:spcBef>
          <a:spcPct val="0"/>
        </a:spcBef>
        <a:spcAft>
          <a:spcPct val="0"/>
        </a:spcAft>
        <a:defRPr sz="3600">
          <a:solidFill>
            <a:schemeClr val="tx2"/>
          </a:solidFill>
          <a:latin typeface="Arial" charset="0"/>
        </a:defRPr>
      </a:lvl8pPr>
      <a:lvl9pPr marL="1828800" algn="r"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2"/>
          </a:solidFill>
          <a:latin typeface="+mj-lt"/>
        </a:defRPr>
      </a:lvl2pPr>
      <a:lvl3pPr marL="1143000" indent="-228600" algn="l" rtl="0" eaLnBrk="1" fontAlgn="base" hangingPunct="1">
        <a:spcBef>
          <a:spcPct val="20000"/>
        </a:spcBef>
        <a:spcAft>
          <a:spcPct val="0"/>
        </a:spcAft>
        <a:buClr>
          <a:schemeClr val="tx1"/>
        </a:buClr>
        <a:buChar char="•"/>
        <a:defRPr sz="2400">
          <a:solidFill>
            <a:schemeClr val="tx2"/>
          </a:solidFill>
          <a:latin typeface="+mj-lt"/>
        </a:defRPr>
      </a:lvl3pPr>
      <a:lvl4pPr marL="1600200" indent="-228600" algn="l" rtl="0" eaLnBrk="1" fontAlgn="base" hangingPunct="1">
        <a:spcBef>
          <a:spcPct val="20000"/>
        </a:spcBef>
        <a:spcAft>
          <a:spcPct val="0"/>
        </a:spcAft>
        <a:buChar char="–"/>
        <a:defRPr sz="2000">
          <a:solidFill>
            <a:schemeClr val="tx2"/>
          </a:solidFill>
          <a:latin typeface="+mj-lt"/>
        </a:defRPr>
      </a:lvl4pPr>
      <a:lvl5pPr marL="2057400" indent="-228600" algn="l" rtl="0" eaLnBrk="1" fontAlgn="base" hangingPunct="1">
        <a:spcBef>
          <a:spcPct val="20000"/>
        </a:spcBef>
        <a:spcAft>
          <a:spcPct val="0"/>
        </a:spcAft>
        <a:buChar char="»"/>
        <a:defRPr sz="2000">
          <a:solidFill>
            <a:schemeClr val="tx2"/>
          </a:solidFill>
          <a:latin typeface="+mj-lt"/>
        </a:defRPr>
      </a:lvl5pPr>
      <a:lvl6pPr marL="2514600" indent="-228600" algn="l" rtl="0" eaLnBrk="1" fontAlgn="base" hangingPunct="1">
        <a:spcBef>
          <a:spcPct val="20000"/>
        </a:spcBef>
        <a:spcAft>
          <a:spcPct val="0"/>
        </a:spcAft>
        <a:buChar char="»"/>
        <a:defRPr sz="2000">
          <a:solidFill>
            <a:schemeClr val="tx2"/>
          </a:solidFill>
          <a:latin typeface="+mj-lt"/>
        </a:defRPr>
      </a:lvl6pPr>
      <a:lvl7pPr marL="2971800" indent="-228600" algn="l" rtl="0" eaLnBrk="1" fontAlgn="base" hangingPunct="1">
        <a:spcBef>
          <a:spcPct val="20000"/>
        </a:spcBef>
        <a:spcAft>
          <a:spcPct val="0"/>
        </a:spcAft>
        <a:buChar char="»"/>
        <a:defRPr sz="2000">
          <a:solidFill>
            <a:schemeClr val="tx2"/>
          </a:solidFill>
          <a:latin typeface="+mj-lt"/>
        </a:defRPr>
      </a:lvl7pPr>
      <a:lvl8pPr marL="3429000" indent="-228600" algn="l" rtl="0" eaLnBrk="1" fontAlgn="base" hangingPunct="1">
        <a:spcBef>
          <a:spcPct val="20000"/>
        </a:spcBef>
        <a:spcAft>
          <a:spcPct val="0"/>
        </a:spcAft>
        <a:buChar char="»"/>
        <a:defRPr sz="2000">
          <a:solidFill>
            <a:schemeClr val="tx2"/>
          </a:solidFill>
          <a:latin typeface="+mj-lt"/>
        </a:defRPr>
      </a:lvl8pPr>
      <a:lvl9pPr marL="3886200" indent="-228600" algn="l" rtl="0" eaLnBrk="1" fontAlgn="base" hangingPunct="1">
        <a:spcBef>
          <a:spcPct val="20000"/>
        </a:spcBef>
        <a:spcAft>
          <a:spcPct val="0"/>
        </a:spcAft>
        <a:buChar char="»"/>
        <a:defRPr sz="2000">
          <a:solidFill>
            <a:schemeClr val="tx2"/>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152400"/>
            <a:ext cx="8382000" cy="2155825"/>
          </a:xfrm>
        </p:spPr>
        <p:txBody>
          <a:bodyPr/>
          <a:lstStyle/>
          <a:p>
            <a:r>
              <a:rPr lang="en-US" dirty="0"/>
              <a:t>AKHLAK DALAM KELUARGA</a:t>
            </a:r>
            <a:endParaRPr lang="en-US" dirty="0">
              <a:solidFill>
                <a:schemeClr val="tx2"/>
              </a:solidFill>
            </a:endParaRPr>
          </a:p>
        </p:txBody>
      </p:sp>
      <p:sp>
        <p:nvSpPr>
          <p:cNvPr id="2051" name="Rectangle 3"/>
          <p:cNvSpPr>
            <a:spLocks noGrp="1" noChangeArrowheads="1"/>
          </p:cNvSpPr>
          <p:nvPr>
            <p:ph type="subTitle" idx="1"/>
          </p:nvPr>
        </p:nvSpPr>
        <p:spPr>
          <a:xfrm>
            <a:off x="1905000" y="3048000"/>
            <a:ext cx="7239000" cy="1600200"/>
          </a:xfrm>
        </p:spPr>
        <p:txBody>
          <a:bodyPr/>
          <a:lstStyle/>
          <a:p>
            <a:r>
              <a:rPr lang="en-US" sz="4400" u="sng" dirty="0">
                <a:latin typeface="Goudy Old Style" pitchFamily="18" charset="0"/>
              </a:rPr>
              <a:t>Presented by: </a:t>
            </a:r>
            <a:r>
              <a:rPr lang="en-US" sz="4400" u="sng">
                <a:latin typeface="Goudy Old Style" pitchFamily="18" charset="0"/>
              </a:rPr>
              <a:t>Ahmad Fatoni</a:t>
            </a:r>
            <a:r>
              <a:rPr lang="en-US" sz="4400" u="sng">
                <a:latin typeface="Harlow Solid Italic" pitchFamily="82" charset="0"/>
              </a:rPr>
              <a:t> </a:t>
            </a:r>
            <a:r>
              <a:rPr lang="en-US" sz="2800" dirty="0">
                <a:solidFill>
                  <a:schemeClr val="accent5">
                    <a:lumMod val="90000"/>
                  </a:schemeClr>
                </a:solidFill>
                <a:latin typeface="Harrington" pitchFamily="82" charset="0"/>
              </a:rPr>
              <a:t>Email: tonscollect@yahoo.com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subTitle" idx="1"/>
          </p:nvPr>
        </p:nvSpPr>
        <p:spPr>
          <a:xfrm>
            <a:off x="3733800" y="3124200"/>
            <a:ext cx="4876800" cy="838200"/>
          </a:xfrm>
        </p:spPr>
        <p:txBody>
          <a:bodyPr/>
          <a:lstStyle/>
          <a:p>
            <a:r>
              <a:rPr lang="en-US" sz="40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See </a:t>
            </a:r>
            <a:r>
              <a:rPr lang="en-US" sz="4000" b="1" i="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you next</a:t>
            </a:r>
            <a:endParaRPr lang="en-US" sz="40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3971" name="WordArt 3"/>
          <p:cNvSpPr>
            <a:spLocks noChangeArrowheads="1" noChangeShapeType="1" noTextEdit="1"/>
          </p:cNvSpPr>
          <p:nvPr/>
        </p:nvSpPr>
        <p:spPr bwMode="gray">
          <a:xfrm>
            <a:off x="1905000" y="533400"/>
            <a:ext cx="6629400" cy="1600200"/>
          </a:xfrm>
          <a:prstGeom prst="rect">
            <a:avLst/>
          </a:prstGeom>
        </p:spPr>
        <p:txBody>
          <a:bodyPr wrap="none" fromWordArt="1">
            <a:prstTxWarp prst="textDeflate">
              <a:avLst>
                <a:gd name="adj" fmla="val 0"/>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5400" b="1" kern="1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Verdana"/>
                <a:ea typeface="Verdana"/>
                <a:cs typeface="Verdana"/>
              </a:rPr>
              <a:t>Thank You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28600"/>
            <a:ext cx="8153400" cy="9144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t>URGENSI KELUARGA</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6563" name="Rectangle 3"/>
          <p:cNvSpPr>
            <a:spLocks noGrp="1" noChangeArrowheads="1"/>
          </p:cNvSpPr>
          <p:nvPr>
            <p:ph type="body" idx="1"/>
          </p:nvPr>
        </p:nvSpPr>
        <p:spPr>
          <a:xfrm>
            <a:off x="457200" y="1905000"/>
            <a:ext cx="8229600" cy="4267200"/>
          </a:xfrm>
        </p:spPr>
        <p:txBody>
          <a:bodyPr/>
          <a:lstStyle/>
          <a:p>
            <a:pPr>
              <a:lnSpc>
                <a:spcPct val="125000"/>
              </a:lnSpc>
              <a:spcBef>
                <a:spcPts val="0"/>
              </a:spcBef>
            </a:pPr>
            <a:r>
              <a:rPr lang="en-US" sz="2300" dirty="0" err="1"/>
              <a:t>Berkeluarga</a:t>
            </a:r>
            <a:r>
              <a:rPr lang="en-US" sz="2300" dirty="0"/>
              <a:t> dalam Islam merupakan sunnatullah yang berlaku untuk semua makhluk (kecuali malaikat), baik manusia, hewan, dan tumbuh-tumbuhan. Bahkan ditekankan dalam ajaran Islam bahwa nikah adalah sunnah Rasulullah saw. yang harus diikuti oleh </a:t>
            </a:r>
            <a:r>
              <a:rPr lang="en-US" sz="2300" dirty="0" err="1"/>
              <a:t>umatnya</a:t>
            </a:r>
            <a:r>
              <a:rPr lang="en-US" sz="2300" dirty="0"/>
              <a:t>. Nikah dalam Islam menjadi sarana penyaluran insting dan libido yang dibenarkan dalam bingkai ilahi. </a:t>
            </a:r>
            <a:br>
              <a:rPr lang="en-US" dirty="0"/>
            </a:br>
            <a:endParaRPr lang="en-US" dirty="0"/>
          </a:p>
          <a:p>
            <a:pPr lvl="1">
              <a:lnSpc>
                <a:spcPct val="90000"/>
              </a:lnSpc>
              <a:buNone/>
            </a:pPr>
            <a:endParaRPr lang="en-US" dirty="0">
              <a:solidFill>
                <a:schemeClr val="tx2"/>
              </a:solidFill>
              <a:latin typeface="+mj-lt"/>
            </a:endParaRPr>
          </a:p>
          <a:p>
            <a:pPr lvl="1">
              <a:lnSpc>
                <a:spcPct val="90000"/>
              </a:lnSpc>
              <a:buNone/>
            </a:pPr>
            <a:br>
              <a:rPr lang="en-US" dirty="0">
                <a:solidFill>
                  <a:schemeClr val="tx2"/>
                </a:solidFill>
                <a:latin typeface="+mj-lt"/>
              </a:rPr>
            </a:br>
            <a:r>
              <a:rPr lang="en-US" sz="2000" dirty="0">
                <a:solidFill>
                  <a:schemeClr val="tx2"/>
                </a:solidFill>
                <a:latin typeface="+mj-lt"/>
              </a:rPr>
              <a:t> </a:t>
            </a:r>
            <a:br>
              <a:rPr lang="en-US" sz="2000" dirty="0">
                <a:solidFill>
                  <a:schemeClr val="tx2"/>
                </a:solidFill>
                <a:latin typeface="+mj-lt"/>
              </a:rPr>
            </a:br>
            <a:endParaRPr lang="en-US" sz="2000" dirty="0"/>
          </a:p>
        </p:txBody>
      </p:sp>
    </p:spTree>
    <p:extLst>
      <p:ext uri="{BB962C8B-B14F-4D97-AF65-F5344CB8AC3E}">
        <p14:creationId xmlns:p14="http://schemas.microsoft.com/office/powerpoint/2010/main" val="535964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28600"/>
            <a:ext cx="8153400" cy="9144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t>URGENSI KELUARGA</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6563" name="Rectangle 3"/>
          <p:cNvSpPr>
            <a:spLocks noGrp="1" noChangeArrowheads="1"/>
          </p:cNvSpPr>
          <p:nvPr>
            <p:ph type="body" idx="1"/>
          </p:nvPr>
        </p:nvSpPr>
        <p:spPr>
          <a:xfrm>
            <a:off x="457200" y="1905000"/>
            <a:ext cx="8229600" cy="4267200"/>
          </a:xfrm>
        </p:spPr>
        <p:txBody>
          <a:bodyPr/>
          <a:lstStyle/>
          <a:p>
            <a:pPr marL="0" indent="0">
              <a:lnSpc>
                <a:spcPct val="125000"/>
              </a:lnSpc>
              <a:spcBef>
                <a:spcPts val="0"/>
              </a:spcBef>
              <a:buNone/>
            </a:pPr>
            <a:r>
              <a:rPr lang="en-US" sz="2400" i="1" dirty="0"/>
              <a:t>“</a:t>
            </a:r>
            <a:r>
              <a:rPr lang="en-US" sz="2100" i="1" dirty="0"/>
              <a:t>Hai </a:t>
            </a:r>
            <a:r>
              <a:rPr lang="en-US" sz="2100" i="1" dirty="0" err="1"/>
              <a:t>sekalian</a:t>
            </a:r>
            <a:r>
              <a:rPr lang="en-US" sz="2100" i="1" dirty="0"/>
              <a:t> </a:t>
            </a:r>
            <a:r>
              <a:rPr lang="en-US" sz="2100" i="1" dirty="0" err="1"/>
              <a:t>manusia</a:t>
            </a:r>
            <a:r>
              <a:rPr lang="en-US" sz="2100" i="1" dirty="0"/>
              <a:t>, </a:t>
            </a:r>
            <a:r>
              <a:rPr lang="en-US" sz="2100" i="1" dirty="0" err="1"/>
              <a:t>bertakwalah</a:t>
            </a:r>
            <a:r>
              <a:rPr lang="en-US" sz="2100" i="1" dirty="0"/>
              <a:t> </a:t>
            </a:r>
            <a:r>
              <a:rPr lang="en-US" sz="2100" i="1" dirty="0" err="1"/>
              <a:t>kepada</a:t>
            </a:r>
            <a:r>
              <a:rPr lang="en-US" sz="2100" i="1" dirty="0"/>
              <a:t> </a:t>
            </a:r>
            <a:r>
              <a:rPr lang="en-US" sz="2100" i="1" dirty="0" err="1"/>
              <a:t>Tuhan</a:t>
            </a:r>
            <a:r>
              <a:rPr lang="en-US" sz="2100" i="1" dirty="0"/>
              <a:t>-mu yang </a:t>
            </a:r>
            <a:r>
              <a:rPr lang="en-US" sz="2100" i="1" dirty="0" err="1"/>
              <a:t>telah</a:t>
            </a:r>
            <a:r>
              <a:rPr lang="en-US" sz="2100" i="1" dirty="0"/>
              <a:t> </a:t>
            </a:r>
            <a:r>
              <a:rPr lang="en-US" sz="2100" i="1" dirty="0" err="1"/>
              <a:t>menciptakan</a:t>
            </a:r>
            <a:r>
              <a:rPr lang="en-US" sz="2100" i="1" dirty="0"/>
              <a:t> </a:t>
            </a:r>
            <a:r>
              <a:rPr lang="en-US" sz="2100" i="1" dirty="0" err="1"/>
              <a:t>kamu</a:t>
            </a:r>
            <a:r>
              <a:rPr lang="en-US" sz="2100" i="1" dirty="0"/>
              <a:t> dari </a:t>
            </a:r>
            <a:r>
              <a:rPr lang="en-US" sz="2100" i="1" dirty="0" err="1"/>
              <a:t>seorang</a:t>
            </a:r>
            <a:r>
              <a:rPr lang="en-US" sz="2100" i="1" dirty="0"/>
              <a:t> </a:t>
            </a:r>
            <a:r>
              <a:rPr lang="en-US" sz="2100" i="1" dirty="0" err="1"/>
              <a:t>diri</a:t>
            </a:r>
            <a:r>
              <a:rPr lang="en-US" sz="2100" i="1" dirty="0"/>
              <a:t>, dan dari </a:t>
            </a:r>
            <a:r>
              <a:rPr lang="en-US" sz="2100" i="1" dirty="0" err="1"/>
              <a:t>padanya</a:t>
            </a:r>
            <a:r>
              <a:rPr lang="en-US" sz="2100" i="1" dirty="0"/>
              <a:t> Allah </a:t>
            </a:r>
            <a:r>
              <a:rPr lang="en-US" sz="2100" i="1" dirty="0" err="1"/>
              <a:t>menciptakan</a:t>
            </a:r>
            <a:r>
              <a:rPr lang="en-US" sz="2100" i="1" dirty="0"/>
              <a:t> </a:t>
            </a:r>
            <a:r>
              <a:rPr lang="en-US" sz="2100" i="1" dirty="0" err="1"/>
              <a:t>isterinya</a:t>
            </a:r>
            <a:r>
              <a:rPr lang="en-US" sz="2100" i="1" dirty="0"/>
              <a:t>; dan dari pada </a:t>
            </a:r>
            <a:r>
              <a:rPr lang="en-US" sz="2100" i="1" dirty="0" err="1"/>
              <a:t>keduanya</a:t>
            </a:r>
            <a:r>
              <a:rPr lang="en-US" sz="2100" i="1" dirty="0"/>
              <a:t> Allah </a:t>
            </a:r>
            <a:r>
              <a:rPr lang="en-US" sz="2100" i="1" dirty="0" err="1"/>
              <a:t>memperkembang</a:t>
            </a:r>
            <a:r>
              <a:rPr lang="en-US" sz="2100" i="1" dirty="0"/>
              <a:t> </a:t>
            </a:r>
            <a:r>
              <a:rPr lang="en-US" sz="2100" i="1" dirty="0" err="1"/>
              <a:t>biakkan</a:t>
            </a:r>
            <a:r>
              <a:rPr lang="en-US" sz="2100" i="1" dirty="0"/>
              <a:t> </a:t>
            </a:r>
            <a:r>
              <a:rPr lang="en-US" sz="2100" i="1" dirty="0" err="1"/>
              <a:t>laki-laki</a:t>
            </a:r>
            <a:r>
              <a:rPr lang="en-US" sz="2100" i="1" dirty="0"/>
              <a:t> dan </a:t>
            </a:r>
            <a:r>
              <a:rPr lang="en-US" sz="2100" i="1" dirty="0" err="1"/>
              <a:t>perempuan</a:t>
            </a:r>
            <a:r>
              <a:rPr lang="en-US" sz="2100" i="1" dirty="0"/>
              <a:t> yang </a:t>
            </a:r>
            <a:r>
              <a:rPr lang="en-US" sz="2100" i="1" dirty="0" err="1"/>
              <a:t>banyak</a:t>
            </a:r>
            <a:r>
              <a:rPr lang="en-US" sz="2100" i="1" dirty="0"/>
              <a:t>. dan </a:t>
            </a:r>
            <a:r>
              <a:rPr lang="en-US" sz="2100" i="1" dirty="0" err="1"/>
              <a:t>bertakwalah</a:t>
            </a:r>
            <a:r>
              <a:rPr lang="en-US" sz="2100" i="1" dirty="0"/>
              <a:t> </a:t>
            </a:r>
            <a:r>
              <a:rPr lang="en-US" sz="2100" i="1" dirty="0" err="1"/>
              <a:t>kepada</a:t>
            </a:r>
            <a:r>
              <a:rPr lang="en-US" sz="2100" i="1" dirty="0"/>
              <a:t> Allah yang </a:t>
            </a:r>
            <a:r>
              <a:rPr lang="en-US" sz="2100" i="1" dirty="0" err="1"/>
              <a:t>dengan</a:t>
            </a:r>
            <a:r>
              <a:rPr lang="en-US" sz="2100" i="1" dirty="0"/>
              <a:t> (</a:t>
            </a:r>
            <a:r>
              <a:rPr lang="en-US" sz="2100" i="1" dirty="0" err="1"/>
              <a:t>mempergunakan</a:t>
            </a:r>
            <a:r>
              <a:rPr lang="en-US" sz="2100" i="1" dirty="0"/>
              <a:t>) </a:t>
            </a:r>
            <a:r>
              <a:rPr lang="en-US" sz="2100" i="1" dirty="0" err="1"/>
              <a:t>nama</a:t>
            </a:r>
            <a:r>
              <a:rPr lang="en-US" sz="2100" i="1" dirty="0"/>
              <a:t>-Nya </a:t>
            </a:r>
            <a:r>
              <a:rPr lang="en-US" sz="2100" i="1" dirty="0" err="1"/>
              <a:t>kamu</a:t>
            </a:r>
            <a:r>
              <a:rPr lang="en-US" sz="2100" i="1" dirty="0"/>
              <a:t> </a:t>
            </a:r>
            <a:r>
              <a:rPr lang="en-US" sz="2100" i="1" dirty="0" err="1"/>
              <a:t>saling</a:t>
            </a:r>
            <a:r>
              <a:rPr lang="en-US" sz="2100" i="1" dirty="0"/>
              <a:t> </a:t>
            </a:r>
            <a:r>
              <a:rPr lang="en-US" sz="2100" i="1" dirty="0" err="1"/>
              <a:t>meminta</a:t>
            </a:r>
            <a:r>
              <a:rPr lang="en-US" sz="2100" i="1" dirty="0"/>
              <a:t> </a:t>
            </a:r>
            <a:r>
              <a:rPr lang="en-US" sz="2100" i="1" dirty="0" err="1"/>
              <a:t>satu</a:t>
            </a:r>
            <a:r>
              <a:rPr lang="en-US" sz="2100" i="1" dirty="0"/>
              <a:t> </a:t>
            </a:r>
            <a:r>
              <a:rPr lang="en-US" sz="2100" i="1" dirty="0" err="1"/>
              <a:t>sama</a:t>
            </a:r>
            <a:r>
              <a:rPr lang="en-US" sz="2100" i="1" dirty="0"/>
              <a:t> lain, dan (</a:t>
            </a:r>
            <a:r>
              <a:rPr lang="en-US" sz="2100" i="1" dirty="0" err="1"/>
              <a:t>peliharalah</a:t>
            </a:r>
            <a:r>
              <a:rPr lang="en-US" sz="2100" i="1" dirty="0"/>
              <a:t>) </a:t>
            </a:r>
            <a:r>
              <a:rPr lang="en-US" sz="2100" i="1" dirty="0" err="1"/>
              <a:t>hubungan</a:t>
            </a:r>
            <a:r>
              <a:rPr lang="en-US" sz="2100" i="1" dirty="0"/>
              <a:t> </a:t>
            </a:r>
            <a:r>
              <a:rPr lang="en-US" sz="2100" i="1" dirty="0" err="1"/>
              <a:t>silaturrahim</a:t>
            </a:r>
            <a:r>
              <a:rPr lang="en-US" sz="2100" i="1" dirty="0"/>
              <a:t>. </a:t>
            </a:r>
            <a:r>
              <a:rPr lang="en-US" sz="2100" i="1" dirty="0" err="1"/>
              <a:t>Sesungguhnya</a:t>
            </a:r>
            <a:r>
              <a:rPr lang="en-US" sz="2100" i="1" dirty="0"/>
              <a:t> Allah </a:t>
            </a:r>
            <a:r>
              <a:rPr lang="en-US" sz="2100" i="1" dirty="0" err="1"/>
              <a:t>selalu</a:t>
            </a:r>
            <a:r>
              <a:rPr lang="en-US" sz="2100" i="1" dirty="0"/>
              <a:t> </a:t>
            </a:r>
            <a:r>
              <a:rPr lang="en-US" sz="2100" i="1" dirty="0" err="1"/>
              <a:t>menjaga</a:t>
            </a:r>
            <a:r>
              <a:rPr lang="en-US" sz="2100" i="1" dirty="0"/>
              <a:t> dan </a:t>
            </a:r>
            <a:r>
              <a:rPr lang="en-US" sz="2100" i="1" dirty="0" err="1"/>
              <a:t>Mengawasi</a:t>
            </a:r>
            <a:r>
              <a:rPr lang="en-US" sz="2100" i="1" dirty="0"/>
              <a:t> </a:t>
            </a:r>
            <a:r>
              <a:rPr lang="en-US" sz="2100" i="1" dirty="0" err="1"/>
              <a:t>kamu</a:t>
            </a:r>
            <a:r>
              <a:rPr lang="en-US" sz="2100" i="1" dirty="0"/>
              <a:t>.”</a:t>
            </a:r>
            <a:r>
              <a:rPr lang="en-US" sz="2100" dirty="0"/>
              <a:t> (An-</a:t>
            </a:r>
            <a:r>
              <a:rPr lang="en-US" sz="2100" dirty="0" err="1"/>
              <a:t>Nisa</a:t>
            </a:r>
            <a:r>
              <a:rPr lang="en-US" sz="2100" dirty="0"/>
              <a:t>: 1) </a:t>
            </a:r>
            <a:br>
              <a:rPr lang="en-US" sz="2100" dirty="0"/>
            </a:br>
            <a:endParaRPr lang="en-US" sz="2100" dirty="0"/>
          </a:p>
          <a:p>
            <a:pPr lvl="1">
              <a:lnSpc>
                <a:spcPct val="90000"/>
              </a:lnSpc>
              <a:buNone/>
            </a:pPr>
            <a:endParaRPr lang="en-US" dirty="0">
              <a:solidFill>
                <a:schemeClr val="tx2"/>
              </a:solidFill>
              <a:latin typeface="+mj-lt"/>
            </a:endParaRPr>
          </a:p>
          <a:p>
            <a:pPr lvl="1">
              <a:lnSpc>
                <a:spcPct val="90000"/>
              </a:lnSpc>
              <a:buNone/>
            </a:pPr>
            <a:br>
              <a:rPr lang="en-US" dirty="0">
                <a:solidFill>
                  <a:schemeClr val="tx2"/>
                </a:solidFill>
                <a:latin typeface="+mj-lt"/>
              </a:rPr>
            </a:br>
            <a:r>
              <a:rPr lang="en-US" sz="2000" dirty="0">
                <a:solidFill>
                  <a:schemeClr val="tx2"/>
                </a:solidFill>
                <a:latin typeface="+mj-lt"/>
              </a:rPr>
              <a:t> </a:t>
            </a:r>
            <a:br>
              <a:rPr lang="en-US" sz="2000" dirty="0">
                <a:solidFill>
                  <a:schemeClr val="tx2"/>
                </a:solidFill>
                <a:latin typeface="+mj-lt"/>
              </a:rPr>
            </a:br>
            <a:endParaRPr lang="en-US" sz="2000" dirty="0"/>
          </a:p>
        </p:txBody>
      </p:sp>
    </p:spTree>
    <p:extLst>
      <p:ext uri="{BB962C8B-B14F-4D97-AF65-F5344CB8AC3E}">
        <p14:creationId xmlns:p14="http://schemas.microsoft.com/office/powerpoint/2010/main" val="1740847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28600"/>
            <a:ext cx="8153400" cy="9144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t>URGENSI KELUARGA</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6563" name="Rectangle 3"/>
          <p:cNvSpPr>
            <a:spLocks noGrp="1" noChangeArrowheads="1"/>
          </p:cNvSpPr>
          <p:nvPr>
            <p:ph type="body" idx="1"/>
          </p:nvPr>
        </p:nvSpPr>
        <p:spPr>
          <a:xfrm>
            <a:off x="457200" y="1905000"/>
            <a:ext cx="8229600" cy="4267200"/>
          </a:xfrm>
        </p:spPr>
        <p:txBody>
          <a:bodyPr/>
          <a:lstStyle/>
          <a:p>
            <a:pPr>
              <a:lnSpc>
                <a:spcPct val="125000"/>
              </a:lnSpc>
              <a:spcBef>
                <a:spcPts val="0"/>
              </a:spcBef>
            </a:pPr>
            <a:r>
              <a:rPr lang="en-US" sz="2300" dirty="0" err="1"/>
              <a:t>Keluarga</a:t>
            </a:r>
            <a:r>
              <a:rPr lang="en-US" sz="2300" dirty="0"/>
              <a:t> </a:t>
            </a:r>
            <a:r>
              <a:rPr lang="en-US" sz="2300" dirty="0" err="1"/>
              <a:t>merupakan</a:t>
            </a:r>
            <a:r>
              <a:rPr lang="en-US" sz="2300" dirty="0"/>
              <a:t> </a:t>
            </a:r>
            <a:r>
              <a:rPr lang="en-US" sz="2300" dirty="0" err="1"/>
              <a:t>institusi</a:t>
            </a:r>
            <a:r>
              <a:rPr lang="en-US" sz="2300" dirty="0"/>
              <a:t> </a:t>
            </a:r>
            <a:r>
              <a:rPr lang="en-US" sz="2300" dirty="0" err="1"/>
              <a:t>terkecil</a:t>
            </a:r>
            <a:r>
              <a:rPr lang="en-US" sz="2300" dirty="0"/>
              <a:t> dari </a:t>
            </a:r>
            <a:r>
              <a:rPr lang="en-US" sz="2300" dirty="0" err="1"/>
              <a:t>sebuah</a:t>
            </a:r>
            <a:r>
              <a:rPr lang="en-US" sz="2300" dirty="0"/>
              <a:t> </a:t>
            </a:r>
            <a:r>
              <a:rPr lang="en-US" sz="2300" dirty="0" err="1"/>
              <a:t>masyarakat</a:t>
            </a:r>
            <a:r>
              <a:rPr lang="en-US" sz="2300" dirty="0"/>
              <a:t>. </a:t>
            </a:r>
            <a:r>
              <a:rPr lang="en-US" sz="2300" dirty="0" err="1"/>
              <a:t>Seorang</a:t>
            </a:r>
            <a:r>
              <a:rPr lang="en-US" sz="2300" dirty="0"/>
              <a:t> </a:t>
            </a:r>
            <a:r>
              <a:rPr lang="en-US" sz="2300" dirty="0" err="1"/>
              <a:t>muslim</a:t>
            </a:r>
            <a:r>
              <a:rPr lang="en-US" sz="2300" dirty="0"/>
              <a:t> yang </a:t>
            </a:r>
            <a:r>
              <a:rPr lang="en-US" sz="2300" dirty="0" err="1"/>
              <a:t>membangun</a:t>
            </a:r>
            <a:r>
              <a:rPr lang="en-US" sz="2300" dirty="0"/>
              <a:t> dan </a:t>
            </a:r>
            <a:r>
              <a:rPr lang="en-US" sz="2300" dirty="0" err="1"/>
              <a:t>membentuk</a:t>
            </a:r>
            <a:r>
              <a:rPr lang="en-US" sz="2300" dirty="0"/>
              <a:t> </a:t>
            </a:r>
            <a:r>
              <a:rPr lang="en-US" sz="2300" dirty="0" err="1"/>
              <a:t>keluarga</a:t>
            </a:r>
            <a:r>
              <a:rPr lang="en-US" sz="2300" dirty="0"/>
              <a:t>, </a:t>
            </a:r>
            <a:r>
              <a:rPr lang="en-US" sz="2300" dirty="0" err="1"/>
              <a:t>berarti</a:t>
            </a:r>
            <a:r>
              <a:rPr lang="en-US" sz="2300" dirty="0"/>
              <a:t> </a:t>
            </a:r>
            <a:r>
              <a:rPr lang="en-US" sz="2300" dirty="0" err="1"/>
              <a:t>ia</a:t>
            </a:r>
            <a:r>
              <a:rPr lang="en-US" sz="2300" dirty="0"/>
              <a:t> </a:t>
            </a:r>
            <a:r>
              <a:rPr lang="en-US" sz="2300" dirty="0" err="1"/>
              <a:t>telah</a:t>
            </a:r>
            <a:r>
              <a:rPr lang="en-US" sz="2300" dirty="0"/>
              <a:t> </a:t>
            </a:r>
            <a:r>
              <a:rPr lang="en-US" sz="2300" dirty="0" err="1"/>
              <a:t>mengawali</a:t>
            </a:r>
            <a:r>
              <a:rPr lang="en-US" sz="2300" dirty="0"/>
              <a:t> </a:t>
            </a:r>
            <a:r>
              <a:rPr lang="en-US" sz="2300" dirty="0" err="1"/>
              <a:t>langkah</a:t>
            </a:r>
            <a:r>
              <a:rPr lang="en-US" sz="2300" dirty="0"/>
              <a:t> </a:t>
            </a:r>
            <a:r>
              <a:rPr lang="en-US" sz="2300" dirty="0" err="1"/>
              <a:t>penting</a:t>
            </a:r>
            <a:r>
              <a:rPr lang="en-US" sz="2300" dirty="0"/>
              <a:t> </a:t>
            </a:r>
            <a:r>
              <a:rPr lang="en-US" sz="2300" dirty="0" err="1"/>
              <a:t>untuk</a:t>
            </a:r>
            <a:r>
              <a:rPr lang="en-US" sz="2300" dirty="0"/>
              <a:t> </a:t>
            </a:r>
            <a:r>
              <a:rPr lang="en-US" sz="2300" dirty="0" err="1"/>
              <a:t>berpartisipasi</a:t>
            </a:r>
            <a:r>
              <a:rPr lang="en-US" sz="2300" dirty="0"/>
              <a:t> </a:t>
            </a:r>
            <a:r>
              <a:rPr lang="en-US" sz="2300" dirty="0" err="1"/>
              <a:t>membangun</a:t>
            </a:r>
            <a:r>
              <a:rPr lang="en-US" sz="2300" dirty="0"/>
              <a:t> </a:t>
            </a:r>
            <a:r>
              <a:rPr lang="en-US" sz="2300" dirty="0" err="1"/>
              <a:t>masyarakat</a:t>
            </a:r>
            <a:r>
              <a:rPr lang="en-US" sz="2300" dirty="0"/>
              <a:t> </a:t>
            </a:r>
            <a:r>
              <a:rPr lang="en-US" sz="2300" dirty="0" err="1"/>
              <a:t>muslim</a:t>
            </a:r>
            <a:r>
              <a:rPr lang="en-US" sz="2300" dirty="0"/>
              <a:t>. </a:t>
            </a:r>
            <a:r>
              <a:rPr lang="en-US" sz="2300" dirty="0" err="1"/>
              <a:t>Berkeluarga</a:t>
            </a:r>
            <a:r>
              <a:rPr lang="en-US" sz="2300" dirty="0"/>
              <a:t> </a:t>
            </a:r>
            <a:r>
              <a:rPr lang="en-US" sz="2300" dirty="0" err="1"/>
              <a:t>merupakan</a:t>
            </a:r>
            <a:r>
              <a:rPr lang="en-US" sz="2300" dirty="0"/>
              <a:t> </a:t>
            </a:r>
            <a:r>
              <a:rPr lang="en-US" sz="2300" dirty="0" err="1"/>
              <a:t>usaha</a:t>
            </a:r>
            <a:r>
              <a:rPr lang="en-US" sz="2300" dirty="0"/>
              <a:t> </a:t>
            </a:r>
            <a:r>
              <a:rPr lang="en-US" sz="2300" dirty="0" err="1"/>
              <a:t>untuk</a:t>
            </a:r>
            <a:r>
              <a:rPr lang="en-US" sz="2300" dirty="0"/>
              <a:t> </a:t>
            </a:r>
            <a:r>
              <a:rPr lang="en-US" sz="2300" dirty="0" err="1"/>
              <a:t>menjaga</a:t>
            </a:r>
            <a:r>
              <a:rPr lang="en-US" sz="2300" dirty="0"/>
              <a:t> </a:t>
            </a:r>
            <a:r>
              <a:rPr lang="en-US" sz="2300" dirty="0" err="1"/>
              <a:t>kesinambungan</a:t>
            </a:r>
            <a:r>
              <a:rPr lang="en-US" sz="2300" dirty="0"/>
              <a:t> </a:t>
            </a:r>
            <a:r>
              <a:rPr lang="en-US" sz="2300" dirty="0" err="1"/>
              <a:t>kehidupan</a:t>
            </a:r>
            <a:r>
              <a:rPr lang="en-US" sz="2300" dirty="0"/>
              <a:t> </a:t>
            </a:r>
            <a:r>
              <a:rPr lang="en-US" sz="2300" dirty="0" err="1"/>
              <a:t>masyarakat</a:t>
            </a:r>
            <a:r>
              <a:rPr lang="en-US" sz="2300" dirty="0"/>
              <a:t> dan </a:t>
            </a:r>
            <a:r>
              <a:rPr lang="en-US" sz="2300" dirty="0" err="1"/>
              <a:t>sekaligus</a:t>
            </a:r>
            <a:r>
              <a:rPr lang="en-US" sz="2300" dirty="0"/>
              <a:t> </a:t>
            </a:r>
            <a:r>
              <a:rPr lang="en-US" sz="2300" dirty="0" err="1"/>
              <a:t>memperbanyak</a:t>
            </a:r>
            <a:r>
              <a:rPr lang="en-US" sz="2300" dirty="0"/>
              <a:t> </a:t>
            </a:r>
            <a:r>
              <a:rPr lang="en-US" sz="2300" dirty="0" err="1"/>
              <a:t>anggota</a:t>
            </a:r>
            <a:r>
              <a:rPr lang="en-US" sz="2300" dirty="0"/>
              <a:t> </a:t>
            </a:r>
            <a:r>
              <a:rPr lang="en-US" sz="2300" dirty="0" err="1"/>
              <a:t>baru</a:t>
            </a:r>
            <a:r>
              <a:rPr lang="en-US" sz="2300" dirty="0"/>
              <a:t> </a:t>
            </a:r>
            <a:r>
              <a:rPr lang="en-US" sz="2300" dirty="0" err="1"/>
              <a:t>masyarakat</a:t>
            </a:r>
            <a:r>
              <a:rPr lang="en-US" sz="2300" dirty="0"/>
              <a:t>.</a:t>
            </a:r>
          </a:p>
          <a:p>
            <a:pPr marL="0" indent="0">
              <a:lnSpc>
                <a:spcPct val="125000"/>
              </a:lnSpc>
              <a:spcBef>
                <a:spcPts val="0"/>
              </a:spcBef>
              <a:buNone/>
            </a:pPr>
            <a:br>
              <a:rPr lang="en-US" dirty="0"/>
            </a:br>
            <a:endParaRPr lang="en-US" dirty="0"/>
          </a:p>
          <a:p>
            <a:pPr lvl="1">
              <a:lnSpc>
                <a:spcPct val="90000"/>
              </a:lnSpc>
              <a:buNone/>
            </a:pPr>
            <a:endParaRPr lang="en-US" dirty="0">
              <a:solidFill>
                <a:schemeClr val="tx2"/>
              </a:solidFill>
              <a:latin typeface="+mj-lt"/>
            </a:endParaRPr>
          </a:p>
          <a:p>
            <a:pPr lvl="1">
              <a:lnSpc>
                <a:spcPct val="90000"/>
              </a:lnSpc>
              <a:buNone/>
            </a:pPr>
            <a:br>
              <a:rPr lang="en-US" dirty="0">
                <a:solidFill>
                  <a:schemeClr val="tx2"/>
                </a:solidFill>
                <a:latin typeface="+mj-lt"/>
              </a:rPr>
            </a:br>
            <a:r>
              <a:rPr lang="en-US" sz="2000" dirty="0">
                <a:solidFill>
                  <a:schemeClr val="tx2"/>
                </a:solidFill>
                <a:latin typeface="+mj-lt"/>
              </a:rPr>
              <a:t> </a:t>
            </a:r>
            <a:br>
              <a:rPr lang="en-US" sz="2000" dirty="0">
                <a:solidFill>
                  <a:schemeClr val="tx2"/>
                </a:solidFill>
                <a:latin typeface="+mj-lt"/>
              </a:rPr>
            </a:b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28600"/>
            <a:ext cx="8153400" cy="9144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t>URGENSI KELUARGA</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6563" name="Rectangle 3"/>
          <p:cNvSpPr>
            <a:spLocks noGrp="1" noChangeArrowheads="1"/>
          </p:cNvSpPr>
          <p:nvPr>
            <p:ph type="body" idx="1"/>
          </p:nvPr>
        </p:nvSpPr>
        <p:spPr>
          <a:xfrm>
            <a:off x="381000" y="1600200"/>
            <a:ext cx="8229600" cy="4800600"/>
          </a:xfrm>
        </p:spPr>
        <p:txBody>
          <a:bodyPr/>
          <a:lstStyle/>
          <a:p>
            <a:pPr>
              <a:lnSpc>
                <a:spcPct val="125000"/>
              </a:lnSpc>
              <a:buNone/>
            </a:pPr>
            <a:r>
              <a:rPr lang="en-US" i="1" dirty="0"/>
              <a:t>   </a:t>
            </a:r>
            <a:r>
              <a:rPr lang="en-US" sz="2300" i="1" dirty="0"/>
              <a:t>Dari Anas r.a. berkata: “Rasulullah saw. memerintahkan kami dengan “ba-ah” (mencari persiapan nikah) dan melarang membujang dengan larangan yang sesungguhnya seraya bersabda: “Nikahi wanita yang banyak anak dan yang banyak kasih sayang. Karena aku akan berlomba dengan jumlah kamu terhadap para nabi pada hari kiamat.”</a:t>
            </a:r>
            <a:r>
              <a:rPr lang="en-US" sz="2300" dirty="0"/>
              <a:t> (Imam Ahmad, dishahihkan Ibnu Hibban.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URGENSI BERKELUARGA</a:t>
            </a:r>
          </a:p>
        </p:txBody>
      </p:sp>
      <p:sp>
        <p:nvSpPr>
          <p:cNvPr id="22" name="Rectangle 3"/>
          <p:cNvSpPr txBox="1">
            <a:spLocks noChangeArrowheads="1"/>
          </p:cNvSpPr>
          <p:nvPr/>
        </p:nvSpPr>
        <p:spPr bwMode="auto">
          <a:xfrm>
            <a:off x="381000" y="1371600"/>
            <a:ext cx="8229600" cy="6324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lnSpc>
                <a:spcPct val="90000"/>
              </a:lnSpc>
              <a:spcBef>
                <a:spcPct val="20000"/>
              </a:spcBef>
              <a:buClr>
                <a:schemeClr val="hlink"/>
              </a:buClr>
            </a:pPr>
            <a:r>
              <a:rPr kumimoji="0" lang="en-US" sz="2000" b="1" i="0" u="none" strike="noStrike" kern="0" cap="none" spc="0" normalizeH="0" baseline="0" noProof="0" dirty="0">
                <a:ln>
                  <a:noFill/>
                </a:ln>
                <a:solidFill>
                  <a:schemeClr val="tx1"/>
                </a:solidFill>
                <a:effectLst/>
                <a:uLnTx/>
                <a:uFillTx/>
                <a:latin typeface="+mn-lt"/>
                <a:ea typeface="+mn-ea"/>
                <a:cs typeface="+mn-cs"/>
              </a:rPr>
              <a:t>    </a:t>
            </a:r>
          </a:p>
          <a:p>
            <a:pPr algn="l"/>
            <a:r>
              <a:rPr lang="en-US" sz="2400" dirty="0"/>
              <a:t>Orang yang membujang masih belum menyempurnakan sisi lain keimanannya. Ia hanya memiliki setengah keimanan. Bila ia terus membujang, maka akan terjadi ketidakseimbangan dalam hidupnya, kegersangan jiwa, dan kegalauan hati. Untuk menciptakan keseimbangan dalam hidupnya, Islam memberikan terapi dengan melaksanakan salah satu sunnah Rasul, yaitu membangun keluarga yang sesuai dengan rambu-rambu ilahi. Rasulullah saw. bersabda: </a:t>
            </a:r>
            <a:r>
              <a:rPr lang="en-US" sz="2400" i="1" dirty="0"/>
              <a:t>Dari Anas bin Malik r.a. berkata: “Rasulullah SAW bersabda: “Apabila seseorang menikah maka ia telah menyempurnakan setengah agama. Hendaklah ia bertakwa kepada Allah dalam setengahnya.”</a:t>
            </a:r>
            <a:r>
              <a:rPr lang="en-US" sz="2400" dirty="0"/>
              <a:t> (Imam Al-Baihaqi)</a:t>
            </a:r>
            <a:br>
              <a:rPr lang="en-US" sz="2400" dirty="0"/>
            </a:br>
            <a:br>
              <a:rPr kumimoji="0" lang="en-US" sz="2000" b="0" i="0" u="none" strike="noStrike" kern="0" cap="none" spc="0" normalizeH="0" baseline="0" noProof="0" dirty="0">
                <a:ln>
                  <a:noFill/>
                </a:ln>
                <a:solidFill>
                  <a:schemeClr val="tx2"/>
                </a:solidFill>
                <a:effectLst/>
                <a:uLnTx/>
                <a:uFillTx/>
                <a:latin typeface="+mj-lt"/>
              </a:rPr>
            </a:br>
            <a:r>
              <a:rPr kumimoji="0" lang="en-US" sz="2000" b="0" i="0" u="none" strike="noStrike" kern="0" cap="none" spc="0" normalizeH="0" baseline="0" noProof="0" dirty="0">
                <a:ln>
                  <a:noFill/>
                </a:ln>
                <a:solidFill>
                  <a:schemeClr val="tx2"/>
                </a:solidFill>
                <a:effectLst/>
                <a:uLnTx/>
                <a:uFillTx/>
                <a:latin typeface="+mj-lt"/>
              </a:rPr>
              <a:t> </a:t>
            </a:r>
            <a:br>
              <a:rPr kumimoji="0" lang="en-US" sz="2000" b="0" i="0" u="none" strike="noStrike" kern="0" cap="none" spc="0" normalizeH="0" baseline="0" noProof="0" dirty="0">
                <a:ln>
                  <a:noFill/>
                </a:ln>
                <a:solidFill>
                  <a:schemeClr val="tx2"/>
                </a:solidFill>
                <a:effectLst/>
                <a:uLnTx/>
                <a:uFillTx/>
                <a:latin typeface="+mj-lt"/>
              </a:rPr>
            </a:br>
            <a:endParaRPr kumimoji="0" lang="en-US" sz="2000" b="0" i="0" u="none" strike="noStrike" kern="0" cap="none" spc="0" normalizeH="0" baseline="0" noProof="0" dirty="0">
              <a:ln>
                <a:noFill/>
              </a:ln>
              <a:solidFill>
                <a:schemeClr val="tx2"/>
              </a:solidFill>
              <a:effectLst/>
              <a:uLnTx/>
              <a:uFillTx/>
              <a:latin typeface="+mj-lt"/>
            </a:endParaRPr>
          </a:p>
        </p:txBody>
      </p:sp>
      <p:sp>
        <p:nvSpPr>
          <p:cNvPr id="23" name="Rectangle 2"/>
          <p:cNvSpPr txBox="1">
            <a:spLocks noChangeArrowheads="1"/>
          </p:cNvSpPr>
          <p:nvPr/>
        </p:nvSpPr>
        <p:spPr bwMode="auto">
          <a:xfrm>
            <a:off x="685800" y="5181600"/>
            <a:ext cx="75438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kumimoji="0" lang="en-US" sz="2800" b="0" i="0" u="none" strike="noStrike" kern="0" cap="none" spc="0" normalizeH="0" baseline="0" noProof="0" dirty="0">
              <a:ln>
                <a:noFill/>
              </a:ln>
              <a:solidFill>
                <a:srgbClr val="FFC000"/>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28" name="Oval 20"/>
          <p:cNvSpPr>
            <a:spLocks noChangeArrowheads="1"/>
          </p:cNvSpPr>
          <p:nvPr/>
        </p:nvSpPr>
        <p:spPr bwMode="gray">
          <a:xfrm rot="-1543677">
            <a:off x="2971800" y="5867400"/>
            <a:ext cx="1066800" cy="304800"/>
          </a:xfrm>
          <a:prstGeom prst="ellipse">
            <a:avLst/>
          </a:prstGeom>
          <a:gradFill rotWithShape="1">
            <a:gsLst>
              <a:gs pos="0">
                <a:srgbClr val="020A53"/>
              </a:gs>
              <a:gs pos="100000">
                <a:srgbClr val="022589"/>
              </a:gs>
            </a:gsLst>
            <a:lin ang="0" scaled="1"/>
          </a:gradFill>
          <a:ln w="9525">
            <a:noFill/>
            <a:round/>
            <a:headEnd/>
            <a:tailEnd/>
          </a:ln>
          <a:effectLst/>
        </p:spPr>
        <p:txBody>
          <a:bodyPr wrap="none" anchor="ctr"/>
          <a:lstStyle/>
          <a:p>
            <a:endParaRPr lang="en-US"/>
          </a:p>
        </p:txBody>
      </p:sp>
      <p:sp>
        <p:nvSpPr>
          <p:cNvPr id="68614" name="Oval 6"/>
          <p:cNvSpPr>
            <a:spLocks noChangeArrowheads="1"/>
          </p:cNvSpPr>
          <p:nvPr/>
        </p:nvSpPr>
        <p:spPr bwMode="gray">
          <a:xfrm>
            <a:off x="7861300" y="5583238"/>
            <a:ext cx="1282700" cy="1274762"/>
          </a:xfrm>
          <a:prstGeom prst="ellipse">
            <a:avLst/>
          </a:prstGeom>
          <a:gradFill rotWithShape="1">
            <a:gsLst>
              <a:gs pos="0">
                <a:schemeClr val="accent2"/>
              </a:gs>
              <a:gs pos="100000">
                <a:schemeClr val="accent2">
                  <a:gamma/>
                  <a:shade val="35686"/>
                  <a:invGamma/>
                </a:schemeClr>
              </a:gs>
            </a:gsLst>
            <a:path path="shape">
              <a:fillToRect l="50000" t="50000" r="50000" b="50000"/>
            </a:path>
          </a:gradFill>
          <a:ln w="9525">
            <a:noFill/>
            <a:round/>
            <a:headEnd/>
            <a:tailEnd/>
          </a:ln>
          <a:effectLst/>
        </p:spPr>
        <p:txBody>
          <a:bodyPr wrap="none" anchor="ctr"/>
          <a:lstStyle/>
          <a:p>
            <a:endParaRPr lang="en-US"/>
          </a:p>
        </p:txBody>
      </p:sp>
      <p:sp>
        <p:nvSpPr>
          <p:cNvPr id="26" name="Rectangle 2"/>
          <p:cNvSpPr>
            <a:spLocks noGrp="1" noChangeArrowheads="1"/>
          </p:cNvSpPr>
          <p:nvPr>
            <p:ph type="title"/>
          </p:nvPr>
        </p:nvSpPr>
        <p:spPr>
          <a:xfrm>
            <a:off x="990600" y="319088"/>
            <a:ext cx="7543800" cy="563562"/>
          </a:xfrm>
        </p:spPr>
        <p:txBody>
          <a:bodyPr/>
          <a:lstStyle/>
          <a:p>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Persoalan Seputar Pernikahan</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7" name="Rectangle 3"/>
          <p:cNvSpPr txBox="1">
            <a:spLocks noChangeArrowheads="1"/>
          </p:cNvSpPr>
          <p:nvPr/>
        </p:nvSpPr>
        <p:spPr bwMode="auto">
          <a:xfrm>
            <a:off x="381000" y="1143000"/>
            <a:ext cx="8229600" cy="571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lnSpc>
                <a:spcPct val="90000"/>
              </a:lnSpc>
              <a:spcBef>
                <a:spcPct val="20000"/>
              </a:spcBef>
              <a:buClr>
                <a:schemeClr val="hlink"/>
              </a:buClr>
            </a:pPr>
            <a:r>
              <a:rPr kumimoji="0" lang="en-US" sz="2000" b="1" i="0" u="none" strike="noStrike" kern="0" cap="none" spc="0" normalizeH="0" baseline="0" noProof="0" dirty="0">
                <a:ln>
                  <a:noFill/>
                </a:ln>
                <a:solidFill>
                  <a:schemeClr val="tx1"/>
                </a:solidFill>
                <a:effectLst/>
                <a:uLnTx/>
                <a:uFillTx/>
                <a:latin typeface="+mn-lt"/>
                <a:ea typeface="+mn-ea"/>
                <a:cs typeface="+mn-cs"/>
              </a:rPr>
              <a:t>    </a:t>
            </a:r>
          </a:p>
          <a:p>
            <a:pPr marL="342900" lvl="0" indent="-342900" algn="l">
              <a:lnSpc>
                <a:spcPct val="90000"/>
              </a:lnSpc>
              <a:spcBef>
                <a:spcPct val="20000"/>
              </a:spcBef>
              <a:buClr>
                <a:schemeClr val="hlink"/>
              </a:buClr>
            </a:pPr>
            <a:r>
              <a:rPr lang="en-US" sz="2000" b="1" kern="0" dirty="0">
                <a:latin typeface="+mn-lt"/>
              </a:rPr>
              <a:t>    </a:t>
            </a:r>
            <a:r>
              <a:rPr kumimoji="0" lang="en-US" sz="2000" b="1" i="0" u="none" strike="noStrike" kern="0" cap="none" spc="0" normalizeH="0" baseline="0" noProof="0" dirty="0">
                <a:ln>
                  <a:noFill/>
                </a:ln>
                <a:solidFill>
                  <a:srgbClr val="FFC000"/>
                </a:solidFill>
                <a:effectLst/>
                <a:uLnTx/>
                <a:uFillTx/>
                <a:latin typeface="+mn-lt"/>
                <a:ea typeface="+mn-ea"/>
                <a:cs typeface="+mn-cs"/>
              </a:rPr>
              <a:t>Pacaran:</a:t>
            </a:r>
            <a:r>
              <a:rPr kumimoji="0" lang="en-US" sz="2000" b="1" i="0" u="none" strike="noStrike" kern="0" cap="none" spc="0" normalizeH="0" noProof="0" dirty="0">
                <a:ln>
                  <a:noFill/>
                </a:ln>
                <a:solidFill>
                  <a:srgbClr val="FFC000"/>
                </a:solidFill>
                <a:effectLst/>
                <a:uLnTx/>
                <a:uFillTx/>
                <a:latin typeface="+mn-lt"/>
                <a:ea typeface="+mn-ea"/>
                <a:cs typeface="+mn-cs"/>
              </a:rPr>
              <a:t> </a:t>
            </a:r>
            <a:r>
              <a:rPr lang="en-US" sz="2000" dirty="0"/>
              <a:t>suatu bentuk pergaulan antara laki-laki dan wanita tanpa nikah. Pacaran sebenarnya bagian dari kultur Barat. Masyarakat Barat mensahkan adanya fase-fase hubungan </a:t>
            </a:r>
            <a:r>
              <a:rPr lang="en-US" sz="2000" i="1" dirty="0"/>
              <a:t>hetero seksual</a:t>
            </a:r>
            <a:r>
              <a:rPr lang="en-US" sz="2000" dirty="0"/>
              <a:t> dalam kehidupan manusia sebelum menikah seperti </a:t>
            </a:r>
            <a:r>
              <a:rPr lang="en-US" sz="2000" i="1" dirty="0"/>
              <a:t>puppy love</a:t>
            </a:r>
            <a:r>
              <a:rPr lang="en-US" sz="2000" dirty="0"/>
              <a:t> (cinta monyet), kencan, </a:t>
            </a:r>
            <a:r>
              <a:rPr lang="en-US" sz="2000" i="1" dirty="0"/>
              <a:t>going steady</a:t>
            </a:r>
            <a:r>
              <a:rPr lang="en-US" sz="2000" dirty="0"/>
              <a:t> (pacaran), dan</a:t>
            </a:r>
            <a:r>
              <a:rPr lang="en-US" sz="2000" i="1" dirty="0"/>
              <a:t> engagement</a:t>
            </a:r>
            <a:r>
              <a:rPr lang="en-US" sz="2000" dirty="0"/>
              <a:t> (tunangan).</a:t>
            </a:r>
          </a:p>
          <a:p>
            <a:pPr marL="342900" lvl="0" indent="-342900" algn="l">
              <a:lnSpc>
                <a:spcPct val="90000"/>
              </a:lnSpc>
              <a:spcBef>
                <a:spcPct val="20000"/>
              </a:spcBef>
              <a:buClr>
                <a:schemeClr val="hlink"/>
              </a:buClr>
            </a:pPr>
            <a:r>
              <a:rPr lang="en-US" sz="2000" b="1" kern="0" dirty="0">
                <a:solidFill>
                  <a:srgbClr val="FFC000"/>
                </a:solidFill>
              </a:rPr>
              <a:t>     Tunangan: </a:t>
            </a:r>
            <a:r>
              <a:rPr lang="en-US" sz="2000" dirty="0"/>
              <a:t>hanyalah merupakan budaya atau tradisi yang intinya adalah khitbah (pertunangan) yang disertai dengan ritual-ritual seperti tukar cincin, selamatan dll. Islam tidak membolehkani hal seperti itu, yang boleh hanyalah pertunangan itu sendiri. Ada satu hal penting yang perlu kita catat, anggapan masyarakat bahwa pertunangan itu adalah tanda pasti menuju pernikahan, hingga mereka mengira dengan melaksanakan ritual itu, mereka sudah menjadi mahram, adalah keliru. Pertunangan belum tentu berakhir dengan pernikahan. Oleh karenanya baik pihak laki-laki maupun wanita harus tetap menjaga batasan-batasan yang telah ditentukan oleh syariat..</a:t>
            </a:r>
          </a:p>
          <a:p>
            <a:pPr marL="342900" lvl="0" indent="-342900" algn="l">
              <a:lnSpc>
                <a:spcPct val="90000"/>
              </a:lnSpc>
              <a:spcBef>
                <a:spcPct val="20000"/>
              </a:spcBef>
              <a:buClr>
                <a:schemeClr val="hlink"/>
              </a:buClr>
            </a:pPr>
            <a:br>
              <a:rPr kumimoji="0" lang="en-US" sz="2000" b="0" i="0" u="none" strike="noStrike" kern="0" cap="none" spc="0" normalizeH="0" baseline="0" noProof="0" dirty="0">
                <a:ln>
                  <a:noFill/>
                </a:ln>
                <a:solidFill>
                  <a:schemeClr val="tx2"/>
                </a:solidFill>
                <a:effectLst/>
                <a:uLnTx/>
                <a:uFillTx/>
                <a:latin typeface="+mj-lt"/>
              </a:rPr>
            </a:br>
            <a:r>
              <a:rPr kumimoji="0" lang="en-US" sz="2000" b="0" i="0" u="none" strike="noStrike" kern="0" cap="none" spc="0" normalizeH="0" baseline="0" noProof="0" dirty="0">
                <a:ln>
                  <a:noFill/>
                </a:ln>
                <a:solidFill>
                  <a:schemeClr val="tx2"/>
                </a:solidFill>
                <a:effectLst/>
                <a:uLnTx/>
                <a:uFillTx/>
                <a:latin typeface="+mj-lt"/>
              </a:rPr>
              <a:t> </a:t>
            </a:r>
            <a:br>
              <a:rPr kumimoji="0" lang="en-US" sz="2000" b="0" i="0" u="none" strike="noStrike" kern="0" cap="none" spc="0" normalizeH="0" baseline="0" noProof="0" dirty="0">
                <a:ln>
                  <a:noFill/>
                </a:ln>
                <a:solidFill>
                  <a:schemeClr val="tx2"/>
                </a:solidFill>
                <a:effectLst/>
                <a:uLnTx/>
                <a:uFillTx/>
                <a:latin typeface="+mj-lt"/>
              </a:rPr>
            </a:br>
            <a:endParaRPr kumimoji="0" lang="en-US" sz="2000" b="0" i="0" u="none" strike="noStrike" kern="0" cap="none" spc="0" normalizeH="0" baseline="0" noProof="0" dirty="0">
              <a:ln>
                <a:noFill/>
              </a:ln>
              <a:solidFill>
                <a:schemeClr val="tx2"/>
              </a:solidFill>
              <a:effectLst/>
              <a:uLnTx/>
              <a:uFillTx/>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28" name="Oval 20"/>
          <p:cNvSpPr>
            <a:spLocks noChangeArrowheads="1"/>
          </p:cNvSpPr>
          <p:nvPr/>
        </p:nvSpPr>
        <p:spPr bwMode="gray">
          <a:xfrm rot="-1543677">
            <a:off x="2971800" y="5867400"/>
            <a:ext cx="1066800" cy="304800"/>
          </a:xfrm>
          <a:prstGeom prst="ellipse">
            <a:avLst/>
          </a:prstGeom>
          <a:gradFill rotWithShape="1">
            <a:gsLst>
              <a:gs pos="0">
                <a:srgbClr val="020A53"/>
              </a:gs>
              <a:gs pos="100000">
                <a:srgbClr val="022589"/>
              </a:gs>
            </a:gsLst>
            <a:lin ang="0" scaled="1"/>
          </a:gradFill>
          <a:ln w="9525">
            <a:noFill/>
            <a:round/>
            <a:headEnd/>
            <a:tailEnd/>
          </a:ln>
          <a:effectLst/>
        </p:spPr>
        <p:txBody>
          <a:bodyPr wrap="none" anchor="ctr"/>
          <a:lstStyle/>
          <a:p>
            <a:endParaRPr lang="en-US"/>
          </a:p>
        </p:txBody>
      </p:sp>
      <p:sp>
        <p:nvSpPr>
          <p:cNvPr id="68614" name="Oval 6"/>
          <p:cNvSpPr>
            <a:spLocks noChangeArrowheads="1"/>
          </p:cNvSpPr>
          <p:nvPr/>
        </p:nvSpPr>
        <p:spPr bwMode="gray">
          <a:xfrm>
            <a:off x="7861300" y="5583238"/>
            <a:ext cx="1282700" cy="1274762"/>
          </a:xfrm>
          <a:prstGeom prst="ellipse">
            <a:avLst/>
          </a:prstGeom>
          <a:gradFill rotWithShape="1">
            <a:gsLst>
              <a:gs pos="0">
                <a:schemeClr val="accent2"/>
              </a:gs>
              <a:gs pos="100000">
                <a:schemeClr val="accent2">
                  <a:gamma/>
                  <a:shade val="35686"/>
                  <a:invGamma/>
                </a:schemeClr>
              </a:gs>
            </a:gsLst>
            <a:path path="shape">
              <a:fillToRect l="50000" t="50000" r="50000" b="50000"/>
            </a:path>
          </a:gradFill>
          <a:ln w="9525">
            <a:noFill/>
            <a:round/>
            <a:headEnd/>
            <a:tailEnd/>
          </a:ln>
          <a:effectLst/>
        </p:spPr>
        <p:txBody>
          <a:bodyPr wrap="none" anchor="ctr"/>
          <a:lstStyle/>
          <a:p>
            <a:endParaRPr lang="en-US"/>
          </a:p>
        </p:txBody>
      </p:sp>
      <p:sp>
        <p:nvSpPr>
          <p:cNvPr id="26" name="Rectangle 2"/>
          <p:cNvSpPr>
            <a:spLocks noGrp="1" noChangeArrowheads="1"/>
          </p:cNvSpPr>
          <p:nvPr>
            <p:ph type="title"/>
          </p:nvPr>
        </p:nvSpPr>
        <p:spPr>
          <a:xfrm>
            <a:off x="990600" y="319088"/>
            <a:ext cx="7543800" cy="563562"/>
          </a:xfrm>
        </p:spPr>
        <p:txBody>
          <a:bodyPr/>
          <a:lstStyle/>
          <a:p>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Persoalan Seputar Pernikahan</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7" name="Rectangle 3"/>
          <p:cNvSpPr txBox="1">
            <a:spLocks noChangeArrowheads="1"/>
          </p:cNvSpPr>
          <p:nvPr/>
        </p:nvSpPr>
        <p:spPr bwMode="auto">
          <a:xfrm>
            <a:off x="381000" y="1143000"/>
            <a:ext cx="8229600" cy="571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lnSpc>
                <a:spcPct val="90000"/>
              </a:lnSpc>
              <a:spcBef>
                <a:spcPct val="20000"/>
              </a:spcBef>
              <a:buClr>
                <a:schemeClr val="hlink"/>
              </a:buClr>
            </a:pPr>
            <a:r>
              <a:rPr kumimoji="0" lang="en-US" sz="2000" b="1" i="0" u="none" strike="noStrike" kern="0" cap="none" spc="0" normalizeH="0" baseline="0" noProof="0" dirty="0">
                <a:ln>
                  <a:noFill/>
                </a:ln>
                <a:solidFill>
                  <a:schemeClr val="tx1"/>
                </a:solidFill>
                <a:effectLst/>
                <a:uLnTx/>
                <a:uFillTx/>
                <a:latin typeface="+mn-lt"/>
                <a:ea typeface="+mn-ea"/>
                <a:cs typeface="+mn-cs"/>
              </a:rPr>
              <a:t>    </a:t>
            </a:r>
          </a:p>
          <a:p>
            <a:pPr marL="342900" lvl="0" indent="-342900" algn="l">
              <a:lnSpc>
                <a:spcPct val="90000"/>
              </a:lnSpc>
              <a:spcBef>
                <a:spcPct val="20000"/>
              </a:spcBef>
              <a:buClr>
                <a:schemeClr val="hlink"/>
              </a:buClr>
            </a:pPr>
            <a:r>
              <a:rPr lang="en-US" sz="2000" b="1" kern="0" dirty="0">
                <a:latin typeface="+mn-lt"/>
              </a:rPr>
              <a:t>    </a:t>
            </a:r>
            <a:r>
              <a:rPr lang="en-US" sz="2000" b="1" kern="0" dirty="0">
                <a:solidFill>
                  <a:srgbClr val="FFC000"/>
                </a:solidFill>
              </a:rPr>
              <a:t>Nikah Siri: </a:t>
            </a:r>
            <a:r>
              <a:rPr lang="en-US" sz="2000" dirty="0"/>
              <a:t>dalam pandangan agama Islam diperbolehkan sepanjang hal-hal yg menjadi rukun terpenuhi. Namun pelaku nikah siri tidak mempunyai bukti otentik bila telah menikah.</a:t>
            </a:r>
            <a:endParaRPr lang="en-US" sz="2000" b="1" kern="0" dirty="0">
              <a:solidFill>
                <a:srgbClr val="FFC000"/>
              </a:solidFill>
            </a:endParaRPr>
          </a:p>
          <a:p>
            <a:pPr marL="342900" lvl="0" indent="-342900" algn="l">
              <a:lnSpc>
                <a:spcPct val="90000"/>
              </a:lnSpc>
              <a:spcBef>
                <a:spcPct val="20000"/>
              </a:spcBef>
              <a:buClr>
                <a:schemeClr val="hlink"/>
              </a:buClr>
            </a:pPr>
            <a:r>
              <a:rPr lang="en-US" sz="2000" b="1" kern="0" dirty="0">
                <a:solidFill>
                  <a:srgbClr val="FFC000"/>
                </a:solidFill>
              </a:rPr>
              <a:t>	Kawin Kontrak: </a:t>
            </a:r>
            <a:br>
              <a:rPr lang="en-US" sz="2000" dirty="0"/>
            </a:br>
            <a:r>
              <a:rPr lang="en-US" sz="2000" dirty="0"/>
              <a:t>"Dan orang-orang yang menjaga kemaluannya, kecuali terhadap isteri-isteri mereka, atau hamba-hamba sahaya yang mereka miliki; maka mereka tidak tercela. Tetapi barang siapa mencari di balik itu (zina dan sebagainya), maka mereka itulah orang-orang yang melampaui batas.“ (QS. Al-Mu'minun: 5-7 ).</a:t>
            </a:r>
          </a:p>
          <a:p>
            <a:pPr marL="342900" lvl="0" indent="-342900" algn="l">
              <a:lnSpc>
                <a:spcPct val="90000"/>
              </a:lnSpc>
              <a:spcBef>
                <a:spcPct val="20000"/>
              </a:spcBef>
              <a:buClr>
                <a:schemeClr val="hlink"/>
              </a:buClr>
            </a:pPr>
            <a:r>
              <a:rPr lang="en-US" sz="2000" dirty="0"/>
              <a:t>	Rasulullah Saw bersabda: "Wahai manusia, dulu aku mengizinkan kalian untuk melakukan kawin kontrak. Dan sesungguhnya Allah telah mengharamkannya hingga hari kiamat… (HR. Muslim). </a:t>
            </a:r>
            <a:br>
              <a:rPr lang="en-US" sz="2000" dirty="0"/>
            </a:br>
            <a:br>
              <a:rPr lang="en-US" sz="2000" dirty="0"/>
            </a:br>
            <a:r>
              <a:rPr lang="en-US" sz="2000" dirty="0"/>
              <a:t>Wanita yang dikawini dengan cara kontrak bukanlah isteri yang sah. Dalam hubungan suami isteri yang sah ada hak saling mewarisi, berlaku ketentuan talak yang tiga jika dibutuhkan, demikian juga 'iddah ketika terjadi talak. Sementara dalam kawin kontrak itu tidak berlaku.</a:t>
            </a:r>
            <a:endParaRPr lang="en-US" sz="2000" b="1" kern="0" dirty="0">
              <a:solidFill>
                <a:srgbClr val="FFC000"/>
              </a:solidFill>
            </a:endParaRPr>
          </a:p>
          <a:p>
            <a:pPr marL="342900" lvl="0" indent="-342900" algn="l">
              <a:lnSpc>
                <a:spcPct val="90000"/>
              </a:lnSpc>
              <a:spcBef>
                <a:spcPct val="20000"/>
              </a:spcBef>
              <a:buClr>
                <a:schemeClr val="hlink"/>
              </a:buClr>
            </a:pPr>
            <a:r>
              <a:rPr lang="en-US" sz="2000" b="1" kern="0" dirty="0">
                <a:solidFill>
                  <a:srgbClr val="FFC000"/>
                </a:solidFill>
              </a:rPr>
              <a:t>	</a:t>
            </a:r>
          </a:p>
          <a:p>
            <a:pPr marL="342900" lvl="0" indent="-342900" algn="l">
              <a:lnSpc>
                <a:spcPct val="90000"/>
              </a:lnSpc>
              <a:spcBef>
                <a:spcPct val="20000"/>
              </a:spcBef>
              <a:buClr>
                <a:schemeClr val="hlink"/>
              </a:buClr>
            </a:pPr>
            <a:endParaRPr lang="en-US" sz="2000" dirty="0"/>
          </a:p>
          <a:p>
            <a:pPr marL="342900" lvl="0" indent="-342900" algn="l">
              <a:lnSpc>
                <a:spcPct val="90000"/>
              </a:lnSpc>
              <a:spcBef>
                <a:spcPct val="20000"/>
              </a:spcBef>
              <a:buClr>
                <a:schemeClr val="hlink"/>
              </a:buClr>
            </a:pPr>
            <a:br>
              <a:rPr lang="en-US" sz="2000" dirty="0"/>
            </a:br>
            <a:r>
              <a:rPr lang="en-US" sz="2000" dirty="0"/>
              <a:t> </a:t>
            </a:r>
          </a:p>
          <a:p>
            <a:pPr marL="342900" lvl="0" indent="-342900" algn="l">
              <a:lnSpc>
                <a:spcPct val="90000"/>
              </a:lnSpc>
              <a:spcBef>
                <a:spcPct val="20000"/>
              </a:spcBef>
              <a:buClr>
                <a:schemeClr val="hlink"/>
              </a:buClr>
            </a:pPr>
            <a:br>
              <a:rPr kumimoji="0" lang="en-US" sz="2000" b="0" i="0" u="none" strike="noStrike" kern="0" cap="none" spc="0" normalizeH="0" baseline="0" noProof="0" dirty="0">
                <a:ln>
                  <a:noFill/>
                </a:ln>
                <a:solidFill>
                  <a:schemeClr val="tx2"/>
                </a:solidFill>
                <a:effectLst/>
                <a:uLnTx/>
                <a:uFillTx/>
                <a:latin typeface="+mj-lt"/>
              </a:rPr>
            </a:br>
            <a:r>
              <a:rPr kumimoji="0" lang="en-US" sz="2000" b="0" i="0" u="none" strike="noStrike" kern="0" cap="none" spc="0" normalizeH="0" baseline="0" noProof="0" dirty="0">
                <a:ln>
                  <a:noFill/>
                </a:ln>
                <a:solidFill>
                  <a:schemeClr val="tx2"/>
                </a:solidFill>
                <a:effectLst/>
                <a:uLnTx/>
                <a:uFillTx/>
                <a:latin typeface="+mj-lt"/>
              </a:rPr>
              <a:t> </a:t>
            </a:r>
            <a:br>
              <a:rPr kumimoji="0" lang="en-US" sz="2000" b="0" i="0" u="none" strike="noStrike" kern="0" cap="none" spc="0" normalizeH="0" baseline="0" noProof="0" dirty="0">
                <a:ln>
                  <a:noFill/>
                </a:ln>
                <a:solidFill>
                  <a:schemeClr val="tx2"/>
                </a:solidFill>
                <a:effectLst/>
                <a:uLnTx/>
                <a:uFillTx/>
                <a:latin typeface="+mj-lt"/>
              </a:rPr>
            </a:br>
            <a:endParaRPr kumimoji="0" lang="en-US" sz="2000" b="0" i="0" u="none" strike="noStrike" kern="0" cap="none" spc="0" normalizeH="0" baseline="0" noProof="0" dirty="0">
              <a:ln>
                <a:noFill/>
              </a:ln>
              <a:solidFill>
                <a:schemeClr val="tx2"/>
              </a:solidFill>
              <a:effectLst/>
              <a:uLnTx/>
              <a:uFillTx/>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28" name="Oval 20"/>
          <p:cNvSpPr>
            <a:spLocks noChangeArrowheads="1"/>
          </p:cNvSpPr>
          <p:nvPr/>
        </p:nvSpPr>
        <p:spPr bwMode="gray">
          <a:xfrm rot="-1543677">
            <a:off x="2971800" y="5867400"/>
            <a:ext cx="1066800" cy="304800"/>
          </a:xfrm>
          <a:prstGeom prst="ellipse">
            <a:avLst/>
          </a:prstGeom>
          <a:gradFill rotWithShape="1">
            <a:gsLst>
              <a:gs pos="0">
                <a:srgbClr val="020A53"/>
              </a:gs>
              <a:gs pos="100000">
                <a:srgbClr val="022589"/>
              </a:gs>
            </a:gsLst>
            <a:lin ang="0" scaled="1"/>
          </a:gradFill>
          <a:ln w="9525">
            <a:noFill/>
            <a:round/>
            <a:headEnd/>
            <a:tailEnd/>
          </a:ln>
          <a:effectLst/>
        </p:spPr>
        <p:txBody>
          <a:bodyPr wrap="none" anchor="ctr"/>
          <a:lstStyle/>
          <a:p>
            <a:endParaRPr lang="en-US"/>
          </a:p>
        </p:txBody>
      </p:sp>
      <p:sp>
        <p:nvSpPr>
          <p:cNvPr id="68614" name="Oval 6"/>
          <p:cNvSpPr>
            <a:spLocks noChangeArrowheads="1"/>
          </p:cNvSpPr>
          <p:nvPr/>
        </p:nvSpPr>
        <p:spPr bwMode="gray">
          <a:xfrm>
            <a:off x="7861300" y="5583238"/>
            <a:ext cx="1282700" cy="1274762"/>
          </a:xfrm>
          <a:prstGeom prst="ellipse">
            <a:avLst/>
          </a:prstGeom>
          <a:gradFill rotWithShape="1">
            <a:gsLst>
              <a:gs pos="0">
                <a:schemeClr val="accent2"/>
              </a:gs>
              <a:gs pos="100000">
                <a:schemeClr val="accent2">
                  <a:gamma/>
                  <a:shade val="35686"/>
                  <a:invGamma/>
                </a:schemeClr>
              </a:gs>
            </a:gsLst>
            <a:path path="shape">
              <a:fillToRect l="50000" t="50000" r="50000" b="50000"/>
            </a:path>
          </a:gradFill>
          <a:ln w="9525">
            <a:noFill/>
            <a:round/>
            <a:headEnd/>
            <a:tailEnd/>
          </a:ln>
          <a:effectLst/>
        </p:spPr>
        <p:txBody>
          <a:bodyPr wrap="none" anchor="ctr"/>
          <a:lstStyle/>
          <a:p>
            <a:endParaRPr lang="en-US"/>
          </a:p>
        </p:txBody>
      </p:sp>
      <p:sp>
        <p:nvSpPr>
          <p:cNvPr id="26" name="Rectangle 2"/>
          <p:cNvSpPr>
            <a:spLocks noGrp="1" noChangeArrowheads="1"/>
          </p:cNvSpPr>
          <p:nvPr>
            <p:ph type="title"/>
          </p:nvPr>
        </p:nvSpPr>
        <p:spPr>
          <a:xfrm>
            <a:off x="990600" y="319088"/>
            <a:ext cx="7543800" cy="563562"/>
          </a:xfrm>
        </p:spPr>
        <p:txBody>
          <a:bodyPr/>
          <a:lstStyle/>
          <a:p>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Persoalan Seputar Pernikahan</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7" name="Rectangle 3"/>
          <p:cNvSpPr txBox="1">
            <a:spLocks noChangeArrowheads="1"/>
          </p:cNvSpPr>
          <p:nvPr/>
        </p:nvSpPr>
        <p:spPr bwMode="auto">
          <a:xfrm>
            <a:off x="304800" y="1740441"/>
            <a:ext cx="82296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lnSpc>
                <a:spcPct val="90000"/>
              </a:lnSpc>
              <a:spcBef>
                <a:spcPct val="20000"/>
              </a:spcBef>
              <a:buClr>
                <a:schemeClr val="hlink"/>
              </a:buClr>
            </a:pPr>
            <a:r>
              <a:rPr kumimoji="0" lang="en-US" sz="2000" b="1" i="0" u="none" strike="noStrike" kern="0" cap="none" spc="0" normalizeH="0" baseline="0" noProof="0" dirty="0">
                <a:ln>
                  <a:noFill/>
                </a:ln>
                <a:solidFill>
                  <a:schemeClr val="tx1"/>
                </a:solidFill>
                <a:effectLst/>
                <a:uLnTx/>
                <a:uFillTx/>
                <a:latin typeface="+mn-lt"/>
                <a:ea typeface="+mn-ea"/>
                <a:cs typeface="+mn-cs"/>
              </a:rPr>
              <a:t>    </a:t>
            </a:r>
            <a:r>
              <a:rPr lang="en-US" sz="2800" b="1" kern="0" dirty="0">
                <a:solidFill>
                  <a:srgbClr val="FFC000"/>
                </a:solidFill>
              </a:rPr>
              <a:t>Kawin Lintas Agama: </a:t>
            </a:r>
            <a:r>
              <a:rPr lang="en-US" sz="2800" dirty="0"/>
              <a:t>perkawinan orang Islam (pria/wanita) dengan orang bukan Islam (pria/wanita). Mengenai masalah ini, ada beberapa  kriteria:</a:t>
            </a:r>
            <a:br>
              <a:rPr lang="en-US" sz="2800" dirty="0"/>
            </a:br>
            <a:endParaRPr lang="en-US" sz="2800" dirty="0"/>
          </a:p>
          <a:p>
            <a:pPr marL="342900" lvl="0" indent="-342900" algn="l">
              <a:lnSpc>
                <a:spcPct val="90000"/>
              </a:lnSpc>
              <a:spcBef>
                <a:spcPct val="20000"/>
              </a:spcBef>
              <a:buClr>
                <a:schemeClr val="hlink"/>
              </a:buClr>
            </a:pPr>
            <a:r>
              <a:rPr lang="en-US" sz="2400" dirty="0"/>
              <a:t>    1. Perkawinan antara seorang pria Muslim dengan</a:t>
            </a:r>
          </a:p>
          <a:p>
            <a:pPr marL="342900" lvl="0" indent="-342900" algn="l">
              <a:lnSpc>
                <a:spcPct val="90000"/>
              </a:lnSpc>
              <a:spcBef>
                <a:spcPct val="20000"/>
              </a:spcBef>
              <a:buClr>
                <a:schemeClr val="hlink"/>
              </a:buClr>
            </a:pPr>
            <a:r>
              <a:rPr lang="en-US" sz="2400" dirty="0"/>
              <a:t>        wanita musyrik.</a:t>
            </a:r>
            <a:br>
              <a:rPr lang="en-US" sz="2400" dirty="0"/>
            </a:br>
            <a:r>
              <a:rPr lang="en-US" sz="2400" dirty="0"/>
              <a:t>2. Perkawinan antara seorang pria Muslim dengan</a:t>
            </a:r>
          </a:p>
          <a:p>
            <a:pPr marL="342900" lvl="0" indent="-342900" algn="l">
              <a:lnSpc>
                <a:spcPct val="90000"/>
              </a:lnSpc>
              <a:spcBef>
                <a:spcPct val="20000"/>
              </a:spcBef>
              <a:buClr>
                <a:schemeClr val="hlink"/>
              </a:buClr>
            </a:pPr>
            <a:r>
              <a:rPr lang="en-US" sz="2400" dirty="0"/>
              <a:t>        wanita Ahlul Kitab.</a:t>
            </a:r>
            <a:br>
              <a:rPr lang="en-US" sz="2400" dirty="0"/>
            </a:br>
            <a:r>
              <a:rPr lang="en-US" sz="2400" dirty="0"/>
              <a:t>3. Perkawinan antara seorang wanita Muslimah dengan</a:t>
            </a:r>
          </a:p>
          <a:p>
            <a:pPr marL="342900" lvl="0" indent="-342900" algn="l">
              <a:lnSpc>
                <a:spcPct val="90000"/>
              </a:lnSpc>
              <a:spcBef>
                <a:spcPct val="20000"/>
              </a:spcBef>
              <a:buClr>
                <a:schemeClr val="hlink"/>
              </a:buClr>
            </a:pPr>
            <a:r>
              <a:rPr lang="en-US" sz="2400" dirty="0"/>
              <a:t>        pria non Muslim.</a:t>
            </a:r>
            <a:endParaRPr lang="en-US" sz="2400" b="1" kern="0" dirty="0">
              <a:solidFill>
                <a:srgbClr val="FFC000"/>
              </a:solidFill>
            </a:endParaRPr>
          </a:p>
          <a:p>
            <a:pPr marL="342900" lvl="0" indent="-342900" algn="l">
              <a:lnSpc>
                <a:spcPct val="90000"/>
              </a:lnSpc>
              <a:spcBef>
                <a:spcPct val="20000"/>
              </a:spcBef>
              <a:buClr>
                <a:schemeClr val="hlink"/>
              </a:buClr>
            </a:pPr>
            <a:r>
              <a:rPr lang="en-US" sz="2400" b="1" kern="0" dirty="0">
                <a:solidFill>
                  <a:srgbClr val="FFC000"/>
                </a:solidFill>
              </a:rPr>
              <a:t>	</a:t>
            </a:r>
          </a:p>
          <a:p>
            <a:pPr marL="342900" lvl="0" indent="-342900" algn="l">
              <a:lnSpc>
                <a:spcPct val="90000"/>
              </a:lnSpc>
              <a:spcBef>
                <a:spcPct val="20000"/>
              </a:spcBef>
              <a:buClr>
                <a:schemeClr val="hlink"/>
              </a:buClr>
            </a:pPr>
            <a:endParaRPr lang="en-US" sz="2000" dirty="0"/>
          </a:p>
          <a:p>
            <a:pPr marL="342900" lvl="0" indent="-342900" algn="l">
              <a:lnSpc>
                <a:spcPct val="90000"/>
              </a:lnSpc>
              <a:spcBef>
                <a:spcPct val="20000"/>
              </a:spcBef>
              <a:buClr>
                <a:schemeClr val="hlink"/>
              </a:buClr>
            </a:pPr>
            <a:br>
              <a:rPr lang="en-US" sz="2000" dirty="0"/>
            </a:br>
            <a:r>
              <a:rPr lang="en-US" sz="2000" dirty="0"/>
              <a:t> </a:t>
            </a:r>
          </a:p>
          <a:p>
            <a:pPr marL="342900" lvl="0" indent="-342900" algn="l">
              <a:lnSpc>
                <a:spcPct val="90000"/>
              </a:lnSpc>
              <a:spcBef>
                <a:spcPct val="20000"/>
              </a:spcBef>
              <a:buClr>
                <a:schemeClr val="hlink"/>
              </a:buClr>
            </a:pPr>
            <a:br>
              <a:rPr kumimoji="0" lang="en-US" sz="2000" b="0" i="0" u="none" strike="noStrike" kern="0" cap="none" spc="0" normalizeH="0" baseline="0" noProof="0" dirty="0">
                <a:ln>
                  <a:noFill/>
                </a:ln>
                <a:solidFill>
                  <a:schemeClr val="tx2"/>
                </a:solidFill>
                <a:effectLst/>
                <a:uLnTx/>
                <a:uFillTx/>
                <a:latin typeface="+mj-lt"/>
              </a:rPr>
            </a:br>
            <a:r>
              <a:rPr kumimoji="0" lang="en-US" sz="2000" b="0" i="0" u="none" strike="noStrike" kern="0" cap="none" spc="0" normalizeH="0" baseline="0" noProof="0" dirty="0">
                <a:ln>
                  <a:noFill/>
                </a:ln>
                <a:solidFill>
                  <a:schemeClr val="tx2"/>
                </a:solidFill>
                <a:effectLst/>
                <a:uLnTx/>
                <a:uFillTx/>
                <a:latin typeface="+mj-lt"/>
              </a:rPr>
              <a:t> </a:t>
            </a:r>
            <a:br>
              <a:rPr kumimoji="0" lang="en-US" sz="2000" b="0" i="0" u="none" strike="noStrike" kern="0" cap="none" spc="0" normalizeH="0" baseline="0" noProof="0" dirty="0">
                <a:ln>
                  <a:noFill/>
                </a:ln>
                <a:solidFill>
                  <a:schemeClr val="tx2"/>
                </a:solidFill>
                <a:effectLst/>
                <a:uLnTx/>
                <a:uFillTx/>
                <a:latin typeface="+mj-lt"/>
              </a:rPr>
            </a:br>
            <a:endParaRPr kumimoji="0" lang="en-US" sz="2000" b="0" i="0" u="none" strike="noStrike" kern="0" cap="none" spc="0" normalizeH="0" baseline="0" noProof="0" dirty="0">
              <a:ln>
                <a:noFill/>
              </a:ln>
              <a:solidFill>
                <a:schemeClr val="tx2"/>
              </a:solidFill>
              <a:effectLst/>
              <a:uLnTx/>
              <a:uFillTx/>
              <a:latin typeface="+mj-lt"/>
            </a:endParaRPr>
          </a:p>
        </p:txBody>
      </p:sp>
    </p:spTree>
  </p:cSld>
  <p:clrMapOvr>
    <a:masterClrMapping/>
  </p:clrMapOvr>
</p:sld>
</file>

<file path=ppt/theme/theme1.xml><?xml version="1.0" encoding="utf-8"?>
<a:theme xmlns:a="http://schemas.openxmlformats.org/drawingml/2006/main" name="cdb2004141gd">
  <a:themeElements>
    <a:clrScheme name="sample 3">
      <a:dk1>
        <a:srgbClr val="0066CC"/>
      </a:dk1>
      <a:lt1>
        <a:srgbClr val="B1E2FB"/>
      </a:lt1>
      <a:dk2>
        <a:srgbClr val="003399"/>
      </a:dk2>
      <a:lt2>
        <a:srgbClr val="FFFFFF"/>
      </a:lt2>
      <a:accent1>
        <a:srgbClr val="FDC529"/>
      </a:accent1>
      <a:accent2>
        <a:srgbClr val="52C828"/>
      </a:accent2>
      <a:accent3>
        <a:srgbClr val="AAADCA"/>
      </a:accent3>
      <a:accent4>
        <a:srgbClr val="97C1D6"/>
      </a:accent4>
      <a:accent5>
        <a:srgbClr val="FEDFAC"/>
      </a:accent5>
      <a:accent6>
        <a:srgbClr val="49B523"/>
      </a:accent6>
      <a:hlink>
        <a:srgbClr val="72A7F6"/>
      </a:hlink>
      <a:folHlink>
        <a:srgbClr val="A5A5FF"/>
      </a:folHlink>
    </a:clrScheme>
    <a:fontScheme name="sampl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ample 1">
        <a:dk1>
          <a:srgbClr val="7E25CF"/>
        </a:dk1>
        <a:lt1>
          <a:srgbClr val="C6D3FE"/>
        </a:lt1>
        <a:dk2>
          <a:srgbClr val="512175"/>
        </a:dk2>
        <a:lt2>
          <a:srgbClr val="FFFFFF"/>
        </a:lt2>
        <a:accent1>
          <a:srgbClr val="FFCC66"/>
        </a:accent1>
        <a:accent2>
          <a:srgbClr val="6ABA42"/>
        </a:accent2>
        <a:accent3>
          <a:srgbClr val="B3ABBD"/>
        </a:accent3>
        <a:accent4>
          <a:srgbClr val="A9B4D9"/>
        </a:accent4>
        <a:accent5>
          <a:srgbClr val="FFE2B8"/>
        </a:accent5>
        <a:accent6>
          <a:srgbClr val="5FA83B"/>
        </a:accent6>
        <a:hlink>
          <a:srgbClr val="3399FF"/>
        </a:hlink>
        <a:folHlink>
          <a:srgbClr val="43A8C7"/>
        </a:folHlink>
      </a:clrScheme>
      <a:clrMap bg1="dk2" tx1="lt1" bg2="dk1" tx2="lt2" accent1="accent1" accent2="accent2" accent3="accent3" accent4="accent4" accent5="accent5" accent6="accent6" hlink="hlink" folHlink="folHlink"/>
    </a:extraClrScheme>
    <a:extraClrScheme>
      <a:clrScheme name="sample 2">
        <a:dk1>
          <a:srgbClr val="009999"/>
        </a:dk1>
        <a:lt1>
          <a:srgbClr val="E2E2D6"/>
        </a:lt1>
        <a:dk2>
          <a:srgbClr val="005986"/>
        </a:dk2>
        <a:lt2>
          <a:srgbClr val="FFFFFF"/>
        </a:lt2>
        <a:accent1>
          <a:srgbClr val="12D2C9"/>
        </a:accent1>
        <a:accent2>
          <a:srgbClr val="3574C7"/>
        </a:accent2>
        <a:accent3>
          <a:srgbClr val="AAB5C3"/>
        </a:accent3>
        <a:accent4>
          <a:srgbClr val="C1C1B7"/>
        </a:accent4>
        <a:accent5>
          <a:srgbClr val="AAE5E1"/>
        </a:accent5>
        <a:accent6>
          <a:srgbClr val="2F68B4"/>
        </a:accent6>
        <a:hlink>
          <a:srgbClr val="1EBABA"/>
        </a:hlink>
        <a:folHlink>
          <a:srgbClr val="33CC33"/>
        </a:folHlink>
      </a:clrScheme>
      <a:clrMap bg1="dk2" tx1="lt1" bg2="dk1" tx2="lt2" accent1="accent1" accent2="accent2" accent3="accent3" accent4="accent4" accent5="accent5" accent6="accent6" hlink="hlink" folHlink="folHlink"/>
    </a:extraClrScheme>
    <a:extraClrScheme>
      <a:clrScheme name="sample 3">
        <a:dk1>
          <a:srgbClr val="0066CC"/>
        </a:dk1>
        <a:lt1>
          <a:srgbClr val="B1E2FB"/>
        </a:lt1>
        <a:dk2>
          <a:srgbClr val="003399"/>
        </a:dk2>
        <a:lt2>
          <a:srgbClr val="FFFFFF"/>
        </a:lt2>
        <a:accent1>
          <a:srgbClr val="FDC529"/>
        </a:accent1>
        <a:accent2>
          <a:srgbClr val="52C828"/>
        </a:accent2>
        <a:accent3>
          <a:srgbClr val="AAADCA"/>
        </a:accent3>
        <a:accent4>
          <a:srgbClr val="97C1D6"/>
        </a:accent4>
        <a:accent5>
          <a:srgbClr val="FEDFAC"/>
        </a:accent5>
        <a:accent6>
          <a:srgbClr val="49B523"/>
        </a:accent6>
        <a:hlink>
          <a:srgbClr val="72A7F6"/>
        </a:hlink>
        <a:folHlink>
          <a:srgbClr val="A5A5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cdb2004141gd</Template>
  <TotalTime>568</TotalTime>
  <Words>596</Words>
  <Application>Microsoft Office PowerPoint</Application>
  <PresentationFormat>On-screen Show (4:3)</PresentationFormat>
  <Paragraphs>47</Paragraphs>
  <Slides>10</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9" baseType="lpstr">
      <vt:lpstr>Arial</vt:lpstr>
      <vt:lpstr>Calibri</vt:lpstr>
      <vt:lpstr>Goudy Old Style</vt:lpstr>
      <vt:lpstr>Harlow Solid Italic</vt:lpstr>
      <vt:lpstr>Harrington</vt:lpstr>
      <vt:lpstr>Verdana</vt:lpstr>
      <vt:lpstr>Wingdings</vt:lpstr>
      <vt:lpstr>cdb2004141gd</vt:lpstr>
      <vt:lpstr>Image</vt:lpstr>
      <vt:lpstr>AKHLAK DALAM KELUARGA</vt:lpstr>
      <vt:lpstr>URGENSI KELUARGA</vt:lpstr>
      <vt:lpstr>URGENSI KELUARGA</vt:lpstr>
      <vt:lpstr>URGENSI KELUARGA</vt:lpstr>
      <vt:lpstr>URGENSI KELUARGA</vt:lpstr>
      <vt:lpstr>URGENSI BERKELUARGA</vt:lpstr>
      <vt:lpstr>Persoalan Seputar Pernikahan</vt:lpstr>
      <vt:lpstr>Persoalan Seputar Pernikahan</vt:lpstr>
      <vt:lpstr>Persoalan Seputar Pernikahan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akmal</dc:creator>
  <cp:lastModifiedBy>ADMIN</cp:lastModifiedBy>
  <cp:revision>92</cp:revision>
  <dcterms:created xsi:type="dcterms:W3CDTF">2011-09-28T13:51:21Z</dcterms:created>
  <dcterms:modified xsi:type="dcterms:W3CDTF">2022-03-21T01:35:54Z</dcterms:modified>
</cp:coreProperties>
</file>