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58" r:id="rId3"/>
    <p:sldId id="257" r:id="rId4"/>
    <p:sldId id="261" r:id="rId5"/>
    <p:sldId id="280" r:id="rId6"/>
    <p:sldId id="269" r:id="rId7"/>
    <p:sldId id="259" r:id="rId8"/>
    <p:sldId id="279" r:id="rId9"/>
  </p:sldIdLst>
  <p:sldSz cx="9144000" cy="5143500" type="screen16x9"/>
  <p:notesSz cx="6858000" cy="9144000"/>
  <p:embeddedFontLst>
    <p:embeddedFont>
      <p:font typeface="Philosopher" charset="0"/>
      <p:regular r:id="rId11"/>
      <p:bold r:id="rId12"/>
      <p:italic r:id="rId13"/>
      <p:boldItalic r:id="rId14"/>
    </p:embeddedFont>
    <p:embeddedFont>
      <p:font typeface="Manrope" charset="0"/>
      <p:regular r:id="rId15"/>
      <p:bold r:id="rId16"/>
    </p:embeddedFont>
    <p:embeddedFont>
      <p:font typeface="Imprint MT Shadow" pitchFamily="82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8452B95-8BAF-4532-86C1-18BDA29C970E}">
  <a:tblStyle styleId="{18452B95-8BAF-4532-86C1-18BDA29C97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24649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1" name="Google Shape;25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2" name="Google Shape;25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" name="Google Shape;2538;ge4b7ac326b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9" name="Google Shape;2539;ge4b7ac326b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1" name="Google Shape;2531;ge4b7ac326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2" name="Google Shape;2532;ge4b7ac326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3" name="Google Shape;2583;ge4b7ac326b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4" name="Google Shape;2584;ge4b7ac326b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3" name="Google Shape;2583;ge4b7ac326b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4" name="Google Shape;2584;ge4b7ac326b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3" name="Google Shape;2743;ge4b7ac326b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4" name="Google Shape;2744;ge4b7ac326b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" name="Google Shape;2560;ge4b7ac326b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1" name="Google Shape;2561;ge4b7ac326b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1" name="Google Shape;3021;ge4b7ac326b_0_4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2" name="Google Shape;3022;ge4b7ac326b_0_4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33623" y="153443"/>
            <a:ext cx="762954" cy="763070"/>
            <a:chOff x="940300" y="793900"/>
            <a:chExt cx="1313400" cy="1313600"/>
          </a:xfrm>
        </p:grpSpPr>
        <p:sp>
          <p:nvSpPr>
            <p:cNvPr id="10" name="Google Shape;10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7414499" y="-1019390"/>
            <a:ext cx="2679559" cy="2679559"/>
            <a:chOff x="2924725" y="208150"/>
            <a:chExt cx="1242550" cy="1242550"/>
          </a:xfrm>
        </p:grpSpPr>
        <p:sp>
          <p:nvSpPr>
            <p:cNvPr id="47" name="Google Shape;47;p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2"/>
          <p:cNvSpPr txBox="1">
            <a:spLocks noGrp="1"/>
          </p:cNvSpPr>
          <p:nvPr>
            <p:ph type="ctrTitle"/>
          </p:nvPr>
        </p:nvSpPr>
        <p:spPr>
          <a:xfrm>
            <a:off x="2929050" y="1315959"/>
            <a:ext cx="3285900" cy="228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6" name="Google Shape;66;p2"/>
          <p:cNvSpPr txBox="1">
            <a:spLocks noGrp="1"/>
          </p:cNvSpPr>
          <p:nvPr>
            <p:ph type="subTitle" idx="1"/>
          </p:nvPr>
        </p:nvSpPr>
        <p:spPr>
          <a:xfrm>
            <a:off x="3522900" y="3710477"/>
            <a:ext cx="20982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67" name="Google Shape;67;p2"/>
          <p:cNvGrpSpPr/>
          <p:nvPr/>
        </p:nvGrpSpPr>
        <p:grpSpPr>
          <a:xfrm>
            <a:off x="-1102637" y="3527139"/>
            <a:ext cx="3016166" cy="3016166"/>
            <a:chOff x="2924725" y="208150"/>
            <a:chExt cx="1242550" cy="1242550"/>
          </a:xfrm>
        </p:grpSpPr>
        <p:sp>
          <p:nvSpPr>
            <p:cNvPr id="68" name="Google Shape;68;p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86;p2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87" name="Google Shape;87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123;p2"/>
          <p:cNvGrpSpPr/>
          <p:nvPr/>
        </p:nvGrpSpPr>
        <p:grpSpPr>
          <a:xfrm>
            <a:off x="1293161" y="-1794381"/>
            <a:ext cx="635798" cy="5058719"/>
            <a:chOff x="7324500" y="2391875"/>
            <a:chExt cx="177300" cy="1410725"/>
          </a:xfrm>
        </p:grpSpPr>
        <p:sp>
          <p:nvSpPr>
            <p:cNvPr id="124" name="Google Shape;124;p2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7119871" y="-2109685"/>
            <a:ext cx="635803" cy="4688893"/>
            <a:chOff x="7905800" y="2474325"/>
            <a:chExt cx="177450" cy="1308650"/>
          </a:xfrm>
        </p:grpSpPr>
        <p:sp>
          <p:nvSpPr>
            <p:cNvPr id="127" name="Google Shape;127;p2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" name="Google Shape;129;p2"/>
          <p:cNvGrpSpPr/>
          <p:nvPr/>
        </p:nvGrpSpPr>
        <p:grpSpPr>
          <a:xfrm>
            <a:off x="357655" y="-362680"/>
            <a:ext cx="499539" cy="2499809"/>
            <a:chOff x="6715575" y="2474325"/>
            <a:chExt cx="177450" cy="888000"/>
          </a:xfrm>
        </p:grpSpPr>
        <p:sp>
          <p:nvSpPr>
            <p:cNvPr id="130" name="Google Shape;130;p2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6802500" y="2474325"/>
              <a:ext cx="3575" cy="719350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" name="Google Shape;132;p2"/>
          <p:cNvGrpSpPr/>
          <p:nvPr/>
        </p:nvGrpSpPr>
        <p:grpSpPr>
          <a:xfrm>
            <a:off x="8047423" y="153456"/>
            <a:ext cx="762954" cy="763070"/>
            <a:chOff x="940300" y="793900"/>
            <a:chExt cx="1313400" cy="1313600"/>
          </a:xfrm>
        </p:grpSpPr>
        <p:sp>
          <p:nvSpPr>
            <p:cNvPr id="133" name="Google Shape;133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2"/>
          <p:cNvGrpSpPr/>
          <p:nvPr/>
        </p:nvGrpSpPr>
        <p:grpSpPr>
          <a:xfrm>
            <a:off x="333623" y="4226956"/>
            <a:ext cx="762954" cy="763070"/>
            <a:chOff x="940300" y="793900"/>
            <a:chExt cx="1313400" cy="1313600"/>
          </a:xfrm>
        </p:grpSpPr>
        <p:sp>
          <p:nvSpPr>
            <p:cNvPr id="170" name="Google Shape;170;p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2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3" name="Google Shape;2393;p24"/>
          <p:cNvGrpSpPr/>
          <p:nvPr/>
        </p:nvGrpSpPr>
        <p:grpSpPr>
          <a:xfrm>
            <a:off x="-1276737" y="3801730"/>
            <a:ext cx="2590965" cy="2590965"/>
            <a:chOff x="2924725" y="208150"/>
            <a:chExt cx="1242550" cy="1242550"/>
          </a:xfrm>
        </p:grpSpPr>
        <p:sp>
          <p:nvSpPr>
            <p:cNvPr id="2394" name="Google Shape;2394;p2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2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2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2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2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24"/>
            <p:cNvSpPr/>
            <p:nvPr/>
          </p:nvSpPr>
          <p:spPr>
            <a:xfrm>
              <a:off x="3188344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2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2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2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2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2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24"/>
            <p:cNvSpPr/>
            <p:nvPr/>
          </p:nvSpPr>
          <p:spPr>
            <a:xfrm>
              <a:off x="3743642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2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2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2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2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2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2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2" name="Google Shape;2412;p24"/>
          <p:cNvGrpSpPr/>
          <p:nvPr/>
        </p:nvGrpSpPr>
        <p:grpSpPr>
          <a:xfrm>
            <a:off x="8047423" y="153456"/>
            <a:ext cx="762954" cy="763070"/>
            <a:chOff x="940300" y="793900"/>
            <a:chExt cx="1313400" cy="1313600"/>
          </a:xfrm>
        </p:grpSpPr>
        <p:sp>
          <p:nvSpPr>
            <p:cNvPr id="2413" name="Google Shape;2413;p24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24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24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24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24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24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24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24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24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24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24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24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24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24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24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24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24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24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24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24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24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24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24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24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24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24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24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24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24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24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24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24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24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24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24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24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9" name="Google Shape;2449;p24"/>
          <p:cNvGrpSpPr/>
          <p:nvPr/>
        </p:nvGrpSpPr>
        <p:grpSpPr>
          <a:xfrm>
            <a:off x="333623" y="153443"/>
            <a:ext cx="762954" cy="763070"/>
            <a:chOff x="940300" y="793900"/>
            <a:chExt cx="1313400" cy="1313600"/>
          </a:xfrm>
        </p:grpSpPr>
        <p:sp>
          <p:nvSpPr>
            <p:cNvPr id="2450" name="Google Shape;2450;p24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24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24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24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24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24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24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24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24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24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24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24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24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24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24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24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24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24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24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24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24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24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24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24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24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24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24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24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24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24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24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24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24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24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24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24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6" name="Google Shape;2486;p24"/>
          <p:cNvGrpSpPr/>
          <p:nvPr/>
        </p:nvGrpSpPr>
        <p:grpSpPr>
          <a:xfrm>
            <a:off x="1096580" y="-2420972"/>
            <a:ext cx="552396" cy="4394832"/>
            <a:chOff x="7324500" y="2391875"/>
            <a:chExt cx="177300" cy="1410725"/>
          </a:xfrm>
        </p:grpSpPr>
        <p:sp>
          <p:nvSpPr>
            <p:cNvPr id="2487" name="Google Shape;2487;p24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24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9" name="Google Shape;2489;p24"/>
          <p:cNvGrpSpPr/>
          <p:nvPr/>
        </p:nvGrpSpPr>
        <p:grpSpPr>
          <a:xfrm>
            <a:off x="7425992" y="-2337550"/>
            <a:ext cx="552402" cy="3931583"/>
            <a:chOff x="6715575" y="2099409"/>
            <a:chExt cx="177450" cy="1262916"/>
          </a:xfrm>
        </p:grpSpPr>
        <p:sp>
          <p:nvSpPr>
            <p:cNvPr id="2490" name="Google Shape;2490;p24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24"/>
            <p:cNvSpPr/>
            <p:nvPr/>
          </p:nvSpPr>
          <p:spPr>
            <a:xfrm>
              <a:off x="6802499" y="2099409"/>
              <a:ext cx="3580" cy="1094275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2" name="Google Shape;2492;p24"/>
          <p:cNvGrpSpPr/>
          <p:nvPr/>
        </p:nvGrpSpPr>
        <p:grpSpPr>
          <a:xfrm>
            <a:off x="3816292" y="-3249122"/>
            <a:ext cx="552396" cy="4394832"/>
            <a:chOff x="7324500" y="2391875"/>
            <a:chExt cx="177300" cy="1410725"/>
          </a:xfrm>
        </p:grpSpPr>
        <p:sp>
          <p:nvSpPr>
            <p:cNvPr id="2493" name="Google Shape;2493;p24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24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5" name="Google Shape;2495;p24"/>
          <p:cNvGrpSpPr/>
          <p:nvPr/>
        </p:nvGrpSpPr>
        <p:grpSpPr>
          <a:xfrm>
            <a:off x="7457606" y="2036781"/>
            <a:ext cx="3332271" cy="3332271"/>
            <a:chOff x="2924725" y="208150"/>
            <a:chExt cx="1242550" cy="1242550"/>
          </a:xfrm>
        </p:grpSpPr>
        <p:sp>
          <p:nvSpPr>
            <p:cNvPr id="2496" name="Google Shape;2496;p2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2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2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2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2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24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2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2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2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2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2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24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2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2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2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2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2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2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334" name="Google Shape;334;p4"/>
          <p:cNvGrpSpPr/>
          <p:nvPr/>
        </p:nvGrpSpPr>
        <p:grpSpPr>
          <a:xfrm>
            <a:off x="-1722112" y="-908907"/>
            <a:ext cx="2590965" cy="2590965"/>
            <a:chOff x="2924725" y="208150"/>
            <a:chExt cx="1242550" cy="1242550"/>
          </a:xfrm>
        </p:grpSpPr>
        <p:sp>
          <p:nvSpPr>
            <p:cNvPr id="335" name="Google Shape;335;p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3" name="Google Shape;353;p4"/>
          <p:cNvGrpSpPr/>
          <p:nvPr/>
        </p:nvGrpSpPr>
        <p:grpSpPr>
          <a:xfrm>
            <a:off x="7832588" y="3801730"/>
            <a:ext cx="2590965" cy="2590965"/>
            <a:chOff x="2924725" y="208150"/>
            <a:chExt cx="1242550" cy="1242550"/>
          </a:xfrm>
        </p:grpSpPr>
        <p:sp>
          <p:nvSpPr>
            <p:cNvPr id="354" name="Google Shape;354;p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2" name="Google Shape;372;p4"/>
          <p:cNvGrpSpPr/>
          <p:nvPr/>
        </p:nvGrpSpPr>
        <p:grpSpPr>
          <a:xfrm>
            <a:off x="8386738" y="-3319137"/>
            <a:ext cx="601697" cy="4437370"/>
            <a:chOff x="7905800" y="2474325"/>
            <a:chExt cx="177450" cy="1308650"/>
          </a:xfrm>
        </p:grpSpPr>
        <p:sp>
          <p:nvSpPr>
            <p:cNvPr id="373" name="Google Shape;373;p4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5" name="Google Shape;375;p4"/>
          <p:cNvGrpSpPr/>
          <p:nvPr/>
        </p:nvGrpSpPr>
        <p:grpSpPr>
          <a:xfrm>
            <a:off x="7676155" y="-1569635"/>
            <a:ext cx="472745" cy="2365721"/>
            <a:chOff x="6715575" y="2474325"/>
            <a:chExt cx="177450" cy="888000"/>
          </a:xfrm>
        </p:grpSpPr>
        <p:sp>
          <p:nvSpPr>
            <p:cNvPr id="376" name="Google Shape;376;p4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"/>
            <p:cNvSpPr/>
            <p:nvPr/>
          </p:nvSpPr>
          <p:spPr>
            <a:xfrm>
              <a:off x="6802500" y="2474325"/>
              <a:ext cx="3575" cy="719350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8" name="Google Shape;378;p4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379" name="Google Shape;379;p4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2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p13"/>
          <p:cNvSpPr txBox="1">
            <a:spLocks noGrp="1"/>
          </p:cNvSpPr>
          <p:nvPr>
            <p:ph type="title"/>
          </p:nvPr>
        </p:nvSpPr>
        <p:spPr>
          <a:xfrm>
            <a:off x="2001060" y="1686992"/>
            <a:ext cx="23364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32" name="Google Shape;1232;p13"/>
          <p:cNvSpPr txBox="1">
            <a:spLocks noGrp="1"/>
          </p:cNvSpPr>
          <p:nvPr>
            <p:ph type="title" idx="2" hasCustomPrompt="1"/>
          </p:nvPr>
        </p:nvSpPr>
        <p:spPr>
          <a:xfrm>
            <a:off x="1218986" y="17639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33" name="Google Shape;1233;p13"/>
          <p:cNvSpPr txBox="1">
            <a:spLocks noGrp="1"/>
          </p:cNvSpPr>
          <p:nvPr>
            <p:ph type="subTitle" idx="1"/>
          </p:nvPr>
        </p:nvSpPr>
        <p:spPr>
          <a:xfrm>
            <a:off x="2001060" y="197060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4" name="Google Shape;1234;p13"/>
          <p:cNvSpPr txBox="1">
            <a:spLocks noGrp="1"/>
          </p:cNvSpPr>
          <p:nvPr>
            <p:ph type="title" idx="3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235" name="Google Shape;1235;p13"/>
          <p:cNvSpPr txBox="1">
            <a:spLocks noGrp="1"/>
          </p:cNvSpPr>
          <p:nvPr>
            <p:ph type="title" idx="4"/>
          </p:nvPr>
        </p:nvSpPr>
        <p:spPr>
          <a:xfrm>
            <a:off x="2001060" y="3393892"/>
            <a:ext cx="23364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36" name="Google Shape;1236;p13"/>
          <p:cNvSpPr txBox="1">
            <a:spLocks noGrp="1"/>
          </p:cNvSpPr>
          <p:nvPr>
            <p:ph type="title" idx="5" hasCustomPrompt="1"/>
          </p:nvPr>
        </p:nvSpPr>
        <p:spPr>
          <a:xfrm>
            <a:off x="1218986" y="34708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37" name="Google Shape;1237;p13"/>
          <p:cNvSpPr txBox="1">
            <a:spLocks noGrp="1"/>
          </p:cNvSpPr>
          <p:nvPr>
            <p:ph type="subTitle" idx="6"/>
          </p:nvPr>
        </p:nvSpPr>
        <p:spPr>
          <a:xfrm>
            <a:off x="2001060" y="367750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8" name="Google Shape;1238;p13"/>
          <p:cNvSpPr txBox="1">
            <a:spLocks noGrp="1"/>
          </p:cNvSpPr>
          <p:nvPr>
            <p:ph type="title" idx="7"/>
          </p:nvPr>
        </p:nvSpPr>
        <p:spPr>
          <a:xfrm>
            <a:off x="5654585" y="1686992"/>
            <a:ext cx="23364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39" name="Google Shape;1239;p13"/>
          <p:cNvSpPr txBox="1">
            <a:spLocks noGrp="1"/>
          </p:cNvSpPr>
          <p:nvPr>
            <p:ph type="title" idx="8" hasCustomPrompt="1"/>
          </p:nvPr>
        </p:nvSpPr>
        <p:spPr>
          <a:xfrm>
            <a:off x="4872511" y="17639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40" name="Google Shape;1240;p13"/>
          <p:cNvSpPr txBox="1">
            <a:spLocks noGrp="1"/>
          </p:cNvSpPr>
          <p:nvPr>
            <p:ph type="subTitle" idx="9"/>
          </p:nvPr>
        </p:nvSpPr>
        <p:spPr>
          <a:xfrm>
            <a:off x="5654585" y="197060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1" name="Google Shape;1241;p13"/>
          <p:cNvSpPr txBox="1">
            <a:spLocks noGrp="1"/>
          </p:cNvSpPr>
          <p:nvPr>
            <p:ph type="title" idx="13"/>
          </p:nvPr>
        </p:nvSpPr>
        <p:spPr>
          <a:xfrm>
            <a:off x="5654585" y="3393892"/>
            <a:ext cx="23364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42" name="Google Shape;1242;p13"/>
          <p:cNvSpPr txBox="1">
            <a:spLocks noGrp="1"/>
          </p:cNvSpPr>
          <p:nvPr>
            <p:ph type="title" idx="14" hasCustomPrompt="1"/>
          </p:nvPr>
        </p:nvSpPr>
        <p:spPr>
          <a:xfrm>
            <a:off x="4872511" y="34708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43" name="Google Shape;1243;p13"/>
          <p:cNvSpPr txBox="1">
            <a:spLocks noGrp="1"/>
          </p:cNvSpPr>
          <p:nvPr>
            <p:ph type="subTitle" idx="15"/>
          </p:nvPr>
        </p:nvSpPr>
        <p:spPr>
          <a:xfrm>
            <a:off x="5654585" y="3677508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244" name="Google Shape;1244;p13"/>
          <p:cNvGrpSpPr/>
          <p:nvPr/>
        </p:nvGrpSpPr>
        <p:grpSpPr>
          <a:xfrm>
            <a:off x="7761153" y="-1125415"/>
            <a:ext cx="2214473" cy="2214597"/>
            <a:chOff x="2924725" y="208150"/>
            <a:chExt cx="1242550" cy="1242550"/>
          </a:xfrm>
        </p:grpSpPr>
        <p:sp>
          <p:nvSpPr>
            <p:cNvPr id="1245" name="Google Shape;1245;p13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13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13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13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13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13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13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13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13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13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13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13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13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13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13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13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13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13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3" name="Google Shape;1263;p13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1264" name="Google Shape;1264;p13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13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13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13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13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13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13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13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13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13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13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13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13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13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13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13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13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13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13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13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13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13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13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13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13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13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13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13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13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13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13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13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13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13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13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13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0" name="Google Shape;1300;p13"/>
          <p:cNvGrpSpPr/>
          <p:nvPr/>
        </p:nvGrpSpPr>
        <p:grpSpPr>
          <a:xfrm>
            <a:off x="8566702" y="-1512076"/>
            <a:ext cx="468486" cy="3454967"/>
            <a:chOff x="7905800" y="2474325"/>
            <a:chExt cx="177450" cy="1308650"/>
          </a:xfrm>
        </p:grpSpPr>
        <p:sp>
          <p:nvSpPr>
            <p:cNvPr id="1301" name="Google Shape;1301;p13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13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3" name="Google Shape;1303;p13"/>
          <p:cNvGrpSpPr/>
          <p:nvPr/>
        </p:nvGrpSpPr>
        <p:grpSpPr>
          <a:xfrm>
            <a:off x="209221" y="-1162112"/>
            <a:ext cx="368085" cy="1841978"/>
            <a:chOff x="6715575" y="2474325"/>
            <a:chExt cx="177450" cy="888000"/>
          </a:xfrm>
        </p:grpSpPr>
        <p:sp>
          <p:nvSpPr>
            <p:cNvPr id="1304" name="Google Shape;1304;p13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13"/>
            <p:cNvSpPr/>
            <p:nvPr/>
          </p:nvSpPr>
          <p:spPr>
            <a:xfrm>
              <a:off x="6802500" y="2474325"/>
              <a:ext cx="3575" cy="719350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6" name="Google Shape;1306;p13"/>
          <p:cNvGrpSpPr/>
          <p:nvPr/>
        </p:nvGrpSpPr>
        <p:grpSpPr>
          <a:xfrm>
            <a:off x="-1276737" y="3801730"/>
            <a:ext cx="2590965" cy="2590965"/>
            <a:chOff x="2924725" y="208150"/>
            <a:chExt cx="1242550" cy="1242550"/>
          </a:xfrm>
        </p:grpSpPr>
        <p:sp>
          <p:nvSpPr>
            <p:cNvPr id="1307" name="Google Shape;1307;p13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13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13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13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13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13"/>
            <p:cNvSpPr/>
            <p:nvPr/>
          </p:nvSpPr>
          <p:spPr>
            <a:xfrm>
              <a:off x="3188344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13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13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13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13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13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13"/>
            <p:cNvSpPr/>
            <p:nvPr/>
          </p:nvSpPr>
          <p:spPr>
            <a:xfrm>
              <a:off x="3743642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13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13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13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13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13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13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5" name="Google Shape;1325;p13"/>
          <p:cNvGrpSpPr/>
          <p:nvPr/>
        </p:nvGrpSpPr>
        <p:grpSpPr>
          <a:xfrm>
            <a:off x="8097974" y="-1856845"/>
            <a:ext cx="394386" cy="3137876"/>
            <a:chOff x="7324500" y="2391875"/>
            <a:chExt cx="177300" cy="1410725"/>
          </a:xfrm>
        </p:grpSpPr>
        <p:sp>
          <p:nvSpPr>
            <p:cNvPr id="1326" name="Google Shape;1326;p13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13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p14"/>
          <p:cNvSpPr txBox="1">
            <a:spLocks noGrp="1"/>
          </p:cNvSpPr>
          <p:nvPr>
            <p:ph type="title"/>
          </p:nvPr>
        </p:nvSpPr>
        <p:spPr>
          <a:xfrm>
            <a:off x="2290050" y="3179758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330" name="Google Shape;1330;p14"/>
          <p:cNvSpPr txBox="1">
            <a:spLocks noGrp="1"/>
          </p:cNvSpPr>
          <p:nvPr>
            <p:ph type="subTitle" idx="1"/>
          </p:nvPr>
        </p:nvSpPr>
        <p:spPr>
          <a:xfrm>
            <a:off x="2206650" y="1431842"/>
            <a:ext cx="4730700" cy="174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7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grpSp>
        <p:nvGrpSpPr>
          <p:cNvPr id="1331" name="Google Shape;1331;p14"/>
          <p:cNvGrpSpPr/>
          <p:nvPr/>
        </p:nvGrpSpPr>
        <p:grpSpPr>
          <a:xfrm>
            <a:off x="8047423" y="153456"/>
            <a:ext cx="762954" cy="763070"/>
            <a:chOff x="940300" y="793900"/>
            <a:chExt cx="1313400" cy="1313600"/>
          </a:xfrm>
        </p:grpSpPr>
        <p:sp>
          <p:nvSpPr>
            <p:cNvPr id="1332" name="Google Shape;1332;p14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14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14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14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14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14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14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14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14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14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14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14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14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14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14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14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14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14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14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14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14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14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14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14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14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14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14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14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14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14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14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14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14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14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14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14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8" name="Google Shape;1368;p14"/>
          <p:cNvGrpSpPr/>
          <p:nvPr/>
        </p:nvGrpSpPr>
        <p:grpSpPr>
          <a:xfrm>
            <a:off x="333623" y="4226956"/>
            <a:ext cx="762954" cy="763070"/>
            <a:chOff x="940300" y="793900"/>
            <a:chExt cx="1313400" cy="1313600"/>
          </a:xfrm>
        </p:grpSpPr>
        <p:sp>
          <p:nvSpPr>
            <p:cNvPr id="1369" name="Google Shape;1369;p14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14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14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14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14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14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14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14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14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14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14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14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14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14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14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14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14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14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14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14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14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14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14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14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14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14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14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14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14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14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14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14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14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14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14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14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5" name="Google Shape;1405;p14"/>
          <p:cNvGrpSpPr/>
          <p:nvPr/>
        </p:nvGrpSpPr>
        <p:grpSpPr>
          <a:xfrm>
            <a:off x="4324599" y="-2538451"/>
            <a:ext cx="468486" cy="3454967"/>
            <a:chOff x="7905800" y="2474325"/>
            <a:chExt cx="177450" cy="1308650"/>
          </a:xfrm>
        </p:grpSpPr>
        <p:sp>
          <p:nvSpPr>
            <p:cNvPr id="1406" name="Google Shape;1406;p14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14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8" name="Google Shape;1408;p14"/>
          <p:cNvGrpSpPr/>
          <p:nvPr/>
        </p:nvGrpSpPr>
        <p:grpSpPr>
          <a:xfrm>
            <a:off x="1231168" y="0"/>
            <a:ext cx="368085" cy="2619666"/>
            <a:chOff x="6715575" y="2099409"/>
            <a:chExt cx="177450" cy="1262916"/>
          </a:xfrm>
        </p:grpSpPr>
        <p:sp>
          <p:nvSpPr>
            <p:cNvPr id="1409" name="Google Shape;1409;p14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14"/>
            <p:cNvSpPr/>
            <p:nvPr/>
          </p:nvSpPr>
          <p:spPr>
            <a:xfrm>
              <a:off x="6802499" y="2099409"/>
              <a:ext cx="3580" cy="1094275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1" name="Google Shape;1411;p14"/>
          <p:cNvGrpSpPr/>
          <p:nvPr/>
        </p:nvGrpSpPr>
        <p:grpSpPr>
          <a:xfrm>
            <a:off x="7832588" y="1276267"/>
            <a:ext cx="2590965" cy="2590965"/>
            <a:chOff x="2924725" y="208150"/>
            <a:chExt cx="1242550" cy="1242550"/>
          </a:xfrm>
        </p:grpSpPr>
        <p:sp>
          <p:nvSpPr>
            <p:cNvPr id="1412" name="Google Shape;1412;p1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1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1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1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1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14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1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1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1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1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1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14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1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1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1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1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1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1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0" name="Google Shape;1430;p14"/>
          <p:cNvGrpSpPr/>
          <p:nvPr/>
        </p:nvGrpSpPr>
        <p:grpSpPr>
          <a:xfrm>
            <a:off x="-1442947" y="-1125415"/>
            <a:ext cx="2214473" cy="2214597"/>
            <a:chOff x="2924725" y="208150"/>
            <a:chExt cx="1242550" cy="1242550"/>
          </a:xfrm>
        </p:grpSpPr>
        <p:sp>
          <p:nvSpPr>
            <p:cNvPr id="1431" name="Google Shape;1431;p14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14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14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14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14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14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14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14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14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14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14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14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14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14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14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14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14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14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9" name="Google Shape;1449;p14"/>
          <p:cNvGrpSpPr/>
          <p:nvPr/>
        </p:nvGrpSpPr>
        <p:grpSpPr>
          <a:xfrm>
            <a:off x="7518421" y="-1240345"/>
            <a:ext cx="394386" cy="3137876"/>
            <a:chOff x="7324500" y="2391875"/>
            <a:chExt cx="177300" cy="1410725"/>
          </a:xfrm>
        </p:grpSpPr>
        <p:sp>
          <p:nvSpPr>
            <p:cNvPr id="1450" name="Google Shape;1450;p14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14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1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6" name="Google Shape;1666;p17"/>
          <p:cNvSpPr txBox="1">
            <a:spLocks noGrp="1"/>
          </p:cNvSpPr>
          <p:nvPr>
            <p:ph type="title"/>
          </p:nvPr>
        </p:nvSpPr>
        <p:spPr>
          <a:xfrm>
            <a:off x="2065569" y="1785850"/>
            <a:ext cx="1961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67" name="Google Shape;1667;p17"/>
          <p:cNvSpPr txBox="1">
            <a:spLocks noGrp="1"/>
          </p:cNvSpPr>
          <p:nvPr>
            <p:ph type="subTitle" idx="1"/>
          </p:nvPr>
        </p:nvSpPr>
        <p:spPr>
          <a:xfrm>
            <a:off x="2065569" y="2132332"/>
            <a:ext cx="19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8" name="Google Shape;1668;p17"/>
          <p:cNvSpPr txBox="1">
            <a:spLocks noGrp="1"/>
          </p:cNvSpPr>
          <p:nvPr>
            <p:ph type="title" idx="2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669" name="Google Shape;1669;p17"/>
          <p:cNvSpPr txBox="1">
            <a:spLocks noGrp="1"/>
          </p:cNvSpPr>
          <p:nvPr>
            <p:ph type="title" idx="3"/>
          </p:nvPr>
        </p:nvSpPr>
        <p:spPr>
          <a:xfrm>
            <a:off x="2065569" y="3403425"/>
            <a:ext cx="1961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70" name="Google Shape;1670;p17"/>
          <p:cNvSpPr txBox="1">
            <a:spLocks noGrp="1"/>
          </p:cNvSpPr>
          <p:nvPr>
            <p:ph type="subTitle" idx="4"/>
          </p:nvPr>
        </p:nvSpPr>
        <p:spPr>
          <a:xfrm>
            <a:off x="2065569" y="3749907"/>
            <a:ext cx="19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1" name="Google Shape;1671;p17"/>
          <p:cNvSpPr txBox="1">
            <a:spLocks noGrp="1"/>
          </p:cNvSpPr>
          <p:nvPr>
            <p:ph type="title" idx="5"/>
          </p:nvPr>
        </p:nvSpPr>
        <p:spPr>
          <a:xfrm>
            <a:off x="5796144" y="1785850"/>
            <a:ext cx="1961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72" name="Google Shape;1672;p17"/>
          <p:cNvSpPr txBox="1">
            <a:spLocks noGrp="1"/>
          </p:cNvSpPr>
          <p:nvPr>
            <p:ph type="subTitle" idx="6"/>
          </p:nvPr>
        </p:nvSpPr>
        <p:spPr>
          <a:xfrm>
            <a:off x="5796144" y="2132332"/>
            <a:ext cx="19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3" name="Google Shape;1673;p17"/>
          <p:cNvSpPr txBox="1">
            <a:spLocks noGrp="1"/>
          </p:cNvSpPr>
          <p:nvPr>
            <p:ph type="title" idx="7"/>
          </p:nvPr>
        </p:nvSpPr>
        <p:spPr>
          <a:xfrm>
            <a:off x="5796144" y="3403425"/>
            <a:ext cx="1961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674" name="Google Shape;1674;p17"/>
          <p:cNvSpPr txBox="1">
            <a:spLocks noGrp="1"/>
          </p:cNvSpPr>
          <p:nvPr>
            <p:ph type="subTitle" idx="8"/>
          </p:nvPr>
        </p:nvSpPr>
        <p:spPr>
          <a:xfrm>
            <a:off x="5796144" y="3749907"/>
            <a:ext cx="19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675" name="Google Shape;1675;p17"/>
          <p:cNvGrpSpPr/>
          <p:nvPr/>
        </p:nvGrpSpPr>
        <p:grpSpPr>
          <a:xfrm>
            <a:off x="-1316812" y="1276267"/>
            <a:ext cx="2590965" cy="2590965"/>
            <a:chOff x="2924725" y="208150"/>
            <a:chExt cx="1242550" cy="1242550"/>
          </a:xfrm>
        </p:grpSpPr>
        <p:sp>
          <p:nvSpPr>
            <p:cNvPr id="1676" name="Google Shape;1676;p17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17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17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17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17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17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17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17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17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17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17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17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17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17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17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17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17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17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4" name="Google Shape;1694;p17"/>
          <p:cNvGrpSpPr/>
          <p:nvPr/>
        </p:nvGrpSpPr>
        <p:grpSpPr>
          <a:xfrm>
            <a:off x="7761153" y="-1125415"/>
            <a:ext cx="2214473" cy="2214597"/>
            <a:chOff x="2924725" y="208150"/>
            <a:chExt cx="1242550" cy="1242550"/>
          </a:xfrm>
        </p:grpSpPr>
        <p:sp>
          <p:nvSpPr>
            <p:cNvPr id="1695" name="Google Shape;1695;p17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17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17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17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17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17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17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17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17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17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17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17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17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17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17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17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7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7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13" name="Google Shape;1713;p17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1714" name="Google Shape;1714;p17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7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7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7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7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7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7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7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7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7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7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7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7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7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7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7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7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7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7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7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7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7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7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7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7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7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7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7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7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7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17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17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17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7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7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7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0" name="Google Shape;1750;p17"/>
          <p:cNvGrpSpPr/>
          <p:nvPr/>
        </p:nvGrpSpPr>
        <p:grpSpPr>
          <a:xfrm>
            <a:off x="8244855" y="-1213537"/>
            <a:ext cx="368085" cy="2619666"/>
            <a:chOff x="6715575" y="2099409"/>
            <a:chExt cx="177450" cy="1262916"/>
          </a:xfrm>
        </p:grpSpPr>
        <p:sp>
          <p:nvSpPr>
            <p:cNvPr id="1751" name="Google Shape;1751;p17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7"/>
            <p:cNvSpPr/>
            <p:nvPr/>
          </p:nvSpPr>
          <p:spPr>
            <a:xfrm>
              <a:off x="6802499" y="2099409"/>
              <a:ext cx="3580" cy="1094275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3" name="Google Shape;1753;p17"/>
          <p:cNvGrpSpPr/>
          <p:nvPr/>
        </p:nvGrpSpPr>
        <p:grpSpPr>
          <a:xfrm>
            <a:off x="7528574" y="-2320026"/>
            <a:ext cx="468486" cy="3454967"/>
            <a:chOff x="7905800" y="2474325"/>
            <a:chExt cx="177450" cy="1308650"/>
          </a:xfrm>
        </p:grpSpPr>
        <p:sp>
          <p:nvSpPr>
            <p:cNvPr id="1754" name="Google Shape;1754;p17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7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1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" name="Google Shape;1983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grpSp>
        <p:nvGrpSpPr>
          <p:cNvPr id="1984" name="Google Shape;1984;p20"/>
          <p:cNvGrpSpPr/>
          <p:nvPr/>
        </p:nvGrpSpPr>
        <p:grpSpPr>
          <a:xfrm>
            <a:off x="-1442947" y="-1125415"/>
            <a:ext cx="2214473" cy="2214597"/>
            <a:chOff x="2924725" y="208150"/>
            <a:chExt cx="1242550" cy="1242550"/>
          </a:xfrm>
        </p:grpSpPr>
        <p:sp>
          <p:nvSpPr>
            <p:cNvPr id="1985" name="Google Shape;1985;p20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20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20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20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20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20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20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20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20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20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20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20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20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20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20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20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20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20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03" name="Google Shape;2003;p20"/>
          <p:cNvGrpSpPr/>
          <p:nvPr/>
        </p:nvGrpSpPr>
        <p:grpSpPr>
          <a:xfrm>
            <a:off x="7832588" y="3801730"/>
            <a:ext cx="2590965" cy="2590965"/>
            <a:chOff x="2924725" y="208150"/>
            <a:chExt cx="1242550" cy="1242550"/>
          </a:xfrm>
        </p:grpSpPr>
        <p:sp>
          <p:nvSpPr>
            <p:cNvPr id="2004" name="Google Shape;2004;p20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20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20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20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20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20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20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20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20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20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20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20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20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20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20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20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20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20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2" name="Google Shape;2022;p20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2023" name="Google Shape;2023;p20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20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20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20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20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20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20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20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20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20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20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20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20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20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20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20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20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20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20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20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20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20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20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20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20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20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20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20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20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20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20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20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20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20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20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20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9" name="Google Shape;2059;p20"/>
          <p:cNvGrpSpPr/>
          <p:nvPr/>
        </p:nvGrpSpPr>
        <p:grpSpPr>
          <a:xfrm flipH="1">
            <a:off x="7597754" y="-2252020"/>
            <a:ext cx="394386" cy="3137876"/>
            <a:chOff x="7324500" y="2391875"/>
            <a:chExt cx="177300" cy="1410725"/>
          </a:xfrm>
        </p:grpSpPr>
        <p:sp>
          <p:nvSpPr>
            <p:cNvPr id="2060" name="Google Shape;2060;p20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20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2" name="Google Shape;2062;p20"/>
          <p:cNvGrpSpPr/>
          <p:nvPr/>
        </p:nvGrpSpPr>
        <p:grpSpPr>
          <a:xfrm flipH="1">
            <a:off x="8423989" y="-2004739"/>
            <a:ext cx="468486" cy="3454967"/>
            <a:chOff x="7905800" y="2474325"/>
            <a:chExt cx="177450" cy="1308650"/>
          </a:xfrm>
        </p:grpSpPr>
        <p:sp>
          <p:nvSpPr>
            <p:cNvPr id="2063" name="Google Shape;2063;p20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20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5" name="Google Shape;2065;p20"/>
          <p:cNvGrpSpPr/>
          <p:nvPr/>
        </p:nvGrpSpPr>
        <p:grpSpPr>
          <a:xfrm flipH="1">
            <a:off x="6483621" y="-1603875"/>
            <a:ext cx="368085" cy="2619666"/>
            <a:chOff x="6715575" y="2099409"/>
            <a:chExt cx="177450" cy="1262916"/>
          </a:xfrm>
        </p:grpSpPr>
        <p:sp>
          <p:nvSpPr>
            <p:cNvPr id="2066" name="Google Shape;2066;p20"/>
            <p:cNvSpPr/>
            <p:nvPr/>
          </p:nvSpPr>
          <p:spPr>
            <a:xfrm>
              <a:off x="6802499" y="2099409"/>
              <a:ext cx="3580" cy="1094275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20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2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3" name="Google Shape;2193;p22"/>
          <p:cNvSpPr txBox="1">
            <a:spLocks noGrp="1"/>
          </p:cNvSpPr>
          <p:nvPr>
            <p:ph type="ctrTitle"/>
          </p:nvPr>
        </p:nvSpPr>
        <p:spPr>
          <a:xfrm>
            <a:off x="2430000" y="509144"/>
            <a:ext cx="4284000" cy="63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1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94" name="Google Shape;2194;p22"/>
          <p:cNvSpPr txBox="1">
            <a:spLocks noGrp="1"/>
          </p:cNvSpPr>
          <p:nvPr>
            <p:ph type="subTitle" idx="1"/>
          </p:nvPr>
        </p:nvSpPr>
        <p:spPr>
          <a:xfrm>
            <a:off x="3113100" y="2289158"/>
            <a:ext cx="2917800" cy="125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95" name="Google Shape;2195;p22"/>
          <p:cNvSpPr txBox="1"/>
          <p:nvPr/>
        </p:nvSpPr>
        <p:spPr>
          <a:xfrm>
            <a:off x="2705400" y="3570142"/>
            <a:ext cx="3733200" cy="6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CREDITS: This presentation template was created by</a:t>
            </a:r>
            <a:r>
              <a:rPr lang="en" sz="1200" b="1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200" b="1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,</a:t>
            </a:r>
            <a:r>
              <a:rPr lang="en" sz="120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 including icons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rPr>
              <a:t>, and infographics &amp; images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2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grpSp>
        <p:nvGrpSpPr>
          <p:cNvPr id="2196" name="Google Shape;2196;p22"/>
          <p:cNvGrpSpPr/>
          <p:nvPr/>
        </p:nvGrpSpPr>
        <p:grpSpPr>
          <a:xfrm>
            <a:off x="7761153" y="-1125415"/>
            <a:ext cx="2214473" cy="2214597"/>
            <a:chOff x="2924725" y="208150"/>
            <a:chExt cx="1242550" cy="1242550"/>
          </a:xfrm>
        </p:grpSpPr>
        <p:sp>
          <p:nvSpPr>
            <p:cNvPr id="2197" name="Google Shape;2197;p2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2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2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2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2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2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2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2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2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2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2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2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2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2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2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2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2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2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5" name="Google Shape;2215;p22"/>
          <p:cNvGrpSpPr/>
          <p:nvPr/>
        </p:nvGrpSpPr>
        <p:grpSpPr>
          <a:xfrm>
            <a:off x="-1719163" y="2566719"/>
            <a:ext cx="3160799" cy="3160799"/>
            <a:chOff x="2924725" y="208150"/>
            <a:chExt cx="1242550" cy="1242550"/>
          </a:xfrm>
        </p:grpSpPr>
        <p:sp>
          <p:nvSpPr>
            <p:cNvPr id="2216" name="Google Shape;2216;p22"/>
            <p:cNvSpPr/>
            <p:nvPr/>
          </p:nvSpPr>
          <p:spPr>
            <a:xfrm>
              <a:off x="3333800" y="766875"/>
              <a:ext cx="173425" cy="125125"/>
            </a:xfrm>
            <a:custGeom>
              <a:avLst/>
              <a:gdLst/>
              <a:ahLst/>
              <a:cxnLst/>
              <a:rect l="l" t="t" r="r" b="b"/>
              <a:pathLst>
                <a:path w="6937" h="5005" extrusionOk="0">
                  <a:moveTo>
                    <a:pt x="4428" y="582"/>
                  </a:moveTo>
                  <a:lnTo>
                    <a:pt x="6152" y="2502"/>
                  </a:lnTo>
                  <a:lnTo>
                    <a:pt x="4428" y="4422"/>
                  </a:lnTo>
                  <a:lnTo>
                    <a:pt x="583" y="4422"/>
                  </a:lnTo>
                  <a:lnTo>
                    <a:pt x="583" y="582"/>
                  </a:lnTo>
                  <a:close/>
                  <a:moveTo>
                    <a:pt x="1" y="0"/>
                  </a:moveTo>
                  <a:lnTo>
                    <a:pt x="1" y="5004"/>
                  </a:lnTo>
                  <a:lnTo>
                    <a:pt x="4690" y="5004"/>
                  </a:lnTo>
                  <a:lnTo>
                    <a:pt x="6936" y="2502"/>
                  </a:lnTo>
                  <a:lnTo>
                    <a:pt x="46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22"/>
            <p:cNvSpPr/>
            <p:nvPr/>
          </p:nvSpPr>
          <p:spPr>
            <a:xfrm>
              <a:off x="3483450" y="868225"/>
              <a:ext cx="125250" cy="173550"/>
            </a:xfrm>
            <a:custGeom>
              <a:avLst/>
              <a:gdLst/>
              <a:ahLst/>
              <a:cxnLst/>
              <a:rect l="l" t="t" r="r" b="b"/>
              <a:pathLst>
                <a:path w="5010" h="6942" extrusionOk="0">
                  <a:moveTo>
                    <a:pt x="2502" y="790"/>
                  </a:moveTo>
                  <a:lnTo>
                    <a:pt x="4422" y="2514"/>
                  </a:lnTo>
                  <a:lnTo>
                    <a:pt x="4422" y="6359"/>
                  </a:lnTo>
                  <a:lnTo>
                    <a:pt x="588" y="6359"/>
                  </a:lnTo>
                  <a:lnTo>
                    <a:pt x="588" y="2514"/>
                  </a:lnTo>
                  <a:lnTo>
                    <a:pt x="2502" y="790"/>
                  </a:lnTo>
                  <a:close/>
                  <a:moveTo>
                    <a:pt x="2502" y="0"/>
                  </a:moveTo>
                  <a:lnTo>
                    <a:pt x="0" y="2253"/>
                  </a:lnTo>
                  <a:lnTo>
                    <a:pt x="0" y="6941"/>
                  </a:lnTo>
                  <a:lnTo>
                    <a:pt x="5010" y="6941"/>
                  </a:lnTo>
                  <a:lnTo>
                    <a:pt x="5010" y="2253"/>
                  </a:lnTo>
                  <a:lnTo>
                    <a:pt x="25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22"/>
            <p:cNvSpPr/>
            <p:nvPr/>
          </p:nvSpPr>
          <p:spPr>
            <a:xfrm>
              <a:off x="2924725" y="208150"/>
              <a:ext cx="1242550" cy="1242550"/>
            </a:xfrm>
            <a:custGeom>
              <a:avLst/>
              <a:gdLst/>
              <a:ahLst/>
              <a:cxnLst/>
              <a:rect l="l" t="t" r="r" b="b"/>
              <a:pathLst>
                <a:path w="49702" h="49702" extrusionOk="0">
                  <a:moveTo>
                    <a:pt x="24851" y="5446"/>
                  </a:moveTo>
                  <a:lnTo>
                    <a:pt x="30574" y="11133"/>
                  </a:lnTo>
                  <a:lnTo>
                    <a:pt x="38575" y="11133"/>
                  </a:lnTo>
                  <a:lnTo>
                    <a:pt x="38575" y="19134"/>
                  </a:lnTo>
                  <a:lnTo>
                    <a:pt x="44263" y="24863"/>
                  </a:lnTo>
                  <a:lnTo>
                    <a:pt x="38575" y="30587"/>
                  </a:lnTo>
                  <a:lnTo>
                    <a:pt x="38575" y="38575"/>
                  </a:lnTo>
                  <a:lnTo>
                    <a:pt x="30587" y="38575"/>
                  </a:lnTo>
                  <a:lnTo>
                    <a:pt x="24846" y="44270"/>
                  </a:lnTo>
                  <a:lnTo>
                    <a:pt x="19115" y="38575"/>
                  </a:lnTo>
                  <a:lnTo>
                    <a:pt x="11133" y="38575"/>
                  </a:lnTo>
                  <a:lnTo>
                    <a:pt x="11133" y="30593"/>
                  </a:lnTo>
                  <a:lnTo>
                    <a:pt x="5438" y="24851"/>
                  </a:lnTo>
                  <a:lnTo>
                    <a:pt x="11133" y="19121"/>
                  </a:lnTo>
                  <a:lnTo>
                    <a:pt x="11133" y="11133"/>
                  </a:lnTo>
                  <a:lnTo>
                    <a:pt x="19127" y="11133"/>
                  </a:lnTo>
                  <a:lnTo>
                    <a:pt x="24851" y="5446"/>
                  </a:lnTo>
                  <a:close/>
                  <a:moveTo>
                    <a:pt x="24851" y="4625"/>
                  </a:moveTo>
                  <a:lnTo>
                    <a:pt x="18883" y="10545"/>
                  </a:lnTo>
                  <a:lnTo>
                    <a:pt x="10545" y="10545"/>
                  </a:lnTo>
                  <a:lnTo>
                    <a:pt x="10545" y="18884"/>
                  </a:lnTo>
                  <a:lnTo>
                    <a:pt x="4612" y="24851"/>
                  </a:lnTo>
                  <a:lnTo>
                    <a:pt x="10545" y="30831"/>
                  </a:lnTo>
                  <a:lnTo>
                    <a:pt x="10545" y="39157"/>
                  </a:lnTo>
                  <a:lnTo>
                    <a:pt x="18871" y="39157"/>
                  </a:lnTo>
                  <a:lnTo>
                    <a:pt x="24846" y="45096"/>
                  </a:lnTo>
                  <a:lnTo>
                    <a:pt x="30824" y="39157"/>
                  </a:lnTo>
                  <a:lnTo>
                    <a:pt x="39157" y="39157"/>
                  </a:lnTo>
                  <a:lnTo>
                    <a:pt x="39157" y="30825"/>
                  </a:lnTo>
                  <a:lnTo>
                    <a:pt x="45083" y="24863"/>
                  </a:lnTo>
                  <a:lnTo>
                    <a:pt x="39157" y="18890"/>
                  </a:lnTo>
                  <a:lnTo>
                    <a:pt x="39157" y="10545"/>
                  </a:lnTo>
                  <a:lnTo>
                    <a:pt x="30818" y="10545"/>
                  </a:lnTo>
                  <a:lnTo>
                    <a:pt x="24851" y="4625"/>
                  </a:lnTo>
                  <a:close/>
                  <a:moveTo>
                    <a:pt x="24851" y="827"/>
                  </a:moveTo>
                  <a:lnTo>
                    <a:pt x="31888" y="7865"/>
                  </a:lnTo>
                  <a:lnTo>
                    <a:pt x="41838" y="7865"/>
                  </a:lnTo>
                  <a:lnTo>
                    <a:pt x="41838" y="17814"/>
                  </a:lnTo>
                  <a:lnTo>
                    <a:pt x="48875" y="24851"/>
                  </a:lnTo>
                  <a:lnTo>
                    <a:pt x="41838" y="31888"/>
                  </a:lnTo>
                  <a:lnTo>
                    <a:pt x="41838" y="41838"/>
                  </a:lnTo>
                  <a:lnTo>
                    <a:pt x="31888" y="41838"/>
                  </a:lnTo>
                  <a:lnTo>
                    <a:pt x="24851" y="48876"/>
                  </a:lnTo>
                  <a:lnTo>
                    <a:pt x="17813" y="41838"/>
                  </a:lnTo>
                  <a:lnTo>
                    <a:pt x="7863" y="41838"/>
                  </a:lnTo>
                  <a:lnTo>
                    <a:pt x="7863" y="31888"/>
                  </a:lnTo>
                  <a:lnTo>
                    <a:pt x="827" y="24851"/>
                  </a:lnTo>
                  <a:lnTo>
                    <a:pt x="7863" y="17814"/>
                  </a:lnTo>
                  <a:lnTo>
                    <a:pt x="7863" y="7865"/>
                  </a:lnTo>
                  <a:lnTo>
                    <a:pt x="17820" y="7865"/>
                  </a:lnTo>
                  <a:lnTo>
                    <a:pt x="24851" y="827"/>
                  </a:lnTo>
                  <a:close/>
                  <a:moveTo>
                    <a:pt x="24851" y="1"/>
                  </a:moveTo>
                  <a:lnTo>
                    <a:pt x="17576" y="7281"/>
                  </a:lnTo>
                  <a:lnTo>
                    <a:pt x="7281" y="7281"/>
                  </a:lnTo>
                  <a:lnTo>
                    <a:pt x="7281" y="17576"/>
                  </a:lnTo>
                  <a:lnTo>
                    <a:pt x="1" y="24851"/>
                  </a:lnTo>
                  <a:lnTo>
                    <a:pt x="7281" y="32132"/>
                  </a:lnTo>
                  <a:lnTo>
                    <a:pt x="7281" y="42427"/>
                  </a:lnTo>
                  <a:lnTo>
                    <a:pt x="17576" y="42427"/>
                  </a:lnTo>
                  <a:lnTo>
                    <a:pt x="24851" y="49702"/>
                  </a:lnTo>
                  <a:lnTo>
                    <a:pt x="32132" y="42427"/>
                  </a:lnTo>
                  <a:lnTo>
                    <a:pt x="42427" y="42427"/>
                  </a:lnTo>
                  <a:lnTo>
                    <a:pt x="42427" y="32132"/>
                  </a:lnTo>
                  <a:lnTo>
                    <a:pt x="49702" y="24851"/>
                  </a:lnTo>
                  <a:lnTo>
                    <a:pt x="42427" y="17576"/>
                  </a:lnTo>
                  <a:lnTo>
                    <a:pt x="42427" y="7281"/>
                  </a:lnTo>
                  <a:lnTo>
                    <a:pt x="32132" y="7281"/>
                  </a:lnTo>
                  <a:lnTo>
                    <a:pt x="248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22"/>
            <p:cNvSpPr/>
            <p:nvPr/>
          </p:nvSpPr>
          <p:spPr>
            <a:xfrm>
              <a:off x="3584900" y="766875"/>
              <a:ext cx="173300" cy="125125"/>
            </a:xfrm>
            <a:custGeom>
              <a:avLst/>
              <a:gdLst/>
              <a:ahLst/>
              <a:cxnLst/>
              <a:rect l="l" t="t" r="r" b="b"/>
              <a:pathLst>
                <a:path w="6932" h="5005" extrusionOk="0">
                  <a:moveTo>
                    <a:pt x="6343" y="582"/>
                  </a:moveTo>
                  <a:lnTo>
                    <a:pt x="6343" y="4422"/>
                  </a:lnTo>
                  <a:lnTo>
                    <a:pt x="2510" y="4422"/>
                  </a:lnTo>
                  <a:lnTo>
                    <a:pt x="785" y="2502"/>
                  </a:lnTo>
                  <a:lnTo>
                    <a:pt x="2510" y="582"/>
                  </a:lnTo>
                  <a:close/>
                  <a:moveTo>
                    <a:pt x="2247" y="0"/>
                  </a:moveTo>
                  <a:lnTo>
                    <a:pt x="1" y="2502"/>
                  </a:lnTo>
                  <a:lnTo>
                    <a:pt x="2247" y="5004"/>
                  </a:lnTo>
                  <a:lnTo>
                    <a:pt x="6932" y="5004"/>
                  </a:lnTo>
                  <a:lnTo>
                    <a:pt x="69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22"/>
            <p:cNvSpPr/>
            <p:nvPr/>
          </p:nvSpPr>
          <p:spPr>
            <a:xfrm>
              <a:off x="3483450" y="617375"/>
              <a:ext cx="125250" cy="173300"/>
            </a:xfrm>
            <a:custGeom>
              <a:avLst/>
              <a:gdLst/>
              <a:ahLst/>
              <a:cxnLst/>
              <a:rect l="l" t="t" r="r" b="b"/>
              <a:pathLst>
                <a:path w="5010" h="6932" extrusionOk="0">
                  <a:moveTo>
                    <a:pt x="4422" y="590"/>
                  </a:moveTo>
                  <a:lnTo>
                    <a:pt x="4422" y="4422"/>
                  </a:lnTo>
                  <a:lnTo>
                    <a:pt x="2502" y="6147"/>
                  </a:lnTo>
                  <a:lnTo>
                    <a:pt x="588" y="4422"/>
                  </a:lnTo>
                  <a:lnTo>
                    <a:pt x="588" y="590"/>
                  </a:lnTo>
                  <a:close/>
                  <a:moveTo>
                    <a:pt x="0" y="0"/>
                  </a:moveTo>
                  <a:lnTo>
                    <a:pt x="0" y="4685"/>
                  </a:lnTo>
                  <a:lnTo>
                    <a:pt x="2502" y="6932"/>
                  </a:lnTo>
                  <a:lnTo>
                    <a:pt x="5010" y="4685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22"/>
            <p:cNvSpPr/>
            <p:nvPr/>
          </p:nvSpPr>
          <p:spPr>
            <a:xfrm>
              <a:off x="3188350" y="471775"/>
              <a:ext cx="715325" cy="715325"/>
            </a:xfrm>
            <a:custGeom>
              <a:avLst/>
              <a:gdLst/>
              <a:ahLst/>
              <a:cxnLst/>
              <a:rect l="l" t="t" r="r" b="b"/>
              <a:pathLst>
                <a:path w="28613" h="28613" extrusionOk="0">
                  <a:moveTo>
                    <a:pt x="28030" y="588"/>
                  </a:moveTo>
                  <a:lnTo>
                    <a:pt x="28030" y="7756"/>
                  </a:lnTo>
                  <a:lnTo>
                    <a:pt x="25408" y="5117"/>
                  </a:lnTo>
                  <a:lnTo>
                    <a:pt x="22205" y="8392"/>
                  </a:lnTo>
                  <a:lnTo>
                    <a:pt x="22205" y="11804"/>
                  </a:lnTo>
                  <a:lnTo>
                    <a:pt x="18109" y="11804"/>
                  </a:lnTo>
                  <a:lnTo>
                    <a:pt x="15863" y="14306"/>
                  </a:lnTo>
                  <a:lnTo>
                    <a:pt x="18109" y="16808"/>
                  </a:lnTo>
                  <a:lnTo>
                    <a:pt x="22205" y="16808"/>
                  </a:lnTo>
                  <a:lnTo>
                    <a:pt x="22205" y="20232"/>
                  </a:lnTo>
                  <a:lnTo>
                    <a:pt x="25408" y="23507"/>
                  </a:lnTo>
                  <a:lnTo>
                    <a:pt x="28030" y="20868"/>
                  </a:lnTo>
                  <a:lnTo>
                    <a:pt x="28030" y="28030"/>
                  </a:lnTo>
                  <a:lnTo>
                    <a:pt x="20868" y="28030"/>
                  </a:lnTo>
                  <a:lnTo>
                    <a:pt x="23501" y="25416"/>
                  </a:lnTo>
                  <a:lnTo>
                    <a:pt x="20226" y="22217"/>
                  </a:lnTo>
                  <a:lnTo>
                    <a:pt x="16814" y="22217"/>
                  </a:lnTo>
                  <a:lnTo>
                    <a:pt x="16814" y="18111"/>
                  </a:lnTo>
                  <a:lnTo>
                    <a:pt x="14306" y="15858"/>
                  </a:lnTo>
                  <a:lnTo>
                    <a:pt x="11804" y="18111"/>
                  </a:lnTo>
                  <a:lnTo>
                    <a:pt x="11804" y="22217"/>
                  </a:lnTo>
                  <a:lnTo>
                    <a:pt x="8386" y="22217"/>
                  </a:lnTo>
                  <a:lnTo>
                    <a:pt x="5111" y="25416"/>
                  </a:lnTo>
                  <a:lnTo>
                    <a:pt x="7739" y="28030"/>
                  </a:lnTo>
                  <a:lnTo>
                    <a:pt x="588" y="28030"/>
                  </a:lnTo>
                  <a:lnTo>
                    <a:pt x="588" y="20874"/>
                  </a:lnTo>
                  <a:lnTo>
                    <a:pt x="3197" y="23507"/>
                  </a:lnTo>
                  <a:lnTo>
                    <a:pt x="6401" y="20232"/>
                  </a:lnTo>
                  <a:lnTo>
                    <a:pt x="6401" y="16808"/>
                  </a:lnTo>
                  <a:lnTo>
                    <a:pt x="10508" y="16808"/>
                  </a:lnTo>
                  <a:lnTo>
                    <a:pt x="12754" y="14306"/>
                  </a:lnTo>
                  <a:lnTo>
                    <a:pt x="10508" y="11804"/>
                  </a:lnTo>
                  <a:lnTo>
                    <a:pt x="6401" y="11804"/>
                  </a:lnTo>
                  <a:lnTo>
                    <a:pt x="6401" y="8392"/>
                  </a:lnTo>
                  <a:lnTo>
                    <a:pt x="3197" y="5117"/>
                  </a:lnTo>
                  <a:lnTo>
                    <a:pt x="588" y="7750"/>
                  </a:lnTo>
                  <a:lnTo>
                    <a:pt x="588" y="588"/>
                  </a:lnTo>
                  <a:lnTo>
                    <a:pt x="7750" y="588"/>
                  </a:lnTo>
                  <a:lnTo>
                    <a:pt x="5111" y="3210"/>
                  </a:lnTo>
                  <a:lnTo>
                    <a:pt x="8386" y="6414"/>
                  </a:lnTo>
                  <a:lnTo>
                    <a:pt x="11804" y="6414"/>
                  </a:lnTo>
                  <a:lnTo>
                    <a:pt x="11804" y="10509"/>
                  </a:lnTo>
                  <a:lnTo>
                    <a:pt x="14306" y="12756"/>
                  </a:lnTo>
                  <a:lnTo>
                    <a:pt x="16814" y="10509"/>
                  </a:lnTo>
                  <a:lnTo>
                    <a:pt x="16814" y="6414"/>
                  </a:lnTo>
                  <a:lnTo>
                    <a:pt x="20226" y="6414"/>
                  </a:lnTo>
                  <a:lnTo>
                    <a:pt x="23501" y="3210"/>
                  </a:lnTo>
                  <a:lnTo>
                    <a:pt x="20862" y="588"/>
                  </a:lnTo>
                  <a:close/>
                  <a:moveTo>
                    <a:pt x="0" y="0"/>
                  </a:moveTo>
                  <a:lnTo>
                    <a:pt x="0" y="9165"/>
                  </a:lnTo>
                  <a:lnTo>
                    <a:pt x="3197" y="5950"/>
                  </a:lnTo>
                  <a:lnTo>
                    <a:pt x="5819" y="8630"/>
                  </a:lnTo>
                  <a:lnTo>
                    <a:pt x="5819" y="12386"/>
                  </a:lnTo>
                  <a:lnTo>
                    <a:pt x="10246" y="12386"/>
                  </a:lnTo>
                  <a:lnTo>
                    <a:pt x="11970" y="14306"/>
                  </a:lnTo>
                  <a:lnTo>
                    <a:pt x="10246" y="16226"/>
                  </a:lnTo>
                  <a:lnTo>
                    <a:pt x="5819" y="16226"/>
                  </a:lnTo>
                  <a:lnTo>
                    <a:pt x="5819" y="19995"/>
                  </a:lnTo>
                  <a:lnTo>
                    <a:pt x="3197" y="22675"/>
                  </a:lnTo>
                  <a:lnTo>
                    <a:pt x="0" y="19460"/>
                  </a:lnTo>
                  <a:lnTo>
                    <a:pt x="0" y="28612"/>
                  </a:lnTo>
                  <a:lnTo>
                    <a:pt x="9158" y="28612"/>
                  </a:lnTo>
                  <a:lnTo>
                    <a:pt x="5943" y="25421"/>
                  </a:lnTo>
                  <a:lnTo>
                    <a:pt x="8623" y="22799"/>
                  </a:lnTo>
                  <a:lnTo>
                    <a:pt x="12392" y="22799"/>
                  </a:lnTo>
                  <a:lnTo>
                    <a:pt x="12392" y="18372"/>
                  </a:lnTo>
                  <a:lnTo>
                    <a:pt x="14306" y="16648"/>
                  </a:lnTo>
                  <a:lnTo>
                    <a:pt x="16226" y="18372"/>
                  </a:lnTo>
                  <a:lnTo>
                    <a:pt x="16226" y="22799"/>
                  </a:lnTo>
                  <a:lnTo>
                    <a:pt x="19988" y="22799"/>
                  </a:lnTo>
                  <a:lnTo>
                    <a:pt x="22668" y="25421"/>
                  </a:lnTo>
                  <a:lnTo>
                    <a:pt x="19447" y="28612"/>
                  </a:lnTo>
                  <a:lnTo>
                    <a:pt x="28612" y="28612"/>
                  </a:lnTo>
                  <a:lnTo>
                    <a:pt x="28612" y="19453"/>
                  </a:lnTo>
                  <a:lnTo>
                    <a:pt x="25414" y="22675"/>
                  </a:lnTo>
                  <a:lnTo>
                    <a:pt x="22794" y="19995"/>
                  </a:lnTo>
                  <a:lnTo>
                    <a:pt x="22794" y="16226"/>
                  </a:lnTo>
                  <a:lnTo>
                    <a:pt x="18372" y="16226"/>
                  </a:lnTo>
                  <a:lnTo>
                    <a:pt x="16647" y="14306"/>
                  </a:lnTo>
                  <a:lnTo>
                    <a:pt x="18372" y="12386"/>
                  </a:lnTo>
                  <a:lnTo>
                    <a:pt x="22794" y="12386"/>
                  </a:lnTo>
                  <a:lnTo>
                    <a:pt x="22794" y="8630"/>
                  </a:lnTo>
                  <a:lnTo>
                    <a:pt x="25414" y="5950"/>
                  </a:lnTo>
                  <a:lnTo>
                    <a:pt x="28612" y="9177"/>
                  </a:lnTo>
                  <a:lnTo>
                    <a:pt x="28612" y="0"/>
                  </a:lnTo>
                  <a:lnTo>
                    <a:pt x="19442" y="0"/>
                  </a:lnTo>
                  <a:lnTo>
                    <a:pt x="22668" y="3204"/>
                  </a:lnTo>
                  <a:lnTo>
                    <a:pt x="19988" y="5824"/>
                  </a:lnTo>
                  <a:lnTo>
                    <a:pt x="16226" y="5824"/>
                  </a:lnTo>
                  <a:lnTo>
                    <a:pt x="16226" y="10246"/>
                  </a:lnTo>
                  <a:lnTo>
                    <a:pt x="14306" y="11971"/>
                  </a:lnTo>
                  <a:lnTo>
                    <a:pt x="12392" y="10246"/>
                  </a:lnTo>
                  <a:lnTo>
                    <a:pt x="12392" y="5824"/>
                  </a:lnTo>
                  <a:lnTo>
                    <a:pt x="8623" y="5824"/>
                  </a:lnTo>
                  <a:lnTo>
                    <a:pt x="5943" y="3204"/>
                  </a:lnTo>
                  <a:lnTo>
                    <a:pt x="917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22"/>
            <p:cNvSpPr/>
            <p:nvPr/>
          </p:nvSpPr>
          <p:spPr>
            <a:xfrm>
              <a:off x="3382100" y="323775"/>
              <a:ext cx="327825" cy="308350"/>
            </a:xfrm>
            <a:custGeom>
              <a:avLst/>
              <a:gdLst/>
              <a:ahLst/>
              <a:cxnLst/>
              <a:rect l="l" t="t" r="r" b="b"/>
              <a:pathLst>
                <a:path w="13113" h="12334" extrusionOk="0">
                  <a:moveTo>
                    <a:pt x="6556" y="821"/>
                  </a:moveTo>
                  <a:lnTo>
                    <a:pt x="11692" y="5920"/>
                  </a:lnTo>
                  <a:lnTo>
                    <a:pt x="8476" y="5920"/>
                  </a:lnTo>
                  <a:lnTo>
                    <a:pt x="8476" y="11744"/>
                  </a:lnTo>
                  <a:lnTo>
                    <a:pt x="4642" y="11744"/>
                  </a:lnTo>
                  <a:lnTo>
                    <a:pt x="4642" y="5920"/>
                  </a:lnTo>
                  <a:lnTo>
                    <a:pt x="1421" y="5920"/>
                  </a:lnTo>
                  <a:lnTo>
                    <a:pt x="6556" y="821"/>
                  </a:lnTo>
                  <a:close/>
                  <a:moveTo>
                    <a:pt x="6556" y="0"/>
                  </a:moveTo>
                  <a:lnTo>
                    <a:pt x="0" y="6508"/>
                  </a:lnTo>
                  <a:lnTo>
                    <a:pt x="4054" y="6508"/>
                  </a:lnTo>
                  <a:lnTo>
                    <a:pt x="4054" y="12334"/>
                  </a:lnTo>
                  <a:lnTo>
                    <a:pt x="9064" y="12334"/>
                  </a:lnTo>
                  <a:lnTo>
                    <a:pt x="9064" y="6508"/>
                  </a:lnTo>
                  <a:lnTo>
                    <a:pt x="13112" y="6508"/>
                  </a:lnTo>
                  <a:lnTo>
                    <a:pt x="65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22"/>
            <p:cNvSpPr/>
            <p:nvPr/>
          </p:nvSpPr>
          <p:spPr>
            <a:xfrm>
              <a:off x="3594000" y="471775"/>
              <a:ext cx="181900" cy="160350"/>
            </a:xfrm>
            <a:custGeom>
              <a:avLst/>
              <a:gdLst/>
              <a:ahLst/>
              <a:cxnLst/>
              <a:rect l="l" t="t" r="r" b="b"/>
              <a:pathLst>
                <a:path w="7276" h="6414" extrusionOk="0">
                  <a:moveTo>
                    <a:pt x="3803" y="588"/>
                  </a:moveTo>
                  <a:lnTo>
                    <a:pt x="6442" y="3204"/>
                  </a:lnTo>
                  <a:lnTo>
                    <a:pt x="3762" y="5824"/>
                  </a:lnTo>
                  <a:lnTo>
                    <a:pt x="588" y="5824"/>
                  </a:lnTo>
                  <a:lnTo>
                    <a:pt x="588" y="588"/>
                  </a:lnTo>
                  <a:close/>
                  <a:moveTo>
                    <a:pt x="0" y="0"/>
                  </a:moveTo>
                  <a:lnTo>
                    <a:pt x="0" y="6414"/>
                  </a:lnTo>
                  <a:lnTo>
                    <a:pt x="4000" y="6414"/>
                  </a:lnTo>
                  <a:lnTo>
                    <a:pt x="7275" y="3210"/>
                  </a:lnTo>
                  <a:lnTo>
                    <a:pt x="404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22"/>
            <p:cNvSpPr/>
            <p:nvPr/>
          </p:nvSpPr>
          <p:spPr>
            <a:xfrm>
              <a:off x="3316125" y="471775"/>
              <a:ext cx="182025" cy="160350"/>
            </a:xfrm>
            <a:custGeom>
              <a:avLst/>
              <a:gdLst/>
              <a:ahLst/>
              <a:cxnLst/>
              <a:rect l="l" t="t" r="r" b="b"/>
              <a:pathLst>
                <a:path w="7281" h="6414" extrusionOk="0">
                  <a:moveTo>
                    <a:pt x="6693" y="588"/>
                  </a:moveTo>
                  <a:lnTo>
                    <a:pt x="6693" y="5824"/>
                  </a:lnTo>
                  <a:lnTo>
                    <a:pt x="3512" y="5824"/>
                  </a:lnTo>
                  <a:lnTo>
                    <a:pt x="832" y="3204"/>
                  </a:lnTo>
                  <a:lnTo>
                    <a:pt x="3471" y="588"/>
                  </a:lnTo>
                  <a:close/>
                  <a:moveTo>
                    <a:pt x="3227" y="0"/>
                  </a:moveTo>
                  <a:lnTo>
                    <a:pt x="0" y="3210"/>
                  </a:lnTo>
                  <a:lnTo>
                    <a:pt x="3275" y="6414"/>
                  </a:lnTo>
                  <a:lnTo>
                    <a:pt x="7281" y="6414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22"/>
            <p:cNvSpPr/>
            <p:nvPr/>
          </p:nvSpPr>
          <p:spPr>
            <a:xfrm>
              <a:off x="3743450" y="665650"/>
              <a:ext cx="308350" cy="327825"/>
            </a:xfrm>
            <a:custGeom>
              <a:avLst/>
              <a:gdLst/>
              <a:ahLst/>
              <a:cxnLst/>
              <a:rect l="l" t="t" r="r" b="b"/>
              <a:pathLst>
                <a:path w="12334" h="13113" extrusionOk="0">
                  <a:moveTo>
                    <a:pt x="6408" y="1422"/>
                  </a:moveTo>
                  <a:lnTo>
                    <a:pt x="11514" y="6563"/>
                  </a:lnTo>
                  <a:lnTo>
                    <a:pt x="6408" y="11698"/>
                  </a:lnTo>
                  <a:lnTo>
                    <a:pt x="6408" y="8471"/>
                  </a:lnTo>
                  <a:lnTo>
                    <a:pt x="590" y="8471"/>
                  </a:lnTo>
                  <a:lnTo>
                    <a:pt x="590" y="4631"/>
                  </a:lnTo>
                  <a:lnTo>
                    <a:pt x="6408" y="4631"/>
                  </a:lnTo>
                  <a:lnTo>
                    <a:pt x="6408" y="1422"/>
                  </a:lnTo>
                  <a:close/>
                  <a:moveTo>
                    <a:pt x="5826" y="1"/>
                  </a:moveTo>
                  <a:lnTo>
                    <a:pt x="5826" y="4049"/>
                  </a:lnTo>
                  <a:lnTo>
                    <a:pt x="1" y="4049"/>
                  </a:lnTo>
                  <a:lnTo>
                    <a:pt x="1" y="9053"/>
                  </a:lnTo>
                  <a:lnTo>
                    <a:pt x="5826" y="9053"/>
                  </a:lnTo>
                  <a:lnTo>
                    <a:pt x="5826" y="13113"/>
                  </a:lnTo>
                  <a:lnTo>
                    <a:pt x="12334" y="6563"/>
                  </a:lnTo>
                  <a:lnTo>
                    <a:pt x="582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22"/>
            <p:cNvSpPr/>
            <p:nvPr/>
          </p:nvSpPr>
          <p:spPr>
            <a:xfrm>
              <a:off x="3743450" y="877425"/>
              <a:ext cx="160225" cy="182025"/>
            </a:xfrm>
            <a:custGeom>
              <a:avLst/>
              <a:gdLst/>
              <a:ahLst/>
              <a:cxnLst/>
              <a:rect l="l" t="t" r="r" b="b"/>
              <a:pathLst>
                <a:path w="6409" h="7281" extrusionOk="0">
                  <a:moveTo>
                    <a:pt x="5826" y="582"/>
                  </a:moveTo>
                  <a:lnTo>
                    <a:pt x="5826" y="3816"/>
                  </a:lnTo>
                  <a:lnTo>
                    <a:pt x="3210" y="6449"/>
                  </a:lnTo>
                  <a:lnTo>
                    <a:pt x="590" y="3769"/>
                  </a:lnTo>
                  <a:lnTo>
                    <a:pt x="590" y="582"/>
                  </a:lnTo>
                  <a:close/>
                  <a:moveTo>
                    <a:pt x="1" y="0"/>
                  </a:moveTo>
                  <a:lnTo>
                    <a:pt x="1" y="4006"/>
                  </a:lnTo>
                  <a:lnTo>
                    <a:pt x="3204" y="7281"/>
                  </a:lnTo>
                  <a:lnTo>
                    <a:pt x="6408" y="4054"/>
                  </a:lnTo>
                  <a:lnTo>
                    <a:pt x="640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22"/>
            <p:cNvSpPr/>
            <p:nvPr/>
          </p:nvSpPr>
          <p:spPr>
            <a:xfrm>
              <a:off x="3743450" y="599675"/>
              <a:ext cx="160225" cy="181775"/>
            </a:xfrm>
            <a:custGeom>
              <a:avLst/>
              <a:gdLst/>
              <a:ahLst/>
              <a:cxnLst/>
              <a:rect l="l" t="t" r="r" b="b"/>
              <a:pathLst>
                <a:path w="6409" h="7271" extrusionOk="0">
                  <a:moveTo>
                    <a:pt x="3210" y="834"/>
                  </a:moveTo>
                  <a:lnTo>
                    <a:pt x="5826" y="3473"/>
                  </a:lnTo>
                  <a:lnTo>
                    <a:pt x="5826" y="6688"/>
                  </a:lnTo>
                  <a:lnTo>
                    <a:pt x="590" y="6688"/>
                  </a:lnTo>
                  <a:lnTo>
                    <a:pt x="590" y="3514"/>
                  </a:lnTo>
                  <a:lnTo>
                    <a:pt x="3210" y="834"/>
                  </a:lnTo>
                  <a:close/>
                  <a:moveTo>
                    <a:pt x="3204" y="1"/>
                  </a:moveTo>
                  <a:lnTo>
                    <a:pt x="1" y="3276"/>
                  </a:lnTo>
                  <a:lnTo>
                    <a:pt x="1" y="7270"/>
                  </a:lnTo>
                  <a:lnTo>
                    <a:pt x="6408" y="7270"/>
                  </a:lnTo>
                  <a:lnTo>
                    <a:pt x="6408" y="3229"/>
                  </a:lnTo>
                  <a:lnTo>
                    <a:pt x="32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22"/>
            <p:cNvSpPr/>
            <p:nvPr/>
          </p:nvSpPr>
          <p:spPr>
            <a:xfrm>
              <a:off x="3040025" y="665525"/>
              <a:ext cx="308350" cy="328100"/>
            </a:xfrm>
            <a:custGeom>
              <a:avLst/>
              <a:gdLst/>
              <a:ahLst/>
              <a:cxnLst/>
              <a:rect l="l" t="t" r="r" b="b"/>
              <a:pathLst>
                <a:path w="12334" h="13124" extrusionOk="0">
                  <a:moveTo>
                    <a:pt x="5933" y="1415"/>
                  </a:moveTo>
                  <a:lnTo>
                    <a:pt x="5933" y="4636"/>
                  </a:lnTo>
                  <a:lnTo>
                    <a:pt x="11752" y="4636"/>
                  </a:lnTo>
                  <a:lnTo>
                    <a:pt x="11752" y="8476"/>
                  </a:lnTo>
                  <a:lnTo>
                    <a:pt x="5933" y="8476"/>
                  </a:lnTo>
                  <a:lnTo>
                    <a:pt x="5933" y="11710"/>
                  </a:lnTo>
                  <a:lnTo>
                    <a:pt x="826" y="6556"/>
                  </a:lnTo>
                  <a:lnTo>
                    <a:pt x="5933" y="1415"/>
                  </a:lnTo>
                  <a:close/>
                  <a:moveTo>
                    <a:pt x="6521" y="0"/>
                  </a:moveTo>
                  <a:lnTo>
                    <a:pt x="0" y="6556"/>
                  </a:lnTo>
                  <a:lnTo>
                    <a:pt x="6521" y="13124"/>
                  </a:lnTo>
                  <a:lnTo>
                    <a:pt x="6521" y="9058"/>
                  </a:lnTo>
                  <a:lnTo>
                    <a:pt x="12334" y="9058"/>
                  </a:lnTo>
                  <a:lnTo>
                    <a:pt x="12334" y="4054"/>
                  </a:lnTo>
                  <a:lnTo>
                    <a:pt x="6521" y="4054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22"/>
            <p:cNvSpPr/>
            <p:nvPr/>
          </p:nvSpPr>
          <p:spPr>
            <a:xfrm>
              <a:off x="3188350" y="877425"/>
              <a:ext cx="160025" cy="182025"/>
            </a:xfrm>
            <a:custGeom>
              <a:avLst/>
              <a:gdLst/>
              <a:ahLst/>
              <a:cxnLst/>
              <a:rect l="l" t="t" r="r" b="b"/>
              <a:pathLst>
                <a:path w="6401" h="7281" extrusionOk="0">
                  <a:moveTo>
                    <a:pt x="5819" y="582"/>
                  </a:moveTo>
                  <a:lnTo>
                    <a:pt x="5819" y="3769"/>
                  </a:lnTo>
                  <a:lnTo>
                    <a:pt x="3197" y="6449"/>
                  </a:lnTo>
                  <a:lnTo>
                    <a:pt x="588" y="3822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4060"/>
                  </a:lnTo>
                  <a:lnTo>
                    <a:pt x="3197" y="7281"/>
                  </a:lnTo>
                  <a:lnTo>
                    <a:pt x="6401" y="4006"/>
                  </a:lnTo>
                  <a:lnTo>
                    <a:pt x="64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22"/>
            <p:cNvSpPr/>
            <p:nvPr/>
          </p:nvSpPr>
          <p:spPr>
            <a:xfrm>
              <a:off x="3188350" y="599675"/>
              <a:ext cx="160025" cy="181775"/>
            </a:xfrm>
            <a:custGeom>
              <a:avLst/>
              <a:gdLst/>
              <a:ahLst/>
              <a:cxnLst/>
              <a:rect l="l" t="t" r="r" b="b"/>
              <a:pathLst>
                <a:path w="6401" h="7271" extrusionOk="0">
                  <a:moveTo>
                    <a:pt x="3197" y="834"/>
                  </a:moveTo>
                  <a:lnTo>
                    <a:pt x="5819" y="3514"/>
                  </a:lnTo>
                  <a:lnTo>
                    <a:pt x="5819" y="6688"/>
                  </a:lnTo>
                  <a:lnTo>
                    <a:pt x="588" y="6688"/>
                  </a:lnTo>
                  <a:lnTo>
                    <a:pt x="588" y="3460"/>
                  </a:lnTo>
                  <a:lnTo>
                    <a:pt x="3197" y="834"/>
                  </a:lnTo>
                  <a:close/>
                  <a:moveTo>
                    <a:pt x="3197" y="1"/>
                  </a:moveTo>
                  <a:lnTo>
                    <a:pt x="0" y="3223"/>
                  </a:lnTo>
                  <a:lnTo>
                    <a:pt x="0" y="7270"/>
                  </a:lnTo>
                  <a:lnTo>
                    <a:pt x="6401" y="7270"/>
                  </a:lnTo>
                  <a:lnTo>
                    <a:pt x="6401" y="3276"/>
                  </a:lnTo>
                  <a:lnTo>
                    <a:pt x="319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22"/>
            <p:cNvSpPr/>
            <p:nvPr/>
          </p:nvSpPr>
          <p:spPr>
            <a:xfrm>
              <a:off x="3381800" y="1027200"/>
              <a:ext cx="328275" cy="308350"/>
            </a:xfrm>
            <a:custGeom>
              <a:avLst/>
              <a:gdLst/>
              <a:ahLst/>
              <a:cxnLst/>
              <a:rect l="l" t="t" r="r" b="b"/>
              <a:pathLst>
                <a:path w="13131" h="12334" extrusionOk="0">
                  <a:moveTo>
                    <a:pt x="8488" y="582"/>
                  </a:moveTo>
                  <a:lnTo>
                    <a:pt x="8488" y="6395"/>
                  </a:lnTo>
                  <a:lnTo>
                    <a:pt x="11709" y="6395"/>
                  </a:lnTo>
                  <a:lnTo>
                    <a:pt x="6563" y="11508"/>
                  </a:lnTo>
                  <a:lnTo>
                    <a:pt x="1420" y="6395"/>
                  </a:lnTo>
                  <a:lnTo>
                    <a:pt x="4654" y="6395"/>
                  </a:lnTo>
                  <a:lnTo>
                    <a:pt x="4654" y="582"/>
                  </a:lnTo>
                  <a:close/>
                  <a:moveTo>
                    <a:pt x="4066" y="0"/>
                  </a:moveTo>
                  <a:lnTo>
                    <a:pt x="4066" y="5813"/>
                  </a:lnTo>
                  <a:lnTo>
                    <a:pt x="1" y="5813"/>
                  </a:lnTo>
                  <a:lnTo>
                    <a:pt x="6563" y="12334"/>
                  </a:lnTo>
                  <a:lnTo>
                    <a:pt x="13130" y="5813"/>
                  </a:lnTo>
                  <a:lnTo>
                    <a:pt x="9076" y="5813"/>
                  </a:lnTo>
                  <a:lnTo>
                    <a:pt x="90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22"/>
            <p:cNvSpPr/>
            <p:nvPr/>
          </p:nvSpPr>
          <p:spPr>
            <a:xfrm>
              <a:off x="3316125" y="1027200"/>
              <a:ext cx="182025" cy="159900"/>
            </a:xfrm>
            <a:custGeom>
              <a:avLst/>
              <a:gdLst/>
              <a:ahLst/>
              <a:cxnLst/>
              <a:rect l="l" t="t" r="r" b="b"/>
              <a:pathLst>
                <a:path w="7281" h="6396" extrusionOk="0">
                  <a:moveTo>
                    <a:pt x="6693" y="582"/>
                  </a:moveTo>
                  <a:lnTo>
                    <a:pt x="6693" y="5813"/>
                  </a:lnTo>
                  <a:lnTo>
                    <a:pt x="3459" y="5813"/>
                  </a:lnTo>
                  <a:lnTo>
                    <a:pt x="832" y="3204"/>
                  </a:lnTo>
                  <a:lnTo>
                    <a:pt x="3512" y="582"/>
                  </a:lnTo>
                  <a:close/>
                  <a:moveTo>
                    <a:pt x="3275" y="0"/>
                  </a:moveTo>
                  <a:lnTo>
                    <a:pt x="0" y="3199"/>
                  </a:lnTo>
                  <a:lnTo>
                    <a:pt x="3215" y="6395"/>
                  </a:lnTo>
                  <a:lnTo>
                    <a:pt x="7281" y="6395"/>
                  </a:lnTo>
                  <a:lnTo>
                    <a:pt x="72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22"/>
            <p:cNvSpPr/>
            <p:nvPr/>
          </p:nvSpPr>
          <p:spPr>
            <a:xfrm>
              <a:off x="3594000" y="1027200"/>
              <a:ext cx="181900" cy="159900"/>
            </a:xfrm>
            <a:custGeom>
              <a:avLst/>
              <a:gdLst/>
              <a:ahLst/>
              <a:cxnLst/>
              <a:rect l="l" t="t" r="r" b="b"/>
              <a:pathLst>
                <a:path w="7276" h="6396" extrusionOk="0">
                  <a:moveTo>
                    <a:pt x="3762" y="582"/>
                  </a:moveTo>
                  <a:lnTo>
                    <a:pt x="6442" y="3204"/>
                  </a:lnTo>
                  <a:lnTo>
                    <a:pt x="3816" y="5813"/>
                  </a:lnTo>
                  <a:lnTo>
                    <a:pt x="588" y="5813"/>
                  </a:lnTo>
                  <a:lnTo>
                    <a:pt x="588" y="582"/>
                  </a:lnTo>
                  <a:close/>
                  <a:moveTo>
                    <a:pt x="0" y="0"/>
                  </a:moveTo>
                  <a:lnTo>
                    <a:pt x="0" y="6395"/>
                  </a:lnTo>
                  <a:lnTo>
                    <a:pt x="4053" y="6395"/>
                  </a:lnTo>
                  <a:lnTo>
                    <a:pt x="7275" y="3199"/>
                  </a:lnTo>
                  <a:lnTo>
                    <a:pt x="400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4" name="Google Shape;2234;p22"/>
          <p:cNvGrpSpPr/>
          <p:nvPr/>
        </p:nvGrpSpPr>
        <p:grpSpPr>
          <a:xfrm>
            <a:off x="1504948" y="-2440519"/>
            <a:ext cx="635798" cy="5058719"/>
            <a:chOff x="7324500" y="2391875"/>
            <a:chExt cx="177300" cy="1410725"/>
          </a:xfrm>
        </p:grpSpPr>
        <p:sp>
          <p:nvSpPr>
            <p:cNvPr id="2235" name="Google Shape;2235;p22"/>
            <p:cNvSpPr/>
            <p:nvPr/>
          </p:nvSpPr>
          <p:spPr>
            <a:xfrm>
              <a:off x="7324500" y="3625150"/>
              <a:ext cx="177300" cy="177450"/>
            </a:xfrm>
            <a:custGeom>
              <a:avLst/>
              <a:gdLst/>
              <a:ahLst/>
              <a:cxnLst/>
              <a:rect l="l" t="t" r="r" b="b"/>
              <a:pathLst>
                <a:path w="7092" h="7098" extrusionOk="0">
                  <a:moveTo>
                    <a:pt x="3549" y="673"/>
                  </a:moveTo>
                  <a:lnTo>
                    <a:pt x="4393" y="1510"/>
                  </a:lnTo>
                  <a:lnTo>
                    <a:pt x="5581" y="1510"/>
                  </a:lnTo>
                  <a:lnTo>
                    <a:pt x="5581" y="2700"/>
                  </a:lnTo>
                  <a:lnTo>
                    <a:pt x="6426" y="3548"/>
                  </a:lnTo>
                  <a:lnTo>
                    <a:pt x="5581" y="4398"/>
                  </a:lnTo>
                  <a:lnTo>
                    <a:pt x="5581" y="5581"/>
                  </a:lnTo>
                  <a:lnTo>
                    <a:pt x="4393" y="5581"/>
                  </a:lnTo>
                  <a:lnTo>
                    <a:pt x="3543" y="6425"/>
                  </a:lnTo>
                  <a:lnTo>
                    <a:pt x="2693" y="5581"/>
                  </a:lnTo>
                  <a:lnTo>
                    <a:pt x="1510" y="5581"/>
                  </a:lnTo>
                  <a:lnTo>
                    <a:pt x="1510" y="4398"/>
                  </a:lnTo>
                  <a:lnTo>
                    <a:pt x="667" y="3548"/>
                  </a:lnTo>
                  <a:lnTo>
                    <a:pt x="1510" y="2700"/>
                  </a:lnTo>
                  <a:lnTo>
                    <a:pt x="1510" y="1510"/>
                  </a:lnTo>
                  <a:lnTo>
                    <a:pt x="2700" y="1510"/>
                  </a:lnTo>
                  <a:lnTo>
                    <a:pt x="3549" y="673"/>
                  </a:lnTo>
                  <a:close/>
                  <a:moveTo>
                    <a:pt x="3549" y="1"/>
                  </a:moveTo>
                  <a:lnTo>
                    <a:pt x="2509" y="1041"/>
                  </a:lnTo>
                  <a:lnTo>
                    <a:pt x="1035" y="1041"/>
                  </a:lnTo>
                  <a:lnTo>
                    <a:pt x="1035" y="2508"/>
                  </a:lnTo>
                  <a:lnTo>
                    <a:pt x="1" y="3548"/>
                  </a:lnTo>
                  <a:lnTo>
                    <a:pt x="1035" y="4590"/>
                  </a:lnTo>
                  <a:lnTo>
                    <a:pt x="1035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83" y="6057"/>
                  </a:lnTo>
                  <a:lnTo>
                    <a:pt x="6058" y="6057"/>
                  </a:lnTo>
                  <a:lnTo>
                    <a:pt x="6058" y="4590"/>
                  </a:lnTo>
                  <a:lnTo>
                    <a:pt x="7092" y="3548"/>
                  </a:lnTo>
                  <a:lnTo>
                    <a:pt x="6058" y="2508"/>
                  </a:lnTo>
                  <a:lnTo>
                    <a:pt x="6058" y="1041"/>
                  </a:lnTo>
                  <a:lnTo>
                    <a:pt x="4583" y="1041"/>
                  </a:lnTo>
                  <a:lnTo>
                    <a:pt x="35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22"/>
            <p:cNvSpPr/>
            <p:nvPr/>
          </p:nvSpPr>
          <p:spPr>
            <a:xfrm>
              <a:off x="7411275" y="2391875"/>
              <a:ext cx="3725" cy="1239250"/>
            </a:xfrm>
            <a:custGeom>
              <a:avLst/>
              <a:gdLst/>
              <a:ahLst/>
              <a:cxnLst/>
              <a:rect l="l" t="t" r="r" b="b"/>
              <a:pathLst>
                <a:path w="149" h="49570" extrusionOk="0">
                  <a:moveTo>
                    <a:pt x="1" y="0"/>
                  </a:moveTo>
                  <a:lnTo>
                    <a:pt x="1" y="49570"/>
                  </a:lnTo>
                  <a:lnTo>
                    <a:pt x="149" y="4957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7" name="Google Shape;2237;p22"/>
          <p:cNvGrpSpPr/>
          <p:nvPr/>
        </p:nvGrpSpPr>
        <p:grpSpPr>
          <a:xfrm>
            <a:off x="6721259" y="-1401735"/>
            <a:ext cx="635803" cy="4688893"/>
            <a:chOff x="7905800" y="2474325"/>
            <a:chExt cx="177450" cy="1308650"/>
          </a:xfrm>
        </p:grpSpPr>
        <p:sp>
          <p:nvSpPr>
            <p:cNvPr id="2238" name="Google Shape;2238;p22"/>
            <p:cNvSpPr/>
            <p:nvPr/>
          </p:nvSpPr>
          <p:spPr>
            <a:xfrm>
              <a:off x="7905800" y="3605550"/>
              <a:ext cx="177450" cy="177425"/>
            </a:xfrm>
            <a:custGeom>
              <a:avLst/>
              <a:gdLst/>
              <a:ahLst/>
              <a:cxnLst/>
              <a:rect l="l" t="t" r="r" b="b"/>
              <a:pathLst>
                <a:path w="7098" h="7097" extrusionOk="0">
                  <a:moveTo>
                    <a:pt x="3548" y="672"/>
                  </a:moveTo>
                  <a:lnTo>
                    <a:pt x="4398" y="1515"/>
                  </a:lnTo>
                  <a:lnTo>
                    <a:pt x="5588" y="1515"/>
                  </a:lnTo>
                  <a:lnTo>
                    <a:pt x="5588" y="2699"/>
                  </a:lnTo>
                  <a:lnTo>
                    <a:pt x="6425" y="3548"/>
                  </a:lnTo>
                  <a:lnTo>
                    <a:pt x="5588" y="4398"/>
                  </a:lnTo>
                  <a:lnTo>
                    <a:pt x="5588" y="5580"/>
                  </a:lnTo>
                  <a:lnTo>
                    <a:pt x="4398" y="5580"/>
                  </a:lnTo>
                  <a:lnTo>
                    <a:pt x="3548" y="6425"/>
                  </a:lnTo>
                  <a:lnTo>
                    <a:pt x="2699" y="5580"/>
                  </a:lnTo>
                  <a:lnTo>
                    <a:pt x="1515" y="5580"/>
                  </a:lnTo>
                  <a:lnTo>
                    <a:pt x="1515" y="4398"/>
                  </a:lnTo>
                  <a:lnTo>
                    <a:pt x="672" y="3548"/>
                  </a:lnTo>
                  <a:lnTo>
                    <a:pt x="1515" y="2699"/>
                  </a:lnTo>
                  <a:lnTo>
                    <a:pt x="1515" y="1515"/>
                  </a:lnTo>
                  <a:lnTo>
                    <a:pt x="2699" y="1515"/>
                  </a:lnTo>
                  <a:lnTo>
                    <a:pt x="3548" y="672"/>
                  </a:lnTo>
                  <a:close/>
                  <a:moveTo>
                    <a:pt x="3548" y="0"/>
                  </a:moveTo>
                  <a:lnTo>
                    <a:pt x="2508" y="1040"/>
                  </a:lnTo>
                  <a:lnTo>
                    <a:pt x="1040" y="1040"/>
                  </a:lnTo>
                  <a:lnTo>
                    <a:pt x="1040" y="2508"/>
                  </a:lnTo>
                  <a:lnTo>
                    <a:pt x="0" y="3548"/>
                  </a:lnTo>
                  <a:lnTo>
                    <a:pt x="1040" y="4589"/>
                  </a:lnTo>
                  <a:lnTo>
                    <a:pt x="1040" y="6057"/>
                  </a:lnTo>
                  <a:lnTo>
                    <a:pt x="2508" y="6057"/>
                  </a:lnTo>
                  <a:lnTo>
                    <a:pt x="3548" y="7097"/>
                  </a:lnTo>
                  <a:lnTo>
                    <a:pt x="4589" y="6057"/>
                  </a:lnTo>
                  <a:lnTo>
                    <a:pt x="6057" y="6057"/>
                  </a:lnTo>
                  <a:lnTo>
                    <a:pt x="6057" y="4589"/>
                  </a:lnTo>
                  <a:lnTo>
                    <a:pt x="7097" y="3548"/>
                  </a:lnTo>
                  <a:lnTo>
                    <a:pt x="6057" y="2508"/>
                  </a:lnTo>
                  <a:lnTo>
                    <a:pt x="6057" y="1040"/>
                  </a:lnTo>
                  <a:lnTo>
                    <a:pt x="4589" y="1040"/>
                  </a:lnTo>
                  <a:lnTo>
                    <a:pt x="35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22"/>
            <p:cNvSpPr/>
            <p:nvPr/>
          </p:nvSpPr>
          <p:spPr>
            <a:xfrm>
              <a:off x="7992700" y="2474325"/>
              <a:ext cx="3775" cy="1138650"/>
            </a:xfrm>
            <a:custGeom>
              <a:avLst/>
              <a:gdLst/>
              <a:ahLst/>
              <a:cxnLst/>
              <a:rect l="l" t="t" r="r" b="b"/>
              <a:pathLst>
                <a:path w="151" h="45546" extrusionOk="0">
                  <a:moveTo>
                    <a:pt x="1" y="0"/>
                  </a:moveTo>
                  <a:lnTo>
                    <a:pt x="1" y="45546"/>
                  </a:lnTo>
                  <a:lnTo>
                    <a:pt x="151" y="45546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0" name="Google Shape;2240;p22"/>
          <p:cNvGrpSpPr/>
          <p:nvPr/>
        </p:nvGrpSpPr>
        <p:grpSpPr>
          <a:xfrm>
            <a:off x="7601580" y="-579780"/>
            <a:ext cx="499539" cy="2499809"/>
            <a:chOff x="6715575" y="2474325"/>
            <a:chExt cx="177450" cy="888000"/>
          </a:xfrm>
        </p:grpSpPr>
        <p:sp>
          <p:nvSpPr>
            <p:cNvPr id="2241" name="Google Shape;2241;p22"/>
            <p:cNvSpPr/>
            <p:nvPr/>
          </p:nvSpPr>
          <p:spPr>
            <a:xfrm>
              <a:off x="6715575" y="3184875"/>
              <a:ext cx="177450" cy="177450"/>
            </a:xfrm>
            <a:custGeom>
              <a:avLst/>
              <a:gdLst/>
              <a:ahLst/>
              <a:cxnLst/>
              <a:rect l="l" t="t" r="r" b="b"/>
              <a:pathLst>
                <a:path w="7098" h="7098" extrusionOk="0">
                  <a:moveTo>
                    <a:pt x="3549" y="672"/>
                  </a:moveTo>
                  <a:lnTo>
                    <a:pt x="4399" y="1517"/>
                  </a:lnTo>
                  <a:lnTo>
                    <a:pt x="5581" y="1517"/>
                  </a:lnTo>
                  <a:lnTo>
                    <a:pt x="5581" y="2699"/>
                  </a:lnTo>
                  <a:lnTo>
                    <a:pt x="6426" y="3550"/>
                  </a:lnTo>
                  <a:lnTo>
                    <a:pt x="5581" y="4398"/>
                  </a:lnTo>
                  <a:lnTo>
                    <a:pt x="5581" y="5588"/>
                  </a:lnTo>
                  <a:lnTo>
                    <a:pt x="4399" y="5588"/>
                  </a:lnTo>
                  <a:lnTo>
                    <a:pt x="3549" y="6431"/>
                  </a:lnTo>
                  <a:lnTo>
                    <a:pt x="2700" y="5588"/>
                  </a:lnTo>
                  <a:lnTo>
                    <a:pt x="1516" y="5588"/>
                  </a:lnTo>
                  <a:lnTo>
                    <a:pt x="1516" y="4398"/>
                  </a:lnTo>
                  <a:lnTo>
                    <a:pt x="673" y="3550"/>
                  </a:lnTo>
                  <a:lnTo>
                    <a:pt x="1516" y="2699"/>
                  </a:lnTo>
                  <a:lnTo>
                    <a:pt x="1516" y="1517"/>
                  </a:lnTo>
                  <a:lnTo>
                    <a:pt x="2700" y="1517"/>
                  </a:lnTo>
                  <a:lnTo>
                    <a:pt x="3549" y="672"/>
                  </a:lnTo>
                  <a:close/>
                  <a:moveTo>
                    <a:pt x="3549" y="0"/>
                  </a:moveTo>
                  <a:lnTo>
                    <a:pt x="2509" y="1040"/>
                  </a:lnTo>
                  <a:lnTo>
                    <a:pt x="1041" y="1040"/>
                  </a:lnTo>
                  <a:lnTo>
                    <a:pt x="1041" y="2508"/>
                  </a:lnTo>
                  <a:lnTo>
                    <a:pt x="1" y="3550"/>
                  </a:lnTo>
                  <a:lnTo>
                    <a:pt x="1041" y="4589"/>
                  </a:lnTo>
                  <a:lnTo>
                    <a:pt x="1041" y="6057"/>
                  </a:lnTo>
                  <a:lnTo>
                    <a:pt x="2509" y="6057"/>
                  </a:lnTo>
                  <a:lnTo>
                    <a:pt x="3549" y="7097"/>
                  </a:lnTo>
                  <a:lnTo>
                    <a:pt x="4590" y="6057"/>
                  </a:lnTo>
                  <a:lnTo>
                    <a:pt x="6058" y="6057"/>
                  </a:lnTo>
                  <a:lnTo>
                    <a:pt x="6058" y="4589"/>
                  </a:lnTo>
                  <a:lnTo>
                    <a:pt x="7098" y="3550"/>
                  </a:lnTo>
                  <a:lnTo>
                    <a:pt x="6058" y="2508"/>
                  </a:lnTo>
                  <a:lnTo>
                    <a:pt x="6058" y="1040"/>
                  </a:lnTo>
                  <a:lnTo>
                    <a:pt x="4590" y="1040"/>
                  </a:lnTo>
                  <a:lnTo>
                    <a:pt x="35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22"/>
            <p:cNvSpPr/>
            <p:nvPr/>
          </p:nvSpPr>
          <p:spPr>
            <a:xfrm>
              <a:off x="6802500" y="2474325"/>
              <a:ext cx="3575" cy="719350"/>
            </a:xfrm>
            <a:custGeom>
              <a:avLst/>
              <a:gdLst/>
              <a:ahLst/>
              <a:cxnLst/>
              <a:rect l="l" t="t" r="r" b="b"/>
              <a:pathLst>
                <a:path w="143" h="28774" extrusionOk="0">
                  <a:moveTo>
                    <a:pt x="0" y="0"/>
                  </a:moveTo>
                  <a:lnTo>
                    <a:pt x="0" y="28773"/>
                  </a:lnTo>
                  <a:lnTo>
                    <a:pt x="143" y="2877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3" name="Google Shape;2243;p22"/>
          <p:cNvGrpSpPr/>
          <p:nvPr/>
        </p:nvGrpSpPr>
        <p:grpSpPr>
          <a:xfrm>
            <a:off x="8047423" y="153456"/>
            <a:ext cx="762954" cy="763070"/>
            <a:chOff x="940300" y="793900"/>
            <a:chExt cx="1313400" cy="1313600"/>
          </a:xfrm>
        </p:grpSpPr>
        <p:sp>
          <p:nvSpPr>
            <p:cNvPr id="2244" name="Google Shape;2244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0" name="Google Shape;2280;p22"/>
          <p:cNvGrpSpPr/>
          <p:nvPr/>
        </p:nvGrpSpPr>
        <p:grpSpPr>
          <a:xfrm>
            <a:off x="333623" y="4226956"/>
            <a:ext cx="762954" cy="763070"/>
            <a:chOff x="940300" y="793900"/>
            <a:chExt cx="1313400" cy="1313600"/>
          </a:xfrm>
        </p:grpSpPr>
        <p:sp>
          <p:nvSpPr>
            <p:cNvPr id="2281" name="Google Shape;2281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22"/>
          <p:cNvGrpSpPr/>
          <p:nvPr/>
        </p:nvGrpSpPr>
        <p:grpSpPr>
          <a:xfrm>
            <a:off x="333623" y="153443"/>
            <a:ext cx="762954" cy="763070"/>
            <a:chOff x="940300" y="793900"/>
            <a:chExt cx="1313400" cy="1313600"/>
          </a:xfrm>
        </p:grpSpPr>
        <p:sp>
          <p:nvSpPr>
            <p:cNvPr id="2318" name="Google Shape;2318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54" name="Google Shape;2354;p22"/>
          <p:cNvGrpSpPr/>
          <p:nvPr/>
        </p:nvGrpSpPr>
        <p:grpSpPr>
          <a:xfrm>
            <a:off x="8047423" y="4226968"/>
            <a:ext cx="762954" cy="763070"/>
            <a:chOff x="940300" y="793900"/>
            <a:chExt cx="1313400" cy="1313600"/>
          </a:xfrm>
        </p:grpSpPr>
        <p:sp>
          <p:nvSpPr>
            <p:cNvPr id="2355" name="Google Shape;2355;p22"/>
            <p:cNvSpPr/>
            <p:nvPr/>
          </p:nvSpPr>
          <p:spPr>
            <a:xfrm>
              <a:off x="1381450" y="1392600"/>
              <a:ext cx="164375" cy="116350"/>
            </a:xfrm>
            <a:custGeom>
              <a:avLst/>
              <a:gdLst/>
              <a:ahLst/>
              <a:cxnLst/>
              <a:rect l="l" t="t" r="r" b="b"/>
              <a:pathLst>
                <a:path w="6575" h="4654" extrusionOk="0">
                  <a:moveTo>
                    <a:pt x="1" y="0"/>
                  </a:moveTo>
                  <a:lnTo>
                    <a:pt x="1" y="4653"/>
                  </a:lnTo>
                  <a:lnTo>
                    <a:pt x="4489" y="4653"/>
                  </a:lnTo>
                  <a:lnTo>
                    <a:pt x="6574" y="2324"/>
                  </a:lnTo>
                  <a:lnTo>
                    <a:pt x="44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22"/>
            <p:cNvSpPr/>
            <p:nvPr/>
          </p:nvSpPr>
          <p:spPr>
            <a:xfrm>
              <a:off x="1371375" y="1382650"/>
              <a:ext cx="187950" cy="136250"/>
            </a:xfrm>
            <a:custGeom>
              <a:avLst/>
              <a:gdLst/>
              <a:ahLst/>
              <a:cxnLst/>
              <a:rect l="l" t="t" r="r" b="b"/>
              <a:pathLst>
                <a:path w="7518" h="5450" extrusionOk="0">
                  <a:moveTo>
                    <a:pt x="4713" y="796"/>
                  </a:moveTo>
                  <a:lnTo>
                    <a:pt x="6442" y="2722"/>
                  </a:lnTo>
                  <a:lnTo>
                    <a:pt x="4713" y="4647"/>
                  </a:lnTo>
                  <a:lnTo>
                    <a:pt x="802" y="4647"/>
                  </a:lnTo>
                  <a:lnTo>
                    <a:pt x="802" y="796"/>
                  </a:lnTo>
                  <a:close/>
                  <a:moveTo>
                    <a:pt x="0" y="0"/>
                  </a:moveTo>
                  <a:lnTo>
                    <a:pt x="0" y="5449"/>
                  </a:lnTo>
                  <a:lnTo>
                    <a:pt x="5070" y="5449"/>
                  </a:lnTo>
                  <a:lnTo>
                    <a:pt x="7518" y="2722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22"/>
            <p:cNvSpPr/>
            <p:nvPr/>
          </p:nvSpPr>
          <p:spPr>
            <a:xfrm>
              <a:off x="1538800" y="1501925"/>
              <a:ext cx="116400" cy="164400"/>
            </a:xfrm>
            <a:custGeom>
              <a:avLst/>
              <a:gdLst/>
              <a:ahLst/>
              <a:cxnLst/>
              <a:rect l="l" t="t" r="r" b="b"/>
              <a:pathLst>
                <a:path w="4656" h="6576" extrusionOk="0">
                  <a:moveTo>
                    <a:pt x="2326" y="1"/>
                  </a:moveTo>
                  <a:lnTo>
                    <a:pt x="1" y="2087"/>
                  </a:lnTo>
                  <a:lnTo>
                    <a:pt x="1" y="6575"/>
                  </a:lnTo>
                  <a:lnTo>
                    <a:pt x="4655" y="6575"/>
                  </a:lnTo>
                  <a:lnTo>
                    <a:pt x="4655" y="2087"/>
                  </a:lnTo>
                  <a:lnTo>
                    <a:pt x="2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22"/>
            <p:cNvSpPr/>
            <p:nvPr/>
          </p:nvSpPr>
          <p:spPr>
            <a:xfrm>
              <a:off x="1528850" y="1488400"/>
              <a:ext cx="136300" cy="188000"/>
            </a:xfrm>
            <a:custGeom>
              <a:avLst/>
              <a:gdLst/>
              <a:ahLst/>
              <a:cxnLst/>
              <a:rect l="l" t="t" r="r" b="b"/>
              <a:pathLst>
                <a:path w="5452" h="7520" extrusionOk="0">
                  <a:moveTo>
                    <a:pt x="2724" y="1076"/>
                  </a:moveTo>
                  <a:lnTo>
                    <a:pt x="4649" y="2807"/>
                  </a:lnTo>
                  <a:lnTo>
                    <a:pt x="4649" y="6718"/>
                  </a:lnTo>
                  <a:lnTo>
                    <a:pt x="804" y="6718"/>
                  </a:lnTo>
                  <a:lnTo>
                    <a:pt x="804" y="2807"/>
                  </a:lnTo>
                  <a:lnTo>
                    <a:pt x="2724" y="1076"/>
                  </a:lnTo>
                  <a:close/>
                  <a:moveTo>
                    <a:pt x="2724" y="1"/>
                  </a:moveTo>
                  <a:lnTo>
                    <a:pt x="1" y="2450"/>
                  </a:lnTo>
                  <a:lnTo>
                    <a:pt x="1" y="7520"/>
                  </a:lnTo>
                  <a:lnTo>
                    <a:pt x="5451" y="7520"/>
                  </a:lnTo>
                  <a:lnTo>
                    <a:pt x="5451" y="2450"/>
                  </a:lnTo>
                  <a:lnTo>
                    <a:pt x="2724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22"/>
            <p:cNvSpPr/>
            <p:nvPr/>
          </p:nvSpPr>
          <p:spPr>
            <a:xfrm>
              <a:off x="954400" y="808175"/>
              <a:ext cx="1285175" cy="1285200"/>
            </a:xfrm>
            <a:custGeom>
              <a:avLst/>
              <a:gdLst/>
              <a:ahLst/>
              <a:cxnLst/>
              <a:rect l="l" t="t" r="r" b="b"/>
              <a:pathLst>
                <a:path w="51407" h="51408" extrusionOk="0">
                  <a:moveTo>
                    <a:pt x="25702" y="4856"/>
                  </a:moveTo>
                  <a:lnTo>
                    <a:pt x="31853" y="10961"/>
                  </a:lnTo>
                  <a:lnTo>
                    <a:pt x="40441" y="10961"/>
                  </a:lnTo>
                  <a:lnTo>
                    <a:pt x="40441" y="19561"/>
                  </a:lnTo>
                  <a:lnTo>
                    <a:pt x="46551" y="25712"/>
                  </a:lnTo>
                  <a:lnTo>
                    <a:pt x="40441" y="31859"/>
                  </a:lnTo>
                  <a:lnTo>
                    <a:pt x="40441" y="40440"/>
                  </a:lnTo>
                  <a:lnTo>
                    <a:pt x="31858" y="40440"/>
                  </a:lnTo>
                  <a:lnTo>
                    <a:pt x="25695" y="46557"/>
                  </a:lnTo>
                  <a:lnTo>
                    <a:pt x="19538" y="40440"/>
                  </a:lnTo>
                  <a:lnTo>
                    <a:pt x="10966" y="40440"/>
                  </a:lnTo>
                  <a:lnTo>
                    <a:pt x="10966" y="31865"/>
                  </a:lnTo>
                  <a:lnTo>
                    <a:pt x="4851" y="25701"/>
                  </a:lnTo>
                  <a:lnTo>
                    <a:pt x="10966" y="19548"/>
                  </a:lnTo>
                  <a:lnTo>
                    <a:pt x="10966" y="10961"/>
                  </a:lnTo>
                  <a:lnTo>
                    <a:pt x="19549" y="10961"/>
                  </a:lnTo>
                  <a:lnTo>
                    <a:pt x="25702" y="4856"/>
                  </a:lnTo>
                  <a:close/>
                  <a:moveTo>
                    <a:pt x="25702" y="0"/>
                  </a:moveTo>
                  <a:lnTo>
                    <a:pt x="18177" y="7525"/>
                  </a:lnTo>
                  <a:lnTo>
                    <a:pt x="7531" y="7525"/>
                  </a:lnTo>
                  <a:lnTo>
                    <a:pt x="7531" y="18176"/>
                  </a:lnTo>
                  <a:lnTo>
                    <a:pt x="1" y="25701"/>
                  </a:lnTo>
                  <a:lnTo>
                    <a:pt x="7531" y="33231"/>
                  </a:lnTo>
                  <a:lnTo>
                    <a:pt x="7531" y="43877"/>
                  </a:lnTo>
                  <a:lnTo>
                    <a:pt x="18177" y="43877"/>
                  </a:lnTo>
                  <a:lnTo>
                    <a:pt x="25702" y="51407"/>
                  </a:lnTo>
                  <a:lnTo>
                    <a:pt x="33232" y="43877"/>
                  </a:lnTo>
                  <a:lnTo>
                    <a:pt x="43876" y="43877"/>
                  </a:lnTo>
                  <a:lnTo>
                    <a:pt x="43876" y="33231"/>
                  </a:lnTo>
                  <a:lnTo>
                    <a:pt x="51407" y="25701"/>
                  </a:lnTo>
                  <a:lnTo>
                    <a:pt x="43876" y="18176"/>
                  </a:lnTo>
                  <a:lnTo>
                    <a:pt x="43876" y="7525"/>
                  </a:lnTo>
                  <a:lnTo>
                    <a:pt x="33232" y="7525"/>
                  </a:lnTo>
                  <a:lnTo>
                    <a:pt x="257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22"/>
            <p:cNvSpPr/>
            <p:nvPr/>
          </p:nvSpPr>
          <p:spPr>
            <a:xfrm>
              <a:off x="940300" y="793900"/>
              <a:ext cx="1313400" cy="1313600"/>
            </a:xfrm>
            <a:custGeom>
              <a:avLst/>
              <a:gdLst/>
              <a:ahLst/>
              <a:cxnLst/>
              <a:rect l="l" t="t" r="r" b="b"/>
              <a:pathLst>
                <a:path w="52536" h="52544" extrusionOk="0">
                  <a:moveTo>
                    <a:pt x="26266" y="5992"/>
                  </a:moveTo>
                  <a:lnTo>
                    <a:pt x="32250" y="11936"/>
                  </a:lnTo>
                  <a:lnTo>
                    <a:pt x="40607" y="11936"/>
                  </a:lnTo>
                  <a:lnTo>
                    <a:pt x="40607" y="20292"/>
                  </a:lnTo>
                  <a:lnTo>
                    <a:pt x="46550" y="26283"/>
                  </a:lnTo>
                  <a:lnTo>
                    <a:pt x="40607" y="32263"/>
                  </a:lnTo>
                  <a:lnTo>
                    <a:pt x="40607" y="40613"/>
                  </a:lnTo>
                  <a:lnTo>
                    <a:pt x="32257" y="40613"/>
                  </a:lnTo>
                  <a:lnTo>
                    <a:pt x="26259" y="46563"/>
                  </a:lnTo>
                  <a:lnTo>
                    <a:pt x="20267" y="40613"/>
                  </a:lnTo>
                  <a:lnTo>
                    <a:pt x="11930" y="40613"/>
                  </a:lnTo>
                  <a:lnTo>
                    <a:pt x="11930" y="32269"/>
                  </a:lnTo>
                  <a:lnTo>
                    <a:pt x="5980" y="26272"/>
                  </a:lnTo>
                  <a:lnTo>
                    <a:pt x="11930" y="20286"/>
                  </a:lnTo>
                  <a:lnTo>
                    <a:pt x="11930" y="11936"/>
                  </a:lnTo>
                  <a:lnTo>
                    <a:pt x="20280" y="11936"/>
                  </a:lnTo>
                  <a:lnTo>
                    <a:pt x="26266" y="5992"/>
                  </a:lnTo>
                  <a:close/>
                  <a:moveTo>
                    <a:pt x="26266" y="4863"/>
                  </a:moveTo>
                  <a:lnTo>
                    <a:pt x="19954" y="11133"/>
                  </a:lnTo>
                  <a:lnTo>
                    <a:pt x="11127" y="11133"/>
                  </a:lnTo>
                  <a:lnTo>
                    <a:pt x="11127" y="19954"/>
                  </a:lnTo>
                  <a:lnTo>
                    <a:pt x="4850" y="26272"/>
                  </a:lnTo>
                  <a:lnTo>
                    <a:pt x="11127" y="32601"/>
                  </a:lnTo>
                  <a:lnTo>
                    <a:pt x="11127" y="41417"/>
                  </a:lnTo>
                  <a:lnTo>
                    <a:pt x="19935" y="41417"/>
                  </a:lnTo>
                  <a:lnTo>
                    <a:pt x="26259" y="47693"/>
                  </a:lnTo>
                  <a:lnTo>
                    <a:pt x="32589" y="41417"/>
                  </a:lnTo>
                  <a:lnTo>
                    <a:pt x="41409" y="41417"/>
                  </a:lnTo>
                  <a:lnTo>
                    <a:pt x="41409" y="32595"/>
                  </a:lnTo>
                  <a:lnTo>
                    <a:pt x="47680" y="26283"/>
                  </a:lnTo>
                  <a:lnTo>
                    <a:pt x="41409" y="19965"/>
                  </a:lnTo>
                  <a:lnTo>
                    <a:pt x="41409" y="11133"/>
                  </a:lnTo>
                  <a:lnTo>
                    <a:pt x="32578" y="11133"/>
                  </a:lnTo>
                  <a:lnTo>
                    <a:pt x="26266" y="4863"/>
                  </a:lnTo>
                  <a:close/>
                  <a:moveTo>
                    <a:pt x="26266" y="1136"/>
                  </a:moveTo>
                  <a:lnTo>
                    <a:pt x="33629" y="8501"/>
                  </a:lnTo>
                  <a:lnTo>
                    <a:pt x="44042" y="8501"/>
                  </a:lnTo>
                  <a:lnTo>
                    <a:pt x="44042" y="18914"/>
                  </a:lnTo>
                  <a:lnTo>
                    <a:pt x="51407" y="26272"/>
                  </a:lnTo>
                  <a:lnTo>
                    <a:pt x="44042" y="33635"/>
                  </a:lnTo>
                  <a:lnTo>
                    <a:pt x="44042" y="44048"/>
                  </a:lnTo>
                  <a:lnTo>
                    <a:pt x="33629" y="44048"/>
                  </a:lnTo>
                  <a:lnTo>
                    <a:pt x="26266" y="51408"/>
                  </a:lnTo>
                  <a:lnTo>
                    <a:pt x="18906" y="44048"/>
                  </a:lnTo>
                  <a:lnTo>
                    <a:pt x="8493" y="44048"/>
                  </a:lnTo>
                  <a:lnTo>
                    <a:pt x="8493" y="33635"/>
                  </a:lnTo>
                  <a:lnTo>
                    <a:pt x="1130" y="26272"/>
                  </a:lnTo>
                  <a:lnTo>
                    <a:pt x="8493" y="18914"/>
                  </a:lnTo>
                  <a:lnTo>
                    <a:pt x="8493" y="8501"/>
                  </a:lnTo>
                  <a:lnTo>
                    <a:pt x="18906" y="8501"/>
                  </a:lnTo>
                  <a:lnTo>
                    <a:pt x="26266" y="1136"/>
                  </a:lnTo>
                  <a:close/>
                  <a:moveTo>
                    <a:pt x="26266" y="0"/>
                  </a:moveTo>
                  <a:lnTo>
                    <a:pt x="18574" y="7698"/>
                  </a:lnTo>
                  <a:lnTo>
                    <a:pt x="7692" y="7698"/>
                  </a:lnTo>
                  <a:lnTo>
                    <a:pt x="7692" y="18580"/>
                  </a:lnTo>
                  <a:lnTo>
                    <a:pt x="0" y="26272"/>
                  </a:lnTo>
                  <a:lnTo>
                    <a:pt x="7692" y="33969"/>
                  </a:lnTo>
                  <a:lnTo>
                    <a:pt x="7692" y="44851"/>
                  </a:lnTo>
                  <a:lnTo>
                    <a:pt x="18574" y="44851"/>
                  </a:lnTo>
                  <a:lnTo>
                    <a:pt x="26266" y="52543"/>
                  </a:lnTo>
                  <a:lnTo>
                    <a:pt x="33962" y="44851"/>
                  </a:lnTo>
                  <a:lnTo>
                    <a:pt x="44846" y="44851"/>
                  </a:lnTo>
                  <a:lnTo>
                    <a:pt x="44846" y="33969"/>
                  </a:lnTo>
                  <a:lnTo>
                    <a:pt x="52536" y="26272"/>
                  </a:lnTo>
                  <a:lnTo>
                    <a:pt x="44846" y="18580"/>
                  </a:lnTo>
                  <a:lnTo>
                    <a:pt x="44846" y="7698"/>
                  </a:lnTo>
                  <a:lnTo>
                    <a:pt x="33962" y="7698"/>
                  </a:lnTo>
                  <a:lnTo>
                    <a:pt x="262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22"/>
            <p:cNvSpPr/>
            <p:nvPr/>
          </p:nvSpPr>
          <p:spPr>
            <a:xfrm>
              <a:off x="1648175" y="1392600"/>
              <a:ext cx="164225" cy="116350"/>
            </a:xfrm>
            <a:custGeom>
              <a:avLst/>
              <a:gdLst/>
              <a:ahLst/>
              <a:cxnLst/>
              <a:rect l="l" t="t" r="r" b="b"/>
              <a:pathLst>
                <a:path w="6569" h="4654" extrusionOk="0">
                  <a:moveTo>
                    <a:pt x="2087" y="0"/>
                  </a:moveTo>
                  <a:lnTo>
                    <a:pt x="1" y="2324"/>
                  </a:lnTo>
                  <a:lnTo>
                    <a:pt x="2087" y="4653"/>
                  </a:lnTo>
                  <a:lnTo>
                    <a:pt x="6568" y="4653"/>
                  </a:lnTo>
                  <a:lnTo>
                    <a:pt x="65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22"/>
            <p:cNvSpPr/>
            <p:nvPr/>
          </p:nvSpPr>
          <p:spPr>
            <a:xfrm>
              <a:off x="1634650" y="1382650"/>
              <a:ext cx="187675" cy="136250"/>
            </a:xfrm>
            <a:custGeom>
              <a:avLst/>
              <a:gdLst/>
              <a:ahLst/>
              <a:cxnLst/>
              <a:rect l="l" t="t" r="r" b="b"/>
              <a:pathLst>
                <a:path w="7507" h="5450" extrusionOk="0">
                  <a:moveTo>
                    <a:pt x="6711" y="796"/>
                  </a:moveTo>
                  <a:lnTo>
                    <a:pt x="6711" y="4647"/>
                  </a:lnTo>
                  <a:lnTo>
                    <a:pt x="2807" y="4647"/>
                  </a:lnTo>
                  <a:lnTo>
                    <a:pt x="1076" y="2722"/>
                  </a:lnTo>
                  <a:lnTo>
                    <a:pt x="2807" y="796"/>
                  </a:lnTo>
                  <a:close/>
                  <a:moveTo>
                    <a:pt x="2450" y="0"/>
                  </a:moveTo>
                  <a:lnTo>
                    <a:pt x="1" y="2722"/>
                  </a:lnTo>
                  <a:lnTo>
                    <a:pt x="2450" y="5449"/>
                  </a:lnTo>
                  <a:lnTo>
                    <a:pt x="7507" y="5449"/>
                  </a:lnTo>
                  <a:lnTo>
                    <a:pt x="7507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22"/>
            <p:cNvSpPr/>
            <p:nvPr/>
          </p:nvSpPr>
          <p:spPr>
            <a:xfrm>
              <a:off x="1538800" y="1235350"/>
              <a:ext cx="116400" cy="164250"/>
            </a:xfrm>
            <a:custGeom>
              <a:avLst/>
              <a:gdLst/>
              <a:ahLst/>
              <a:cxnLst/>
              <a:rect l="l" t="t" r="r" b="b"/>
              <a:pathLst>
                <a:path w="4656" h="6570" extrusionOk="0">
                  <a:moveTo>
                    <a:pt x="1" y="1"/>
                  </a:moveTo>
                  <a:lnTo>
                    <a:pt x="1" y="4483"/>
                  </a:lnTo>
                  <a:lnTo>
                    <a:pt x="2326" y="6570"/>
                  </a:lnTo>
                  <a:lnTo>
                    <a:pt x="4655" y="4483"/>
                  </a:lnTo>
                  <a:lnTo>
                    <a:pt x="46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22"/>
            <p:cNvSpPr/>
            <p:nvPr/>
          </p:nvSpPr>
          <p:spPr>
            <a:xfrm>
              <a:off x="1528850" y="1225400"/>
              <a:ext cx="136300" cy="187725"/>
            </a:xfrm>
            <a:custGeom>
              <a:avLst/>
              <a:gdLst/>
              <a:ahLst/>
              <a:cxnLst/>
              <a:rect l="l" t="t" r="r" b="b"/>
              <a:pathLst>
                <a:path w="5452" h="7509" extrusionOk="0">
                  <a:moveTo>
                    <a:pt x="4649" y="798"/>
                  </a:moveTo>
                  <a:lnTo>
                    <a:pt x="4649" y="4702"/>
                  </a:lnTo>
                  <a:lnTo>
                    <a:pt x="2724" y="6426"/>
                  </a:lnTo>
                  <a:lnTo>
                    <a:pt x="804" y="4702"/>
                  </a:lnTo>
                  <a:lnTo>
                    <a:pt x="804" y="798"/>
                  </a:lnTo>
                  <a:close/>
                  <a:moveTo>
                    <a:pt x="1" y="1"/>
                  </a:moveTo>
                  <a:lnTo>
                    <a:pt x="1" y="5059"/>
                  </a:lnTo>
                  <a:lnTo>
                    <a:pt x="2724" y="7508"/>
                  </a:lnTo>
                  <a:lnTo>
                    <a:pt x="5451" y="5059"/>
                  </a:lnTo>
                  <a:lnTo>
                    <a:pt x="5451" y="1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22"/>
            <p:cNvSpPr/>
            <p:nvPr/>
          </p:nvSpPr>
          <p:spPr>
            <a:xfrm>
              <a:off x="1228550" y="1082200"/>
              <a:ext cx="736900" cy="737000"/>
            </a:xfrm>
            <a:custGeom>
              <a:avLst/>
              <a:gdLst/>
              <a:ahLst/>
              <a:cxnLst/>
              <a:rect l="l" t="t" r="r" b="b"/>
              <a:pathLst>
                <a:path w="29476" h="29480" extrusionOk="0">
                  <a:moveTo>
                    <a:pt x="0" y="0"/>
                  </a:moveTo>
                  <a:lnTo>
                    <a:pt x="0" y="8587"/>
                  </a:lnTo>
                  <a:lnTo>
                    <a:pt x="3050" y="5515"/>
                  </a:lnTo>
                  <a:lnTo>
                    <a:pt x="6117" y="8647"/>
                  </a:lnTo>
                  <a:lnTo>
                    <a:pt x="6117" y="12416"/>
                  </a:lnTo>
                  <a:lnTo>
                    <a:pt x="10605" y="12416"/>
                  </a:lnTo>
                  <a:lnTo>
                    <a:pt x="12690" y="14740"/>
                  </a:lnTo>
                  <a:lnTo>
                    <a:pt x="10605" y="17069"/>
                  </a:lnTo>
                  <a:lnTo>
                    <a:pt x="6117" y="17069"/>
                  </a:lnTo>
                  <a:lnTo>
                    <a:pt x="6117" y="20849"/>
                  </a:lnTo>
                  <a:lnTo>
                    <a:pt x="3050" y="23982"/>
                  </a:lnTo>
                  <a:lnTo>
                    <a:pt x="0" y="20904"/>
                  </a:lnTo>
                  <a:lnTo>
                    <a:pt x="0" y="29479"/>
                  </a:lnTo>
                  <a:lnTo>
                    <a:pt x="8572" y="29479"/>
                  </a:lnTo>
                  <a:lnTo>
                    <a:pt x="5499" y="26431"/>
                  </a:lnTo>
                  <a:lnTo>
                    <a:pt x="8630" y="23364"/>
                  </a:lnTo>
                  <a:lnTo>
                    <a:pt x="12411" y="23364"/>
                  </a:lnTo>
                  <a:lnTo>
                    <a:pt x="12411" y="18876"/>
                  </a:lnTo>
                  <a:lnTo>
                    <a:pt x="14736" y="16790"/>
                  </a:lnTo>
                  <a:lnTo>
                    <a:pt x="17065" y="18876"/>
                  </a:lnTo>
                  <a:lnTo>
                    <a:pt x="17065" y="23364"/>
                  </a:lnTo>
                  <a:lnTo>
                    <a:pt x="20834" y="23364"/>
                  </a:lnTo>
                  <a:lnTo>
                    <a:pt x="23965" y="26431"/>
                  </a:lnTo>
                  <a:lnTo>
                    <a:pt x="20892" y="29479"/>
                  </a:lnTo>
                  <a:lnTo>
                    <a:pt x="29475" y="29479"/>
                  </a:lnTo>
                  <a:lnTo>
                    <a:pt x="29475" y="20898"/>
                  </a:lnTo>
                  <a:lnTo>
                    <a:pt x="26414" y="23982"/>
                  </a:lnTo>
                  <a:lnTo>
                    <a:pt x="23353" y="20849"/>
                  </a:lnTo>
                  <a:lnTo>
                    <a:pt x="23353" y="17069"/>
                  </a:lnTo>
                  <a:lnTo>
                    <a:pt x="18872" y="17069"/>
                  </a:lnTo>
                  <a:lnTo>
                    <a:pt x="16786" y="14740"/>
                  </a:lnTo>
                  <a:lnTo>
                    <a:pt x="18872" y="12416"/>
                  </a:lnTo>
                  <a:lnTo>
                    <a:pt x="23353" y="12416"/>
                  </a:lnTo>
                  <a:lnTo>
                    <a:pt x="23353" y="8647"/>
                  </a:lnTo>
                  <a:lnTo>
                    <a:pt x="26414" y="5515"/>
                  </a:lnTo>
                  <a:lnTo>
                    <a:pt x="29475" y="8600"/>
                  </a:lnTo>
                  <a:lnTo>
                    <a:pt x="29475" y="0"/>
                  </a:lnTo>
                  <a:lnTo>
                    <a:pt x="20887" y="0"/>
                  </a:lnTo>
                  <a:lnTo>
                    <a:pt x="23965" y="3067"/>
                  </a:lnTo>
                  <a:lnTo>
                    <a:pt x="20834" y="6127"/>
                  </a:lnTo>
                  <a:lnTo>
                    <a:pt x="17065" y="6127"/>
                  </a:lnTo>
                  <a:lnTo>
                    <a:pt x="17065" y="10609"/>
                  </a:lnTo>
                  <a:lnTo>
                    <a:pt x="14736" y="12696"/>
                  </a:lnTo>
                  <a:lnTo>
                    <a:pt x="12411" y="10609"/>
                  </a:lnTo>
                  <a:lnTo>
                    <a:pt x="12411" y="6127"/>
                  </a:lnTo>
                  <a:lnTo>
                    <a:pt x="8630" y="6127"/>
                  </a:lnTo>
                  <a:lnTo>
                    <a:pt x="5499" y="3067"/>
                  </a:lnTo>
                  <a:lnTo>
                    <a:pt x="858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22"/>
            <p:cNvSpPr/>
            <p:nvPr/>
          </p:nvSpPr>
          <p:spPr>
            <a:xfrm>
              <a:off x="1218450" y="1072200"/>
              <a:ext cx="757100" cy="757125"/>
            </a:xfrm>
            <a:custGeom>
              <a:avLst/>
              <a:gdLst/>
              <a:ahLst/>
              <a:cxnLst/>
              <a:rect l="l" t="t" r="r" b="b"/>
              <a:pathLst>
                <a:path w="30284" h="30285" extrusionOk="0">
                  <a:moveTo>
                    <a:pt x="29481" y="804"/>
                  </a:moveTo>
                  <a:lnTo>
                    <a:pt x="29481" y="8025"/>
                  </a:lnTo>
                  <a:lnTo>
                    <a:pt x="26818" y="5344"/>
                  </a:lnTo>
                  <a:lnTo>
                    <a:pt x="23359" y="8880"/>
                  </a:lnTo>
                  <a:lnTo>
                    <a:pt x="23359" y="12418"/>
                  </a:lnTo>
                  <a:lnTo>
                    <a:pt x="19098" y="12418"/>
                  </a:lnTo>
                  <a:lnTo>
                    <a:pt x="16649" y="15140"/>
                  </a:lnTo>
                  <a:lnTo>
                    <a:pt x="19098" y="17867"/>
                  </a:lnTo>
                  <a:lnTo>
                    <a:pt x="23359" y="17867"/>
                  </a:lnTo>
                  <a:lnTo>
                    <a:pt x="23359" y="21410"/>
                  </a:lnTo>
                  <a:lnTo>
                    <a:pt x="26818" y="24952"/>
                  </a:lnTo>
                  <a:lnTo>
                    <a:pt x="29481" y="22272"/>
                  </a:lnTo>
                  <a:lnTo>
                    <a:pt x="29481" y="29481"/>
                  </a:lnTo>
                  <a:lnTo>
                    <a:pt x="22265" y="29481"/>
                  </a:lnTo>
                  <a:lnTo>
                    <a:pt x="24940" y="26825"/>
                  </a:lnTo>
                  <a:lnTo>
                    <a:pt x="21403" y="23366"/>
                  </a:lnTo>
                  <a:lnTo>
                    <a:pt x="17867" y="23366"/>
                  </a:lnTo>
                  <a:lnTo>
                    <a:pt x="17867" y="19098"/>
                  </a:lnTo>
                  <a:lnTo>
                    <a:pt x="15140" y="16649"/>
                  </a:lnTo>
                  <a:lnTo>
                    <a:pt x="12417" y="19098"/>
                  </a:lnTo>
                  <a:lnTo>
                    <a:pt x="12417" y="23366"/>
                  </a:lnTo>
                  <a:lnTo>
                    <a:pt x="8875" y="23366"/>
                  </a:lnTo>
                  <a:lnTo>
                    <a:pt x="5333" y="26825"/>
                  </a:lnTo>
                  <a:lnTo>
                    <a:pt x="8007" y="29481"/>
                  </a:lnTo>
                  <a:lnTo>
                    <a:pt x="804" y="29481"/>
                  </a:lnTo>
                  <a:lnTo>
                    <a:pt x="804" y="22278"/>
                  </a:lnTo>
                  <a:lnTo>
                    <a:pt x="3460" y="24952"/>
                  </a:lnTo>
                  <a:lnTo>
                    <a:pt x="6919" y="21410"/>
                  </a:lnTo>
                  <a:lnTo>
                    <a:pt x="6919" y="17867"/>
                  </a:lnTo>
                  <a:lnTo>
                    <a:pt x="11187" y="17867"/>
                  </a:lnTo>
                  <a:lnTo>
                    <a:pt x="13635" y="15140"/>
                  </a:lnTo>
                  <a:lnTo>
                    <a:pt x="11187" y="12418"/>
                  </a:lnTo>
                  <a:lnTo>
                    <a:pt x="6919" y="12418"/>
                  </a:lnTo>
                  <a:lnTo>
                    <a:pt x="6919" y="8880"/>
                  </a:lnTo>
                  <a:lnTo>
                    <a:pt x="3460" y="5344"/>
                  </a:lnTo>
                  <a:lnTo>
                    <a:pt x="804" y="8013"/>
                  </a:lnTo>
                  <a:lnTo>
                    <a:pt x="804" y="804"/>
                  </a:lnTo>
                  <a:lnTo>
                    <a:pt x="8019" y="804"/>
                  </a:lnTo>
                  <a:lnTo>
                    <a:pt x="5333" y="3467"/>
                  </a:lnTo>
                  <a:lnTo>
                    <a:pt x="8875" y="6926"/>
                  </a:lnTo>
                  <a:lnTo>
                    <a:pt x="12417" y="6926"/>
                  </a:lnTo>
                  <a:lnTo>
                    <a:pt x="12417" y="11187"/>
                  </a:lnTo>
                  <a:lnTo>
                    <a:pt x="15140" y="13636"/>
                  </a:lnTo>
                  <a:lnTo>
                    <a:pt x="17867" y="11187"/>
                  </a:lnTo>
                  <a:lnTo>
                    <a:pt x="17867" y="6926"/>
                  </a:lnTo>
                  <a:lnTo>
                    <a:pt x="21403" y="6926"/>
                  </a:lnTo>
                  <a:lnTo>
                    <a:pt x="24940" y="3467"/>
                  </a:lnTo>
                  <a:lnTo>
                    <a:pt x="22259" y="804"/>
                  </a:lnTo>
                  <a:close/>
                  <a:moveTo>
                    <a:pt x="1" y="1"/>
                  </a:moveTo>
                  <a:lnTo>
                    <a:pt x="1" y="9957"/>
                  </a:lnTo>
                  <a:lnTo>
                    <a:pt x="3454" y="6485"/>
                  </a:lnTo>
                  <a:lnTo>
                    <a:pt x="6117" y="9208"/>
                  </a:lnTo>
                  <a:lnTo>
                    <a:pt x="6117" y="13214"/>
                  </a:lnTo>
                  <a:lnTo>
                    <a:pt x="10830" y="13214"/>
                  </a:lnTo>
                  <a:lnTo>
                    <a:pt x="12559" y="15140"/>
                  </a:lnTo>
                  <a:lnTo>
                    <a:pt x="10830" y="17065"/>
                  </a:lnTo>
                  <a:lnTo>
                    <a:pt x="6117" y="17065"/>
                  </a:lnTo>
                  <a:lnTo>
                    <a:pt x="6117" y="21084"/>
                  </a:lnTo>
                  <a:lnTo>
                    <a:pt x="3454" y="23811"/>
                  </a:lnTo>
                  <a:lnTo>
                    <a:pt x="1" y="20328"/>
                  </a:lnTo>
                  <a:lnTo>
                    <a:pt x="1" y="30285"/>
                  </a:lnTo>
                  <a:lnTo>
                    <a:pt x="9950" y="30285"/>
                  </a:lnTo>
                  <a:lnTo>
                    <a:pt x="6474" y="26831"/>
                  </a:lnTo>
                  <a:lnTo>
                    <a:pt x="9201" y="24168"/>
                  </a:lnTo>
                  <a:lnTo>
                    <a:pt x="13220" y="24168"/>
                  </a:lnTo>
                  <a:lnTo>
                    <a:pt x="13220" y="19455"/>
                  </a:lnTo>
                  <a:lnTo>
                    <a:pt x="15140" y="17724"/>
                  </a:lnTo>
                  <a:lnTo>
                    <a:pt x="17065" y="19455"/>
                  </a:lnTo>
                  <a:lnTo>
                    <a:pt x="17065" y="24168"/>
                  </a:lnTo>
                  <a:lnTo>
                    <a:pt x="21077" y="24168"/>
                  </a:lnTo>
                  <a:lnTo>
                    <a:pt x="23798" y="26831"/>
                  </a:lnTo>
                  <a:lnTo>
                    <a:pt x="20322" y="30285"/>
                  </a:lnTo>
                  <a:lnTo>
                    <a:pt x="30283" y="30285"/>
                  </a:lnTo>
                  <a:lnTo>
                    <a:pt x="30283" y="20328"/>
                  </a:lnTo>
                  <a:lnTo>
                    <a:pt x="26824" y="23811"/>
                  </a:lnTo>
                  <a:lnTo>
                    <a:pt x="24155" y="21084"/>
                  </a:lnTo>
                  <a:lnTo>
                    <a:pt x="24155" y="17065"/>
                  </a:lnTo>
                  <a:lnTo>
                    <a:pt x="19455" y="17065"/>
                  </a:lnTo>
                  <a:lnTo>
                    <a:pt x="17724" y="15140"/>
                  </a:lnTo>
                  <a:lnTo>
                    <a:pt x="19455" y="13214"/>
                  </a:lnTo>
                  <a:lnTo>
                    <a:pt x="24155" y="13214"/>
                  </a:lnTo>
                  <a:lnTo>
                    <a:pt x="24155" y="9208"/>
                  </a:lnTo>
                  <a:lnTo>
                    <a:pt x="26824" y="6485"/>
                  </a:lnTo>
                  <a:lnTo>
                    <a:pt x="30283" y="9969"/>
                  </a:lnTo>
                  <a:lnTo>
                    <a:pt x="30283" y="1"/>
                  </a:lnTo>
                  <a:lnTo>
                    <a:pt x="20316" y="1"/>
                  </a:lnTo>
                  <a:lnTo>
                    <a:pt x="23798" y="3460"/>
                  </a:lnTo>
                  <a:lnTo>
                    <a:pt x="21077" y="6129"/>
                  </a:lnTo>
                  <a:lnTo>
                    <a:pt x="17065" y="6129"/>
                  </a:lnTo>
                  <a:lnTo>
                    <a:pt x="17065" y="10830"/>
                  </a:lnTo>
                  <a:lnTo>
                    <a:pt x="15140" y="12554"/>
                  </a:lnTo>
                  <a:lnTo>
                    <a:pt x="13220" y="10830"/>
                  </a:lnTo>
                  <a:lnTo>
                    <a:pt x="13220" y="6129"/>
                  </a:lnTo>
                  <a:lnTo>
                    <a:pt x="9201" y="6129"/>
                  </a:lnTo>
                  <a:lnTo>
                    <a:pt x="6474" y="3460"/>
                  </a:lnTo>
                  <a:lnTo>
                    <a:pt x="99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22"/>
            <p:cNvSpPr/>
            <p:nvPr/>
          </p:nvSpPr>
          <p:spPr>
            <a:xfrm>
              <a:off x="1443125" y="929550"/>
              <a:ext cx="307600" cy="305825"/>
            </a:xfrm>
            <a:custGeom>
              <a:avLst/>
              <a:gdLst/>
              <a:ahLst/>
              <a:cxnLst/>
              <a:rect l="l" t="t" r="r" b="b"/>
              <a:pathLst>
                <a:path w="12304" h="12233" extrusionOk="0">
                  <a:moveTo>
                    <a:pt x="6153" y="1"/>
                  </a:moveTo>
                  <a:lnTo>
                    <a:pt x="0" y="6106"/>
                  </a:lnTo>
                  <a:lnTo>
                    <a:pt x="3828" y="6106"/>
                  </a:lnTo>
                  <a:lnTo>
                    <a:pt x="3828" y="12233"/>
                  </a:lnTo>
                  <a:lnTo>
                    <a:pt x="8482" y="12233"/>
                  </a:lnTo>
                  <a:lnTo>
                    <a:pt x="8482" y="6106"/>
                  </a:lnTo>
                  <a:lnTo>
                    <a:pt x="12304" y="6106"/>
                  </a:lnTo>
                  <a:lnTo>
                    <a:pt x="61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22"/>
            <p:cNvSpPr/>
            <p:nvPr/>
          </p:nvSpPr>
          <p:spPr>
            <a:xfrm>
              <a:off x="1418900" y="915475"/>
              <a:ext cx="356050" cy="329900"/>
            </a:xfrm>
            <a:custGeom>
              <a:avLst/>
              <a:gdLst/>
              <a:ahLst/>
              <a:cxnLst/>
              <a:rect l="l" t="t" r="r" b="b"/>
              <a:pathLst>
                <a:path w="14242" h="13196" extrusionOk="0">
                  <a:moveTo>
                    <a:pt x="7122" y="1129"/>
                  </a:moveTo>
                  <a:lnTo>
                    <a:pt x="12298" y="6270"/>
                  </a:lnTo>
                  <a:lnTo>
                    <a:pt x="9047" y="6270"/>
                  </a:lnTo>
                  <a:lnTo>
                    <a:pt x="9047" y="12398"/>
                  </a:lnTo>
                  <a:lnTo>
                    <a:pt x="5202" y="12398"/>
                  </a:lnTo>
                  <a:lnTo>
                    <a:pt x="5202" y="6270"/>
                  </a:lnTo>
                  <a:lnTo>
                    <a:pt x="1944" y="6270"/>
                  </a:lnTo>
                  <a:lnTo>
                    <a:pt x="7122" y="1129"/>
                  </a:lnTo>
                  <a:close/>
                  <a:moveTo>
                    <a:pt x="7122" y="0"/>
                  </a:moveTo>
                  <a:lnTo>
                    <a:pt x="1" y="7073"/>
                  </a:lnTo>
                  <a:lnTo>
                    <a:pt x="4399" y="7073"/>
                  </a:lnTo>
                  <a:lnTo>
                    <a:pt x="4399" y="13195"/>
                  </a:lnTo>
                  <a:lnTo>
                    <a:pt x="9849" y="13195"/>
                  </a:lnTo>
                  <a:lnTo>
                    <a:pt x="9849" y="7073"/>
                  </a:lnTo>
                  <a:lnTo>
                    <a:pt x="14241" y="7073"/>
                  </a:lnTo>
                  <a:lnTo>
                    <a:pt x="71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22"/>
            <p:cNvSpPr/>
            <p:nvPr/>
          </p:nvSpPr>
          <p:spPr>
            <a:xfrm>
              <a:off x="1655175" y="1082200"/>
              <a:ext cx="172500" cy="153175"/>
            </a:xfrm>
            <a:custGeom>
              <a:avLst/>
              <a:gdLst/>
              <a:ahLst/>
              <a:cxnLst/>
              <a:rect l="l" t="t" r="r" b="b"/>
              <a:pathLst>
                <a:path w="6900" h="6127" extrusionOk="0">
                  <a:moveTo>
                    <a:pt x="0" y="0"/>
                  </a:moveTo>
                  <a:lnTo>
                    <a:pt x="0" y="6127"/>
                  </a:lnTo>
                  <a:lnTo>
                    <a:pt x="3769" y="6127"/>
                  </a:lnTo>
                  <a:lnTo>
                    <a:pt x="6900" y="3067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22"/>
            <p:cNvSpPr/>
            <p:nvPr/>
          </p:nvSpPr>
          <p:spPr>
            <a:xfrm>
              <a:off x="1645075" y="1072200"/>
              <a:ext cx="196875" cy="173175"/>
            </a:xfrm>
            <a:custGeom>
              <a:avLst/>
              <a:gdLst/>
              <a:ahLst/>
              <a:cxnLst/>
              <a:rect l="l" t="t" r="r" b="b"/>
              <a:pathLst>
                <a:path w="7875" h="6927" extrusionOk="0">
                  <a:moveTo>
                    <a:pt x="4059" y="804"/>
                  </a:moveTo>
                  <a:lnTo>
                    <a:pt x="6733" y="3460"/>
                  </a:lnTo>
                  <a:lnTo>
                    <a:pt x="4012" y="6129"/>
                  </a:lnTo>
                  <a:lnTo>
                    <a:pt x="802" y="6129"/>
                  </a:lnTo>
                  <a:lnTo>
                    <a:pt x="802" y="804"/>
                  </a:lnTo>
                  <a:close/>
                  <a:moveTo>
                    <a:pt x="0" y="1"/>
                  </a:moveTo>
                  <a:lnTo>
                    <a:pt x="0" y="6926"/>
                  </a:lnTo>
                  <a:lnTo>
                    <a:pt x="4338" y="6926"/>
                  </a:lnTo>
                  <a:lnTo>
                    <a:pt x="7875" y="3467"/>
                  </a:lnTo>
                  <a:lnTo>
                    <a:pt x="43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22"/>
            <p:cNvSpPr/>
            <p:nvPr/>
          </p:nvSpPr>
          <p:spPr>
            <a:xfrm>
              <a:off x="1366025" y="1082200"/>
              <a:ext cx="172800" cy="153175"/>
            </a:xfrm>
            <a:custGeom>
              <a:avLst/>
              <a:gdLst/>
              <a:ahLst/>
              <a:cxnLst/>
              <a:rect l="l" t="t" r="r" b="b"/>
              <a:pathLst>
                <a:path w="6912" h="6127" extrusionOk="0">
                  <a:moveTo>
                    <a:pt x="3084" y="0"/>
                  </a:moveTo>
                  <a:lnTo>
                    <a:pt x="0" y="3067"/>
                  </a:lnTo>
                  <a:lnTo>
                    <a:pt x="3131" y="6127"/>
                  </a:lnTo>
                  <a:lnTo>
                    <a:pt x="6912" y="6127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22"/>
            <p:cNvSpPr/>
            <p:nvPr/>
          </p:nvSpPr>
          <p:spPr>
            <a:xfrm>
              <a:off x="1351750" y="1072200"/>
              <a:ext cx="197200" cy="173175"/>
            </a:xfrm>
            <a:custGeom>
              <a:avLst/>
              <a:gdLst/>
              <a:ahLst/>
              <a:cxnLst/>
              <a:rect l="l" t="t" r="r" b="b"/>
              <a:pathLst>
                <a:path w="7888" h="6927" extrusionOk="0">
                  <a:moveTo>
                    <a:pt x="7085" y="804"/>
                  </a:moveTo>
                  <a:lnTo>
                    <a:pt x="7085" y="6129"/>
                  </a:lnTo>
                  <a:lnTo>
                    <a:pt x="3869" y="6129"/>
                  </a:lnTo>
                  <a:lnTo>
                    <a:pt x="1142" y="3460"/>
                  </a:lnTo>
                  <a:lnTo>
                    <a:pt x="3822" y="804"/>
                  </a:lnTo>
                  <a:close/>
                  <a:moveTo>
                    <a:pt x="3496" y="1"/>
                  </a:moveTo>
                  <a:lnTo>
                    <a:pt x="1" y="3467"/>
                  </a:lnTo>
                  <a:lnTo>
                    <a:pt x="3543" y="6926"/>
                  </a:lnTo>
                  <a:lnTo>
                    <a:pt x="7888" y="692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22"/>
            <p:cNvSpPr/>
            <p:nvPr/>
          </p:nvSpPr>
          <p:spPr>
            <a:xfrm>
              <a:off x="1812375" y="1297200"/>
              <a:ext cx="305825" cy="307450"/>
            </a:xfrm>
            <a:custGeom>
              <a:avLst/>
              <a:gdLst/>
              <a:ahLst/>
              <a:cxnLst/>
              <a:rect l="l" t="t" r="r" b="b"/>
              <a:pathLst>
                <a:path w="12233" h="12298" extrusionOk="0">
                  <a:moveTo>
                    <a:pt x="6122" y="0"/>
                  </a:moveTo>
                  <a:lnTo>
                    <a:pt x="6122" y="3816"/>
                  </a:lnTo>
                  <a:lnTo>
                    <a:pt x="0" y="3816"/>
                  </a:lnTo>
                  <a:lnTo>
                    <a:pt x="0" y="8469"/>
                  </a:lnTo>
                  <a:lnTo>
                    <a:pt x="6122" y="8469"/>
                  </a:lnTo>
                  <a:lnTo>
                    <a:pt x="6122" y="12298"/>
                  </a:lnTo>
                  <a:lnTo>
                    <a:pt x="12232" y="6151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22"/>
            <p:cNvSpPr/>
            <p:nvPr/>
          </p:nvSpPr>
          <p:spPr>
            <a:xfrm>
              <a:off x="1802425" y="1272800"/>
              <a:ext cx="329875" cy="356225"/>
            </a:xfrm>
            <a:custGeom>
              <a:avLst/>
              <a:gdLst/>
              <a:ahLst/>
              <a:cxnLst/>
              <a:rect l="l" t="t" r="r" b="b"/>
              <a:pathLst>
                <a:path w="13195" h="14249" extrusionOk="0">
                  <a:moveTo>
                    <a:pt x="6924" y="1945"/>
                  </a:moveTo>
                  <a:lnTo>
                    <a:pt x="12065" y="7127"/>
                  </a:lnTo>
                  <a:lnTo>
                    <a:pt x="6924" y="12304"/>
                  </a:lnTo>
                  <a:lnTo>
                    <a:pt x="6924" y="9041"/>
                  </a:lnTo>
                  <a:lnTo>
                    <a:pt x="796" y="9041"/>
                  </a:lnTo>
                  <a:lnTo>
                    <a:pt x="796" y="5190"/>
                  </a:lnTo>
                  <a:lnTo>
                    <a:pt x="6924" y="5190"/>
                  </a:lnTo>
                  <a:lnTo>
                    <a:pt x="6924" y="1945"/>
                  </a:lnTo>
                  <a:close/>
                  <a:moveTo>
                    <a:pt x="6122" y="1"/>
                  </a:moveTo>
                  <a:lnTo>
                    <a:pt x="6122" y="4394"/>
                  </a:lnTo>
                  <a:lnTo>
                    <a:pt x="0" y="4394"/>
                  </a:lnTo>
                  <a:lnTo>
                    <a:pt x="0" y="9843"/>
                  </a:lnTo>
                  <a:lnTo>
                    <a:pt x="6122" y="9843"/>
                  </a:lnTo>
                  <a:lnTo>
                    <a:pt x="6122" y="14248"/>
                  </a:lnTo>
                  <a:lnTo>
                    <a:pt x="13195" y="7127"/>
                  </a:lnTo>
                  <a:lnTo>
                    <a:pt x="61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22"/>
            <p:cNvSpPr/>
            <p:nvPr/>
          </p:nvSpPr>
          <p:spPr>
            <a:xfrm>
              <a:off x="1812375" y="1508925"/>
              <a:ext cx="153075" cy="172825"/>
            </a:xfrm>
            <a:custGeom>
              <a:avLst/>
              <a:gdLst/>
              <a:ahLst/>
              <a:cxnLst/>
              <a:rect l="l" t="t" r="r" b="b"/>
              <a:pathLst>
                <a:path w="6123" h="6913" extrusionOk="0">
                  <a:moveTo>
                    <a:pt x="0" y="0"/>
                  </a:moveTo>
                  <a:lnTo>
                    <a:pt x="0" y="3780"/>
                  </a:lnTo>
                  <a:lnTo>
                    <a:pt x="3061" y="6913"/>
                  </a:lnTo>
                  <a:lnTo>
                    <a:pt x="6122" y="3829"/>
                  </a:lnTo>
                  <a:lnTo>
                    <a:pt x="612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22"/>
            <p:cNvSpPr/>
            <p:nvPr/>
          </p:nvSpPr>
          <p:spPr>
            <a:xfrm>
              <a:off x="1802425" y="1498825"/>
              <a:ext cx="173125" cy="197200"/>
            </a:xfrm>
            <a:custGeom>
              <a:avLst/>
              <a:gdLst/>
              <a:ahLst/>
              <a:cxnLst/>
              <a:rect l="l" t="t" r="r" b="b"/>
              <a:pathLst>
                <a:path w="6925" h="7888" extrusionOk="0">
                  <a:moveTo>
                    <a:pt x="6122" y="802"/>
                  </a:moveTo>
                  <a:lnTo>
                    <a:pt x="6122" y="4066"/>
                  </a:lnTo>
                  <a:lnTo>
                    <a:pt x="3465" y="6746"/>
                  </a:lnTo>
                  <a:lnTo>
                    <a:pt x="796" y="4019"/>
                  </a:lnTo>
                  <a:lnTo>
                    <a:pt x="796" y="802"/>
                  </a:lnTo>
                  <a:close/>
                  <a:moveTo>
                    <a:pt x="0" y="0"/>
                  </a:moveTo>
                  <a:lnTo>
                    <a:pt x="0" y="4345"/>
                  </a:lnTo>
                  <a:lnTo>
                    <a:pt x="3459" y="7887"/>
                  </a:lnTo>
                  <a:lnTo>
                    <a:pt x="6924" y="4398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22"/>
            <p:cNvSpPr/>
            <p:nvPr/>
          </p:nvSpPr>
          <p:spPr>
            <a:xfrm>
              <a:off x="1812375" y="1220050"/>
              <a:ext cx="153075" cy="172575"/>
            </a:xfrm>
            <a:custGeom>
              <a:avLst/>
              <a:gdLst/>
              <a:ahLst/>
              <a:cxnLst/>
              <a:rect l="l" t="t" r="r" b="b"/>
              <a:pathLst>
                <a:path w="6123" h="6903" extrusionOk="0">
                  <a:moveTo>
                    <a:pt x="3061" y="1"/>
                  </a:moveTo>
                  <a:lnTo>
                    <a:pt x="0" y="3133"/>
                  </a:lnTo>
                  <a:lnTo>
                    <a:pt x="0" y="6902"/>
                  </a:lnTo>
                  <a:lnTo>
                    <a:pt x="6122" y="6902"/>
                  </a:lnTo>
                  <a:lnTo>
                    <a:pt x="6122" y="3086"/>
                  </a:lnTo>
                  <a:lnTo>
                    <a:pt x="30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22"/>
            <p:cNvSpPr/>
            <p:nvPr/>
          </p:nvSpPr>
          <p:spPr>
            <a:xfrm>
              <a:off x="1802425" y="1205800"/>
              <a:ext cx="173125" cy="196750"/>
            </a:xfrm>
            <a:custGeom>
              <a:avLst/>
              <a:gdLst/>
              <a:ahLst/>
              <a:cxnLst/>
              <a:rect l="l" t="t" r="r" b="b"/>
              <a:pathLst>
                <a:path w="6925" h="7870" extrusionOk="0">
                  <a:moveTo>
                    <a:pt x="3465" y="1141"/>
                  </a:moveTo>
                  <a:lnTo>
                    <a:pt x="6122" y="3816"/>
                  </a:lnTo>
                  <a:lnTo>
                    <a:pt x="6122" y="7074"/>
                  </a:lnTo>
                  <a:lnTo>
                    <a:pt x="796" y="7074"/>
                  </a:lnTo>
                  <a:lnTo>
                    <a:pt x="796" y="3864"/>
                  </a:lnTo>
                  <a:lnTo>
                    <a:pt x="3465" y="1141"/>
                  </a:lnTo>
                  <a:close/>
                  <a:moveTo>
                    <a:pt x="3459" y="0"/>
                  </a:moveTo>
                  <a:lnTo>
                    <a:pt x="0" y="3536"/>
                  </a:lnTo>
                  <a:lnTo>
                    <a:pt x="0" y="7870"/>
                  </a:lnTo>
                  <a:lnTo>
                    <a:pt x="6924" y="7870"/>
                  </a:lnTo>
                  <a:lnTo>
                    <a:pt x="6924" y="3489"/>
                  </a:lnTo>
                  <a:lnTo>
                    <a:pt x="345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22"/>
            <p:cNvSpPr/>
            <p:nvPr/>
          </p:nvSpPr>
          <p:spPr>
            <a:xfrm>
              <a:off x="1075650" y="1296875"/>
              <a:ext cx="305825" cy="307925"/>
            </a:xfrm>
            <a:custGeom>
              <a:avLst/>
              <a:gdLst/>
              <a:ahLst/>
              <a:cxnLst/>
              <a:rect l="l" t="t" r="r" b="b"/>
              <a:pathLst>
                <a:path w="12233" h="12317" extrusionOk="0">
                  <a:moveTo>
                    <a:pt x="6116" y="0"/>
                  </a:moveTo>
                  <a:lnTo>
                    <a:pt x="1" y="6153"/>
                  </a:lnTo>
                  <a:lnTo>
                    <a:pt x="6116" y="12317"/>
                  </a:lnTo>
                  <a:lnTo>
                    <a:pt x="6116" y="8482"/>
                  </a:lnTo>
                  <a:lnTo>
                    <a:pt x="12233" y="8482"/>
                  </a:lnTo>
                  <a:lnTo>
                    <a:pt x="12233" y="3829"/>
                  </a:lnTo>
                  <a:lnTo>
                    <a:pt x="6116" y="3829"/>
                  </a:lnTo>
                  <a:lnTo>
                    <a:pt x="61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22"/>
            <p:cNvSpPr/>
            <p:nvPr/>
          </p:nvSpPr>
          <p:spPr>
            <a:xfrm>
              <a:off x="1061550" y="1272525"/>
              <a:ext cx="329875" cy="356625"/>
            </a:xfrm>
            <a:custGeom>
              <a:avLst/>
              <a:gdLst/>
              <a:ahLst/>
              <a:cxnLst/>
              <a:rect l="l" t="t" r="r" b="b"/>
              <a:pathLst>
                <a:path w="13195" h="14265" extrusionOk="0">
                  <a:moveTo>
                    <a:pt x="6277" y="1944"/>
                  </a:moveTo>
                  <a:lnTo>
                    <a:pt x="6277" y="5201"/>
                  </a:lnTo>
                  <a:lnTo>
                    <a:pt x="12393" y="5201"/>
                  </a:lnTo>
                  <a:lnTo>
                    <a:pt x="12393" y="9052"/>
                  </a:lnTo>
                  <a:lnTo>
                    <a:pt x="6277" y="9052"/>
                  </a:lnTo>
                  <a:lnTo>
                    <a:pt x="6277" y="12315"/>
                  </a:lnTo>
                  <a:lnTo>
                    <a:pt x="1130" y="7127"/>
                  </a:lnTo>
                  <a:lnTo>
                    <a:pt x="6277" y="1944"/>
                  </a:lnTo>
                  <a:close/>
                  <a:moveTo>
                    <a:pt x="7080" y="0"/>
                  </a:moveTo>
                  <a:lnTo>
                    <a:pt x="0" y="7127"/>
                  </a:lnTo>
                  <a:lnTo>
                    <a:pt x="7080" y="14265"/>
                  </a:lnTo>
                  <a:lnTo>
                    <a:pt x="7080" y="9854"/>
                  </a:lnTo>
                  <a:lnTo>
                    <a:pt x="13195" y="9854"/>
                  </a:lnTo>
                  <a:lnTo>
                    <a:pt x="13195" y="4405"/>
                  </a:lnTo>
                  <a:lnTo>
                    <a:pt x="7080" y="4405"/>
                  </a:lnTo>
                  <a:lnTo>
                    <a:pt x="708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22"/>
            <p:cNvSpPr/>
            <p:nvPr/>
          </p:nvSpPr>
          <p:spPr>
            <a:xfrm>
              <a:off x="1228550" y="1508925"/>
              <a:ext cx="152925" cy="172825"/>
            </a:xfrm>
            <a:custGeom>
              <a:avLst/>
              <a:gdLst/>
              <a:ahLst/>
              <a:cxnLst/>
              <a:rect l="l" t="t" r="r" b="b"/>
              <a:pathLst>
                <a:path w="6117" h="6913" extrusionOk="0">
                  <a:moveTo>
                    <a:pt x="0" y="0"/>
                  </a:moveTo>
                  <a:lnTo>
                    <a:pt x="0" y="3835"/>
                  </a:lnTo>
                  <a:lnTo>
                    <a:pt x="3050" y="6913"/>
                  </a:lnTo>
                  <a:lnTo>
                    <a:pt x="6117" y="3780"/>
                  </a:lnTo>
                  <a:lnTo>
                    <a:pt x="61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22"/>
            <p:cNvSpPr/>
            <p:nvPr/>
          </p:nvSpPr>
          <p:spPr>
            <a:xfrm>
              <a:off x="1218450" y="1498825"/>
              <a:ext cx="172975" cy="197200"/>
            </a:xfrm>
            <a:custGeom>
              <a:avLst/>
              <a:gdLst/>
              <a:ahLst/>
              <a:cxnLst/>
              <a:rect l="l" t="t" r="r" b="b"/>
              <a:pathLst>
                <a:path w="6919" h="7888" extrusionOk="0">
                  <a:moveTo>
                    <a:pt x="6117" y="802"/>
                  </a:moveTo>
                  <a:lnTo>
                    <a:pt x="6117" y="4019"/>
                  </a:lnTo>
                  <a:lnTo>
                    <a:pt x="3454" y="6746"/>
                  </a:lnTo>
                  <a:lnTo>
                    <a:pt x="804" y="4072"/>
                  </a:lnTo>
                  <a:lnTo>
                    <a:pt x="804" y="802"/>
                  </a:lnTo>
                  <a:close/>
                  <a:moveTo>
                    <a:pt x="1" y="0"/>
                  </a:moveTo>
                  <a:lnTo>
                    <a:pt x="1" y="4404"/>
                  </a:lnTo>
                  <a:lnTo>
                    <a:pt x="3460" y="7887"/>
                  </a:lnTo>
                  <a:lnTo>
                    <a:pt x="6919" y="4345"/>
                  </a:lnTo>
                  <a:lnTo>
                    <a:pt x="6919" y="0"/>
                  </a:lnTo>
                  <a:close/>
                </a:path>
              </a:pathLst>
            </a:custGeom>
            <a:solidFill>
              <a:srgbClr val="E5E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22"/>
            <p:cNvSpPr/>
            <p:nvPr/>
          </p:nvSpPr>
          <p:spPr>
            <a:xfrm>
              <a:off x="1228550" y="1220050"/>
              <a:ext cx="152925" cy="172575"/>
            </a:xfrm>
            <a:custGeom>
              <a:avLst/>
              <a:gdLst/>
              <a:ahLst/>
              <a:cxnLst/>
              <a:rect l="l" t="t" r="r" b="b"/>
              <a:pathLst>
                <a:path w="6117" h="6903" extrusionOk="0">
                  <a:moveTo>
                    <a:pt x="3050" y="1"/>
                  </a:moveTo>
                  <a:lnTo>
                    <a:pt x="0" y="3073"/>
                  </a:lnTo>
                  <a:lnTo>
                    <a:pt x="0" y="6902"/>
                  </a:lnTo>
                  <a:lnTo>
                    <a:pt x="6117" y="6902"/>
                  </a:lnTo>
                  <a:lnTo>
                    <a:pt x="6117" y="3133"/>
                  </a:lnTo>
                  <a:lnTo>
                    <a:pt x="30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22"/>
            <p:cNvSpPr/>
            <p:nvPr/>
          </p:nvSpPr>
          <p:spPr>
            <a:xfrm>
              <a:off x="1218450" y="1205800"/>
              <a:ext cx="172975" cy="196750"/>
            </a:xfrm>
            <a:custGeom>
              <a:avLst/>
              <a:gdLst/>
              <a:ahLst/>
              <a:cxnLst/>
              <a:rect l="l" t="t" r="r" b="b"/>
              <a:pathLst>
                <a:path w="6919" h="7870" extrusionOk="0">
                  <a:moveTo>
                    <a:pt x="3454" y="1141"/>
                  </a:moveTo>
                  <a:lnTo>
                    <a:pt x="6117" y="3864"/>
                  </a:lnTo>
                  <a:lnTo>
                    <a:pt x="6117" y="7074"/>
                  </a:lnTo>
                  <a:lnTo>
                    <a:pt x="804" y="7074"/>
                  </a:lnTo>
                  <a:lnTo>
                    <a:pt x="804" y="3810"/>
                  </a:lnTo>
                  <a:lnTo>
                    <a:pt x="3454" y="1141"/>
                  </a:lnTo>
                  <a:close/>
                  <a:moveTo>
                    <a:pt x="3460" y="0"/>
                  </a:moveTo>
                  <a:lnTo>
                    <a:pt x="1" y="3478"/>
                  </a:lnTo>
                  <a:lnTo>
                    <a:pt x="1" y="7870"/>
                  </a:lnTo>
                  <a:lnTo>
                    <a:pt x="6919" y="7870"/>
                  </a:lnTo>
                  <a:lnTo>
                    <a:pt x="6919" y="3536"/>
                  </a:lnTo>
                  <a:lnTo>
                    <a:pt x="34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22"/>
            <p:cNvSpPr/>
            <p:nvPr/>
          </p:nvSpPr>
          <p:spPr>
            <a:xfrm>
              <a:off x="1442825" y="1666300"/>
              <a:ext cx="308050" cy="305825"/>
            </a:xfrm>
            <a:custGeom>
              <a:avLst/>
              <a:gdLst/>
              <a:ahLst/>
              <a:cxnLst/>
              <a:rect l="l" t="t" r="r" b="b"/>
              <a:pathLst>
                <a:path w="12322" h="12233" extrusionOk="0">
                  <a:moveTo>
                    <a:pt x="3840" y="0"/>
                  </a:moveTo>
                  <a:lnTo>
                    <a:pt x="3840" y="6115"/>
                  </a:lnTo>
                  <a:lnTo>
                    <a:pt x="1" y="6115"/>
                  </a:lnTo>
                  <a:lnTo>
                    <a:pt x="6158" y="12232"/>
                  </a:lnTo>
                  <a:lnTo>
                    <a:pt x="12321" y="6115"/>
                  </a:lnTo>
                  <a:lnTo>
                    <a:pt x="8494" y="6115"/>
                  </a:lnTo>
                  <a:lnTo>
                    <a:pt x="84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22"/>
            <p:cNvSpPr/>
            <p:nvPr/>
          </p:nvSpPr>
          <p:spPr>
            <a:xfrm>
              <a:off x="1418625" y="1656350"/>
              <a:ext cx="356450" cy="329900"/>
            </a:xfrm>
            <a:custGeom>
              <a:avLst/>
              <a:gdLst/>
              <a:ahLst/>
              <a:cxnLst/>
              <a:rect l="l" t="t" r="r" b="b"/>
              <a:pathLst>
                <a:path w="14258" h="13196" extrusionOk="0">
                  <a:moveTo>
                    <a:pt x="9058" y="802"/>
                  </a:moveTo>
                  <a:lnTo>
                    <a:pt x="9058" y="6919"/>
                  </a:lnTo>
                  <a:lnTo>
                    <a:pt x="12315" y="6919"/>
                  </a:lnTo>
                  <a:lnTo>
                    <a:pt x="7126" y="12065"/>
                  </a:lnTo>
                  <a:lnTo>
                    <a:pt x="1943" y="6919"/>
                  </a:lnTo>
                  <a:lnTo>
                    <a:pt x="5213" y="6919"/>
                  </a:lnTo>
                  <a:lnTo>
                    <a:pt x="5213" y="802"/>
                  </a:lnTo>
                  <a:close/>
                  <a:moveTo>
                    <a:pt x="4410" y="0"/>
                  </a:moveTo>
                  <a:lnTo>
                    <a:pt x="4410" y="6115"/>
                  </a:lnTo>
                  <a:lnTo>
                    <a:pt x="0" y="6115"/>
                  </a:lnTo>
                  <a:lnTo>
                    <a:pt x="7126" y="13195"/>
                  </a:lnTo>
                  <a:lnTo>
                    <a:pt x="14258" y="6115"/>
                  </a:lnTo>
                  <a:lnTo>
                    <a:pt x="9860" y="6115"/>
                  </a:lnTo>
                  <a:lnTo>
                    <a:pt x="9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22"/>
            <p:cNvSpPr/>
            <p:nvPr/>
          </p:nvSpPr>
          <p:spPr>
            <a:xfrm>
              <a:off x="1366025" y="1666300"/>
              <a:ext cx="172800" cy="152900"/>
            </a:xfrm>
            <a:custGeom>
              <a:avLst/>
              <a:gdLst/>
              <a:ahLst/>
              <a:cxnLst/>
              <a:rect l="l" t="t" r="r" b="b"/>
              <a:pathLst>
                <a:path w="6912" h="6116" extrusionOk="0">
                  <a:moveTo>
                    <a:pt x="3131" y="0"/>
                  </a:moveTo>
                  <a:lnTo>
                    <a:pt x="0" y="3067"/>
                  </a:lnTo>
                  <a:lnTo>
                    <a:pt x="3073" y="6115"/>
                  </a:lnTo>
                  <a:lnTo>
                    <a:pt x="6912" y="6115"/>
                  </a:lnTo>
                  <a:lnTo>
                    <a:pt x="691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22"/>
            <p:cNvSpPr/>
            <p:nvPr/>
          </p:nvSpPr>
          <p:spPr>
            <a:xfrm>
              <a:off x="1351750" y="1656350"/>
              <a:ext cx="197200" cy="172975"/>
            </a:xfrm>
            <a:custGeom>
              <a:avLst/>
              <a:gdLst/>
              <a:ahLst/>
              <a:cxnLst/>
              <a:rect l="l" t="t" r="r" b="b"/>
              <a:pathLst>
                <a:path w="7888" h="6919" extrusionOk="0">
                  <a:moveTo>
                    <a:pt x="7085" y="802"/>
                  </a:moveTo>
                  <a:lnTo>
                    <a:pt x="7085" y="6115"/>
                  </a:lnTo>
                  <a:lnTo>
                    <a:pt x="3809" y="6115"/>
                  </a:lnTo>
                  <a:lnTo>
                    <a:pt x="1142" y="3465"/>
                  </a:lnTo>
                  <a:lnTo>
                    <a:pt x="3869" y="802"/>
                  </a:lnTo>
                  <a:close/>
                  <a:moveTo>
                    <a:pt x="3543" y="0"/>
                  </a:moveTo>
                  <a:lnTo>
                    <a:pt x="1" y="3459"/>
                  </a:lnTo>
                  <a:lnTo>
                    <a:pt x="3477" y="6919"/>
                  </a:lnTo>
                  <a:lnTo>
                    <a:pt x="7888" y="6919"/>
                  </a:lnTo>
                  <a:lnTo>
                    <a:pt x="788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22"/>
            <p:cNvSpPr/>
            <p:nvPr/>
          </p:nvSpPr>
          <p:spPr>
            <a:xfrm>
              <a:off x="1655175" y="1666300"/>
              <a:ext cx="172500" cy="152900"/>
            </a:xfrm>
            <a:custGeom>
              <a:avLst/>
              <a:gdLst/>
              <a:ahLst/>
              <a:cxnLst/>
              <a:rect l="l" t="t" r="r" b="b"/>
              <a:pathLst>
                <a:path w="6900" h="6116" extrusionOk="0">
                  <a:moveTo>
                    <a:pt x="0" y="0"/>
                  </a:moveTo>
                  <a:lnTo>
                    <a:pt x="0" y="6115"/>
                  </a:lnTo>
                  <a:lnTo>
                    <a:pt x="3827" y="6115"/>
                  </a:lnTo>
                  <a:lnTo>
                    <a:pt x="6900" y="3067"/>
                  </a:lnTo>
                  <a:lnTo>
                    <a:pt x="37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22"/>
            <p:cNvSpPr/>
            <p:nvPr/>
          </p:nvSpPr>
          <p:spPr>
            <a:xfrm>
              <a:off x="1645075" y="1656350"/>
              <a:ext cx="196875" cy="172975"/>
            </a:xfrm>
            <a:custGeom>
              <a:avLst/>
              <a:gdLst/>
              <a:ahLst/>
              <a:cxnLst/>
              <a:rect l="l" t="t" r="r" b="b"/>
              <a:pathLst>
                <a:path w="7875" h="6919" extrusionOk="0">
                  <a:moveTo>
                    <a:pt x="4012" y="802"/>
                  </a:moveTo>
                  <a:lnTo>
                    <a:pt x="6733" y="3465"/>
                  </a:lnTo>
                  <a:lnTo>
                    <a:pt x="4066" y="6115"/>
                  </a:lnTo>
                  <a:lnTo>
                    <a:pt x="802" y="6115"/>
                  </a:lnTo>
                  <a:lnTo>
                    <a:pt x="802" y="802"/>
                  </a:lnTo>
                  <a:close/>
                  <a:moveTo>
                    <a:pt x="0" y="0"/>
                  </a:moveTo>
                  <a:lnTo>
                    <a:pt x="0" y="6919"/>
                  </a:lnTo>
                  <a:lnTo>
                    <a:pt x="4398" y="6919"/>
                  </a:lnTo>
                  <a:lnTo>
                    <a:pt x="7875" y="3459"/>
                  </a:lnTo>
                  <a:lnTo>
                    <a:pt x="4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3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Philosopher"/>
              <a:buNone/>
              <a:defRPr sz="3300" b="1">
                <a:solidFill>
                  <a:schemeClr val="dk2"/>
                </a:solidFill>
                <a:latin typeface="Philosopher"/>
                <a:ea typeface="Philosopher"/>
                <a:cs typeface="Philosopher"/>
                <a:sym typeface="Philosop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●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○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■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●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○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■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●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anrope"/>
              <a:buChar char="○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anrope"/>
              <a:buChar char="■"/>
              <a:defRPr>
                <a:solidFill>
                  <a:schemeClr val="accen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60" r:id="rId5"/>
    <p:sldLayoutId id="2147483663" r:id="rId6"/>
    <p:sldLayoutId id="2147483666" r:id="rId7"/>
    <p:sldLayoutId id="2147483668" r:id="rId8"/>
    <p:sldLayoutId id="2147483669" r:id="rId9"/>
    <p:sldLayoutId id="214748367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4" name="Google Shape;2524;p28"/>
          <p:cNvGrpSpPr/>
          <p:nvPr/>
        </p:nvGrpSpPr>
        <p:grpSpPr>
          <a:xfrm>
            <a:off x="2322375" y="96591"/>
            <a:ext cx="4499250" cy="4950317"/>
            <a:chOff x="3054150" y="3253800"/>
            <a:chExt cx="1683725" cy="1852525"/>
          </a:xfrm>
        </p:grpSpPr>
        <p:sp>
          <p:nvSpPr>
            <p:cNvPr id="2525" name="Google Shape;2525;p28"/>
            <p:cNvSpPr/>
            <p:nvPr/>
          </p:nvSpPr>
          <p:spPr>
            <a:xfrm>
              <a:off x="3054150" y="3253800"/>
              <a:ext cx="1683725" cy="1852525"/>
            </a:xfrm>
            <a:custGeom>
              <a:avLst/>
              <a:gdLst/>
              <a:ahLst/>
              <a:cxnLst/>
              <a:rect l="l" t="t" r="r" b="b"/>
              <a:pathLst>
                <a:path w="67349" h="74101" extrusionOk="0">
                  <a:moveTo>
                    <a:pt x="33671" y="1196"/>
                  </a:moveTo>
                  <a:cubicBezTo>
                    <a:pt x="34348" y="2058"/>
                    <a:pt x="35959" y="3775"/>
                    <a:pt x="38759" y="4881"/>
                  </a:cubicBezTo>
                  <a:cubicBezTo>
                    <a:pt x="40619" y="5613"/>
                    <a:pt x="41308" y="7585"/>
                    <a:pt x="41398" y="8103"/>
                  </a:cubicBezTo>
                  <a:lnTo>
                    <a:pt x="41398" y="8304"/>
                  </a:lnTo>
                  <a:cubicBezTo>
                    <a:pt x="41398" y="8436"/>
                    <a:pt x="41458" y="8560"/>
                    <a:pt x="41558" y="8644"/>
                  </a:cubicBezTo>
                  <a:cubicBezTo>
                    <a:pt x="41640" y="8707"/>
                    <a:pt x="41739" y="8743"/>
                    <a:pt x="41837" y="8743"/>
                  </a:cubicBezTo>
                  <a:cubicBezTo>
                    <a:pt x="41867" y="8743"/>
                    <a:pt x="41898" y="8739"/>
                    <a:pt x="41927" y="8732"/>
                  </a:cubicBezTo>
                  <a:cubicBezTo>
                    <a:pt x="42616" y="8578"/>
                    <a:pt x="43300" y="8501"/>
                    <a:pt x="43971" y="8501"/>
                  </a:cubicBezTo>
                  <a:cubicBezTo>
                    <a:pt x="48797" y="8501"/>
                    <a:pt x="52887" y="12268"/>
                    <a:pt x="53285" y="17077"/>
                  </a:cubicBezTo>
                  <a:cubicBezTo>
                    <a:pt x="53309" y="17304"/>
                    <a:pt x="53487" y="17475"/>
                    <a:pt x="53713" y="17482"/>
                  </a:cubicBezTo>
                  <a:cubicBezTo>
                    <a:pt x="58812" y="17618"/>
                    <a:pt x="62812" y="21726"/>
                    <a:pt x="62812" y="26826"/>
                  </a:cubicBezTo>
                  <a:cubicBezTo>
                    <a:pt x="62812" y="27580"/>
                    <a:pt x="62712" y="28359"/>
                    <a:pt x="62510" y="29144"/>
                  </a:cubicBezTo>
                  <a:cubicBezTo>
                    <a:pt x="62468" y="29315"/>
                    <a:pt x="62534" y="29493"/>
                    <a:pt x="62677" y="29600"/>
                  </a:cubicBezTo>
                  <a:cubicBezTo>
                    <a:pt x="65089" y="31390"/>
                    <a:pt x="66468" y="34129"/>
                    <a:pt x="66468" y="37113"/>
                  </a:cubicBezTo>
                  <a:cubicBezTo>
                    <a:pt x="66468" y="40085"/>
                    <a:pt x="65095" y="42813"/>
                    <a:pt x="62700" y="44608"/>
                  </a:cubicBezTo>
                  <a:cubicBezTo>
                    <a:pt x="62557" y="44709"/>
                    <a:pt x="62491" y="44888"/>
                    <a:pt x="62534" y="45060"/>
                  </a:cubicBezTo>
                  <a:cubicBezTo>
                    <a:pt x="62718" y="45815"/>
                    <a:pt x="62812" y="46558"/>
                    <a:pt x="62812" y="47283"/>
                  </a:cubicBezTo>
                  <a:cubicBezTo>
                    <a:pt x="62812" y="52097"/>
                    <a:pt x="59205" y="56097"/>
                    <a:pt x="54420" y="56590"/>
                  </a:cubicBezTo>
                  <a:cubicBezTo>
                    <a:pt x="54313" y="56596"/>
                    <a:pt x="54218" y="56650"/>
                    <a:pt x="54141" y="56722"/>
                  </a:cubicBezTo>
                  <a:cubicBezTo>
                    <a:pt x="53855" y="57031"/>
                    <a:pt x="53583" y="57309"/>
                    <a:pt x="53309" y="57577"/>
                  </a:cubicBezTo>
                  <a:cubicBezTo>
                    <a:pt x="53243" y="57643"/>
                    <a:pt x="53202" y="57726"/>
                    <a:pt x="53184" y="57816"/>
                  </a:cubicBezTo>
                  <a:cubicBezTo>
                    <a:pt x="52423" y="62326"/>
                    <a:pt x="48548" y="65601"/>
                    <a:pt x="43971" y="65601"/>
                  </a:cubicBezTo>
                  <a:cubicBezTo>
                    <a:pt x="43300" y="65601"/>
                    <a:pt x="42616" y="65524"/>
                    <a:pt x="41927" y="65376"/>
                  </a:cubicBezTo>
                  <a:cubicBezTo>
                    <a:pt x="41895" y="65368"/>
                    <a:pt x="41863" y="65365"/>
                    <a:pt x="41830" y="65365"/>
                  </a:cubicBezTo>
                  <a:cubicBezTo>
                    <a:pt x="41734" y="65365"/>
                    <a:pt x="41638" y="65397"/>
                    <a:pt x="41558" y="65459"/>
                  </a:cubicBezTo>
                  <a:cubicBezTo>
                    <a:pt x="41458" y="65541"/>
                    <a:pt x="41398" y="65667"/>
                    <a:pt x="41398" y="65804"/>
                  </a:cubicBezTo>
                  <a:lnTo>
                    <a:pt x="41398" y="66005"/>
                  </a:lnTo>
                  <a:cubicBezTo>
                    <a:pt x="41308" y="66517"/>
                    <a:pt x="40619" y="68490"/>
                    <a:pt x="38759" y="69227"/>
                  </a:cubicBezTo>
                  <a:cubicBezTo>
                    <a:pt x="35959" y="70333"/>
                    <a:pt x="34348" y="72050"/>
                    <a:pt x="33671" y="72912"/>
                  </a:cubicBezTo>
                  <a:cubicBezTo>
                    <a:pt x="32999" y="72050"/>
                    <a:pt x="31388" y="70333"/>
                    <a:pt x="28590" y="69227"/>
                  </a:cubicBezTo>
                  <a:cubicBezTo>
                    <a:pt x="26730" y="68490"/>
                    <a:pt x="26039" y="66517"/>
                    <a:pt x="25951" y="66005"/>
                  </a:cubicBezTo>
                  <a:lnTo>
                    <a:pt x="25951" y="65804"/>
                  </a:lnTo>
                  <a:cubicBezTo>
                    <a:pt x="25951" y="65667"/>
                    <a:pt x="25891" y="65541"/>
                    <a:pt x="25790" y="65459"/>
                  </a:cubicBezTo>
                  <a:cubicBezTo>
                    <a:pt x="25710" y="65397"/>
                    <a:pt x="25613" y="65365"/>
                    <a:pt x="25515" y="65365"/>
                  </a:cubicBezTo>
                  <a:cubicBezTo>
                    <a:pt x="25482" y="65365"/>
                    <a:pt x="25449" y="65368"/>
                    <a:pt x="25416" y="65376"/>
                  </a:cubicBezTo>
                  <a:cubicBezTo>
                    <a:pt x="24733" y="65524"/>
                    <a:pt x="24042" y="65601"/>
                    <a:pt x="23377" y="65601"/>
                  </a:cubicBezTo>
                  <a:cubicBezTo>
                    <a:pt x="18800" y="65601"/>
                    <a:pt x="14926" y="62326"/>
                    <a:pt x="14164" y="57816"/>
                  </a:cubicBezTo>
                  <a:cubicBezTo>
                    <a:pt x="14147" y="57726"/>
                    <a:pt x="14105" y="57643"/>
                    <a:pt x="14034" y="57577"/>
                  </a:cubicBezTo>
                  <a:cubicBezTo>
                    <a:pt x="13766" y="57309"/>
                    <a:pt x="13492" y="57037"/>
                    <a:pt x="13201" y="56722"/>
                  </a:cubicBezTo>
                  <a:cubicBezTo>
                    <a:pt x="13130" y="56645"/>
                    <a:pt x="13035" y="56596"/>
                    <a:pt x="12928" y="56590"/>
                  </a:cubicBezTo>
                  <a:cubicBezTo>
                    <a:pt x="8143" y="56097"/>
                    <a:pt x="4535" y="52097"/>
                    <a:pt x="4535" y="47283"/>
                  </a:cubicBezTo>
                  <a:cubicBezTo>
                    <a:pt x="4535" y="46558"/>
                    <a:pt x="4631" y="45815"/>
                    <a:pt x="4809" y="45060"/>
                  </a:cubicBezTo>
                  <a:cubicBezTo>
                    <a:pt x="4850" y="44888"/>
                    <a:pt x="4790" y="44709"/>
                    <a:pt x="4648" y="44608"/>
                  </a:cubicBezTo>
                  <a:cubicBezTo>
                    <a:pt x="2253" y="42813"/>
                    <a:pt x="875" y="40085"/>
                    <a:pt x="875" y="37113"/>
                  </a:cubicBezTo>
                  <a:cubicBezTo>
                    <a:pt x="875" y="34129"/>
                    <a:pt x="2258" y="31390"/>
                    <a:pt x="4672" y="29600"/>
                  </a:cubicBezTo>
                  <a:cubicBezTo>
                    <a:pt x="4815" y="29493"/>
                    <a:pt x="4880" y="29315"/>
                    <a:pt x="4839" y="29144"/>
                  </a:cubicBezTo>
                  <a:cubicBezTo>
                    <a:pt x="4636" y="28359"/>
                    <a:pt x="4535" y="27580"/>
                    <a:pt x="4535" y="26826"/>
                  </a:cubicBezTo>
                  <a:cubicBezTo>
                    <a:pt x="4535" y="21726"/>
                    <a:pt x="8529" y="17618"/>
                    <a:pt x="13635" y="17482"/>
                  </a:cubicBezTo>
                  <a:cubicBezTo>
                    <a:pt x="13856" y="17475"/>
                    <a:pt x="14040" y="17304"/>
                    <a:pt x="14057" y="17077"/>
                  </a:cubicBezTo>
                  <a:cubicBezTo>
                    <a:pt x="14455" y="12268"/>
                    <a:pt x="18550" y="8501"/>
                    <a:pt x="23377" y="8501"/>
                  </a:cubicBezTo>
                  <a:cubicBezTo>
                    <a:pt x="24042" y="8501"/>
                    <a:pt x="24733" y="8578"/>
                    <a:pt x="25416" y="8732"/>
                  </a:cubicBezTo>
                  <a:cubicBezTo>
                    <a:pt x="25446" y="8739"/>
                    <a:pt x="25478" y="8743"/>
                    <a:pt x="25508" y="8743"/>
                  </a:cubicBezTo>
                  <a:cubicBezTo>
                    <a:pt x="25609" y="8743"/>
                    <a:pt x="25708" y="8707"/>
                    <a:pt x="25790" y="8644"/>
                  </a:cubicBezTo>
                  <a:cubicBezTo>
                    <a:pt x="25891" y="8560"/>
                    <a:pt x="25951" y="8436"/>
                    <a:pt x="25951" y="8304"/>
                  </a:cubicBezTo>
                  <a:lnTo>
                    <a:pt x="25951" y="8103"/>
                  </a:lnTo>
                  <a:cubicBezTo>
                    <a:pt x="26039" y="7585"/>
                    <a:pt x="26730" y="5613"/>
                    <a:pt x="28590" y="4881"/>
                  </a:cubicBezTo>
                  <a:cubicBezTo>
                    <a:pt x="31388" y="3775"/>
                    <a:pt x="32999" y="2058"/>
                    <a:pt x="33671" y="1196"/>
                  </a:cubicBezTo>
                  <a:close/>
                  <a:moveTo>
                    <a:pt x="33671" y="1"/>
                  </a:moveTo>
                  <a:cubicBezTo>
                    <a:pt x="33522" y="1"/>
                    <a:pt x="33380" y="85"/>
                    <a:pt x="33297" y="215"/>
                  </a:cubicBezTo>
                  <a:cubicBezTo>
                    <a:pt x="33284" y="239"/>
                    <a:pt x="31781" y="2675"/>
                    <a:pt x="28269" y="4061"/>
                  </a:cubicBezTo>
                  <a:cubicBezTo>
                    <a:pt x="26195" y="4881"/>
                    <a:pt x="25339" y="6878"/>
                    <a:pt x="25125" y="7775"/>
                  </a:cubicBezTo>
                  <a:cubicBezTo>
                    <a:pt x="24536" y="7675"/>
                    <a:pt x="23954" y="7621"/>
                    <a:pt x="23377" y="7621"/>
                  </a:cubicBezTo>
                  <a:cubicBezTo>
                    <a:pt x="20791" y="7621"/>
                    <a:pt x="18325" y="8590"/>
                    <a:pt x="16435" y="10343"/>
                  </a:cubicBezTo>
                  <a:cubicBezTo>
                    <a:pt x="14646" y="12002"/>
                    <a:pt x="13516" y="14218"/>
                    <a:pt x="13225" y="16619"/>
                  </a:cubicBezTo>
                  <a:cubicBezTo>
                    <a:pt x="10693" y="16786"/>
                    <a:pt x="8345" y="17862"/>
                    <a:pt x="6562" y="19686"/>
                  </a:cubicBezTo>
                  <a:cubicBezTo>
                    <a:pt x="4691" y="21606"/>
                    <a:pt x="3656" y="24138"/>
                    <a:pt x="3656" y="26826"/>
                  </a:cubicBezTo>
                  <a:cubicBezTo>
                    <a:pt x="3656" y="27562"/>
                    <a:pt x="3745" y="28316"/>
                    <a:pt x="3917" y="29072"/>
                  </a:cubicBezTo>
                  <a:cubicBezTo>
                    <a:pt x="1427" y="31034"/>
                    <a:pt x="0" y="33945"/>
                    <a:pt x="0" y="37113"/>
                  </a:cubicBezTo>
                  <a:cubicBezTo>
                    <a:pt x="0" y="40270"/>
                    <a:pt x="1415" y="43176"/>
                    <a:pt x="3893" y="45131"/>
                  </a:cubicBezTo>
                  <a:cubicBezTo>
                    <a:pt x="3739" y="45856"/>
                    <a:pt x="3656" y="46582"/>
                    <a:pt x="3656" y="47283"/>
                  </a:cubicBezTo>
                  <a:cubicBezTo>
                    <a:pt x="3656" y="52495"/>
                    <a:pt x="7525" y="56834"/>
                    <a:pt x="12679" y="57440"/>
                  </a:cubicBezTo>
                  <a:cubicBezTo>
                    <a:pt x="12898" y="57679"/>
                    <a:pt x="13112" y="57893"/>
                    <a:pt x="13321" y="58107"/>
                  </a:cubicBezTo>
                  <a:cubicBezTo>
                    <a:pt x="14212" y="62968"/>
                    <a:pt x="18420" y="66481"/>
                    <a:pt x="23377" y="66481"/>
                  </a:cubicBezTo>
                  <a:cubicBezTo>
                    <a:pt x="23954" y="66481"/>
                    <a:pt x="24536" y="66427"/>
                    <a:pt x="25125" y="66326"/>
                  </a:cubicBezTo>
                  <a:cubicBezTo>
                    <a:pt x="25339" y="67230"/>
                    <a:pt x="26195" y="69220"/>
                    <a:pt x="28269" y="70040"/>
                  </a:cubicBezTo>
                  <a:cubicBezTo>
                    <a:pt x="31764" y="71420"/>
                    <a:pt x="33284" y="73869"/>
                    <a:pt x="33297" y="73892"/>
                  </a:cubicBezTo>
                  <a:cubicBezTo>
                    <a:pt x="33380" y="74023"/>
                    <a:pt x="33522" y="74100"/>
                    <a:pt x="33671" y="74100"/>
                  </a:cubicBezTo>
                  <a:cubicBezTo>
                    <a:pt x="33826" y="74100"/>
                    <a:pt x="33969" y="74023"/>
                    <a:pt x="34052" y="73892"/>
                  </a:cubicBezTo>
                  <a:cubicBezTo>
                    <a:pt x="34063" y="73869"/>
                    <a:pt x="35567" y="71426"/>
                    <a:pt x="39080" y="70040"/>
                  </a:cubicBezTo>
                  <a:cubicBezTo>
                    <a:pt x="41154" y="69220"/>
                    <a:pt x="42010" y="67230"/>
                    <a:pt x="42224" y="66326"/>
                  </a:cubicBezTo>
                  <a:cubicBezTo>
                    <a:pt x="42813" y="66427"/>
                    <a:pt x="43395" y="66481"/>
                    <a:pt x="43971" y="66481"/>
                  </a:cubicBezTo>
                  <a:cubicBezTo>
                    <a:pt x="48928" y="66481"/>
                    <a:pt x="53131" y="62968"/>
                    <a:pt x="54022" y="58107"/>
                  </a:cubicBezTo>
                  <a:cubicBezTo>
                    <a:pt x="54236" y="57893"/>
                    <a:pt x="54450" y="57679"/>
                    <a:pt x="54670" y="57440"/>
                  </a:cubicBezTo>
                  <a:cubicBezTo>
                    <a:pt x="59824" y="56834"/>
                    <a:pt x="63687" y="52495"/>
                    <a:pt x="63687" y="47283"/>
                  </a:cubicBezTo>
                  <a:cubicBezTo>
                    <a:pt x="63687" y="46582"/>
                    <a:pt x="63610" y="45856"/>
                    <a:pt x="63454" y="45131"/>
                  </a:cubicBezTo>
                  <a:cubicBezTo>
                    <a:pt x="65933" y="43176"/>
                    <a:pt x="67348" y="40270"/>
                    <a:pt x="67348" y="37113"/>
                  </a:cubicBezTo>
                  <a:cubicBezTo>
                    <a:pt x="67348" y="33945"/>
                    <a:pt x="65922" y="31034"/>
                    <a:pt x="63431" y="29072"/>
                  </a:cubicBezTo>
                  <a:cubicBezTo>
                    <a:pt x="63604" y="28316"/>
                    <a:pt x="63687" y="27562"/>
                    <a:pt x="63687" y="26826"/>
                  </a:cubicBezTo>
                  <a:cubicBezTo>
                    <a:pt x="63687" y="24138"/>
                    <a:pt x="62658" y="21606"/>
                    <a:pt x="60780" y="19686"/>
                  </a:cubicBezTo>
                  <a:cubicBezTo>
                    <a:pt x="59004" y="17862"/>
                    <a:pt x="56650" y="16786"/>
                    <a:pt x="54124" y="16619"/>
                  </a:cubicBezTo>
                  <a:cubicBezTo>
                    <a:pt x="53833" y="14218"/>
                    <a:pt x="52703" y="12002"/>
                    <a:pt x="50914" y="10343"/>
                  </a:cubicBezTo>
                  <a:cubicBezTo>
                    <a:pt x="49018" y="8590"/>
                    <a:pt x="46558" y="7621"/>
                    <a:pt x="43971" y="7621"/>
                  </a:cubicBezTo>
                  <a:cubicBezTo>
                    <a:pt x="43395" y="7621"/>
                    <a:pt x="42813" y="7675"/>
                    <a:pt x="42224" y="7775"/>
                  </a:cubicBezTo>
                  <a:cubicBezTo>
                    <a:pt x="42010" y="6878"/>
                    <a:pt x="41154" y="4881"/>
                    <a:pt x="39080" y="4061"/>
                  </a:cubicBezTo>
                  <a:cubicBezTo>
                    <a:pt x="35585" y="2683"/>
                    <a:pt x="34063" y="239"/>
                    <a:pt x="34052" y="215"/>
                  </a:cubicBezTo>
                  <a:cubicBezTo>
                    <a:pt x="33969" y="85"/>
                    <a:pt x="33826" y="1"/>
                    <a:pt x="336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28"/>
            <p:cNvSpPr/>
            <p:nvPr/>
          </p:nvSpPr>
          <p:spPr>
            <a:xfrm>
              <a:off x="3097088" y="3314838"/>
              <a:ext cx="1597850" cy="1730450"/>
            </a:xfrm>
            <a:custGeom>
              <a:avLst/>
              <a:gdLst/>
              <a:ahLst/>
              <a:cxnLst/>
              <a:rect l="l" t="t" r="r" b="b"/>
              <a:pathLst>
                <a:path w="63914" h="69218" extrusionOk="0">
                  <a:moveTo>
                    <a:pt x="31961" y="355"/>
                  </a:moveTo>
                  <a:cubicBezTo>
                    <a:pt x="32875" y="1318"/>
                    <a:pt x="34421" y="2608"/>
                    <a:pt x="36685" y="3499"/>
                  </a:cubicBezTo>
                  <a:cubicBezTo>
                    <a:pt x="38035" y="4034"/>
                    <a:pt x="38629" y="5449"/>
                    <a:pt x="38748" y="5971"/>
                  </a:cubicBezTo>
                  <a:lnTo>
                    <a:pt x="38748" y="7535"/>
                  </a:lnTo>
                  <a:cubicBezTo>
                    <a:pt x="38748" y="7576"/>
                    <a:pt x="38772" y="7617"/>
                    <a:pt x="38801" y="7647"/>
                  </a:cubicBezTo>
                  <a:cubicBezTo>
                    <a:pt x="38830" y="7667"/>
                    <a:pt x="38869" y="7679"/>
                    <a:pt x="38904" y="7679"/>
                  </a:cubicBezTo>
                  <a:cubicBezTo>
                    <a:pt x="38912" y="7679"/>
                    <a:pt x="38919" y="7678"/>
                    <a:pt x="38926" y="7677"/>
                  </a:cubicBezTo>
                  <a:lnTo>
                    <a:pt x="40341" y="7362"/>
                  </a:lnTo>
                  <a:cubicBezTo>
                    <a:pt x="40965" y="7223"/>
                    <a:pt x="41584" y="7156"/>
                    <a:pt x="42189" y="7156"/>
                  </a:cubicBezTo>
                  <a:cubicBezTo>
                    <a:pt x="46520" y="7156"/>
                    <a:pt x="50191" y="10546"/>
                    <a:pt x="50546" y="14864"/>
                  </a:cubicBezTo>
                  <a:lnTo>
                    <a:pt x="50635" y="15898"/>
                  </a:lnTo>
                  <a:cubicBezTo>
                    <a:pt x="50640" y="15975"/>
                    <a:pt x="50700" y="16028"/>
                    <a:pt x="50777" y="16034"/>
                  </a:cubicBezTo>
                  <a:lnTo>
                    <a:pt x="51811" y="16063"/>
                  </a:lnTo>
                  <a:cubicBezTo>
                    <a:pt x="56400" y="16189"/>
                    <a:pt x="59997" y="19874"/>
                    <a:pt x="59997" y="24463"/>
                  </a:cubicBezTo>
                  <a:cubicBezTo>
                    <a:pt x="59997" y="25134"/>
                    <a:pt x="59901" y="25835"/>
                    <a:pt x="59723" y="26542"/>
                  </a:cubicBezTo>
                  <a:lnTo>
                    <a:pt x="59533" y="27297"/>
                  </a:lnTo>
                  <a:cubicBezTo>
                    <a:pt x="59514" y="27351"/>
                    <a:pt x="59539" y="27417"/>
                    <a:pt x="59586" y="27452"/>
                  </a:cubicBezTo>
                  <a:lnTo>
                    <a:pt x="60211" y="27916"/>
                  </a:lnTo>
                  <a:cubicBezTo>
                    <a:pt x="62380" y="29521"/>
                    <a:pt x="63621" y="31981"/>
                    <a:pt x="63621" y="34667"/>
                  </a:cubicBezTo>
                  <a:cubicBezTo>
                    <a:pt x="63621" y="37336"/>
                    <a:pt x="62386" y="39791"/>
                    <a:pt x="60233" y="41402"/>
                  </a:cubicBezTo>
                  <a:lnTo>
                    <a:pt x="59616" y="41860"/>
                  </a:lnTo>
                  <a:cubicBezTo>
                    <a:pt x="59569" y="41895"/>
                    <a:pt x="59550" y="41954"/>
                    <a:pt x="59563" y="42014"/>
                  </a:cubicBezTo>
                  <a:lnTo>
                    <a:pt x="59747" y="42757"/>
                  </a:lnTo>
                  <a:cubicBezTo>
                    <a:pt x="59912" y="43435"/>
                    <a:pt x="59997" y="44106"/>
                    <a:pt x="59997" y="44754"/>
                  </a:cubicBezTo>
                  <a:cubicBezTo>
                    <a:pt x="59997" y="49081"/>
                    <a:pt x="56751" y="52682"/>
                    <a:pt x="52448" y="53122"/>
                  </a:cubicBezTo>
                  <a:lnTo>
                    <a:pt x="52020" y="53164"/>
                  </a:lnTo>
                  <a:cubicBezTo>
                    <a:pt x="51984" y="53170"/>
                    <a:pt x="51954" y="53182"/>
                    <a:pt x="51931" y="53212"/>
                  </a:cubicBezTo>
                  <a:lnTo>
                    <a:pt x="51633" y="53527"/>
                  </a:lnTo>
                  <a:cubicBezTo>
                    <a:pt x="51348" y="53824"/>
                    <a:pt x="51087" y="54092"/>
                    <a:pt x="50832" y="54341"/>
                  </a:cubicBezTo>
                  <a:lnTo>
                    <a:pt x="50563" y="54608"/>
                  </a:lnTo>
                  <a:cubicBezTo>
                    <a:pt x="50541" y="54627"/>
                    <a:pt x="50522" y="54655"/>
                    <a:pt x="50516" y="54685"/>
                  </a:cubicBezTo>
                  <a:lnTo>
                    <a:pt x="50456" y="55060"/>
                  </a:lnTo>
                  <a:cubicBezTo>
                    <a:pt x="49767" y="59113"/>
                    <a:pt x="46284" y="62061"/>
                    <a:pt x="42171" y="62061"/>
                  </a:cubicBezTo>
                  <a:cubicBezTo>
                    <a:pt x="41571" y="62061"/>
                    <a:pt x="40953" y="61990"/>
                    <a:pt x="40341" y="61853"/>
                  </a:cubicBezTo>
                  <a:lnTo>
                    <a:pt x="38926" y="61538"/>
                  </a:lnTo>
                  <a:cubicBezTo>
                    <a:pt x="38916" y="61535"/>
                    <a:pt x="38904" y="61534"/>
                    <a:pt x="38893" y="61534"/>
                  </a:cubicBezTo>
                  <a:cubicBezTo>
                    <a:pt x="38861" y="61534"/>
                    <a:pt x="38827" y="61546"/>
                    <a:pt x="38801" y="61568"/>
                  </a:cubicBezTo>
                  <a:cubicBezTo>
                    <a:pt x="38772" y="61592"/>
                    <a:pt x="38748" y="61633"/>
                    <a:pt x="38748" y="61681"/>
                  </a:cubicBezTo>
                  <a:lnTo>
                    <a:pt x="38748" y="63244"/>
                  </a:lnTo>
                  <a:cubicBezTo>
                    <a:pt x="38629" y="63767"/>
                    <a:pt x="38035" y="65175"/>
                    <a:pt x="36685" y="65710"/>
                  </a:cubicBezTo>
                  <a:cubicBezTo>
                    <a:pt x="34421" y="66609"/>
                    <a:pt x="32875" y="67893"/>
                    <a:pt x="31961" y="68856"/>
                  </a:cubicBezTo>
                  <a:cubicBezTo>
                    <a:pt x="31039" y="67893"/>
                    <a:pt x="29500" y="66609"/>
                    <a:pt x="27235" y="65710"/>
                  </a:cubicBezTo>
                  <a:cubicBezTo>
                    <a:pt x="25880" y="65182"/>
                    <a:pt x="25292" y="63762"/>
                    <a:pt x="25166" y="63244"/>
                  </a:cubicBezTo>
                  <a:lnTo>
                    <a:pt x="25166" y="61681"/>
                  </a:lnTo>
                  <a:cubicBezTo>
                    <a:pt x="25166" y="61633"/>
                    <a:pt x="25149" y="61592"/>
                    <a:pt x="25114" y="61568"/>
                  </a:cubicBezTo>
                  <a:cubicBezTo>
                    <a:pt x="25087" y="61546"/>
                    <a:pt x="25057" y="61534"/>
                    <a:pt x="25026" y="61534"/>
                  </a:cubicBezTo>
                  <a:cubicBezTo>
                    <a:pt x="25015" y="61534"/>
                    <a:pt x="25004" y="61535"/>
                    <a:pt x="24994" y="61538"/>
                  </a:cubicBezTo>
                  <a:lnTo>
                    <a:pt x="23580" y="61853"/>
                  </a:lnTo>
                  <a:cubicBezTo>
                    <a:pt x="22961" y="61990"/>
                    <a:pt x="22343" y="62061"/>
                    <a:pt x="21743" y="62061"/>
                  </a:cubicBezTo>
                  <a:cubicBezTo>
                    <a:pt x="17630" y="62061"/>
                    <a:pt x="14147" y="59113"/>
                    <a:pt x="13464" y="55060"/>
                  </a:cubicBezTo>
                  <a:lnTo>
                    <a:pt x="13398" y="54685"/>
                  </a:lnTo>
                  <a:cubicBezTo>
                    <a:pt x="13392" y="54655"/>
                    <a:pt x="13381" y="54627"/>
                    <a:pt x="13357" y="54608"/>
                  </a:cubicBezTo>
                  <a:lnTo>
                    <a:pt x="13088" y="54341"/>
                  </a:lnTo>
                  <a:cubicBezTo>
                    <a:pt x="12833" y="54092"/>
                    <a:pt x="12572" y="53824"/>
                    <a:pt x="12287" y="53527"/>
                  </a:cubicBezTo>
                  <a:lnTo>
                    <a:pt x="11990" y="53212"/>
                  </a:lnTo>
                  <a:cubicBezTo>
                    <a:pt x="11966" y="53182"/>
                    <a:pt x="11930" y="53170"/>
                    <a:pt x="11900" y="53164"/>
                  </a:cubicBezTo>
                  <a:lnTo>
                    <a:pt x="11467" y="53122"/>
                  </a:lnTo>
                  <a:cubicBezTo>
                    <a:pt x="7169" y="52682"/>
                    <a:pt x="3923" y="49081"/>
                    <a:pt x="3923" y="44754"/>
                  </a:cubicBezTo>
                  <a:cubicBezTo>
                    <a:pt x="3923" y="44106"/>
                    <a:pt x="4007" y="43435"/>
                    <a:pt x="4173" y="42757"/>
                  </a:cubicBezTo>
                  <a:lnTo>
                    <a:pt x="4351" y="42014"/>
                  </a:lnTo>
                  <a:cubicBezTo>
                    <a:pt x="4370" y="41954"/>
                    <a:pt x="4346" y="41895"/>
                    <a:pt x="4298" y="41860"/>
                  </a:cubicBezTo>
                  <a:lnTo>
                    <a:pt x="3687" y="41402"/>
                  </a:lnTo>
                  <a:cubicBezTo>
                    <a:pt x="1528" y="39791"/>
                    <a:pt x="293" y="37336"/>
                    <a:pt x="293" y="34667"/>
                  </a:cubicBezTo>
                  <a:cubicBezTo>
                    <a:pt x="293" y="31981"/>
                    <a:pt x="1541" y="29521"/>
                    <a:pt x="3709" y="27916"/>
                  </a:cubicBezTo>
                  <a:lnTo>
                    <a:pt x="4334" y="27452"/>
                  </a:lnTo>
                  <a:cubicBezTo>
                    <a:pt x="4381" y="27417"/>
                    <a:pt x="4400" y="27351"/>
                    <a:pt x="4387" y="27297"/>
                  </a:cubicBezTo>
                  <a:lnTo>
                    <a:pt x="4197" y="26542"/>
                  </a:lnTo>
                  <a:cubicBezTo>
                    <a:pt x="4013" y="25835"/>
                    <a:pt x="3923" y="25134"/>
                    <a:pt x="3923" y="24463"/>
                  </a:cubicBezTo>
                  <a:cubicBezTo>
                    <a:pt x="3923" y="19874"/>
                    <a:pt x="7514" y="16189"/>
                    <a:pt x="12103" y="16063"/>
                  </a:cubicBezTo>
                  <a:lnTo>
                    <a:pt x="13143" y="16034"/>
                  </a:lnTo>
                  <a:cubicBezTo>
                    <a:pt x="13214" y="16028"/>
                    <a:pt x="13280" y="15975"/>
                    <a:pt x="13285" y="15898"/>
                  </a:cubicBezTo>
                  <a:lnTo>
                    <a:pt x="13368" y="14864"/>
                  </a:lnTo>
                  <a:cubicBezTo>
                    <a:pt x="13728" y="10546"/>
                    <a:pt x="17396" y="7156"/>
                    <a:pt x="21730" y="7156"/>
                  </a:cubicBezTo>
                  <a:cubicBezTo>
                    <a:pt x="22336" y="7156"/>
                    <a:pt x="22955" y="7223"/>
                    <a:pt x="23580" y="7362"/>
                  </a:cubicBezTo>
                  <a:lnTo>
                    <a:pt x="24994" y="7677"/>
                  </a:lnTo>
                  <a:cubicBezTo>
                    <a:pt x="25001" y="7678"/>
                    <a:pt x="25008" y="7679"/>
                    <a:pt x="25015" y="7679"/>
                  </a:cubicBezTo>
                  <a:cubicBezTo>
                    <a:pt x="25050" y="7679"/>
                    <a:pt x="25084" y="7667"/>
                    <a:pt x="25114" y="7647"/>
                  </a:cubicBezTo>
                  <a:cubicBezTo>
                    <a:pt x="25149" y="7617"/>
                    <a:pt x="25166" y="7576"/>
                    <a:pt x="25166" y="7535"/>
                  </a:cubicBezTo>
                  <a:lnTo>
                    <a:pt x="25166" y="5971"/>
                  </a:lnTo>
                  <a:cubicBezTo>
                    <a:pt x="25292" y="5449"/>
                    <a:pt x="25880" y="4034"/>
                    <a:pt x="27235" y="3499"/>
                  </a:cubicBezTo>
                  <a:cubicBezTo>
                    <a:pt x="29500" y="2608"/>
                    <a:pt x="31039" y="1318"/>
                    <a:pt x="31961" y="355"/>
                  </a:cubicBezTo>
                  <a:close/>
                  <a:moveTo>
                    <a:pt x="31960" y="1"/>
                  </a:moveTo>
                  <a:cubicBezTo>
                    <a:pt x="31920" y="1"/>
                    <a:pt x="31880" y="16"/>
                    <a:pt x="31854" y="46"/>
                  </a:cubicBezTo>
                  <a:cubicBezTo>
                    <a:pt x="30968" y="997"/>
                    <a:pt x="29434" y="2317"/>
                    <a:pt x="27128" y="3225"/>
                  </a:cubicBezTo>
                  <a:cubicBezTo>
                    <a:pt x="25641" y="3814"/>
                    <a:pt x="24999" y="5371"/>
                    <a:pt x="24881" y="5924"/>
                  </a:cubicBezTo>
                  <a:cubicBezTo>
                    <a:pt x="24875" y="5930"/>
                    <a:pt x="24875" y="5941"/>
                    <a:pt x="24875" y="5954"/>
                  </a:cubicBezTo>
                  <a:lnTo>
                    <a:pt x="24875" y="7351"/>
                  </a:lnTo>
                  <a:lnTo>
                    <a:pt x="23644" y="7077"/>
                  </a:lnTo>
                  <a:cubicBezTo>
                    <a:pt x="23002" y="6934"/>
                    <a:pt x="22368" y="6863"/>
                    <a:pt x="21743" y="6863"/>
                  </a:cubicBezTo>
                  <a:cubicBezTo>
                    <a:pt x="17255" y="6863"/>
                    <a:pt x="13445" y="10363"/>
                    <a:pt x="13077" y="14840"/>
                  </a:cubicBezTo>
                  <a:lnTo>
                    <a:pt x="13000" y="15743"/>
                  </a:lnTo>
                  <a:lnTo>
                    <a:pt x="12097" y="15767"/>
                  </a:lnTo>
                  <a:cubicBezTo>
                    <a:pt x="7347" y="15898"/>
                    <a:pt x="3632" y="19714"/>
                    <a:pt x="3632" y="24463"/>
                  </a:cubicBezTo>
                  <a:cubicBezTo>
                    <a:pt x="3632" y="25157"/>
                    <a:pt x="3728" y="25883"/>
                    <a:pt x="3912" y="26614"/>
                  </a:cubicBezTo>
                  <a:lnTo>
                    <a:pt x="4079" y="27274"/>
                  </a:lnTo>
                  <a:lnTo>
                    <a:pt x="3531" y="27678"/>
                  </a:lnTo>
                  <a:cubicBezTo>
                    <a:pt x="1291" y="29342"/>
                    <a:pt x="1" y="31892"/>
                    <a:pt x="1" y="34667"/>
                  </a:cubicBezTo>
                  <a:cubicBezTo>
                    <a:pt x="1" y="37431"/>
                    <a:pt x="1279" y="39970"/>
                    <a:pt x="3508" y="41633"/>
                  </a:cubicBezTo>
                  <a:lnTo>
                    <a:pt x="4049" y="42038"/>
                  </a:lnTo>
                  <a:lnTo>
                    <a:pt x="3888" y="42686"/>
                  </a:lnTo>
                  <a:cubicBezTo>
                    <a:pt x="3716" y="43393"/>
                    <a:pt x="3632" y="44082"/>
                    <a:pt x="3632" y="44754"/>
                  </a:cubicBezTo>
                  <a:cubicBezTo>
                    <a:pt x="3632" y="49235"/>
                    <a:pt x="6985" y="52956"/>
                    <a:pt x="11437" y="53407"/>
                  </a:cubicBezTo>
                  <a:lnTo>
                    <a:pt x="11812" y="53450"/>
                  </a:lnTo>
                  <a:lnTo>
                    <a:pt x="12073" y="53722"/>
                  </a:lnTo>
                  <a:cubicBezTo>
                    <a:pt x="12358" y="54026"/>
                    <a:pt x="12625" y="54299"/>
                    <a:pt x="12882" y="54548"/>
                  </a:cubicBezTo>
                  <a:lnTo>
                    <a:pt x="13118" y="54781"/>
                  </a:lnTo>
                  <a:lnTo>
                    <a:pt x="13173" y="55107"/>
                  </a:lnTo>
                  <a:cubicBezTo>
                    <a:pt x="13886" y="59304"/>
                    <a:pt x="17488" y="62352"/>
                    <a:pt x="21743" y="62352"/>
                  </a:cubicBezTo>
                  <a:cubicBezTo>
                    <a:pt x="22368" y="62352"/>
                    <a:pt x="23002" y="62281"/>
                    <a:pt x="23644" y="62138"/>
                  </a:cubicBezTo>
                  <a:lnTo>
                    <a:pt x="24875" y="61859"/>
                  </a:lnTo>
                  <a:lnTo>
                    <a:pt x="24875" y="63262"/>
                  </a:lnTo>
                  <a:cubicBezTo>
                    <a:pt x="24875" y="63268"/>
                    <a:pt x="24875" y="63280"/>
                    <a:pt x="24881" y="63292"/>
                  </a:cubicBezTo>
                  <a:cubicBezTo>
                    <a:pt x="24999" y="63839"/>
                    <a:pt x="25641" y="65402"/>
                    <a:pt x="27128" y="65984"/>
                  </a:cubicBezTo>
                  <a:cubicBezTo>
                    <a:pt x="29434" y="66894"/>
                    <a:pt x="30968" y="68219"/>
                    <a:pt x="31854" y="69169"/>
                  </a:cubicBezTo>
                  <a:cubicBezTo>
                    <a:pt x="31877" y="69199"/>
                    <a:pt x="31918" y="69218"/>
                    <a:pt x="31961" y="69218"/>
                  </a:cubicBezTo>
                  <a:cubicBezTo>
                    <a:pt x="32002" y="69218"/>
                    <a:pt x="32038" y="69199"/>
                    <a:pt x="32068" y="69169"/>
                  </a:cubicBezTo>
                  <a:cubicBezTo>
                    <a:pt x="32946" y="68219"/>
                    <a:pt x="34486" y="66894"/>
                    <a:pt x="36792" y="65984"/>
                  </a:cubicBezTo>
                  <a:cubicBezTo>
                    <a:pt x="38273" y="65396"/>
                    <a:pt x="38915" y="63844"/>
                    <a:pt x="39039" y="63292"/>
                  </a:cubicBezTo>
                  <a:lnTo>
                    <a:pt x="39039" y="63262"/>
                  </a:lnTo>
                  <a:lnTo>
                    <a:pt x="39039" y="61859"/>
                  </a:lnTo>
                  <a:lnTo>
                    <a:pt x="40276" y="62138"/>
                  </a:lnTo>
                  <a:cubicBezTo>
                    <a:pt x="40912" y="62281"/>
                    <a:pt x="41554" y="62352"/>
                    <a:pt x="42171" y="62352"/>
                  </a:cubicBezTo>
                  <a:cubicBezTo>
                    <a:pt x="46427" y="62352"/>
                    <a:pt x="50034" y="59304"/>
                    <a:pt x="50742" y="55107"/>
                  </a:cubicBezTo>
                  <a:lnTo>
                    <a:pt x="50802" y="54781"/>
                  </a:lnTo>
                  <a:lnTo>
                    <a:pt x="51033" y="54548"/>
                  </a:lnTo>
                  <a:cubicBezTo>
                    <a:pt x="51295" y="54299"/>
                    <a:pt x="51562" y="54026"/>
                    <a:pt x="51841" y="53722"/>
                  </a:cubicBezTo>
                  <a:lnTo>
                    <a:pt x="52102" y="53450"/>
                  </a:lnTo>
                  <a:lnTo>
                    <a:pt x="52478" y="53407"/>
                  </a:lnTo>
                  <a:cubicBezTo>
                    <a:pt x="56930" y="52956"/>
                    <a:pt x="60288" y="49235"/>
                    <a:pt x="60288" y="44754"/>
                  </a:cubicBezTo>
                  <a:cubicBezTo>
                    <a:pt x="60288" y="44082"/>
                    <a:pt x="60198" y="43386"/>
                    <a:pt x="60032" y="42686"/>
                  </a:cubicBezTo>
                  <a:lnTo>
                    <a:pt x="59871" y="42038"/>
                  </a:lnTo>
                  <a:lnTo>
                    <a:pt x="60406" y="41633"/>
                  </a:lnTo>
                  <a:cubicBezTo>
                    <a:pt x="62636" y="39970"/>
                    <a:pt x="63914" y="37431"/>
                    <a:pt x="63914" y="34667"/>
                  </a:cubicBezTo>
                  <a:cubicBezTo>
                    <a:pt x="63914" y="31892"/>
                    <a:pt x="62630" y="29342"/>
                    <a:pt x="60383" y="27678"/>
                  </a:cubicBezTo>
                  <a:lnTo>
                    <a:pt x="59835" y="27274"/>
                  </a:lnTo>
                  <a:lnTo>
                    <a:pt x="60008" y="26614"/>
                  </a:lnTo>
                  <a:cubicBezTo>
                    <a:pt x="60192" y="25883"/>
                    <a:pt x="60288" y="25157"/>
                    <a:pt x="60288" y="24463"/>
                  </a:cubicBezTo>
                  <a:cubicBezTo>
                    <a:pt x="60288" y="19714"/>
                    <a:pt x="56567" y="15898"/>
                    <a:pt x="51824" y="15767"/>
                  </a:cubicBezTo>
                  <a:lnTo>
                    <a:pt x="50914" y="15743"/>
                  </a:lnTo>
                  <a:lnTo>
                    <a:pt x="50837" y="14840"/>
                  </a:lnTo>
                  <a:cubicBezTo>
                    <a:pt x="50469" y="10363"/>
                    <a:pt x="46665" y="6863"/>
                    <a:pt x="42171" y="6863"/>
                  </a:cubicBezTo>
                  <a:cubicBezTo>
                    <a:pt x="41554" y="6863"/>
                    <a:pt x="40912" y="6934"/>
                    <a:pt x="40276" y="7077"/>
                  </a:cubicBezTo>
                  <a:lnTo>
                    <a:pt x="39039" y="7351"/>
                  </a:lnTo>
                  <a:lnTo>
                    <a:pt x="39039" y="5954"/>
                  </a:lnTo>
                  <a:lnTo>
                    <a:pt x="39039" y="5924"/>
                  </a:lnTo>
                  <a:cubicBezTo>
                    <a:pt x="38915" y="5371"/>
                    <a:pt x="38273" y="3814"/>
                    <a:pt x="36792" y="3225"/>
                  </a:cubicBezTo>
                  <a:cubicBezTo>
                    <a:pt x="34486" y="2317"/>
                    <a:pt x="32946" y="997"/>
                    <a:pt x="32068" y="46"/>
                  </a:cubicBezTo>
                  <a:cubicBezTo>
                    <a:pt x="32041" y="16"/>
                    <a:pt x="32000" y="1"/>
                    <a:pt x="319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7" name="Google Shape;2527;p28"/>
          <p:cNvSpPr txBox="1">
            <a:spLocks noGrp="1"/>
          </p:cNvSpPr>
          <p:nvPr>
            <p:ph type="ctrTitle"/>
          </p:nvPr>
        </p:nvSpPr>
        <p:spPr>
          <a:xfrm>
            <a:off x="2929050" y="915566"/>
            <a:ext cx="3285900" cy="228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800" dirty="0"/>
              <a:t>MUHAMMADIYAH SEBAGAI GERAKAN PENDIDIKAN</a:t>
            </a:r>
            <a:endParaRPr sz="2800" dirty="0">
              <a:solidFill>
                <a:schemeClr val="dk2"/>
              </a:solidFill>
            </a:endParaRPr>
          </a:p>
        </p:txBody>
      </p:sp>
      <p:sp>
        <p:nvSpPr>
          <p:cNvPr id="2528" name="Google Shape;2528;p28"/>
          <p:cNvSpPr txBox="1">
            <a:spLocks noGrp="1"/>
          </p:cNvSpPr>
          <p:nvPr>
            <p:ph type="subTitle" idx="1"/>
          </p:nvPr>
        </p:nvSpPr>
        <p:spPr>
          <a:xfrm>
            <a:off x="1979712" y="2427734"/>
            <a:ext cx="4989045" cy="1447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39700" indent="0"/>
            <a:r>
              <a:rPr lang="en-US" sz="1600" dirty="0"/>
              <a:t> </a:t>
            </a:r>
            <a:r>
              <a:rPr lang="en-US" sz="1600" dirty="0" smtClean="0"/>
              <a:t> </a:t>
            </a:r>
            <a:r>
              <a:rPr lang="en-US" sz="1000" dirty="0" err="1" smtClean="0"/>
              <a:t>Victoryco</a:t>
            </a:r>
            <a:r>
              <a:rPr lang="en-US" sz="1000" dirty="0" smtClean="0"/>
              <a:t> </a:t>
            </a:r>
            <a:r>
              <a:rPr lang="en-US" sz="1000" dirty="0"/>
              <a:t>Antony </a:t>
            </a:r>
            <a:r>
              <a:rPr lang="en-US" sz="1000" dirty="0" err="1"/>
              <a:t>Farid</a:t>
            </a:r>
            <a:r>
              <a:rPr lang="en-US" sz="1000" dirty="0"/>
              <a:t>		 </a:t>
            </a:r>
            <a:r>
              <a:rPr lang="en-US" sz="1000" dirty="0" smtClean="0"/>
              <a:t>202010420311045</a:t>
            </a:r>
          </a:p>
          <a:p>
            <a:pPr marL="139700" indent="0"/>
            <a:r>
              <a:rPr lang="en-US" sz="1000" dirty="0" smtClean="0"/>
              <a:t>  </a:t>
            </a:r>
            <a:r>
              <a:rPr lang="en-US" sz="1000" dirty="0" err="1" smtClean="0"/>
              <a:t>Muhamad</a:t>
            </a:r>
            <a:r>
              <a:rPr lang="en-US" sz="1000" dirty="0" smtClean="0"/>
              <a:t> </a:t>
            </a:r>
            <a:r>
              <a:rPr lang="en-US" sz="1000" dirty="0" err="1"/>
              <a:t>Ihsan</a:t>
            </a:r>
            <a:r>
              <a:rPr lang="en-US" sz="1000" dirty="0"/>
              <a:t> </a:t>
            </a:r>
            <a:r>
              <a:rPr lang="en-US" sz="1000" dirty="0" err="1"/>
              <a:t>Muwaffak</a:t>
            </a:r>
            <a:r>
              <a:rPr lang="en-US" sz="1000" dirty="0"/>
              <a:t>	 	202010420311053</a:t>
            </a:r>
          </a:p>
          <a:p>
            <a:pPr marL="139700" indent="0"/>
            <a:r>
              <a:rPr lang="en-US" sz="1000" dirty="0" smtClean="0"/>
              <a:t>  </a:t>
            </a:r>
            <a:r>
              <a:rPr lang="en-US" sz="1000" dirty="0" err="1" smtClean="0"/>
              <a:t>Dinda</a:t>
            </a:r>
            <a:r>
              <a:rPr lang="en-US" sz="1000" dirty="0" smtClean="0"/>
              <a:t> </a:t>
            </a:r>
            <a:r>
              <a:rPr lang="en-US" sz="1000" dirty="0" err="1"/>
              <a:t>Dewi</a:t>
            </a:r>
            <a:r>
              <a:rPr lang="en-US" sz="1000" dirty="0"/>
              <a:t> </a:t>
            </a:r>
            <a:r>
              <a:rPr lang="en-US" sz="1000" dirty="0" err="1"/>
              <a:t>Setyaning</a:t>
            </a:r>
            <a:r>
              <a:rPr lang="en-US" sz="1000" dirty="0"/>
              <a:t> </a:t>
            </a:r>
            <a:r>
              <a:rPr lang="en-US" sz="1000" dirty="0" err="1"/>
              <a:t>Rahayu</a:t>
            </a:r>
            <a:r>
              <a:rPr lang="en-US" sz="1000" dirty="0"/>
              <a:t> 	202010420311097</a:t>
            </a:r>
          </a:p>
          <a:p>
            <a:pPr marL="139700" indent="0"/>
            <a:endParaRPr dirty="0"/>
          </a:p>
        </p:txBody>
      </p:sp>
      <p:cxnSp>
        <p:nvCxnSpPr>
          <p:cNvPr id="2529" name="Google Shape;2529;p28"/>
          <p:cNvCxnSpPr/>
          <p:nvPr/>
        </p:nvCxnSpPr>
        <p:spPr>
          <a:xfrm>
            <a:off x="3567151" y="2715766"/>
            <a:ext cx="2009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1" name="Google Shape;2541;p30"/>
          <p:cNvSpPr/>
          <p:nvPr/>
        </p:nvSpPr>
        <p:spPr>
          <a:xfrm>
            <a:off x="1153063" y="1625550"/>
            <a:ext cx="803559" cy="870243"/>
          </a:xfrm>
          <a:custGeom>
            <a:avLst/>
            <a:gdLst/>
            <a:ahLst/>
            <a:cxnLst/>
            <a:rect l="l" t="t" r="r" b="b"/>
            <a:pathLst>
              <a:path w="63914" h="69218" extrusionOk="0">
                <a:moveTo>
                  <a:pt x="31961" y="355"/>
                </a:moveTo>
                <a:cubicBezTo>
                  <a:pt x="32875" y="1318"/>
                  <a:pt x="34421" y="2608"/>
                  <a:pt x="36685" y="3499"/>
                </a:cubicBezTo>
                <a:cubicBezTo>
                  <a:pt x="38035" y="4034"/>
                  <a:pt x="38629" y="5449"/>
                  <a:pt x="38748" y="5971"/>
                </a:cubicBezTo>
                <a:lnTo>
                  <a:pt x="38748" y="7535"/>
                </a:lnTo>
                <a:cubicBezTo>
                  <a:pt x="38748" y="7576"/>
                  <a:pt x="38772" y="7617"/>
                  <a:pt x="38801" y="7647"/>
                </a:cubicBezTo>
                <a:cubicBezTo>
                  <a:pt x="38830" y="7667"/>
                  <a:pt x="38869" y="7679"/>
                  <a:pt x="38904" y="7679"/>
                </a:cubicBezTo>
                <a:cubicBezTo>
                  <a:pt x="38912" y="7679"/>
                  <a:pt x="38919" y="7678"/>
                  <a:pt x="38926" y="7677"/>
                </a:cubicBezTo>
                <a:lnTo>
                  <a:pt x="40341" y="7362"/>
                </a:lnTo>
                <a:cubicBezTo>
                  <a:pt x="40965" y="7223"/>
                  <a:pt x="41584" y="7156"/>
                  <a:pt x="42189" y="7156"/>
                </a:cubicBezTo>
                <a:cubicBezTo>
                  <a:pt x="46520" y="7156"/>
                  <a:pt x="50191" y="10546"/>
                  <a:pt x="50546" y="14864"/>
                </a:cubicBezTo>
                <a:lnTo>
                  <a:pt x="50635" y="15898"/>
                </a:lnTo>
                <a:cubicBezTo>
                  <a:pt x="50640" y="15975"/>
                  <a:pt x="50700" y="16028"/>
                  <a:pt x="50777" y="16034"/>
                </a:cubicBezTo>
                <a:lnTo>
                  <a:pt x="51811" y="16063"/>
                </a:lnTo>
                <a:cubicBezTo>
                  <a:pt x="56400" y="16189"/>
                  <a:pt x="59997" y="19874"/>
                  <a:pt x="59997" y="24463"/>
                </a:cubicBezTo>
                <a:cubicBezTo>
                  <a:pt x="59997" y="25134"/>
                  <a:pt x="59901" y="25835"/>
                  <a:pt x="59723" y="26542"/>
                </a:cubicBezTo>
                <a:lnTo>
                  <a:pt x="59533" y="27297"/>
                </a:lnTo>
                <a:cubicBezTo>
                  <a:pt x="59514" y="27351"/>
                  <a:pt x="59539" y="27417"/>
                  <a:pt x="59586" y="27452"/>
                </a:cubicBezTo>
                <a:lnTo>
                  <a:pt x="60211" y="27916"/>
                </a:lnTo>
                <a:cubicBezTo>
                  <a:pt x="62380" y="29521"/>
                  <a:pt x="63621" y="31981"/>
                  <a:pt x="63621" y="34667"/>
                </a:cubicBezTo>
                <a:cubicBezTo>
                  <a:pt x="63621" y="37336"/>
                  <a:pt x="62386" y="39791"/>
                  <a:pt x="60233" y="41402"/>
                </a:cubicBezTo>
                <a:lnTo>
                  <a:pt x="59616" y="41860"/>
                </a:lnTo>
                <a:cubicBezTo>
                  <a:pt x="59569" y="41895"/>
                  <a:pt x="59550" y="41954"/>
                  <a:pt x="59563" y="42014"/>
                </a:cubicBezTo>
                <a:lnTo>
                  <a:pt x="59747" y="42757"/>
                </a:lnTo>
                <a:cubicBezTo>
                  <a:pt x="59912" y="43435"/>
                  <a:pt x="59997" y="44106"/>
                  <a:pt x="59997" y="44754"/>
                </a:cubicBezTo>
                <a:cubicBezTo>
                  <a:pt x="59997" y="49081"/>
                  <a:pt x="56751" y="52682"/>
                  <a:pt x="52448" y="53122"/>
                </a:cubicBezTo>
                <a:lnTo>
                  <a:pt x="52020" y="53164"/>
                </a:lnTo>
                <a:cubicBezTo>
                  <a:pt x="51984" y="53170"/>
                  <a:pt x="51954" y="53182"/>
                  <a:pt x="51931" y="53212"/>
                </a:cubicBezTo>
                <a:lnTo>
                  <a:pt x="51633" y="53527"/>
                </a:lnTo>
                <a:cubicBezTo>
                  <a:pt x="51348" y="53824"/>
                  <a:pt x="51087" y="54092"/>
                  <a:pt x="50832" y="54341"/>
                </a:cubicBezTo>
                <a:lnTo>
                  <a:pt x="50563" y="54608"/>
                </a:lnTo>
                <a:cubicBezTo>
                  <a:pt x="50541" y="54627"/>
                  <a:pt x="50522" y="54655"/>
                  <a:pt x="50516" y="54685"/>
                </a:cubicBezTo>
                <a:lnTo>
                  <a:pt x="50456" y="55060"/>
                </a:lnTo>
                <a:cubicBezTo>
                  <a:pt x="49767" y="59113"/>
                  <a:pt x="46284" y="62061"/>
                  <a:pt x="42171" y="62061"/>
                </a:cubicBezTo>
                <a:cubicBezTo>
                  <a:pt x="41571" y="62061"/>
                  <a:pt x="40953" y="61990"/>
                  <a:pt x="40341" y="61853"/>
                </a:cubicBezTo>
                <a:lnTo>
                  <a:pt x="38926" y="61538"/>
                </a:lnTo>
                <a:cubicBezTo>
                  <a:pt x="38916" y="61535"/>
                  <a:pt x="38904" y="61534"/>
                  <a:pt x="38893" y="61534"/>
                </a:cubicBezTo>
                <a:cubicBezTo>
                  <a:pt x="38861" y="61534"/>
                  <a:pt x="38827" y="61546"/>
                  <a:pt x="38801" y="61568"/>
                </a:cubicBezTo>
                <a:cubicBezTo>
                  <a:pt x="38772" y="61592"/>
                  <a:pt x="38748" y="61633"/>
                  <a:pt x="38748" y="61681"/>
                </a:cubicBezTo>
                <a:lnTo>
                  <a:pt x="38748" y="63244"/>
                </a:lnTo>
                <a:cubicBezTo>
                  <a:pt x="38629" y="63767"/>
                  <a:pt x="38035" y="65175"/>
                  <a:pt x="36685" y="65710"/>
                </a:cubicBezTo>
                <a:cubicBezTo>
                  <a:pt x="34421" y="66609"/>
                  <a:pt x="32875" y="67893"/>
                  <a:pt x="31961" y="68856"/>
                </a:cubicBezTo>
                <a:cubicBezTo>
                  <a:pt x="31039" y="67893"/>
                  <a:pt x="29500" y="66609"/>
                  <a:pt x="27235" y="65710"/>
                </a:cubicBezTo>
                <a:cubicBezTo>
                  <a:pt x="25880" y="65182"/>
                  <a:pt x="25292" y="63762"/>
                  <a:pt x="25166" y="63244"/>
                </a:cubicBezTo>
                <a:lnTo>
                  <a:pt x="25166" y="61681"/>
                </a:lnTo>
                <a:cubicBezTo>
                  <a:pt x="25166" y="61633"/>
                  <a:pt x="25149" y="61592"/>
                  <a:pt x="25114" y="61568"/>
                </a:cubicBezTo>
                <a:cubicBezTo>
                  <a:pt x="25087" y="61546"/>
                  <a:pt x="25057" y="61534"/>
                  <a:pt x="25026" y="61534"/>
                </a:cubicBezTo>
                <a:cubicBezTo>
                  <a:pt x="25015" y="61534"/>
                  <a:pt x="25004" y="61535"/>
                  <a:pt x="24994" y="61538"/>
                </a:cubicBezTo>
                <a:lnTo>
                  <a:pt x="23580" y="61853"/>
                </a:lnTo>
                <a:cubicBezTo>
                  <a:pt x="22961" y="61990"/>
                  <a:pt x="22343" y="62061"/>
                  <a:pt x="21743" y="62061"/>
                </a:cubicBezTo>
                <a:cubicBezTo>
                  <a:pt x="17630" y="62061"/>
                  <a:pt x="14147" y="59113"/>
                  <a:pt x="13464" y="55060"/>
                </a:cubicBezTo>
                <a:lnTo>
                  <a:pt x="13398" y="54685"/>
                </a:lnTo>
                <a:cubicBezTo>
                  <a:pt x="13392" y="54655"/>
                  <a:pt x="13381" y="54627"/>
                  <a:pt x="13357" y="54608"/>
                </a:cubicBezTo>
                <a:lnTo>
                  <a:pt x="13088" y="54341"/>
                </a:lnTo>
                <a:cubicBezTo>
                  <a:pt x="12833" y="54092"/>
                  <a:pt x="12572" y="53824"/>
                  <a:pt x="12287" y="53527"/>
                </a:cubicBezTo>
                <a:lnTo>
                  <a:pt x="11990" y="53212"/>
                </a:lnTo>
                <a:cubicBezTo>
                  <a:pt x="11966" y="53182"/>
                  <a:pt x="11930" y="53170"/>
                  <a:pt x="11900" y="53164"/>
                </a:cubicBezTo>
                <a:lnTo>
                  <a:pt x="11467" y="53122"/>
                </a:lnTo>
                <a:cubicBezTo>
                  <a:pt x="7169" y="52682"/>
                  <a:pt x="3923" y="49081"/>
                  <a:pt x="3923" y="44754"/>
                </a:cubicBezTo>
                <a:cubicBezTo>
                  <a:pt x="3923" y="44106"/>
                  <a:pt x="4007" y="43435"/>
                  <a:pt x="4173" y="42757"/>
                </a:cubicBezTo>
                <a:lnTo>
                  <a:pt x="4351" y="42014"/>
                </a:lnTo>
                <a:cubicBezTo>
                  <a:pt x="4370" y="41954"/>
                  <a:pt x="4346" y="41895"/>
                  <a:pt x="4298" y="41860"/>
                </a:cubicBezTo>
                <a:lnTo>
                  <a:pt x="3687" y="41402"/>
                </a:lnTo>
                <a:cubicBezTo>
                  <a:pt x="1528" y="39791"/>
                  <a:pt x="293" y="37336"/>
                  <a:pt x="293" y="34667"/>
                </a:cubicBezTo>
                <a:cubicBezTo>
                  <a:pt x="293" y="31981"/>
                  <a:pt x="1541" y="29521"/>
                  <a:pt x="3709" y="27916"/>
                </a:cubicBezTo>
                <a:lnTo>
                  <a:pt x="4334" y="27452"/>
                </a:lnTo>
                <a:cubicBezTo>
                  <a:pt x="4381" y="27417"/>
                  <a:pt x="4400" y="27351"/>
                  <a:pt x="4387" y="27297"/>
                </a:cubicBezTo>
                <a:lnTo>
                  <a:pt x="4197" y="26542"/>
                </a:lnTo>
                <a:cubicBezTo>
                  <a:pt x="4013" y="25835"/>
                  <a:pt x="3923" y="25134"/>
                  <a:pt x="3923" y="24463"/>
                </a:cubicBezTo>
                <a:cubicBezTo>
                  <a:pt x="3923" y="19874"/>
                  <a:pt x="7514" y="16189"/>
                  <a:pt x="12103" y="16063"/>
                </a:cubicBezTo>
                <a:lnTo>
                  <a:pt x="13143" y="16034"/>
                </a:lnTo>
                <a:cubicBezTo>
                  <a:pt x="13214" y="16028"/>
                  <a:pt x="13280" y="15975"/>
                  <a:pt x="13285" y="15898"/>
                </a:cubicBezTo>
                <a:lnTo>
                  <a:pt x="13368" y="14864"/>
                </a:lnTo>
                <a:cubicBezTo>
                  <a:pt x="13728" y="10546"/>
                  <a:pt x="17396" y="7156"/>
                  <a:pt x="21730" y="7156"/>
                </a:cubicBezTo>
                <a:cubicBezTo>
                  <a:pt x="22336" y="7156"/>
                  <a:pt x="22955" y="7223"/>
                  <a:pt x="23580" y="7362"/>
                </a:cubicBezTo>
                <a:lnTo>
                  <a:pt x="24994" y="7677"/>
                </a:lnTo>
                <a:cubicBezTo>
                  <a:pt x="25001" y="7678"/>
                  <a:pt x="25008" y="7679"/>
                  <a:pt x="25015" y="7679"/>
                </a:cubicBezTo>
                <a:cubicBezTo>
                  <a:pt x="25050" y="7679"/>
                  <a:pt x="25084" y="7667"/>
                  <a:pt x="25114" y="7647"/>
                </a:cubicBezTo>
                <a:cubicBezTo>
                  <a:pt x="25149" y="7617"/>
                  <a:pt x="25166" y="7576"/>
                  <a:pt x="25166" y="7535"/>
                </a:cubicBezTo>
                <a:lnTo>
                  <a:pt x="25166" y="5971"/>
                </a:lnTo>
                <a:cubicBezTo>
                  <a:pt x="25292" y="5449"/>
                  <a:pt x="25880" y="4034"/>
                  <a:pt x="27235" y="3499"/>
                </a:cubicBezTo>
                <a:cubicBezTo>
                  <a:pt x="29500" y="2608"/>
                  <a:pt x="31039" y="1318"/>
                  <a:pt x="31961" y="355"/>
                </a:cubicBezTo>
                <a:close/>
                <a:moveTo>
                  <a:pt x="31960" y="1"/>
                </a:moveTo>
                <a:cubicBezTo>
                  <a:pt x="31920" y="1"/>
                  <a:pt x="31880" y="16"/>
                  <a:pt x="31854" y="46"/>
                </a:cubicBezTo>
                <a:cubicBezTo>
                  <a:pt x="30968" y="997"/>
                  <a:pt x="29434" y="2317"/>
                  <a:pt x="27128" y="3225"/>
                </a:cubicBezTo>
                <a:cubicBezTo>
                  <a:pt x="25641" y="3814"/>
                  <a:pt x="24999" y="5371"/>
                  <a:pt x="24881" y="5924"/>
                </a:cubicBezTo>
                <a:cubicBezTo>
                  <a:pt x="24875" y="5930"/>
                  <a:pt x="24875" y="5941"/>
                  <a:pt x="24875" y="5954"/>
                </a:cubicBezTo>
                <a:lnTo>
                  <a:pt x="24875" y="7351"/>
                </a:lnTo>
                <a:lnTo>
                  <a:pt x="23644" y="7077"/>
                </a:lnTo>
                <a:cubicBezTo>
                  <a:pt x="23002" y="6934"/>
                  <a:pt x="22368" y="6863"/>
                  <a:pt x="21743" y="6863"/>
                </a:cubicBezTo>
                <a:cubicBezTo>
                  <a:pt x="17255" y="6863"/>
                  <a:pt x="13445" y="10363"/>
                  <a:pt x="13077" y="14840"/>
                </a:cubicBezTo>
                <a:lnTo>
                  <a:pt x="13000" y="15743"/>
                </a:lnTo>
                <a:lnTo>
                  <a:pt x="12097" y="15767"/>
                </a:lnTo>
                <a:cubicBezTo>
                  <a:pt x="7347" y="15898"/>
                  <a:pt x="3632" y="19714"/>
                  <a:pt x="3632" y="24463"/>
                </a:cubicBezTo>
                <a:cubicBezTo>
                  <a:pt x="3632" y="25157"/>
                  <a:pt x="3728" y="25883"/>
                  <a:pt x="3912" y="26614"/>
                </a:cubicBezTo>
                <a:lnTo>
                  <a:pt x="4079" y="27274"/>
                </a:lnTo>
                <a:lnTo>
                  <a:pt x="3531" y="27678"/>
                </a:lnTo>
                <a:cubicBezTo>
                  <a:pt x="1291" y="29342"/>
                  <a:pt x="1" y="31892"/>
                  <a:pt x="1" y="34667"/>
                </a:cubicBezTo>
                <a:cubicBezTo>
                  <a:pt x="1" y="37431"/>
                  <a:pt x="1279" y="39970"/>
                  <a:pt x="3508" y="41633"/>
                </a:cubicBezTo>
                <a:lnTo>
                  <a:pt x="4049" y="42038"/>
                </a:lnTo>
                <a:lnTo>
                  <a:pt x="3888" y="42686"/>
                </a:lnTo>
                <a:cubicBezTo>
                  <a:pt x="3716" y="43393"/>
                  <a:pt x="3632" y="44082"/>
                  <a:pt x="3632" y="44754"/>
                </a:cubicBezTo>
                <a:cubicBezTo>
                  <a:pt x="3632" y="49235"/>
                  <a:pt x="6985" y="52956"/>
                  <a:pt x="11437" y="53407"/>
                </a:cubicBezTo>
                <a:lnTo>
                  <a:pt x="11812" y="53450"/>
                </a:lnTo>
                <a:lnTo>
                  <a:pt x="12073" y="53722"/>
                </a:lnTo>
                <a:cubicBezTo>
                  <a:pt x="12358" y="54026"/>
                  <a:pt x="12625" y="54299"/>
                  <a:pt x="12882" y="54548"/>
                </a:cubicBezTo>
                <a:lnTo>
                  <a:pt x="13118" y="54781"/>
                </a:lnTo>
                <a:lnTo>
                  <a:pt x="13173" y="55107"/>
                </a:lnTo>
                <a:cubicBezTo>
                  <a:pt x="13886" y="59304"/>
                  <a:pt x="17488" y="62352"/>
                  <a:pt x="21743" y="62352"/>
                </a:cubicBezTo>
                <a:cubicBezTo>
                  <a:pt x="22368" y="62352"/>
                  <a:pt x="23002" y="62281"/>
                  <a:pt x="23644" y="62138"/>
                </a:cubicBezTo>
                <a:lnTo>
                  <a:pt x="24875" y="61859"/>
                </a:lnTo>
                <a:lnTo>
                  <a:pt x="24875" y="63262"/>
                </a:lnTo>
                <a:cubicBezTo>
                  <a:pt x="24875" y="63268"/>
                  <a:pt x="24875" y="63280"/>
                  <a:pt x="24881" y="63292"/>
                </a:cubicBezTo>
                <a:cubicBezTo>
                  <a:pt x="24999" y="63839"/>
                  <a:pt x="25641" y="65402"/>
                  <a:pt x="27128" y="65984"/>
                </a:cubicBezTo>
                <a:cubicBezTo>
                  <a:pt x="29434" y="66894"/>
                  <a:pt x="30968" y="68219"/>
                  <a:pt x="31854" y="69169"/>
                </a:cubicBezTo>
                <a:cubicBezTo>
                  <a:pt x="31877" y="69199"/>
                  <a:pt x="31918" y="69218"/>
                  <a:pt x="31961" y="69218"/>
                </a:cubicBezTo>
                <a:cubicBezTo>
                  <a:pt x="32002" y="69218"/>
                  <a:pt x="32038" y="69199"/>
                  <a:pt x="32068" y="69169"/>
                </a:cubicBezTo>
                <a:cubicBezTo>
                  <a:pt x="32946" y="68219"/>
                  <a:pt x="34486" y="66894"/>
                  <a:pt x="36792" y="65984"/>
                </a:cubicBezTo>
                <a:cubicBezTo>
                  <a:pt x="38273" y="65396"/>
                  <a:pt x="38915" y="63844"/>
                  <a:pt x="39039" y="63292"/>
                </a:cubicBezTo>
                <a:lnTo>
                  <a:pt x="39039" y="63262"/>
                </a:lnTo>
                <a:lnTo>
                  <a:pt x="39039" y="61859"/>
                </a:lnTo>
                <a:lnTo>
                  <a:pt x="40276" y="62138"/>
                </a:lnTo>
                <a:cubicBezTo>
                  <a:pt x="40912" y="62281"/>
                  <a:pt x="41554" y="62352"/>
                  <a:pt x="42171" y="62352"/>
                </a:cubicBezTo>
                <a:cubicBezTo>
                  <a:pt x="46427" y="62352"/>
                  <a:pt x="50034" y="59304"/>
                  <a:pt x="50742" y="55107"/>
                </a:cubicBezTo>
                <a:lnTo>
                  <a:pt x="50802" y="54781"/>
                </a:lnTo>
                <a:lnTo>
                  <a:pt x="51033" y="54548"/>
                </a:lnTo>
                <a:cubicBezTo>
                  <a:pt x="51295" y="54299"/>
                  <a:pt x="51562" y="54026"/>
                  <a:pt x="51841" y="53722"/>
                </a:cubicBezTo>
                <a:lnTo>
                  <a:pt x="52102" y="53450"/>
                </a:lnTo>
                <a:lnTo>
                  <a:pt x="52478" y="53407"/>
                </a:lnTo>
                <a:cubicBezTo>
                  <a:pt x="56930" y="52956"/>
                  <a:pt x="60288" y="49235"/>
                  <a:pt x="60288" y="44754"/>
                </a:cubicBezTo>
                <a:cubicBezTo>
                  <a:pt x="60288" y="44082"/>
                  <a:pt x="60198" y="43386"/>
                  <a:pt x="60032" y="42686"/>
                </a:cubicBezTo>
                <a:lnTo>
                  <a:pt x="59871" y="42038"/>
                </a:lnTo>
                <a:lnTo>
                  <a:pt x="60406" y="41633"/>
                </a:lnTo>
                <a:cubicBezTo>
                  <a:pt x="62636" y="39970"/>
                  <a:pt x="63914" y="37431"/>
                  <a:pt x="63914" y="34667"/>
                </a:cubicBezTo>
                <a:cubicBezTo>
                  <a:pt x="63914" y="31892"/>
                  <a:pt x="62630" y="29342"/>
                  <a:pt x="60383" y="27678"/>
                </a:cubicBezTo>
                <a:lnTo>
                  <a:pt x="59835" y="27274"/>
                </a:lnTo>
                <a:lnTo>
                  <a:pt x="60008" y="26614"/>
                </a:lnTo>
                <a:cubicBezTo>
                  <a:pt x="60192" y="25883"/>
                  <a:pt x="60288" y="25157"/>
                  <a:pt x="60288" y="24463"/>
                </a:cubicBezTo>
                <a:cubicBezTo>
                  <a:pt x="60288" y="19714"/>
                  <a:pt x="56567" y="15898"/>
                  <a:pt x="51824" y="15767"/>
                </a:cubicBezTo>
                <a:lnTo>
                  <a:pt x="50914" y="15743"/>
                </a:lnTo>
                <a:lnTo>
                  <a:pt x="50837" y="14840"/>
                </a:lnTo>
                <a:cubicBezTo>
                  <a:pt x="50469" y="10363"/>
                  <a:pt x="46665" y="6863"/>
                  <a:pt x="42171" y="6863"/>
                </a:cubicBezTo>
                <a:cubicBezTo>
                  <a:pt x="41554" y="6863"/>
                  <a:pt x="40912" y="6934"/>
                  <a:pt x="40276" y="7077"/>
                </a:cubicBezTo>
                <a:lnTo>
                  <a:pt x="39039" y="7351"/>
                </a:lnTo>
                <a:lnTo>
                  <a:pt x="39039" y="5954"/>
                </a:lnTo>
                <a:lnTo>
                  <a:pt x="39039" y="5924"/>
                </a:lnTo>
                <a:cubicBezTo>
                  <a:pt x="38915" y="5371"/>
                  <a:pt x="38273" y="3814"/>
                  <a:pt x="36792" y="3225"/>
                </a:cubicBezTo>
                <a:cubicBezTo>
                  <a:pt x="34486" y="2317"/>
                  <a:pt x="32946" y="997"/>
                  <a:pt x="32068" y="46"/>
                </a:cubicBezTo>
                <a:cubicBezTo>
                  <a:pt x="32041" y="16"/>
                  <a:pt x="32000" y="1"/>
                  <a:pt x="31960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3" name="Google Shape;2543;p30"/>
          <p:cNvSpPr txBox="1">
            <a:spLocks noGrp="1"/>
          </p:cNvSpPr>
          <p:nvPr>
            <p:ph type="title"/>
          </p:nvPr>
        </p:nvSpPr>
        <p:spPr>
          <a:xfrm>
            <a:off x="1956622" y="1631698"/>
            <a:ext cx="2759394" cy="86409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1400" dirty="0" err="1"/>
              <a:t>Faktor-faktor</a:t>
            </a:r>
            <a:r>
              <a:rPr lang="en-US" sz="1400" dirty="0"/>
              <a:t> yang </a:t>
            </a:r>
            <a:r>
              <a:rPr lang="en-US" sz="1400" dirty="0" err="1"/>
              <a:t>melatarbelakangi</a:t>
            </a:r>
            <a:r>
              <a:rPr lang="en-US" sz="1400" dirty="0"/>
              <a:t> </a:t>
            </a:r>
            <a:r>
              <a:rPr lang="en-US" sz="1400" dirty="0" err="1"/>
              <a:t>lahirnya</a:t>
            </a:r>
            <a:r>
              <a:rPr lang="en-US" sz="1400" dirty="0"/>
              <a:t> </a:t>
            </a:r>
            <a:r>
              <a:rPr lang="en-US" sz="1400" dirty="0" err="1"/>
              <a:t>gerakan</a:t>
            </a:r>
            <a:r>
              <a:rPr lang="en-US" sz="1400" dirty="0"/>
              <a:t> </a:t>
            </a:r>
            <a:r>
              <a:rPr lang="en-US" sz="1400" dirty="0" err="1"/>
              <a:t>pendidikan</a:t>
            </a:r>
            <a:r>
              <a:rPr lang="en-US" sz="1400" dirty="0"/>
              <a:t> </a:t>
            </a:r>
            <a:r>
              <a:rPr lang="en-US" sz="1400" dirty="0" err="1"/>
              <a:t>Muhammadiyah</a:t>
            </a:r>
            <a:endParaRPr sz="1400" dirty="0"/>
          </a:p>
        </p:txBody>
      </p:sp>
      <p:sp>
        <p:nvSpPr>
          <p:cNvPr id="2544" name="Google Shape;2544;p30"/>
          <p:cNvSpPr txBox="1">
            <a:spLocks noGrp="1"/>
          </p:cNvSpPr>
          <p:nvPr>
            <p:ph type="title" idx="2"/>
          </p:nvPr>
        </p:nvSpPr>
        <p:spPr>
          <a:xfrm>
            <a:off x="1218986" y="17639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2545" name="Google Shape;2545;p30"/>
          <p:cNvSpPr txBox="1">
            <a:spLocks noGrp="1"/>
          </p:cNvSpPr>
          <p:nvPr>
            <p:ph type="title" idx="3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MUHAMMADIYAH</a:t>
            </a:r>
            <a:r>
              <a:rPr lang="en-US" sz="2400" dirty="0"/>
              <a:t> SEBAGAI GERAKAN PENDIDIKAN</a:t>
            </a:r>
            <a:endParaRPr sz="2400" dirty="0"/>
          </a:p>
        </p:txBody>
      </p:sp>
      <p:sp>
        <p:nvSpPr>
          <p:cNvPr id="2546" name="Google Shape;2546;p30"/>
          <p:cNvSpPr txBox="1">
            <a:spLocks noGrp="1"/>
          </p:cNvSpPr>
          <p:nvPr>
            <p:ph type="title" idx="4"/>
          </p:nvPr>
        </p:nvSpPr>
        <p:spPr>
          <a:xfrm>
            <a:off x="1983241" y="3639621"/>
            <a:ext cx="23364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1600" dirty="0" err="1"/>
              <a:t>Pemikiran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praktis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endParaRPr sz="1600" dirty="0"/>
          </a:p>
        </p:txBody>
      </p:sp>
      <p:sp>
        <p:nvSpPr>
          <p:cNvPr id="2547" name="Google Shape;2547;p30"/>
          <p:cNvSpPr txBox="1">
            <a:spLocks noGrp="1"/>
          </p:cNvSpPr>
          <p:nvPr>
            <p:ph type="title" idx="5"/>
          </p:nvPr>
        </p:nvSpPr>
        <p:spPr>
          <a:xfrm>
            <a:off x="1218986" y="34708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2549" name="Google Shape;2549;p30"/>
          <p:cNvSpPr txBox="1">
            <a:spLocks noGrp="1"/>
          </p:cNvSpPr>
          <p:nvPr>
            <p:ph type="title" idx="7"/>
          </p:nvPr>
        </p:nvSpPr>
        <p:spPr>
          <a:xfrm>
            <a:off x="5610122" y="1932721"/>
            <a:ext cx="23364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1600" dirty="0" err="1"/>
              <a:t>Cita-cita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Muhammadiyah</a:t>
            </a:r>
            <a:endParaRPr sz="1600" dirty="0"/>
          </a:p>
        </p:txBody>
      </p:sp>
      <p:sp>
        <p:nvSpPr>
          <p:cNvPr id="2550" name="Google Shape;2550;p30"/>
          <p:cNvSpPr txBox="1">
            <a:spLocks noGrp="1"/>
          </p:cNvSpPr>
          <p:nvPr>
            <p:ph type="title" idx="8"/>
          </p:nvPr>
        </p:nvSpPr>
        <p:spPr>
          <a:xfrm>
            <a:off x="4872511" y="17639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2552" name="Google Shape;2552;p30"/>
          <p:cNvSpPr txBox="1">
            <a:spLocks noGrp="1"/>
          </p:cNvSpPr>
          <p:nvPr>
            <p:ph type="title" idx="13"/>
          </p:nvPr>
        </p:nvSpPr>
        <p:spPr>
          <a:xfrm>
            <a:off x="5610122" y="3639621"/>
            <a:ext cx="2336400" cy="2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Kesimpulan</a:t>
            </a:r>
            <a:endParaRPr dirty="0"/>
          </a:p>
        </p:txBody>
      </p:sp>
      <p:sp>
        <p:nvSpPr>
          <p:cNvPr id="2553" name="Google Shape;2553;p30"/>
          <p:cNvSpPr txBox="1">
            <a:spLocks noGrp="1"/>
          </p:cNvSpPr>
          <p:nvPr>
            <p:ph type="title" idx="14"/>
          </p:nvPr>
        </p:nvSpPr>
        <p:spPr>
          <a:xfrm>
            <a:off x="4872511" y="3470884"/>
            <a:ext cx="6717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cxnSp>
        <p:nvCxnSpPr>
          <p:cNvPr id="2555" name="Google Shape;2555;p30"/>
          <p:cNvCxnSpPr/>
          <p:nvPr/>
        </p:nvCxnSpPr>
        <p:spPr>
          <a:xfrm>
            <a:off x="828925" y="1044025"/>
            <a:ext cx="33123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56" name="Google Shape;2556;p30"/>
          <p:cNvSpPr/>
          <p:nvPr/>
        </p:nvSpPr>
        <p:spPr>
          <a:xfrm>
            <a:off x="1153063" y="3332450"/>
            <a:ext cx="803559" cy="870243"/>
          </a:xfrm>
          <a:custGeom>
            <a:avLst/>
            <a:gdLst/>
            <a:ahLst/>
            <a:cxnLst/>
            <a:rect l="l" t="t" r="r" b="b"/>
            <a:pathLst>
              <a:path w="63914" h="69218" extrusionOk="0">
                <a:moveTo>
                  <a:pt x="31961" y="355"/>
                </a:moveTo>
                <a:cubicBezTo>
                  <a:pt x="32875" y="1318"/>
                  <a:pt x="34421" y="2608"/>
                  <a:pt x="36685" y="3499"/>
                </a:cubicBezTo>
                <a:cubicBezTo>
                  <a:pt x="38035" y="4034"/>
                  <a:pt x="38629" y="5449"/>
                  <a:pt x="38748" y="5971"/>
                </a:cubicBezTo>
                <a:lnTo>
                  <a:pt x="38748" y="7535"/>
                </a:lnTo>
                <a:cubicBezTo>
                  <a:pt x="38748" y="7576"/>
                  <a:pt x="38772" y="7617"/>
                  <a:pt x="38801" y="7647"/>
                </a:cubicBezTo>
                <a:cubicBezTo>
                  <a:pt x="38830" y="7667"/>
                  <a:pt x="38869" y="7679"/>
                  <a:pt x="38904" y="7679"/>
                </a:cubicBezTo>
                <a:cubicBezTo>
                  <a:pt x="38912" y="7679"/>
                  <a:pt x="38919" y="7678"/>
                  <a:pt x="38926" y="7677"/>
                </a:cubicBezTo>
                <a:lnTo>
                  <a:pt x="40341" y="7362"/>
                </a:lnTo>
                <a:cubicBezTo>
                  <a:pt x="40965" y="7223"/>
                  <a:pt x="41584" y="7156"/>
                  <a:pt x="42189" y="7156"/>
                </a:cubicBezTo>
                <a:cubicBezTo>
                  <a:pt x="46520" y="7156"/>
                  <a:pt x="50191" y="10546"/>
                  <a:pt x="50546" y="14864"/>
                </a:cubicBezTo>
                <a:lnTo>
                  <a:pt x="50635" y="15898"/>
                </a:lnTo>
                <a:cubicBezTo>
                  <a:pt x="50640" y="15975"/>
                  <a:pt x="50700" y="16028"/>
                  <a:pt x="50777" y="16034"/>
                </a:cubicBezTo>
                <a:lnTo>
                  <a:pt x="51811" y="16063"/>
                </a:lnTo>
                <a:cubicBezTo>
                  <a:pt x="56400" y="16189"/>
                  <a:pt x="59997" y="19874"/>
                  <a:pt x="59997" y="24463"/>
                </a:cubicBezTo>
                <a:cubicBezTo>
                  <a:pt x="59997" y="25134"/>
                  <a:pt x="59901" y="25835"/>
                  <a:pt x="59723" y="26542"/>
                </a:cubicBezTo>
                <a:lnTo>
                  <a:pt x="59533" y="27297"/>
                </a:lnTo>
                <a:cubicBezTo>
                  <a:pt x="59514" y="27351"/>
                  <a:pt x="59539" y="27417"/>
                  <a:pt x="59586" y="27452"/>
                </a:cubicBezTo>
                <a:lnTo>
                  <a:pt x="60211" y="27916"/>
                </a:lnTo>
                <a:cubicBezTo>
                  <a:pt x="62380" y="29521"/>
                  <a:pt x="63621" y="31981"/>
                  <a:pt x="63621" y="34667"/>
                </a:cubicBezTo>
                <a:cubicBezTo>
                  <a:pt x="63621" y="37336"/>
                  <a:pt x="62386" y="39791"/>
                  <a:pt x="60233" y="41402"/>
                </a:cubicBezTo>
                <a:lnTo>
                  <a:pt x="59616" y="41860"/>
                </a:lnTo>
                <a:cubicBezTo>
                  <a:pt x="59569" y="41895"/>
                  <a:pt x="59550" y="41954"/>
                  <a:pt x="59563" y="42014"/>
                </a:cubicBezTo>
                <a:lnTo>
                  <a:pt x="59747" y="42757"/>
                </a:lnTo>
                <a:cubicBezTo>
                  <a:pt x="59912" y="43435"/>
                  <a:pt x="59997" y="44106"/>
                  <a:pt x="59997" y="44754"/>
                </a:cubicBezTo>
                <a:cubicBezTo>
                  <a:pt x="59997" y="49081"/>
                  <a:pt x="56751" y="52682"/>
                  <a:pt x="52448" y="53122"/>
                </a:cubicBezTo>
                <a:lnTo>
                  <a:pt x="52020" y="53164"/>
                </a:lnTo>
                <a:cubicBezTo>
                  <a:pt x="51984" y="53170"/>
                  <a:pt x="51954" y="53182"/>
                  <a:pt x="51931" y="53212"/>
                </a:cubicBezTo>
                <a:lnTo>
                  <a:pt x="51633" y="53527"/>
                </a:lnTo>
                <a:cubicBezTo>
                  <a:pt x="51348" y="53824"/>
                  <a:pt x="51087" y="54092"/>
                  <a:pt x="50832" y="54341"/>
                </a:cubicBezTo>
                <a:lnTo>
                  <a:pt x="50563" y="54608"/>
                </a:lnTo>
                <a:cubicBezTo>
                  <a:pt x="50541" y="54627"/>
                  <a:pt x="50522" y="54655"/>
                  <a:pt x="50516" y="54685"/>
                </a:cubicBezTo>
                <a:lnTo>
                  <a:pt x="50456" y="55060"/>
                </a:lnTo>
                <a:cubicBezTo>
                  <a:pt x="49767" y="59113"/>
                  <a:pt x="46284" y="62061"/>
                  <a:pt x="42171" y="62061"/>
                </a:cubicBezTo>
                <a:cubicBezTo>
                  <a:pt x="41571" y="62061"/>
                  <a:pt x="40953" y="61990"/>
                  <a:pt x="40341" y="61853"/>
                </a:cubicBezTo>
                <a:lnTo>
                  <a:pt x="38926" y="61538"/>
                </a:lnTo>
                <a:cubicBezTo>
                  <a:pt x="38916" y="61535"/>
                  <a:pt x="38904" y="61534"/>
                  <a:pt x="38893" y="61534"/>
                </a:cubicBezTo>
                <a:cubicBezTo>
                  <a:pt x="38861" y="61534"/>
                  <a:pt x="38827" y="61546"/>
                  <a:pt x="38801" y="61568"/>
                </a:cubicBezTo>
                <a:cubicBezTo>
                  <a:pt x="38772" y="61592"/>
                  <a:pt x="38748" y="61633"/>
                  <a:pt x="38748" y="61681"/>
                </a:cubicBezTo>
                <a:lnTo>
                  <a:pt x="38748" y="63244"/>
                </a:lnTo>
                <a:cubicBezTo>
                  <a:pt x="38629" y="63767"/>
                  <a:pt x="38035" y="65175"/>
                  <a:pt x="36685" y="65710"/>
                </a:cubicBezTo>
                <a:cubicBezTo>
                  <a:pt x="34421" y="66609"/>
                  <a:pt x="32875" y="67893"/>
                  <a:pt x="31961" y="68856"/>
                </a:cubicBezTo>
                <a:cubicBezTo>
                  <a:pt x="31039" y="67893"/>
                  <a:pt x="29500" y="66609"/>
                  <a:pt x="27235" y="65710"/>
                </a:cubicBezTo>
                <a:cubicBezTo>
                  <a:pt x="25880" y="65182"/>
                  <a:pt x="25292" y="63762"/>
                  <a:pt x="25166" y="63244"/>
                </a:cubicBezTo>
                <a:lnTo>
                  <a:pt x="25166" y="61681"/>
                </a:lnTo>
                <a:cubicBezTo>
                  <a:pt x="25166" y="61633"/>
                  <a:pt x="25149" y="61592"/>
                  <a:pt x="25114" y="61568"/>
                </a:cubicBezTo>
                <a:cubicBezTo>
                  <a:pt x="25087" y="61546"/>
                  <a:pt x="25057" y="61534"/>
                  <a:pt x="25026" y="61534"/>
                </a:cubicBezTo>
                <a:cubicBezTo>
                  <a:pt x="25015" y="61534"/>
                  <a:pt x="25004" y="61535"/>
                  <a:pt x="24994" y="61538"/>
                </a:cubicBezTo>
                <a:lnTo>
                  <a:pt x="23580" y="61853"/>
                </a:lnTo>
                <a:cubicBezTo>
                  <a:pt x="22961" y="61990"/>
                  <a:pt x="22343" y="62061"/>
                  <a:pt x="21743" y="62061"/>
                </a:cubicBezTo>
                <a:cubicBezTo>
                  <a:pt x="17630" y="62061"/>
                  <a:pt x="14147" y="59113"/>
                  <a:pt x="13464" y="55060"/>
                </a:cubicBezTo>
                <a:lnTo>
                  <a:pt x="13398" y="54685"/>
                </a:lnTo>
                <a:cubicBezTo>
                  <a:pt x="13392" y="54655"/>
                  <a:pt x="13381" y="54627"/>
                  <a:pt x="13357" y="54608"/>
                </a:cubicBezTo>
                <a:lnTo>
                  <a:pt x="13088" y="54341"/>
                </a:lnTo>
                <a:cubicBezTo>
                  <a:pt x="12833" y="54092"/>
                  <a:pt x="12572" y="53824"/>
                  <a:pt x="12287" y="53527"/>
                </a:cubicBezTo>
                <a:lnTo>
                  <a:pt x="11990" y="53212"/>
                </a:lnTo>
                <a:cubicBezTo>
                  <a:pt x="11966" y="53182"/>
                  <a:pt x="11930" y="53170"/>
                  <a:pt x="11900" y="53164"/>
                </a:cubicBezTo>
                <a:lnTo>
                  <a:pt x="11467" y="53122"/>
                </a:lnTo>
                <a:cubicBezTo>
                  <a:pt x="7169" y="52682"/>
                  <a:pt x="3923" y="49081"/>
                  <a:pt x="3923" y="44754"/>
                </a:cubicBezTo>
                <a:cubicBezTo>
                  <a:pt x="3923" y="44106"/>
                  <a:pt x="4007" y="43435"/>
                  <a:pt x="4173" y="42757"/>
                </a:cubicBezTo>
                <a:lnTo>
                  <a:pt x="4351" y="42014"/>
                </a:lnTo>
                <a:cubicBezTo>
                  <a:pt x="4370" y="41954"/>
                  <a:pt x="4346" y="41895"/>
                  <a:pt x="4298" y="41860"/>
                </a:cubicBezTo>
                <a:lnTo>
                  <a:pt x="3687" y="41402"/>
                </a:lnTo>
                <a:cubicBezTo>
                  <a:pt x="1528" y="39791"/>
                  <a:pt x="293" y="37336"/>
                  <a:pt x="293" y="34667"/>
                </a:cubicBezTo>
                <a:cubicBezTo>
                  <a:pt x="293" y="31981"/>
                  <a:pt x="1541" y="29521"/>
                  <a:pt x="3709" y="27916"/>
                </a:cubicBezTo>
                <a:lnTo>
                  <a:pt x="4334" y="27452"/>
                </a:lnTo>
                <a:cubicBezTo>
                  <a:pt x="4381" y="27417"/>
                  <a:pt x="4400" y="27351"/>
                  <a:pt x="4387" y="27297"/>
                </a:cubicBezTo>
                <a:lnTo>
                  <a:pt x="4197" y="26542"/>
                </a:lnTo>
                <a:cubicBezTo>
                  <a:pt x="4013" y="25835"/>
                  <a:pt x="3923" y="25134"/>
                  <a:pt x="3923" y="24463"/>
                </a:cubicBezTo>
                <a:cubicBezTo>
                  <a:pt x="3923" y="19874"/>
                  <a:pt x="7514" y="16189"/>
                  <a:pt x="12103" y="16063"/>
                </a:cubicBezTo>
                <a:lnTo>
                  <a:pt x="13143" y="16034"/>
                </a:lnTo>
                <a:cubicBezTo>
                  <a:pt x="13214" y="16028"/>
                  <a:pt x="13280" y="15975"/>
                  <a:pt x="13285" y="15898"/>
                </a:cubicBezTo>
                <a:lnTo>
                  <a:pt x="13368" y="14864"/>
                </a:lnTo>
                <a:cubicBezTo>
                  <a:pt x="13728" y="10546"/>
                  <a:pt x="17396" y="7156"/>
                  <a:pt x="21730" y="7156"/>
                </a:cubicBezTo>
                <a:cubicBezTo>
                  <a:pt x="22336" y="7156"/>
                  <a:pt x="22955" y="7223"/>
                  <a:pt x="23580" y="7362"/>
                </a:cubicBezTo>
                <a:lnTo>
                  <a:pt x="24994" y="7677"/>
                </a:lnTo>
                <a:cubicBezTo>
                  <a:pt x="25001" y="7678"/>
                  <a:pt x="25008" y="7679"/>
                  <a:pt x="25015" y="7679"/>
                </a:cubicBezTo>
                <a:cubicBezTo>
                  <a:pt x="25050" y="7679"/>
                  <a:pt x="25084" y="7667"/>
                  <a:pt x="25114" y="7647"/>
                </a:cubicBezTo>
                <a:cubicBezTo>
                  <a:pt x="25149" y="7617"/>
                  <a:pt x="25166" y="7576"/>
                  <a:pt x="25166" y="7535"/>
                </a:cubicBezTo>
                <a:lnTo>
                  <a:pt x="25166" y="5971"/>
                </a:lnTo>
                <a:cubicBezTo>
                  <a:pt x="25292" y="5449"/>
                  <a:pt x="25880" y="4034"/>
                  <a:pt x="27235" y="3499"/>
                </a:cubicBezTo>
                <a:cubicBezTo>
                  <a:pt x="29500" y="2608"/>
                  <a:pt x="31039" y="1318"/>
                  <a:pt x="31961" y="355"/>
                </a:cubicBezTo>
                <a:close/>
                <a:moveTo>
                  <a:pt x="31960" y="1"/>
                </a:moveTo>
                <a:cubicBezTo>
                  <a:pt x="31920" y="1"/>
                  <a:pt x="31880" y="16"/>
                  <a:pt x="31854" y="46"/>
                </a:cubicBezTo>
                <a:cubicBezTo>
                  <a:pt x="30968" y="997"/>
                  <a:pt x="29434" y="2317"/>
                  <a:pt x="27128" y="3225"/>
                </a:cubicBezTo>
                <a:cubicBezTo>
                  <a:pt x="25641" y="3814"/>
                  <a:pt x="24999" y="5371"/>
                  <a:pt x="24881" y="5924"/>
                </a:cubicBezTo>
                <a:cubicBezTo>
                  <a:pt x="24875" y="5930"/>
                  <a:pt x="24875" y="5941"/>
                  <a:pt x="24875" y="5954"/>
                </a:cubicBezTo>
                <a:lnTo>
                  <a:pt x="24875" y="7351"/>
                </a:lnTo>
                <a:lnTo>
                  <a:pt x="23644" y="7077"/>
                </a:lnTo>
                <a:cubicBezTo>
                  <a:pt x="23002" y="6934"/>
                  <a:pt x="22368" y="6863"/>
                  <a:pt x="21743" y="6863"/>
                </a:cubicBezTo>
                <a:cubicBezTo>
                  <a:pt x="17255" y="6863"/>
                  <a:pt x="13445" y="10363"/>
                  <a:pt x="13077" y="14840"/>
                </a:cubicBezTo>
                <a:lnTo>
                  <a:pt x="13000" y="15743"/>
                </a:lnTo>
                <a:lnTo>
                  <a:pt x="12097" y="15767"/>
                </a:lnTo>
                <a:cubicBezTo>
                  <a:pt x="7347" y="15898"/>
                  <a:pt x="3632" y="19714"/>
                  <a:pt x="3632" y="24463"/>
                </a:cubicBezTo>
                <a:cubicBezTo>
                  <a:pt x="3632" y="25157"/>
                  <a:pt x="3728" y="25883"/>
                  <a:pt x="3912" y="26614"/>
                </a:cubicBezTo>
                <a:lnTo>
                  <a:pt x="4079" y="27274"/>
                </a:lnTo>
                <a:lnTo>
                  <a:pt x="3531" y="27678"/>
                </a:lnTo>
                <a:cubicBezTo>
                  <a:pt x="1291" y="29342"/>
                  <a:pt x="1" y="31892"/>
                  <a:pt x="1" y="34667"/>
                </a:cubicBezTo>
                <a:cubicBezTo>
                  <a:pt x="1" y="37431"/>
                  <a:pt x="1279" y="39970"/>
                  <a:pt x="3508" y="41633"/>
                </a:cubicBezTo>
                <a:lnTo>
                  <a:pt x="4049" y="42038"/>
                </a:lnTo>
                <a:lnTo>
                  <a:pt x="3888" y="42686"/>
                </a:lnTo>
                <a:cubicBezTo>
                  <a:pt x="3716" y="43393"/>
                  <a:pt x="3632" y="44082"/>
                  <a:pt x="3632" y="44754"/>
                </a:cubicBezTo>
                <a:cubicBezTo>
                  <a:pt x="3632" y="49235"/>
                  <a:pt x="6985" y="52956"/>
                  <a:pt x="11437" y="53407"/>
                </a:cubicBezTo>
                <a:lnTo>
                  <a:pt x="11812" y="53450"/>
                </a:lnTo>
                <a:lnTo>
                  <a:pt x="12073" y="53722"/>
                </a:lnTo>
                <a:cubicBezTo>
                  <a:pt x="12358" y="54026"/>
                  <a:pt x="12625" y="54299"/>
                  <a:pt x="12882" y="54548"/>
                </a:cubicBezTo>
                <a:lnTo>
                  <a:pt x="13118" y="54781"/>
                </a:lnTo>
                <a:lnTo>
                  <a:pt x="13173" y="55107"/>
                </a:lnTo>
                <a:cubicBezTo>
                  <a:pt x="13886" y="59304"/>
                  <a:pt x="17488" y="62352"/>
                  <a:pt x="21743" y="62352"/>
                </a:cubicBezTo>
                <a:cubicBezTo>
                  <a:pt x="22368" y="62352"/>
                  <a:pt x="23002" y="62281"/>
                  <a:pt x="23644" y="62138"/>
                </a:cubicBezTo>
                <a:lnTo>
                  <a:pt x="24875" y="61859"/>
                </a:lnTo>
                <a:lnTo>
                  <a:pt x="24875" y="63262"/>
                </a:lnTo>
                <a:cubicBezTo>
                  <a:pt x="24875" y="63268"/>
                  <a:pt x="24875" y="63280"/>
                  <a:pt x="24881" y="63292"/>
                </a:cubicBezTo>
                <a:cubicBezTo>
                  <a:pt x="24999" y="63839"/>
                  <a:pt x="25641" y="65402"/>
                  <a:pt x="27128" y="65984"/>
                </a:cubicBezTo>
                <a:cubicBezTo>
                  <a:pt x="29434" y="66894"/>
                  <a:pt x="30968" y="68219"/>
                  <a:pt x="31854" y="69169"/>
                </a:cubicBezTo>
                <a:cubicBezTo>
                  <a:pt x="31877" y="69199"/>
                  <a:pt x="31918" y="69218"/>
                  <a:pt x="31961" y="69218"/>
                </a:cubicBezTo>
                <a:cubicBezTo>
                  <a:pt x="32002" y="69218"/>
                  <a:pt x="32038" y="69199"/>
                  <a:pt x="32068" y="69169"/>
                </a:cubicBezTo>
                <a:cubicBezTo>
                  <a:pt x="32946" y="68219"/>
                  <a:pt x="34486" y="66894"/>
                  <a:pt x="36792" y="65984"/>
                </a:cubicBezTo>
                <a:cubicBezTo>
                  <a:pt x="38273" y="65396"/>
                  <a:pt x="38915" y="63844"/>
                  <a:pt x="39039" y="63292"/>
                </a:cubicBezTo>
                <a:lnTo>
                  <a:pt x="39039" y="63262"/>
                </a:lnTo>
                <a:lnTo>
                  <a:pt x="39039" y="61859"/>
                </a:lnTo>
                <a:lnTo>
                  <a:pt x="40276" y="62138"/>
                </a:lnTo>
                <a:cubicBezTo>
                  <a:pt x="40912" y="62281"/>
                  <a:pt x="41554" y="62352"/>
                  <a:pt x="42171" y="62352"/>
                </a:cubicBezTo>
                <a:cubicBezTo>
                  <a:pt x="46427" y="62352"/>
                  <a:pt x="50034" y="59304"/>
                  <a:pt x="50742" y="55107"/>
                </a:cubicBezTo>
                <a:lnTo>
                  <a:pt x="50802" y="54781"/>
                </a:lnTo>
                <a:lnTo>
                  <a:pt x="51033" y="54548"/>
                </a:lnTo>
                <a:cubicBezTo>
                  <a:pt x="51295" y="54299"/>
                  <a:pt x="51562" y="54026"/>
                  <a:pt x="51841" y="53722"/>
                </a:cubicBezTo>
                <a:lnTo>
                  <a:pt x="52102" y="53450"/>
                </a:lnTo>
                <a:lnTo>
                  <a:pt x="52478" y="53407"/>
                </a:lnTo>
                <a:cubicBezTo>
                  <a:pt x="56930" y="52956"/>
                  <a:pt x="60288" y="49235"/>
                  <a:pt x="60288" y="44754"/>
                </a:cubicBezTo>
                <a:cubicBezTo>
                  <a:pt x="60288" y="44082"/>
                  <a:pt x="60198" y="43386"/>
                  <a:pt x="60032" y="42686"/>
                </a:cubicBezTo>
                <a:lnTo>
                  <a:pt x="59871" y="42038"/>
                </a:lnTo>
                <a:lnTo>
                  <a:pt x="60406" y="41633"/>
                </a:lnTo>
                <a:cubicBezTo>
                  <a:pt x="62636" y="39970"/>
                  <a:pt x="63914" y="37431"/>
                  <a:pt x="63914" y="34667"/>
                </a:cubicBezTo>
                <a:cubicBezTo>
                  <a:pt x="63914" y="31892"/>
                  <a:pt x="62630" y="29342"/>
                  <a:pt x="60383" y="27678"/>
                </a:cubicBezTo>
                <a:lnTo>
                  <a:pt x="59835" y="27274"/>
                </a:lnTo>
                <a:lnTo>
                  <a:pt x="60008" y="26614"/>
                </a:lnTo>
                <a:cubicBezTo>
                  <a:pt x="60192" y="25883"/>
                  <a:pt x="60288" y="25157"/>
                  <a:pt x="60288" y="24463"/>
                </a:cubicBezTo>
                <a:cubicBezTo>
                  <a:pt x="60288" y="19714"/>
                  <a:pt x="56567" y="15898"/>
                  <a:pt x="51824" y="15767"/>
                </a:cubicBezTo>
                <a:lnTo>
                  <a:pt x="50914" y="15743"/>
                </a:lnTo>
                <a:lnTo>
                  <a:pt x="50837" y="14840"/>
                </a:lnTo>
                <a:cubicBezTo>
                  <a:pt x="50469" y="10363"/>
                  <a:pt x="46665" y="6863"/>
                  <a:pt x="42171" y="6863"/>
                </a:cubicBezTo>
                <a:cubicBezTo>
                  <a:pt x="41554" y="6863"/>
                  <a:pt x="40912" y="6934"/>
                  <a:pt x="40276" y="7077"/>
                </a:cubicBezTo>
                <a:lnTo>
                  <a:pt x="39039" y="7351"/>
                </a:lnTo>
                <a:lnTo>
                  <a:pt x="39039" y="5954"/>
                </a:lnTo>
                <a:lnTo>
                  <a:pt x="39039" y="5924"/>
                </a:lnTo>
                <a:cubicBezTo>
                  <a:pt x="38915" y="5371"/>
                  <a:pt x="38273" y="3814"/>
                  <a:pt x="36792" y="3225"/>
                </a:cubicBezTo>
                <a:cubicBezTo>
                  <a:pt x="34486" y="2317"/>
                  <a:pt x="32946" y="997"/>
                  <a:pt x="32068" y="46"/>
                </a:cubicBezTo>
                <a:cubicBezTo>
                  <a:pt x="32041" y="16"/>
                  <a:pt x="32000" y="1"/>
                  <a:pt x="31960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7" name="Google Shape;2557;p30"/>
          <p:cNvSpPr/>
          <p:nvPr/>
        </p:nvSpPr>
        <p:spPr>
          <a:xfrm>
            <a:off x="4806563" y="1625550"/>
            <a:ext cx="803559" cy="870243"/>
          </a:xfrm>
          <a:custGeom>
            <a:avLst/>
            <a:gdLst/>
            <a:ahLst/>
            <a:cxnLst/>
            <a:rect l="l" t="t" r="r" b="b"/>
            <a:pathLst>
              <a:path w="63914" h="69218" extrusionOk="0">
                <a:moveTo>
                  <a:pt x="31961" y="355"/>
                </a:moveTo>
                <a:cubicBezTo>
                  <a:pt x="32875" y="1318"/>
                  <a:pt x="34421" y="2608"/>
                  <a:pt x="36685" y="3499"/>
                </a:cubicBezTo>
                <a:cubicBezTo>
                  <a:pt x="38035" y="4034"/>
                  <a:pt x="38629" y="5449"/>
                  <a:pt x="38748" y="5971"/>
                </a:cubicBezTo>
                <a:lnTo>
                  <a:pt x="38748" y="7535"/>
                </a:lnTo>
                <a:cubicBezTo>
                  <a:pt x="38748" y="7576"/>
                  <a:pt x="38772" y="7617"/>
                  <a:pt x="38801" y="7647"/>
                </a:cubicBezTo>
                <a:cubicBezTo>
                  <a:pt x="38830" y="7667"/>
                  <a:pt x="38869" y="7679"/>
                  <a:pt x="38904" y="7679"/>
                </a:cubicBezTo>
                <a:cubicBezTo>
                  <a:pt x="38912" y="7679"/>
                  <a:pt x="38919" y="7678"/>
                  <a:pt x="38926" y="7677"/>
                </a:cubicBezTo>
                <a:lnTo>
                  <a:pt x="40341" y="7362"/>
                </a:lnTo>
                <a:cubicBezTo>
                  <a:pt x="40965" y="7223"/>
                  <a:pt x="41584" y="7156"/>
                  <a:pt x="42189" y="7156"/>
                </a:cubicBezTo>
                <a:cubicBezTo>
                  <a:pt x="46520" y="7156"/>
                  <a:pt x="50191" y="10546"/>
                  <a:pt x="50546" y="14864"/>
                </a:cubicBezTo>
                <a:lnTo>
                  <a:pt x="50635" y="15898"/>
                </a:lnTo>
                <a:cubicBezTo>
                  <a:pt x="50640" y="15975"/>
                  <a:pt x="50700" y="16028"/>
                  <a:pt x="50777" y="16034"/>
                </a:cubicBezTo>
                <a:lnTo>
                  <a:pt x="51811" y="16063"/>
                </a:lnTo>
                <a:cubicBezTo>
                  <a:pt x="56400" y="16189"/>
                  <a:pt x="59997" y="19874"/>
                  <a:pt x="59997" y="24463"/>
                </a:cubicBezTo>
                <a:cubicBezTo>
                  <a:pt x="59997" y="25134"/>
                  <a:pt x="59901" y="25835"/>
                  <a:pt x="59723" y="26542"/>
                </a:cubicBezTo>
                <a:lnTo>
                  <a:pt x="59533" y="27297"/>
                </a:lnTo>
                <a:cubicBezTo>
                  <a:pt x="59514" y="27351"/>
                  <a:pt x="59539" y="27417"/>
                  <a:pt x="59586" y="27452"/>
                </a:cubicBezTo>
                <a:lnTo>
                  <a:pt x="60211" y="27916"/>
                </a:lnTo>
                <a:cubicBezTo>
                  <a:pt x="62380" y="29521"/>
                  <a:pt x="63621" y="31981"/>
                  <a:pt x="63621" y="34667"/>
                </a:cubicBezTo>
                <a:cubicBezTo>
                  <a:pt x="63621" y="37336"/>
                  <a:pt x="62386" y="39791"/>
                  <a:pt x="60233" y="41402"/>
                </a:cubicBezTo>
                <a:lnTo>
                  <a:pt x="59616" y="41860"/>
                </a:lnTo>
                <a:cubicBezTo>
                  <a:pt x="59569" y="41895"/>
                  <a:pt x="59550" y="41954"/>
                  <a:pt x="59563" y="42014"/>
                </a:cubicBezTo>
                <a:lnTo>
                  <a:pt x="59747" y="42757"/>
                </a:lnTo>
                <a:cubicBezTo>
                  <a:pt x="59912" y="43435"/>
                  <a:pt x="59997" y="44106"/>
                  <a:pt x="59997" y="44754"/>
                </a:cubicBezTo>
                <a:cubicBezTo>
                  <a:pt x="59997" y="49081"/>
                  <a:pt x="56751" y="52682"/>
                  <a:pt x="52448" y="53122"/>
                </a:cubicBezTo>
                <a:lnTo>
                  <a:pt x="52020" y="53164"/>
                </a:lnTo>
                <a:cubicBezTo>
                  <a:pt x="51984" y="53170"/>
                  <a:pt x="51954" y="53182"/>
                  <a:pt x="51931" y="53212"/>
                </a:cubicBezTo>
                <a:lnTo>
                  <a:pt x="51633" y="53527"/>
                </a:lnTo>
                <a:cubicBezTo>
                  <a:pt x="51348" y="53824"/>
                  <a:pt x="51087" y="54092"/>
                  <a:pt x="50832" y="54341"/>
                </a:cubicBezTo>
                <a:lnTo>
                  <a:pt x="50563" y="54608"/>
                </a:lnTo>
                <a:cubicBezTo>
                  <a:pt x="50541" y="54627"/>
                  <a:pt x="50522" y="54655"/>
                  <a:pt x="50516" y="54685"/>
                </a:cubicBezTo>
                <a:lnTo>
                  <a:pt x="50456" y="55060"/>
                </a:lnTo>
                <a:cubicBezTo>
                  <a:pt x="49767" y="59113"/>
                  <a:pt x="46284" y="62061"/>
                  <a:pt x="42171" y="62061"/>
                </a:cubicBezTo>
                <a:cubicBezTo>
                  <a:pt x="41571" y="62061"/>
                  <a:pt x="40953" y="61990"/>
                  <a:pt x="40341" y="61853"/>
                </a:cubicBezTo>
                <a:lnTo>
                  <a:pt x="38926" y="61538"/>
                </a:lnTo>
                <a:cubicBezTo>
                  <a:pt x="38916" y="61535"/>
                  <a:pt x="38904" y="61534"/>
                  <a:pt x="38893" y="61534"/>
                </a:cubicBezTo>
                <a:cubicBezTo>
                  <a:pt x="38861" y="61534"/>
                  <a:pt x="38827" y="61546"/>
                  <a:pt x="38801" y="61568"/>
                </a:cubicBezTo>
                <a:cubicBezTo>
                  <a:pt x="38772" y="61592"/>
                  <a:pt x="38748" y="61633"/>
                  <a:pt x="38748" y="61681"/>
                </a:cubicBezTo>
                <a:lnTo>
                  <a:pt x="38748" y="63244"/>
                </a:lnTo>
                <a:cubicBezTo>
                  <a:pt x="38629" y="63767"/>
                  <a:pt x="38035" y="65175"/>
                  <a:pt x="36685" y="65710"/>
                </a:cubicBezTo>
                <a:cubicBezTo>
                  <a:pt x="34421" y="66609"/>
                  <a:pt x="32875" y="67893"/>
                  <a:pt x="31961" y="68856"/>
                </a:cubicBezTo>
                <a:cubicBezTo>
                  <a:pt x="31039" y="67893"/>
                  <a:pt x="29500" y="66609"/>
                  <a:pt x="27235" y="65710"/>
                </a:cubicBezTo>
                <a:cubicBezTo>
                  <a:pt x="25880" y="65182"/>
                  <a:pt x="25292" y="63762"/>
                  <a:pt x="25166" y="63244"/>
                </a:cubicBezTo>
                <a:lnTo>
                  <a:pt x="25166" y="61681"/>
                </a:lnTo>
                <a:cubicBezTo>
                  <a:pt x="25166" y="61633"/>
                  <a:pt x="25149" y="61592"/>
                  <a:pt x="25114" y="61568"/>
                </a:cubicBezTo>
                <a:cubicBezTo>
                  <a:pt x="25087" y="61546"/>
                  <a:pt x="25057" y="61534"/>
                  <a:pt x="25026" y="61534"/>
                </a:cubicBezTo>
                <a:cubicBezTo>
                  <a:pt x="25015" y="61534"/>
                  <a:pt x="25004" y="61535"/>
                  <a:pt x="24994" y="61538"/>
                </a:cubicBezTo>
                <a:lnTo>
                  <a:pt x="23580" y="61853"/>
                </a:lnTo>
                <a:cubicBezTo>
                  <a:pt x="22961" y="61990"/>
                  <a:pt x="22343" y="62061"/>
                  <a:pt x="21743" y="62061"/>
                </a:cubicBezTo>
                <a:cubicBezTo>
                  <a:pt x="17630" y="62061"/>
                  <a:pt x="14147" y="59113"/>
                  <a:pt x="13464" y="55060"/>
                </a:cubicBezTo>
                <a:lnTo>
                  <a:pt x="13398" y="54685"/>
                </a:lnTo>
                <a:cubicBezTo>
                  <a:pt x="13392" y="54655"/>
                  <a:pt x="13381" y="54627"/>
                  <a:pt x="13357" y="54608"/>
                </a:cubicBezTo>
                <a:lnTo>
                  <a:pt x="13088" y="54341"/>
                </a:lnTo>
                <a:cubicBezTo>
                  <a:pt x="12833" y="54092"/>
                  <a:pt x="12572" y="53824"/>
                  <a:pt x="12287" y="53527"/>
                </a:cubicBezTo>
                <a:lnTo>
                  <a:pt x="11990" y="53212"/>
                </a:lnTo>
                <a:cubicBezTo>
                  <a:pt x="11966" y="53182"/>
                  <a:pt x="11930" y="53170"/>
                  <a:pt x="11900" y="53164"/>
                </a:cubicBezTo>
                <a:lnTo>
                  <a:pt x="11467" y="53122"/>
                </a:lnTo>
                <a:cubicBezTo>
                  <a:pt x="7169" y="52682"/>
                  <a:pt x="3923" y="49081"/>
                  <a:pt x="3923" y="44754"/>
                </a:cubicBezTo>
                <a:cubicBezTo>
                  <a:pt x="3923" y="44106"/>
                  <a:pt x="4007" y="43435"/>
                  <a:pt x="4173" y="42757"/>
                </a:cubicBezTo>
                <a:lnTo>
                  <a:pt x="4351" y="42014"/>
                </a:lnTo>
                <a:cubicBezTo>
                  <a:pt x="4370" y="41954"/>
                  <a:pt x="4346" y="41895"/>
                  <a:pt x="4298" y="41860"/>
                </a:cubicBezTo>
                <a:lnTo>
                  <a:pt x="3687" y="41402"/>
                </a:lnTo>
                <a:cubicBezTo>
                  <a:pt x="1528" y="39791"/>
                  <a:pt x="293" y="37336"/>
                  <a:pt x="293" y="34667"/>
                </a:cubicBezTo>
                <a:cubicBezTo>
                  <a:pt x="293" y="31981"/>
                  <a:pt x="1541" y="29521"/>
                  <a:pt x="3709" y="27916"/>
                </a:cubicBezTo>
                <a:lnTo>
                  <a:pt x="4334" y="27452"/>
                </a:lnTo>
                <a:cubicBezTo>
                  <a:pt x="4381" y="27417"/>
                  <a:pt x="4400" y="27351"/>
                  <a:pt x="4387" y="27297"/>
                </a:cubicBezTo>
                <a:lnTo>
                  <a:pt x="4197" y="26542"/>
                </a:lnTo>
                <a:cubicBezTo>
                  <a:pt x="4013" y="25835"/>
                  <a:pt x="3923" y="25134"/>
                  <a:pt x="3923" y="24463"/>
                </a:cubicBezTo>
                <a:cubicBezTo>
                  <a:pt x="3923" y="19874"/>
                  <a:pt x="7514" y="16189"/>
                  <a:pt x="12103" y="16063"/>
                </a:cubicBezTo>
                <a:lnTo>
                  <a:pt x="13143" y="16034"/>
                </a:lnTo>
                <a:cubicBezTo>
                  <a:pt x="13214" y="16028"/>
                  <a:pt x="13280" y="15975"/>
                  <a:pt x="13285" y="15898"/>
                </a:cubicBezTo>
                <a:lnTo>
                  <a:pt x="13368" y="14864"/>
                </a:lnTo>
                <a:cubicBezTo>
                  <a:pt x="13728" y="10546"/>
                  <a:pt x="17396" y="7156"/>
                  <a:pt x="21730" y="7156"/>
                </a:cubicBezTo>
                <a:cubicBezTo>
                  <a:pt x="22336" y="7156"/>
                  <a:pt x="22955" y="7223"/>
                  <a:pt x="23580" y="7362"/>
                </a:cubicBezTo>
                <a:lnTo>
                  <a:pt x="24994" y="7677"/>
                </a:lnTo>
                <a:cubicBezTo>
                  <a:pt x="25001" y="7678"/>
                  <a:pt x="25008" y="7679"/>
                  <a:pt x="25015" y="7679"/>
                </a:cubicBezTo>
                <a:cubicBezTo>
                  <a:pt x="25050" y="7679"/>
                  <a:pt x="25084" y="7667"/>
                  <a:pt x="25114" y="7647"/>
                </a:cubicBezTo>
                <a:cubicBezTo>
                  <a:pt x="25149" y="7617"/>
                  <a:pt x="25166" y="7576"/>
                  <a:pt x="25166" y="7535"/>
                </a:cubicBezTo>
                <a:lnTo>
                  <a:pt x="25166" y="5971"/>
                </a:lnTo>
                <a:cubicBezTo>
                  <a:pt x="25292" y="5449"/>
                  <a:pt x="25880" y="4034"/>
                  <a:pt x="27235" y="3499"/>
                </a:cubicBezTo>
                <a:cubicBezTo>
                  <a:pt x="29500" y="2608"/>
                  <a:pt x="31039" y="1318"/>
                  <a:pt x="31961" y="355"/>
                </a:cubicBezTo>
                <a:close/>
                <a:moveTo>
                  <a:pt x="31960" y="1"/>
                </a:moveTo>
                <a:cubicBezTo>
                  <a:pt x="31920" y="1"/>
                  <a:pt x="31880" y="16"/>
                  <a:pt x="31854" y="46"/>
                </a:cubicBezTo>
                <a:cubicBezTo>
                  <a:pt x="30968" y="997"/>
                  <a:pt x="29434" y="2317"/>
                  <a:pt x="27128" y="3225"/>
                </a:cubicBezTo>
                <a:cubicBezTo>
                  <a:pt x="25641" y="3814"/>
                  <a:pt x="24999" y="5371"/>
                  <a:pt x="24881" y="5924"/>
                </a:cubicBezTo>
                <a:cubicBezTo>
                  <a:pt x="24875" y="5930"/>
                  <a:pt x="24875" y="5941"/>
                  <a:pt x="24875" y="5954"/>
                </a:cubicBezTo>
                <a:lnTo>
                  <a:pt x="24875" y="7351"/>
                </a:lnTo>
                <a:lnTo>
                  <a:pt x="23644" y="7077"/>
                </a:lnTo>
                <a:cubicBezTo>
                  <a:pt x="23002" y="6934"/>
                  <a:pt x="22368" y="6863"/>
                  <a:pt x="21743" y="6863"/>
                </a:cubicBezTo>
                <a:cubicBezTo>
                  <a:pt x="17255" y="6863"/>
                  <a:pt x="13445" y="10363"/>
                  <a:pt x="13077" y="14840"/>
                </a:cubicBezTo>
                <a:lnTo>
                  <a:pt x="13000" y="15743"/>
                </a:lnTo>
                <a:lnTo>
                  <a:pt x="12097" y="15767"/>
                </a:lnTo>
                <a:cubicBezTo>
                  <a:pt x="7347" y="15898"/>
                  <a:pt x="3632" y="19714"/>
                  <a:pt x="3632" y="24463"/>
                </a:cubicBezTo>
                <a:cubicBezTo>
                  <a:pt x="3632" y="25157"/>
                  <a:pt x="3728" y="25883"/>
                  <a:pt x="3912" y="26614"/>
                </a:cubicBezTo>
                <a:lnTo>
                  <a:pt x="4079" y="27274"/>
                </a:lnTo>
                <a:lnTo>
                  <a:pt x="3531" y="27678"/>
                </a:lnTo>
                <a:cubicBezTo>
                  <a:pt x="1291" y="29342"/>
                  <a:pt x="1" y="31892"/>
                  <a:pt x="1" y="34667"/>
                </a:cubicBezTo>
                <a:cubicBezTo>
                  <a:pt x="1" y="37431"/>
                  <a:pt x="1279" y="39970"/>
                  <a:pt x="3508" y="41633"/>
                </a:cubicBezTo>
                <a:lnTo>
                  <a:pt x="4049" y="42038"/>
                </a:lnTo>
                <a:lnTo>
                  <a:pt x="3888" y="42686"/>
                </a:lnTo>
                <a:cubicBezTo>
                  <a:pt x="3716" y="43393"/>
                  <a:pt x="3632" y="44082"/>
                  <a:pt x="3632" y="44754"/>
                </a:cubicBezTo>
                <a:cubicBezTo>
                  <a:pt x="3632" y="49235"/>
                  <a:pt x="6985" y="52956"/>
                  <a:pt x="11437" y="53407"/>
                </a:cubicBezTo>
                <a:lnTo>
                  <a:pt x="11812" y="53450"/>
                </a:lnTo>
                <a:lnTo>
                  <a:pt x="12073" y="53722"/>
                </a:lnTo>
                <a:cubicBezTo>
                  <a:pt x="12358" y="54026"/>
                  <a:pt x="12625" y="54299"/>
                  <a:pt x="12882" y="54548"/>
                </a:cubicBezTo>
                <a:lnTo>
                  <a:pt x="13118" y="54781"/>
                </a:lnTo>
                <a:lnTo>
                  <a:pt x="13173" y="55107"/>
                </a:lnTo>
                <a:cubicBezTo>
                  <a:pt x="13886" y="59304"/>
                  <a:pt x="17488" y="62352"/>
                  <a:pt x="21743" y="62352"/>
                </a:cubicBezTo>
                <a:cubicBezTo>
                  <a:pt x="22368" y="62352"/>
                  <a:pt x="23002" y="62281"/>
                  <a:pt x="23644" y="62138"/>
                </a:cubicBezTo>
                <a:lnTo>
                  <a:pt x="24875" y="61859"/>
                </a:lnTo>
                <a:lnTo>
                  <a:pt x="24875" y="63262"/>
                </a:lnTo>
                <a:cubicBezTo>
                  <a:pt x="24875" y="63268"/>
                  <a:pt x="24875" y="63280"/>
                  <a:pt x="24881" y="63292"/>
                </a:cubicBezTo>
                <a:cubicBezTo>
                  <a:pt x="24999" y="63839"/>
                  <a:pt x="25641" y="65402"/>
                  <a:pt x="27128" y="65984"/>
                </a:cubicBezTo>
                <a:cubicBezTo>
                  <a:pt x="29434" y="66894"/>
                  <a:pt x="30968" y="68219"/>
                  <a:pt x="31854" y="69169"/>
                </a:cubicBezTo>
                <a:cubicBezTo>
                  <a:pt x="31877" y="69199"/>
                  <a:pt x="31918" y="69218"/>
                  <a:pt x="31961" y="69218"/>
                </a:cubicBezTo>
                <a:cubicBezTo>
                  <a:pt x="32002" y="69218"/>
                  <a:pt x="32038" y="69199"/>
                  <a:pt x="32068" y="69169"/>
                </a:cubicBezTo>
                <a:cubicBezTo>
                  <a:pt x="32946" y="68219"/>
                  <a:pt x="34486" y="66894"/>
                  <a:pt x="36792" y="65984"/>
                </a:cubicBezTo>
                <a:cubicBezTo>
                  <a:pt x="38273" y="65396"/>
                  <a:pt x="38915" y="63844"/>
                  <a:pt x="39039" y="63292"/>
                </a:cubicBezTo>
                <a:lnTo>
                  <a:pt x="39039" y="63262"/>
                </a:lnTo>
                <a:lnTo>
                  <a:pt x="39039" y="61859"/>
                </a:lnTo>
                <a:lnTo>
                  <a:pt x="40276" y="62138"/>
                </a:lnTo>
                <a:cubicBezTo>
                  <a:pt x="40912" y="62281"/>
                  <a:pt x="41554" y="62352"/>
                  <a:pt x="42171" y="62352"/>
                </a:cubicBezTo>
                <a:cubicBezTo>
                  <a:pt x="46427" y="62352"/>
                  <a:pt x="50034" y="59304"/>
                  <a:pt x="50742" y="55107"/>
                </a:cubicBezTo>
                <a:lnTo>
                  <a:pt x="50802" y="54781"/>
                </a:lnTo>
                <a:lnTo>
                  <a:pt x="51033" y="54548"/>
                </a:lnTo>
                <a:cubicBezTo>
                  <a:pt x="51295" y="54299"/>
                  <a:pt x="51562" y="54026"/>
                  <a:pt x="51841" y="53722"/>
                </a:cubicBezTo>
                <a:lnTo>
                  <a:pt x="52102" y="53450"/>
                </a:lnTo>
                <a:lnTo>
                  <a:pt x="52478" y="53407"/>
                </a:lnTo>
                <a:cubicBezTo>
                  <a:pt x="56930" y="52956"/>
                  <a:pt x="60288" y="49235"/>
                  <a:pt x="60288" y="44754"/>
                </a:cubicBezTo>
                <a:cubicBezTo>
                  <a:pt x="60288" y="44082"/>
                  <a:pt x="60198" y="43386"/>
                  <a:pt x="60032" y="42686"/>
                </a:cubicBezTo>
                <a:lnTo>
                  <a:pt x="59871" y="42038"/>
                </a:lnTo>
                <a:lnTo>
                  <a:pt x="60406" y="41633"/>
                </a:lnTo>
                <a:cubicBezTo>
                  <a:pt x="62636" y="39970"/>
                  <a:pt x="63914" y="37431"/>
                  <a:pt x="63914" y="34667"/>
                </a:cubicBezTo>
                <a:cubicBezTo>
                  <a:pt x="63914" y="31892"/>
                  <a:pt x="62630" y="29342"/>
                  <a:pt x="60383" y="27678"/>
                </a:cubicBezTo>
                <a:lnTo>
                  <a:pt x="59835" y="27274"/>
                </a:lnTo>
                <a:lnTo>
                  <a:pt x="60008" y="26614"/>
                </a:lnTo>
                <a:cubicBezTo>
                  <a:pt x="60192" y="25883"/>
                  <a:pt x="60288" y="25157"/>
                  <a:pt x="60288" y="24463"/>
                </a:cubicBezTo>
                <a:cubicBezTo>
                  <a:pt x="60288" y="19714"/>
                  <a:pt x="56567" y="15898"/>
                  <a:pt x="51824" y="15767"/>
                </a:cubicBezTo>
                <a:lnTo>
                  <a:pt x="50914" y="15743"/>
                </a:lnTo>
                <a:lnTo>
                  <a:pt x="50837" y="14840"/>
                </a:lnTo>
                <a:cubicBezTo>
                  <a:pt x="50469" y="10363"/>
                  <a:pt x="46665" y="6863"/>
                  <a:pt x="42171" y="6863"/>
                </a:cubicBezTo>
                <a:cubicBezTo>
                  <a:pt x="41554" y="6863"/>
                  <a:pt x="40912" y="6934"/>
                  <a:pt x="40276" y="7077"/>
                </a:cubicBezTo>
                <a:lnTo>
                  <a:pt x="39039" y="7351"/>
                </a:lnTo>
                <a:lnTo>
                  <a:pt x="39039" y="5954"/>
                </a:lnTo>
                <a:lnTo>
                  <a:pt x="39039" y="5924"/>
                </a:lnTo>
                <a:cubicBezTo>
                  <a:pt x="38915" y="5371"/>
                  <a:pt x="38273" y="3814"/>
                  <a:pt x="36792" y="3225"/>
                </a:cubicBezTo>
                <a:cubicBezTo>
                  <a:pt x="34486" y="2317"/>
                  <a:pt x="32946" y="997"/>
                  <a:pt x="32068" y="46"/>
                </a:cubicBezTo>
                <a:cubicBezTo>
                  <a:pt x="32041" y="16"/>
                  <a:pt x="32000" y="1"/>
                  <a:pt x="31960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8" name="Google Shape;2558;p30"/>
          <p:cNvSpPr/>
          <p:nvPr/>
        </p:nvSpPr>
        <p:spPr>
          <a:xfrm>
            <a:off x="4806563" y="3332450"/>
            <a:ext cx="803559" cy="870243"/>
          </a:xfrm>
          <a:custGeom>
            <a:avLst/>
            <a:gdLst/>
            <a:ahLst/>
            <a:cxnLst/>
            <a:rect l="l" t="t" r="r" b="b"/>
            <a:pathLst>
              <a:path w="63914" h="69218" extrusionOk="0">
                <a:moveTo>
                  <a:pt x="31961" y="355"/>
                </a:moveTo>
                <a:cubicBezTo>
                  <a:pt x="32875" y="1318"/>
                  <a:pt x="34421" y="2608"/>
                  <a:pt x="36685" y="3499"/>
                </a:cubicBezTo>
                <a:cubicBezTo>
                  <a:pt x="38035" y="4034"/>
                  <a:pt x="38629" y="5449"/>
                  <a:pt x="38748" y="5971"/>
                </a:cubicBezTo>
                <a:lnTo>
                  <a:pt x="38748" y="7535"/>
                </a:lnTo>
                <a:cubicBezTo>
                  <a:pt x="38748" y="7576"/>
                  <a:pt x="38772" y="7617"/>
                  <a:pt x="38801" y="7647"/>
                </a:cubicBezTo>
                <a:cubicBezTo>
                  <a:pt x="38830" y="7667"/>
                  <a:pt x="38869" y="7679"/>
                  <a:pt x="38904" y="7679"/>
                </a:cubicBezTo>
                <a:cubicBezTo>
                  <a:pt x="38912" y="7679"/>
                  <a:pt x="38919" y="7678"/>
                  <a:pt x="38926" y="7677"/>
                </a:cubicBezTo>
                <a:lnTo>
                  <a:pt x="40341" y="7362"/>
                </a:lnTo>
                <a:cubicBezTo>
                  <a:pt x="40965" y="7223"/>
                  <a:pt x="41584" y="7156"/>
                  <a:pt x="42189" y="7156"/>
                </a:cubicBezTo>
                <a:cubicBezTo>
                  <a:pt x="46520" y="7156"/>
                  <a:pt x="50191" y="10546"/>
                  <a:pt x="50546" y="14864"/>
                </a:cubicBezTo>
                <a:lnTo>
                  <a:pt x="50635" y="15898"/>
                </a:lnTo>
                <a:cubicBezTo>
                  <a:pt x="50640" y="15975"/>
                  <a:pt x="50700" y="16028"/>
                  <a:pt x="50777" y="16034"/>
                </a:cubicBezTo>
                <a:lnTo>
                  <a:pt x="51811" y="16063"/>
                </a:lnTo>
                <a:cubicBezTo>
                  <a:pt x="56400" y="16189"/>
                  <a:pt x="59997" y="19874"/>
                  <a:pt x="59997" y="24463"/>
                </a:cubicBezTo>
                <a:cubicBezTo>
                  <a:pt x="59997" y="25134"/>
                  <a:pt x="59901" y="25835"/>
                  <a:pt x="59723" y="26542"/>
                </a:cubicBezTo>
                <a:lnTo>
                  <a:pt x="59533" y="27297"/>
                </a:lnTo>
                <a:cubicBezTo>
                  <a:pt x="59514" y="27351"/>
                  <a:pt x="59539" y="27417"/>
                  <a:pt x="59586" y="27452"/>
                </a:cubicBezTo>
                <a:lnTo>
                  <a:pt x="60211" y="27916"/>
                </a:lnTo>
                <a:cubicBezTo>
                  <a:pt x="62380" y="29521"/>
                  <a:pt x="63621" y="31981"/>
                  <a:pt x="63621" y="34667"/>
                </a:cubicBezTo>
                <a:cubicBezTo>
                  <a:pt x="63621" y="37336"/>
                  <a:pt x="62386" y="39791"/>
                  <a:pt x="60233" y="41402"/>
                </a:cubicBezTo>
                <a:lnTo>
                  <a:pt x="59616" y="41860"/>
                </a:lnTo>
                <a:cubicBezTo>
                  <a:pt x="59569" y="41895"/>
                  <a:pt x="59550" y="41954"/>
                  <a:pt x="59563" y="42014"/>
                </a:cubicBezTo>
                <a:lnTo>
                  <a:pt x="59747" y="42757"/>
                </a:lnTo>
                <a:cubicBezTo>
                  <a:pt x="59912" y="43435"/>
                  <a:pt x="59997" y="44106"/>
                  <a:pt x="59997" y="44754"/>
                </a:cubicBezTo>
                <a:cubicBezTo>
                  <a:pt x="59997" y="49081"/>
                  <a:pt x="56751" y="52682"/>
                  <a:pt x="52448" y="53122"/>
                </a:cubicBezTo>
                <a:lnTo>
                  <a:pt x="52020" y="53164"/>
                </a:lnTo>
                <a:cubicBezTo>
                  <a:pt x="51984" y="53170"/>
                  <a:pt x="51954" y="53182"/>
                  <a:pt x="51931" y="53212"/>
                </a:cubicBezTo>
                <a:lnTo>
                  <a:pt x="51633" y="53527"/>
                </a:lnTo>
                <a:cubicBezTo>
                  <a:pt x="51348" y="53824"/>
                  <a:pt x="51087" y="54092"/>
                  <a:pt x="50832" y="54341"/>
                </a:cubicBezTo>
                <a:lnTo>
                  <a:pt x="50563" y="54608"/>
                </a:lnTo>
                <a:cubicBezTo>
                  <a:pt x="50541" y="54627"/>
                  <a:pt x="50522" y="54655"/>
                  <a:pt x="50516" y="54685"/>
                </a:cubicBezTo>
                <a:lnTo>
                  <a:pt x="50456" y="55060"/>
                </a:lnTo>
                <a:cubicBezTo>
                  <a:pt x="49767" y="59113"/>
                  <a:pt x="46284" y="62061"/>
                  <a:pt x="42171" y="62061"/>
                </a:cubicBezTo>
                <a:cubicBezTo>
                  <a:pt x="41571" y="62061"/>
                  <a:pt x="40953" y="61990"/>
                  <a:pt x="40341" y="61853"/>
                </a:cubicBezTo>
                <a:lnTo>
                  <a:pt x="38926" y="61538"/>
                </a:lnTo>
                <a:cubicBezTo>
                  <a:pt x="38916" y="61535"/>
                  <a:pt x="38904" y="61534"/>
                  <a:pt x="38893" y="61534"/>
                </a:cubicBezTo>
                <a:cubicBezTo>
                  <a:pt x="38861" y="61534"/>
                  <a:pt x="38827" y="61546"/>
                  <a:pt x="38801" y="61568"/>
                </a:cubicBezTo>
                <a:cubicBezTo>
                  <a:pt x="38772" y="61592"/>
                  <a:pt x="38748" y="61633"/>
                  <a:pt x="38748" y="61681"/>
                </a:cubicBezTo>
                <a:lnTo>
                  <a:pt x="38748" y="63244"/>
                </a:lnTo>
                <a:cubicBezTo>
                  <a:pt x="38629" y="63767"/>
                  <a:pt x="38035" y="65175"/>
                  <a:pt x="36685" y="65710"/>
                </a:cubicBezTo>
                <a:cubicBezTo>
                  <a:pt x="34421" y="66609"/>
                  <a:pt x="32875" y="67893"/>
                  <a:pt x="31961" y="68856"/>
                </a:cubicBezTo>
                <a:cubicBezTo>
                  <a:pt x="31039" y="67893"/>
                  <a:pt x="29500" y="66609"/>
                  <a:pt x="27235" y="65710"/>
                </a:cubicBezTo>
                <a:cubicBezTo>
                  <a:pt x="25880" y="65182"/>
                  <a:pt x="25292" y="63762"/>
                  <a:pt x="25166" y="63244"/>
                </a:cubicBezTo>
                <a:lnTo>
                  <a:pt x="25166" y="61681"/>
                </a:lnTo>
                <a:cubicBezTo>
                  <a:pt x="25166" y="61633"/>
                  <a:pt x="25149" y="61592"/>
                  <a:pt x="25114" y="61568"/>
                </a:cubicBezTo>
                <a:cubicBezTo>
                  <a:pt x="25087" y="61546"/>
                  <a:pt x="25057" y="61534"/>
                  <a:pt x="25026" y="61534"/>
                </a:cubicBezTo>
                <a:cubicBezTo>
                  <a:pt x="25015" y="61534"/>
                  <a:pt x="25004" y="61535"/>
                  <a:pt x="24994" y="61538"/>
                </a:cubicBezTo>
                <a:lnTo>
                  <a:pt x="23580" y="61853"/>
                </a:lnTo>
                <a:cubicBezTo>
                  <a:pt x="22961" y="61990"/>
                  <a:pt x="22343" y="62061"/>
                  <a:pt x="21743" y="62061"/>
                </a:cubicBezTo>
                <a:cubicBezTo>
                  <a:pt x="17630" y="62061"/>
                  <a:pt x="14147" y="59113"/>
                  <a:pt x="13464" y="55060"/>
                </a:cubicBezTo>
                <a:lnTo>
                  <a:pt x="13398" y="54685"/>
                </a:lnTo>
                <a:cubicBezTo>
                  <a:pt x="13392" y="54655"/>
                  <a:pt x="13381" y="54627"/>
                  <a:pt x="13357" y="54608"/>
                </a:cubicBezTo>
                <a:lnTo>
                  <a:pt x="13088" y="54341"/>
                </a:lnTo>
                <a:cubicBezTo>
                  <a:pt x="12833" y="54092"/>
                  <a:pt x="12572" y="53824"/>
                  <a:pt x="12287" y="53527"/>
                </a:cubicBezTo>
                <a:lnTo>
                  <a:pt x="11990" y="53212"/>
                </a:lnTo>
                <a:cubicBezTo>
                  <a:pt x="11966" y="53182"/>
                  <a:pt x="11930" y="53170"/>
                  <a:pt x="11900" y="53164"/>
                </a:cubicBezTo>
                <a:lnTo>
                  <a:pt x="11467" y="53122"/>
                </a:lnTo>
                <a:cubicBezTo>
                  <a:pt x="7169" y="52682"/>
                  <a:pt x="3923" y="49081"/>
                  <a:pt x="3923" y="44754"/>
                </a:cubicBezTo>
                <a:cubicBezTo>
                  <a:pt x="3923" y="44106"/>
                  <a:pt x="4007" y="43435"/>
                  <a:pt x="4173" y="42757"/>
                </a:cubicBezTo>
                <a:lnTo>
                  <a:pt x="4351" y="42014"/>
                </a:lnTo>
                <a:cubicBezTo>
                  <a:pt x="4370" y="41954"/>
                  <a:pt x="4346" y="41895"/>
                  <a:pt x="4298" y="41860"/>
                </a:cubicBezTo>
                <a:lnTo>
                  <a:pt x="3687" y="41402"/>
                </a:lnTo>
                <a:cubicBezTo>
                  <a:pt x="1528" y="39791"/>
                  <a:pt x="293" y="37336"/>
                  <a:pt x="293" y="34667"/>
                </a:cubicBezTo>
                <a:cubicBezTo>
                  <a:pt x="293" y="31981"/>
                  <a:pt x="1541" y="29521"/>
                  <a:pt x="3709" y="27916"/>
                </a:cubicBezTo>
                <a:lnTo>
                  <a:pt x="4334" y="27452"/>
                </a:lnTo>
                <a:cubicBezTo>
                  <a:pt x="4381" y="27417"/>
                  <a:pt x="4400" y="27351"/>
                  <a:pt x="4387" y="27297"/>
                </a:cubicBezTo>
                <a:lnTo>
                  <a:pt x="4197" y="26542"/>
                </a:lnTo>
                <a:cubicBezTo>
                  <a:pt x="4013" y="25835"/>
                  <a:pt x="3923" y="25134"/>
                  <a:pt x="3923" y="24463"/>
                </a:cubicBezTo>
                <a:cubicBezTo>
                  <a:pt x="3923" y="19874"/>
                  <a:pt x="7514" y="16189"/>
                  <a:pt x="12103" y="16063"/>
                </a:cubicBezTo>
                <a:lnTo>
                  <a:pt x="13143" y="16034"/>
                </a:lnTo>
                <a:cubicBezTo>
                  <a:pt x="13214" y="16028"/>
                  <a:pt x="13280" y="15975"/>
                  <a:pt x="13285" y="15898"/>
                </a:cubicBezTo>
                <a:lnTo>
                  <a:pt x="13368" y="14864"/>
                </a:lnTo>
                <a:cubicBezTo>
                  <a:pt x="13728" y="10546"/>
                  <a:pt x="17396" y="7156"/>
                  <a:pt x="21730" y="7156"/>
                </a:cubicBezTo>
                <a:cubicBezTo>
                  <a:pt x="22336" y="7156"/>
                  <a:pt x="22955" y="7223"/>
                  <a:pt x="23580" y="7362"/>
                </a:cubicBezTo>
                <a:lnTo>
                  <a:pt x="24994" y="7677"/>
                </a:lnTo>
                <a:cubicBezTo>
                  <a:pt x="25001" y="7678"/>
                  <a:pt x="25008" y="7679"/>
                  <a:pt x="25015" y="7679"/>
                </a:cubicBezTo>
                <a:cubicBezTo>
                  <a:pt x="25050" y="7679"/>
                  <a:pt x="25084" y="7667"/>
                  <a:pt x="25114" y="7647"/>
                </a:cubicBezTo>
                <a:cubicBezTo>
                  <a:pt x="25149" y="7617"/>
                  <a:pt x="25166" y="7576"/>
                  <a:pt x="25166" y="7535"/>
                </a:cubicBezTo>
                <a:lnTo>
                  <a:pt x="25166" y="5971"/>
                </a:lnTo>
                <a:cubicBezTo>
                  <a:pt x="25292" y="5449"/>
                  <a:pt x="25880" y="4034"/>
                  <a:pt x="27235" y="3499"/>
                </a:cubicBezTo>
                <a:cubicBezTo>
                  <a:pt x="29500" y="2608"/>
                  <a:pt x="31039" y="1318"/>
                  <a:pt x="31961" y="355"/>
                </a:cubicBezTo>
                <a:close/>
                <a:moveTo>
                  <a:pt x="31960" y="1"/>
                </a:moveTo>
                <a:cubicBezTo>
                  <a:pt x="31920" y="1"/>
                  <a:pt x="31880" y="16"/>
                  <a:pt x="31854" y="46"/>
                </a:cubicBezTo>
                <a:cubicBezTo>
                  <a:pt x="30968" y="997"/>
                  <a:pt x="29434" y="2317"/>
                  <a:pt x="27128" y="3225"/>
                </a:cubicBezTo>
                <a:cubicBezTo>
                  <a:pt x="25641" y="3814"/>
                  <a:pt x="24999" y="5371"/>
                  <a:pt x="24881" y="5924"/>
                </a:cubicBezTo>
                <a:cubicBezTo>
                  <a:pt x="24875" y="5930"/>
                  <a:pt x="24875" y="5941"/>
                  <a:pt x="24875" y="5954"/>
                </a:cubicBezTo>
                <a:lnTo>
                  <a:pt x="24875" y="7351"/>
                </a:lnTo>
                <a:lnTo>
                  <a:pt x="23644" y="7077"/>
                </a:lnTo>
                <a:cubicBezTo>
                  <a:pt x="23002" y="6934"/>
                  <a:pt x="22368" y="6863"/>
                  <a:pt x="21743" y="6863"/>
                </a:cubicBezTo>
                <a:cubicBezTo>
                  <a:pt x="17255" y="6863"/>
                  <a:pt x="13445" y="10363"/>
                  <a:pt x="13077" y="14840"/>
                </a:cubicBezTo>
                <a:lnTo>
                  <a:pt x="13000" y="15743"/>
                </a:lnTo>
                <a:lnTo>
                  <a:pt x="12097" y="15767"/>
                </a:lnTo>
                <a:cubicBezTo>
                  <a:pt x="7347" y="15898"/>
                  <a:pt x="3632" y="19714"/>
                  <a:pt x="3632" y="24463"/>
                </a:cubicBezTo>
                <a:cubicBezTo>
                  <a:pt x="3632" y="25157"/>
                  <a:pt x="3728" y="25883"/>
                  <a:pt x="3912" y="26614"/>
                </a:cubicBezTo>
                <a:lnTo>
                  <a:pt x="4079" y="27274"/>
                </a:lnTo>
                <a:lnTo>
                  <a:pt x="3531" y="27678"/>
                </a:lnTo>
                <a:cubicBezTo>
                  <a:pt x="1291" y="29342"/>
                  <a:pt x="1" y="31892"/>
                  <a:pt x="1" y="34667"/>
                </a:cubicBezTo>
                <a:cubicBezTo>
                  <a:pt x="1" y="37431"/>
                  <a:pt x="1279" y="39970"/>
                  <a:pt x="3508" y="41633"/>
                </a:cubicBezTo>
                <a:lnTo>
                  <a:pt x="4049" y="42038"/>
                </a:lnTo>
                <a:lnTo>
                  <a:pt x="3888" y="42686"/>
                </a:lnTo>
                <a:cubicBezTo>
                  <a:pt x="3716" y="43393"/>
                  <a:pt x="3632" y="44082"/>
                  <a:pt x="3632" y="44754"/>
                </a:cubicBezTo>
                <a:cubicBezTo>
                  <a:pt x="3632" y="49235"/>
                  <a:pt x="6985" y="52956"/>
                  <a:pt x="11437" y="53407"/>
                </a:cubicBezTo>
                <a:lnTo>
                  <a:pt x="11812" y="53450"/>
                </a:lnTo>
                <a:lnTo>
                  <a:pt x="12073" y="53722"/>
                </a:lnTo>
                <a:cubicBezTo>
                  <a:pt x="12358" y="54026"/>
                  <a:pt x="12625" y="54299"/>
                  <a:pt x="12882" y="54548"/>
                </a:cubicBezTo>
                <a:lnTo>
                  <a:pt x="13118" y="54781"/>
                </a:lnTo>
                <a:lnTo>
                  <a:pt x="13173" y="55107"/>
                </a:lnTo>
                <a:cubicBezTo>
                  <a:pt x="13886" y="59304"/>
                  <a:pt x="17488" y="62352"/>
                  <a:pt x="21743" y="62352"/>
                </a:cubicBezTo>
                <a:cubicBezTo>
                  <a:pt x="22368" y="62352"/>
                  <a:pt x="23002" y="62281"/>
                  <a:pt x="23644" y="62138"/>
                </a:cubicBezTo>
                <a:lnTo>
                  <a:pt x="24875" y="61859"/>
                </a:lnTo>
                <a:lnTo>
                  <a:pt x="24875" y="63262"/>
                </a:lnTo>
                <a:cubicBezTo>
                  <a:pt x="24875" y="63268"/>
                  <a:pt x="24875" y="63280"/>
                  <a:pt x="24881" y="63292"/>
                </a:cubicBezTo>
                <a:cubicBezTo>
                  <a:pt x="24999" y="63839"/>
                  <a:pt x="25641" y="65402"/>
                  <a:pt x="27128" y="65984"/>
                </a:cubicBezTo>
                <a:cubicBezTo>
                  <a:pt x="29434" y="66894"/>
                  <a:pt x="30968" y="68219"/>
                  <a:pt x="31854" y="69169"/>
                </a:cubicBezTo>
                <a:cubicBezTo>
                  <a:pt x="31877" y="69199"/>
                  <a:pt x="31918" y="69218"/>
                  <a:pt x="31961" y="69218"/>
                </a:cubicBezTo>
                <a:cubicBezTo>
                  <a:pt x="32002" y="69218"/>
                  <a:pt x="32038" y="69199"/>
                  <a:pt x="32068" y="69169"/>
                </a:cubicBezTo>
                <a:cubicBezTo>
                  <a:pt x="32946" y="68219"/>
                  <a:pt x="34486" y="66894"/>
                  <a:pt x="36792" y="65984"/>
                </a:cubicBezTo>
                <a:cubicBezTo>
                  <a:pt x="38273" y="65396"/>
                  <a:pt x="38915" y="63844"/>
                  <a:pt x="39039" y="63292"/>
                </a:cubicBezTo>
                <a:lnTo>
                  <a:pt x="39039" y="63262"/>
                </a:lnTo>
                <a:lnTo>
                  <a:pt x="39039" y="61859"/>
                </a:lnTo>
                <a:lnTo>
                  <a:pt x="40276" y="62138"/>
                </a:lnTo>
                <a:cubicBezTo>
                  <a:pt x="40912" y="62281"/>
                  <a:pt x="41554" y="62352"/>
                  <a:pt x="42171" y="62352"/>
                </a:cubicBezTo>
                <a:cubicBezTo>
                  <a:pt x="46427" y="62352"/>
                  <a:pt x="50034" y="59304"/>
                  <a:pt x="50742" y="55107"/>
                </a:cubicBezTo>
                <a:lnTo>
                  <a:pt x="50802" y="54781"/>
                </a:lnTo>
                <a:lnTo>
                  <a:pt x="51033" y="54548"/>
                </a:lnTo>
                <a:cubicBezTo>
                  <a:pt x="51295" y="54299"/>
                  <a:pt x="51562" y="54026"/>
                  <a:pt x="51841" y="53722"/>
                </a:cubicBezTo>
                <a:lnTo>
                  <a:pt x="52102" y="53450"/>
                </a:lnTo>
                <a:lnTo>
                  <a:pt x="52478" y="53407"/>
                </a:lnTo>
                <a:cubicBezTo>
                  <a:pt x="56930" y="52956"/>
                  <a:pt x="60288" y="49235"/>
                  <a:pt x="60288" y="44754"/>
                </a:cubicBezTo>
                <a:cubicBezTo>
                  <a:pt x="60288" y="44082"/>
                  <a:pt x="60198" y="43386"/>
                  <a:pt x="60032" y="42686"/>
                </a:cubicBezTo>
                <a:lnTo>
                  <a:pt x="59871" y="42038"/>
                </a:lnTo>
                <a:lnTo>
                  <a:pt x="60406" y="41633"/>
                </a:lnTo>
                <a:cubicBezTo>
                  <a:pt x="62636" y="39970"/>
                  <a:pt x="63914" y="37431"/>
                  <a:pt x="63914" y="34667"/>
                </a:cubicBezTo>
                <a:cubicBezTo>
                  <a:pt x="63914" y="31892"/>
                  <a:pt x="62630" y="29342"/>
                  <a:pt x="60383" y="27678"/>
                </a:cubicBezTo>
                <a:lnTo>
                  <a:pt x="59835" y="27274"/>
                </a:lnTo>
                <a:lnTo>
                  <a:pt x="60008" y="26614"/>
                </a:lnTo>
                <a:cubicBezTo>
                  <a:pt x="60192" y="25883"/>
                  <a:pt x="60288" y="25157"/>
                  <a:pt x="60288" y="24463"/>
                </a:cubicBezTo>
                <a:cubicBezTo>
                  <a:pt x="60288" y="19714"/>
                  <a:pt x="56567" y="15898"/>
                  <a:pt x="51824" y="15767"/>
                </a:cubicBezTo>
                <a:lnTo>
                  <a:pt x="50914" y="15743"/>
                </a:lnTo>
                <a:lnTo>
                  <a:pt x="50837" y="14840"/>
                </a:lnTo>
                <a:cubicBezTo>
                  <a:pt x="50469" y="10363"/>
                  <a:pt x="46665" y="6863"/>
                  <a:pt x="42171" y="6863"/>
                </a:cubicBezTo>
                <a:cubicBezTo>
                  <a:pt x="41554" y="6863"/>
                  <a:pt x="40912" y="6934"/>
                  <a:pt x="40276" y="7077"/>
                </a:cubicBezTo>
                <a:lnTo>
                  <a:pt x="39039" y="7351"/>
                </a:lnTo>
                <a:lnTo>
                  <a:pt x="39039" y="5954"/>
                </a:lnTo>
                <a:lnTo>
                  <a:pt x="39039" y="5924"/>
                </a:lnTo>
                <a:cubicBezTo>
                  <a:pt x="38915" y="5371"/>
                  <a:pt x="38273" y="3814"/>
                  <a:pt x="36792" y="3225"/>
                </a:cubicBezTo>
                <a:cubicBezTo>
                  <a:pt x="34486" y="2317"/>
                  <a:pt x="32946" y="997"/>
                  <a:pt x="32068" y="46"/>
                </a:cubicBezTo>
                <a:cubicBezTo>
                  <a:pt x="32041" y="16"/>
                  <a:pt x="32000" y="1"/>
                  <a:pt x="31960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" name="Google Shape;2534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000" dirty="0" err="1">
                <a:solidFill>
                  <a:schemeClr val="accent2"/>
                </a:solidFill>
              </a:rPr>
              <a:t>Faktor-faktor</a:t>
            </a:r>
            <a:r>
              <a:rPr lang="en-US" sz="2000" dirty="0">
                <a:solidFill>
                  <a:schemeClr val="accent2"/>
                </a:solidFill>
              </a:rPr>
              <a:t> yang </a:t>
            </a:r>
            <a:r>
              <a:rPr lang="en-US" sz="2000" dirty="0" err="1">
                <a:solidFill>
                  <a:schemeClr val="accent2"/>
                </a:solidFill>
              </a:rPr>
              <a:t>melatarbelakangi</a:t>
            </a:r>
            <a:r>
              <a:rPr lang="en-US" sz="2000" dirty="0"/>
              <a:t> </a:t>
            </a:r>
            <a:r>
              <a:rPr lang="en-US" sz="2000" dirty="0" err="1"/>
              <a:t>lahirnya</a:t>
            </a:r>
            <a:r>
              <a:rPr lang="en-US" sz="2000" dirty="0"/>
              <a:t> </a:t>
            </a:r>
            <a:r>
              <a:rPr lang="en-US" sz="2000" dirty="0" err="1"/>
              <a:t>gerakan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Muhammadiyah</a:t>
            </a:r>
            <a:endParaRPr sz="2000" dirty="0"/>
          </a:p>
        </p:txBody>
      </p:sp>
      <p:sp>
        <p:nvSpPr>
          <p:cNvPr id="2535" name="Google Shape;2535;p29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900" dirty="0" err="1"/>
              <a:t>Muhammadiyah</a:t>
            </a:r>
            <a:r>
              <a:rPr lang="en-US" sz="900" dirty="0"/>
              <a:t> </a:t>
            </a:r>
            <a:r>
              <a:rPr lang="en-US" sz="900" dirty="0" err="1"/>
              <a:t>dikenal</a:t>
            </a:r>
            <a:r>
              <a:rPr lang="en-US" sz="900" dirty="0"/>
              <a:t> </a:t>
            </a:r>
            <a:r>
              <a:rPr lang="en-US" sz="900" dirty="0" err="1"/>
              <a:t>sebagai</a:t>
            </a:r>
            <a:r>
              <a:rPr lang="en-US" sz="900" dirty="0"/>
              <a:t> </a:t>
            </a:r>
            <a:r>
              <a:rPr lang="en-US" sz="900" dirty="0" err="1"/>
              <a:t>gerakan</a:t>
            </a:r>
            <a:r>
              <a:rPr lang="en-US" sz="900" dirty="0"/>
              <a:t> Islam yang </a:t>
            </a:r>
            <a:r>
              <a:rPr lang="en-US" sz="900" dirty="0" err="1"/>
              <a:t>mempelopori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Islam modern. Salah </a:t>
            </a:r>
            <a:r>
              <a:rPr lang="en-US" sz="900" dirty="0" err="1"/>
              <a:t>satu</a:t>
            </a:r>
            <a:r>
              <a:rPr lang="en-US" sz="900" dirty="0"/>
              <a:t> </a:t>
            </a:r>
            <a:r>
              <a:rPr lang="en-US" sz="900" dirty="0" err="1"/>
              <a:t>latar</a:t>
            </a:r>
            <a:r>
              <a:rPr lang="en-US" sz="900" dirty="0"/>
              <a:t> </a:t>
            </a:r>
            <a:r>
              <a:rPr lang="en-US" sz="900" dirty="0" err="1"/>
              <a:t>belakang</a:t>
            </a:r>
            <a:r>
              <a:rPr lang="en-US" sz="900" dirty="0"/>
              <a:t> </a:t>
            </a:r>
            <a:r>
              <a:rPr lang="en-US" sz="900" dirty="0" err="1"/>
              <a:t>berdirinya</a:t>
            </a:r>
            <a:r>
              <a:rPr lang="en-US" sz="900" dirty="0"/>
              <a:t> </a:t>
            </a:r>
            <a:r>
              <a:rPr lang="en-US" sz="900" dirty="0" err="1"/>
              <a:t>Muhammadiyah</a:t>
            </a:r>
            <a:r>
              <a:rPr lang="en-US" sz="900" dirty="0"/>
              <a:t> </a:t>
            </a:r>
            <a:r>
              <a:rPr lang="en-US" sz="900" dirty="0" err="1"/>
              <a:t>menurut</a:t>
            </a:r>
            <a:r>
              <a:rPr lang="en-US" sz="900" dirty="0"/>
              <a:t> </a:t>
            </a:r>
            <a:r>
              <a:rPr lang="en-US" sz="900" dirty="0" err="1"/>
              <a:t>Mukti</a:t>
            </a:r>
            <a:r>
              <a:rPr lang="en-US" sz="900" dirty="0"/>
              <a:t> Ali </a:t>
            </a:r>
            <a:r>
              <a:rPr lang="en-US" sz="900" dirty="0" err="1"/>
              <a:t>ialah</a:t>
            </a:r>
            <a:r>
              <a:rPr lang="en-US" sz="900" dirty="0"/>
              <a:t> </a:t>
            </a:r>
            <a:r>
              <a:rPr lang="en-US" sz="900" dirty="0" err="1"/>
              <a:t>ketidak</a:t>
            </a:r>
            <a:r>
              <a:rPr lang="en-US" sz="900" dirty="0"/>
              <a:t> </a:t>
            </a:r>
            <a:r>
              <a:rPr lang="en-US" sz="900" dirty="0" err="1"/>
              <a:t>efektifan</a:t>
            </a:r>
            <a:r>
              <a:rPr lang="en-US" sz="900" dirty="0"/>
              <a:t> </a:t>
            </a:r>
            <a:r>
              <a:rPr lang="en-US" sz="900" dirty="0" err="1"/>
              <a:t>lembaga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agama </a:t>
            </a:r>
            <a:r>
              <a:rPr lang="en-US" sz="900" dirty="0" err="1"/>
              <a:t>pada</a:t>
            </a:r>
            <a:r>
              <a:rPr lang="en-US" sz="900" dirty="0"/>
              <a:t> </a:t>
            </a:r>
            <a:r>
              <a:rPr lang="en-US" sz="900" dirty="0" err="1"/>
              <a:t>waktu</a:t>
            </a:r>
            <a:r>
              <a:rPr lang="en-US" sz="900" dirty="0"/>
              <a:t> </a:t>
            </a:r>
            <a:r>
              <a:rPr lang="en-US" sz="900" dirty="0" err="1"/>
              <a:t>penjajahan</a:t>
            </a:r>
            <a:r>
              <a:rPr lang="en-US" sz="900" dirty="0"/>
              <a:t> </a:t>
            </a:r>
            <a:r>
              <a:rPr lang="en-US" sz="900" dirty="0" err="1"/>
              <a:t>Belanda</a:t>
            </a:r>
            <a:r>
              <a:rPr lang="en-US" sz="900" dirty="0"/>
              <a:t>, </a:t>
            </a:r>
            <a:r>
              <a:rPr lang="en-US" sz="900" dirty="0" err="1"/>
              <a:t>sehingga</a:t>
            </a:r>
            <a:r>
              <a:rPr lang="en-US" sz="900" dirty="0"/>
              <a:t> </a:t>
            </a:r>
            <a:r>
              <a:rPr lang="en-US" sz="900" dirty="0" err="1"/>
              <a:t>Muhammadiyah</a:t>
            </a:r>
            <a:r>
              <a:rPr lang="en-US" sz="900" dirty="0"/>
              <a:t> </a:t>
            </a:r>
            <a:r>
              <a:rPr lang="en-US" sz="900" dirty="0" err="1"/>
              <a:t>memelopori</a:t>
            </a:r>
            <a:r>
              <a:rPr lang="en-US" sz="900" dirty="0"/>
              <a:t> </a:t>
            </a:r>
            <a:r>
              <a:rPr lang="en-US" sz="900" dirty="0" err="1"/>
              <a:t>pembaruan</a:t>
            </a:r>
            <a:r>
              <a:rPr lang="en-US" sz="900" dirty="0"/>
              <a:t> </a:t>
            </a:r>
            <a:r>
              <a:rPr lang="en-US" sz="900" dirty="0" err="1"/>
              <a:t>dengan</a:t>
            </a:r>
            <a:r>
              <a:rPr lang="en-US" sz="900" dirty="0"/>
              <a:t> </a:t>
            </a:r>
            <a:r>
              <a:rPr lang="en-US" sz="900" dirty="0" err="1"/>
              <a:t>jalan</a:t>
            </a:r>
            <a:r>
              <a:rPr lang="en-US" sz="900" dirty="0"/>
              <a:t> </a:t>
            </a:r>
            <a:r>
              <a:rPr lang="en-US" sz="900" dirty="0" err="1"/>
              <a:t>melakukan</a:t>
            </a:r>
            <a:r>
              <a:rPr lang="en-US" sz="900" dirty="0"/>
              <a:t> </a:t>
            </a:r>
            <a:r>
              <a:rPr lang="en-US" sz="900" dirty="0" err="1"/>
              <a:t>reformasi</a:t>
            </a:r>
            <a:r>
              <a:rPr lang="en-US" sz="900" dirty="0"/>
              <a:t> </a:t>
            </a:r>
            <a:r>
              <a:rPr lang="en-US" sz="900" dirty="0" err="1"/>
              <a:t>ajaran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Islam. </a:t>
            </a:r>
            <a:r>
              <a:rPr lang="en-US" sz="900" dirty="0" err="1"/>
              <a:t>Saat</a:t>
            </a:r>
            <a:r>
              <a:rPr lang="en-US" sz="900" dirty="0"/>
              <a:t> </a:t>
            </a:r>
            <a:r>
              <a:rPr lang="en-US" sz="900" dirty="0" err="1"/>
              <a:t>kolonial</a:t>
            </a:r>
            <a:r>
              <a:rPr lang="en-US" sz="900" dirty="0"/>
              <a:t> </a:t>
            </a:r>
            <a:r>
              <a:rPr lang="en-US" sz="900" dirty="0" err="1"/>
              <a:t>Belanda</a:t>
            </a:r>
            <a:r>
              <a:rPr lang="en-US" sz="900" dirty="0"/>
              <a:t> </a:t>
            </a:r>
            <a:r>
              <a:rPr lang="en-US" sz="900" dirty="0" err="1"/>
              <a:t>menjajah</a:t>
            </a:r>
            <a:r>
              <a:rPr lang="en-US" sz="900" dirty="0"/>
              <a:t> </a:t>
            </a:r>
            <a:r>
              <a:rPr lang="en-US" sz="900" dirty="0" err="1"/>
              <a:t>bumi</a:t>
            </a:r>
            <a:r>
              <a:rPr lang="en-US" sz="900" dirty="0"/>
              <a:t> </a:t>
            </a:r>
            <a:r>
              <a:rPr lang="en-US" sz="900" dirty="0" err="1"/>
              <a:t>nusantara</a:t>
            </a:r>
            <a:r>
              <a:rPr lang="en-US" sz="900" dirty="0"/>
              <a:t>. </a:t>
            </a:r>
            <a:r>
              <a:rPr lang="en-US" sz="900" dirty="0" err="1"/>
              <a:t>Pendidikan</a:t>
            </a:r>
            <a:r>
              <a:rPr lang="en-US" sz="900" dirty="0"/>
              <a:t> Islam </a:t>
            </a:r>
            <a:r>
              <a:rPr lang="en-US" sz="900" dirty="0" err="1"/>
              <a:t>telah</a:t>
            </a:r>
            <a:r>
              <a:rPr lang="en-US" sz="900" dirty="0"/>
              <a:t> </a:t>
            </a:r>
            <a:r>
              <a:rPr lang="en-US" sz="900" dirty="0" err="1"/>
              <a:t>tersebar</a:t>
            </a:r>
            <a:r>
              <a:rPr lang="en-US" sz="900" dirty="0"/>
              <a:t> </a:t>
            </a:r>
            <a:r>
              <a:rPr lang="en-US" sz="900" dirty="0" err="1"/>
              <a:t>luas</a:t>
            </a:r>
            <a:r>
              <a:rPr lang="en-US" sz="900" dirty="0"/>
              <a:t> </a:t>
            </a:r>
            <a:r>
              <a:rPr lang="en-US" sz="900" dirty="0" err="1"/>
              <a:t>dalam</a:t>
            </a:r>
            <a:r>
              <a:rPr lang="en-US" sz="900" dirty="0"/>
              <a:t> </a:t>
            </a:r>
            <a:r>
              <a:rPr lang="en-US" sz="900" dirty="0" err="1"/>
              <a:t>wujud</a:t>
            </a:r>
            <a:r>
              <a:rPr lang="en-US" sz="900" dirty="0"/>
              <a:t> "</a:t>
            </a:r>
            <a:r>
              <a:rPr lang="en-US" sz="900" dirty="0" err="1"/>
              <a:t>pondok</a:t>
            </a:r>
            <a:r>
              <a:rPr lang="en-US" sz="900" dirty="0"/>
              <a:t> </a:t>
            </a:r>
            <a:r>
              <a:rPr lang="en-US" sz="900" dirty="0" err="1"/>
              <a:t>pesantren</a:t>
            </a:r>
            <a:r>
              <a:rPr lang="en-US" sz="900" dirty="0"/>
              <a:t>", </a:t>
            </a:r>
            <a:r>
              <a:rPr lang="en-US" sz="900" dirty="0" err="1"/>
              <a:t>dimana</a:t>
            </a:r>
            <a:r>
              <a:rPr lang="en-US" sz="900" dirty="0"/>
              <a:t> </a:t>
            </a:r>
            <a:r>
              <a:rPr lang="en-US" sz="900" dirty="0" err="1"/>
              <a:t>islam</a:t>
            </a:r>
            <a:r>
              <a:rPr lang="en-US" sz="900" dirty="0"/>
              <a:t> </a:t>
            </a:r>
            <a:r>
              <a:rPr lang="en-US" sz="900" dirty="0" err="1"/>
              <a:t>diajarkan</a:t>
            </a:r>
            <a:r>
              <a:rPr lang="en-US" sz="900" dirty="0"/>
              <a:t> di </a:t>
            </a:r>
            <a:r>
              <a:rPr lang="en-US" sz="900" dirty="0" err="1"/>
              <a:t>mushollalanggarmasjid</a:t>
            </a:r>
            <a:r>
              <a:rPr lang="en-US" sz="900" dirty="0"/>
              <a:t>. </a:t>
            </a:r>
            <a:r>
              <a:rPr lang="en-US" sz="900" dirty="0" err="1"/>
              <a:t>Sistem</a:t>
            </a:r>
            <a:r>
              <a:rPr lang="en-US" sz="900" dirty="0"/>
              <a:t> yang </a:t>
            </a:r>
            <a:r>
              <a:rPr lang="en-US" sz="900" dirty="0" err="1"/>
              <a:t>digunakan</a:t>
            </a:r>
            <a:r>
              <a:rPr lang="en-US" sz="900" dirty="0"/>
              <a:t> </a:t>
            </a:r>
            <a:r>
              <a:rPr lang="en-US" sz="900" dirty="0" err="1"/>
              <a:t>seperti</a:t>
            </a:r>
            <a:r>
              <a:rPr lang="en-US" sz="900" dirty="0"/>
              <a:t> </a:t>
            </a:r>
            <a:r>
              <a:rPr lang="en-US" sz="900" dirty="0" err="1"/>
              <a:t>sistem</a:t>
            </a:r>
            <a:r>
              <a:rPr lang="en-US" sz="900" dirty="0"/>
              <a:t> </a:t>
            </a:r>
            <a:r>
              <a:rPr lang="en-US" sz="900" dirty="0" err="1"/>
              <a:t>sorogan</a:t>
            </a:r>
            <a:r>
              <a:rPr lang="en-US" sz="900" dirty="0"/>
              <a:t>, </a:t>
            </a:r>
            <a:r>
              <a:rPr lang="en-US" sz="900" dirty="0" err="1"/>
              <a:t>bandongan</a:t>
            </a:r>
            <a:r>
              <a:rPr lang="en-US" sz="900" dirty="0"/>
              <a:t>,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wetonan</a:t>
            </a:r>
            <a:r>
              <a:rPr lang="en-US" sz="900" dirty="0"/>
              <a:t>. </a:t>
            </a:r>
            <a:r>
              <a:rPr lang="en-US" sz="900" dirty="0" err="1"/>
              <a:t>Sorogan</a:t>
            </a:r>
            <a:r>
              <a:rPr lang="en-US" sz="900" dirty="0"/>
              <a:t> </a:t>
            </a:r>
            <a:r>
              <a:rPr lang="en-US" sz="900" dirty="0" err="1"/>
              <a:t>adalah</a:t>
            </a:r>
            <a:r>
              <a:rPr lang="en-US" sz="900" dirty="0"/>
              <a:t> </a:t>
            </a:r>
            <a:r>
              <a:rPr lang="en-US" sz="900" dirty="0" err="1"/>
              <a:t>sistem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</a:t>
            </a:r>
            <a:r>
              <a:rPr lang="en-US" sz="900" dirty="0" err="1"/>
              <a:t>climana</a:t>
            </a:r>
            <a:r>
              <a:rPr lang="en-US" sz="900" dirty="0"/>
              <a:t> </a:t>
            </a:r>
            <a:r>
              <a:rPr lang="en-US" sz="900" dirty="0" err="1"/>
              <a:t>secara</a:t>
            </a:r>
            <a:r>
              <a:rPr lang="en-US" sz="900" dirty="0"/>
              <a:t> </a:t>
            </a:r>
            <a:r>
              <a:rPr lang="en-US" sz="900" dirty="0" err="1"/>
              <a:t>perorangan</a:t>
            </a:r>
            <a:r>
              <a:rPr lang="en-US" sz="900" dirty="0"/>
              <a:t> </a:t>
            </a:r>
            <a:r>
              <a:rPr lang="en-US" sz="900" dirty="0" err="1"/>
              <a:t>menghadap</a:t>
            </a:r>
            <a:r>
              <a:rPr lang="en-US" sz="900" dirty="0"/>
              <a:t> </a:t>
            </a:r>
            <a:r>
              <a:rPr lang="en-US" sz="900" dirty="0" err="1"/>
              <a:t>kyai</a:t>
            </a:r>
            <a:r>
              <a:rPr lang="en-US" sz="900" dirty="0"/>
              <a:t> </a:t>
            </a:r>
            <a:r>
              <a:rPr lang="en-US" sz="900" dirty="0" err="1"/>
              <a:t>dengan</a:t>
            </a:r>
            <a:r>
              <a:rPr lang="en-US" sz="900" dirty="0"/>
              <a:t> </a:t>
            </a:r>
            <a:r>
              <a:rPr lang="en-US" sz="900" dirty="0" err="1"/>
              <a:t>membawa</a:t>
            </a:r>
            <a:r>
              <a:rPr lang="en-US" sz="900" dirty="0"/>
              <a:t> </a:t>
            </a:r>
            <a:r>
              <a:rPr lang="en-US" sz="900" dirty="0" err="1"/>
              <a:t>kitab</a:t>
            </a:r>
            <a:r>
              <a:rPr lang="en-US" sz="900" dirty="0"/>
              <a:t> .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mengartikan</a:t>
            </a:r>
            <a:r>
              <a:rPr lang="en-US" sz="900" dirty="0"/>
              <a:t> </a:t>
            </a:r>
            <a:r>
              <a:rPr lang="en-US" sz="900" dirty="0" err="1"/>
              <a:t>kemudian</a:t>
            </a:r>
            <a:r>
              <a:rPr lang="en-US" sz="900" dirty="0"/>
              <a:t> sang </a:t>
            </a:r>
            <a:r>
              <a:rPr lang="en-US" sz="900" dirty="0" err="1"/>
              <a:t>santri</a:t>
            </a:r>
            <a:r>
              <a:rPr lang="en-US" sz="900" dirty="0"/>
              <a:t> . </a:t>
            </a:r>
            <a:r>
              <a:rPr lang="en-US" sz="900" dirty="0" err="1"/>
              <a:t>santri</a:t>
            </a:r>
            <a:r>
              <a:rPr lang="en-US" sz="900" dirty="0"/>
              <a:t> </a:t>
            </a:r>
            <a:r>
              <a:rPr lang="en-US" sz="900" dirty="0" err="1"/>
              <a:t>hanya</a:t>
            </a:r>
            <a:r>
              <a:rPr lang="en-US" sz="900" dirty="0"/>
              <a:t> </a:t>
            </a:r>
            <a:r>
              <a:rPr lang="en-US" sz="900" dirty="0" err="1"/>
              <a:t>mendengarkan</a:t>
            </a:r>
            <a:r>
              <a:rPr lang="en-US" sz="900" dirty="0"/>
              <a:t> </a:t>
            </a:r>
            <a:r>
              <a:rPr lang="en-US" sz="900" dirty="0" err="1"/>
              <a:t>penjelasan</a:t>
            </a:r>
            <a:r>
              <a:rPr lang="en-US" sz="900" dirty="0"/>
              <a:t> </a:t>
            </a:r>
            <a:r>
              <a:rPr lang="en-US" sz="900" dirty="0" err="1"/>
              <a:t>dari</a:t>
            </a:r>
            <a:r>
              <a:rPr lang="en-US" sz="900" dirty="0"/>
              <a:t> </a:t>
            </a:r>
            <a:r>
              <a:rPr lang="en-US" sz="900" dirty="0" err="1"/>
              <a:t>semasa</a:t>
            </a:r>
            <a:r>
              <a:rPr lang="en-US" sz="900" dirty="0"/>
              <a:t> </a:t>
            </a:r>
            <a:r>
              <a:rPr lang="en-US" sz="900" dirty="0" err="1"/>
              <a:t>itu</a:t>
            </a:r>
            <a:r>
              <a:rPr lang="en-US" sz="900" dirty="0"/>
              <a:t> </a:t>
            </a:r>
            <a:r>
              <a:rPr lang="en-US" sz="900" dirty="0" err="1"/>
              <a:t>hanya</a:t>
            </a:r>
            <a:r>
              <a:rPr lang="en-US" sz="900" dirty="0"/>
              <a:t> </a:t>
            </a:r>
            <a:r>
              <a:rPr lang="en-US" sz="900" dirty="0" err="1"/>
              <a:t>berorientasi</a:t>
            </a:r>
            <a:r>
              <a:rPr lang="en-US" sz="900" dirty="0"/>
              <a:t> </a:t>
            </a:r>
            <a:r>
              <a:rPr lang="en-US" sz="900" dirty="0" err="1"/>
              <a:t>pada</a:t>
            </a:r>
            <a:r>
              <a:rPr lang="en-US" sz="900" dirty="0"/>
              <a:t> </a:t>
            </a:r>
            <a:r>
              <a:rPr lang="en-US" sz="900" dirty="0" err="1"/>
              <a:t>hafalan</a:t>
            </a:r>
            <a:r>
              <a:rPr lang="en-US" sz="900" dirty="0"/>
              <a:t> sang </a:t>
            </a:r>
            <a:r>
              <a:rPr lang="en-US" sz="900" dirty="0" err="1"/>
              <a:t>kyai</a:t>
            </a:r>
            <a:r>
              <a:rPr lang="en-US" sz="900" dirty="0" smtClean="0"/>
              <a:t>.</a:t>
            </a:r>
          </a:p>
          <a:p>
            <a:endParaRPr lang="en-US" sz="900" dirty="0"/>
          </a:p>
          <a:p>
            <a:r>
              <a:rPr lang="en-US" sz="900" dirty="0" err="1"/>
              <a:t>Sistem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</a:t>
            </a:r>
            <a:r>
              <a:rPr lang="en-US" sz="900" dirty="0" err="1"/>
              <a:t>teks</a:t>
            </a:r>
            <a:r>
              <a:rPr lang="en-US" sz="900" dirty="0"/>
              <a:t> </a:t>
            </a:r>
            <a:r>
              <a:rPr lang="en-US" sz="900" dirty="0" err="1"/>
              <a:t>semata</a:t>
            </a:r>
            <a:r>
              <a:rPr lang="en-US" sz="900" dirty="0"/>
              <a:t>, </a:t>
            </a:r>
            <a:r>
              <a:rPr lang="en-US" sz="900" dirty="0" err="1"/>
              <a:t>sehingga</a:t>
            </a:r>
            <a:r>
              <a:rPr lang="en-US" sz="900" dirty="0"/>
              <a:t> </a:t>
            </a:r>
            <a:r>
              <a:rPr lang="en-US" sz="900" dirty="0" err="1"/>
              <a:t>tidak</a:t>
            </a:r>
            <a:r>
              <a:rPr lang="en-US" sz="900" dirty="0"/>
              <a:t> </a:t>
            </a:r>
            <a:r>
              <a:rPr lang="en-US" sz="900" dirty="0" err="1"/>
              <a:t>merangsang</a:t>
            </a:r>
            <a:r>
              <a:rPr lang="en-US" sz="900" dirty="0"/>
              <a:t> </a:t>
            </a:r>
            <a:r>
              <a:rPr lang="en-US" sz="900" dirty="0" err="1"/>
              <a:t>santri</a:t>
            </a:r>
            <a:r>
              <a:rPr lang="en-US" sz="900" dirty="0"/>
              <a:t> </a:t>
            </a:r>
            <a:r>
              <a:rPr lang="en-US" sz="900" dirty="0" err="1"/>
              <a:t>untuk</a:t>
            </a:r>
            <a:r>
              <a:rPr lang="en-US" sz="900" dirty="0"/>
              <a:t> </a:t>
            </a:r>
            <a:r>
              <a:rPr lang="en-US" sz="900" dirty="0" err="1"/>
              <a:t>berdiskusi</a:t>
            </a:r>
            <a:r>
              <a:rPr lang="en-US" sz="900" dirty="0"/>
              <a:t>. </a:t>
            </a:r>
            <a:r>
              <a:rPr lang="en-US" sz="900" dirty="0" err="1"/>
              <a:t>Cabang</a:t>
            </a:r>
            <a:r>
              <a:rPr lang="en-US" sz="900" dirty="0"/>
              <a:t> </a:t>
            </a:r>
            <a:r>
              <a:rPr lang="en-US" sz="900" dirty="0" err="1"/>
              <a:t>ilmu</a:t>
            </a:r>
            <a:r>
              <a:rPr lang="en-US" sz="900" dirty="0"/>
              <a:t> agama yang </a:t>
            </a:r>
            <a:r>
              <a:rPr lang="en-US" sz="900" dirty="0" err="1"/>
              <a:t>diajarkan</a:t>
            </a:r>
            <a:r>
              <a:rPr lang="en-US" sz="900" dirty="0"/>
              <a:t> </a:t>
            </a:r>
            <a:r>
              <a:rPr lang="en-US" sz="900" dirty="0" err="1"/>
              <a:t>sebatas</a:t>
            </a:r>
            <a:r>
              <a:rPr lang="en-US" sz="900" dirty="0"/>
              <a:t> </a:t>
            </a:r>
            <a:r>
              <a:rPr lang="en-US" sz="900" dirty="0" err="1"/>
              <a:t>Hadits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Mustholah</a:t>
            </a:r>
            <a:r>
              <a:rPr lang="en-US" sz="900" dirty="0"/>
              <a:t> </a:t>
            </a:r>
            <a:r>
              <a:rPr lang="en-US" sz="900" dirty="0" err="1"/>
              <a:t>Hadist</a:t>
            </a:r>
            <a:r>
              <a:rPr lang="en-US" sz="900" dirty="0"/>
              <a:t>, </a:t>
            </a:r>
            <a:r>
              <a:rPr lang="en-US" sz="900" dirty="0" err="1"/>
              <a:t>Fiqih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Usul</a:t>
            </a:r>
            <a:r>
              <a:rPr lang="en-US" sz="900" dirty="0"/>
              <a:t> </a:t>
            </a:r>
            <a:r>
              <a:rPr lang="en-US" sz="900" dirty="0" err="1"/>
              <a:t>Fiqih</a:t>
            </a:r>
            <a:r>
              <a:rPr lang="en-US" sz="900" dirty="0"/>
              <a:t>, </a:t>
            </a:r>
            <a:r>
              <a:rPr lang="en-US" sz="900" dirty="0" err="1"/>
              <a:t>Ilmu</a:t>
            </a:r>
            <a:r>
              <a:rPr lang="en-US" sz="900" dirty="0"/>
              <a:t> </a:t>
            </a:r>
            <a:r>
              <a:rPr lang="en-US" sz="900" dirty="0" err="1"/>
              <a:t>Tauhid</a:t>
            </a:r>
            <a:r>
              <a:rPr lang="en-US" sz="900" dirty="0"/>
              <a:t>, </a:t>
            </a:r>
            <a:r>
              <a:rPr lang="en-US" sz="900" dirty="0" err="1"/>
              <a:t>Ilmu</a:t>
            </a:r>
            <a:r>
              <a:rPr lang="en-US" sz="900" dirty="0"/>
              <a:t> </a:t>
            </a:r>
            <a:r>
              <a:rPr lang="en-US" sz="900" dirty="0" err="1"/>
              <a:t>Tasawuf</a:t>
            </a:r>
            <a:r>
              <a:rPr lang="en-US" sz="900" dirty="0"/>
              <a:t>, </a:t>
            </a:r>
            <a:r>
              <a:rPr lang="en-US" sz="900" dirty="0" err="1"/>
              <a:t>Ilmu</a:t>
            </a:r>
            <a:r>
              <a:rPr lang="en-US" sz="900" dirty="0"/>
              <a:t> </a:t>
            </a:r>
            <a:r>
              <a:rPr lang="en-US" sz="900" dirty="0" err="1"/>
              <a:t>Mantiq</a:t>
            </a:r>
            <a:r>
              <a:rPr lang="en-US" sz="900" dirty="0"/>
              <a:t>, </a:t>
            </a:r>
            <a:r>
              <a:rPr lang="en-US" sz="900" dirty="0" err="1"/>
              <a:t>Ilmu</a:t>
            </a:r>
            <a:r>
              <a:rPr lang="en-US" sz="900" dirty="0"/>
              <a:t> </a:t>
            </a:r>
            <a:r>
              <a:rPr lang="en-US" sz="900" dirty="0" err="1"/>
              <a:t>Bahasa</a:t>
            </a:r>
            <a:r>
              <a:rPr lang="en-US" sz="900" dirty="0"/>
              <a:t> Arab. </a:t>
            </a:r>
            <a:r>
              <a:rPr lang="en-US" sz="900" dirty="0" err="1"/>
              <a:t>Ini</a:t>
            </a:r>
            <a:r>
              <a:rPr lang="en-US" sz="900" dirty="0"/>
              <a:t> </a:t>
            </a:r>
            <a:r>
              <a:rPr lang="en-US" sz="900" dirty="0" err="1"/>
              <a:t>berlangsung</a:t>
            </a:r>
            <a:r>
              <a:rPr lang="en-US" sz="900" dirty="0"/>
              <a:t> </a:t>
            </a:r>
            <a:r>
              <a:rPr lang="en-US" sz="900" dirty="0" err="1"/>
              <a:t>hingga</a:t>
            </a:r>
            <a:r>
              <a:rPr lang="en-US" sz="900" dirty="0"/>
              <a:t> </a:t>
            </a:r>
            <a:r>
              <a:rPr lang="en-US" sz="900" dirty="0" err="1"/>
              <a:t>awal</a:t>
            </a:r>
            <a:r>
              <a:rPr lang="en-US" sz="900" dirty="0"/>
              <a:t> </a:t>
            </a:r>
            <a:r>
              <a:rPr lang="en-US" sz="900" dirty="0" err="1"/>
              <a:t>abad</a:t>
            </a:r>
            <a:r>
              <a:rPr lang="en-US" sz="900" dirty="0"/>
              <a:t> ke-20.Dalam </a:t>
            </a:r>
            <a:r>
              <a:rPr lang="en-US" sz="900" dirty="0" err="1"/>
              <a:t>sekolah</a:t>
            </a:r>
            <a:r>
              <a:rPr lang="en-US" sz="900" dirty="0"/>
              <a:t> </a:t>
            </a:r>
            <a:r>
              <a:rPr lang="en-US" sz="900" dirty="0" err="1"/>
              <a:t>Belanda</a:t>
            </a:r>
            <a:r>
              <a:rPr lang="en-US" sz="900" dirty="0"/>
              <a:t> </a:t>
            </a:r>
            <a:r>
              <a:rPr lang="en-US" sz="900" dirty="0" err="1"/>
              <a:t>para</a:t>
            </a:r>
            <a:r>
              <a:rPr lang="en-US" sz="900" dirty="0"/>
              <a:t> </a:t>
            </a:r>
            <a:r>
              <a:rPr lang="en-US" sz="900" dirty="0" err="1"/>
              <a:t>murid</a:t>
            </a:r>
            <a:r>
              <a:rPr lang="en-US" sz="900" dirty="0"/>
              <a:t> </a:t>
            </a:r>
            <a:r>
              <a:rPr lang="en-US" sz="900" dirty="0" err="1"/>
              <a:t>tidak</a:t>
            </a:r>
            <a:r>
              <a:rPr lang="en-US" sz="900" dirty="0"/>
              <a:t> </a:t>
            </a:r>
            <a:r>
              <a:rPr lang="en-US" sz="900" dirty="0" err="1"/>
              <a:t>diperkenalkan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Islam </a:t>
            </a:r>
            <a:r>
              <a:rPr lang="en-US" sz="900" dirty="0" err="1"/>
              <a:t>sehingga</a:t>
            </a:r>
            <a:r>
              <a:rPr lang="en-US" sz="900" dirty="0"/>
              <a:t> </a:t>
            </a:r>
            <a:r>
              <a:rPr lang="en-US" sz="900" dirty="0" err="1"/>
              <a:t>menjadikan</a:t>
            </a:r>
            <a:r>
              <a:rPr lang="en-US" sz="900" dirty="0"/>
              <a:t> </a:t>
            </a:r>
            <a:r>
              <a:rPr lang="en-US" sz="900" dirty="0" err="1"/>
              <a:t>cara</a:t>
            </a:r>
            <a:r>
              <a:rPr lang="en-US" sz="900" dirty="0"/>
              <a:t> </a:t>
            </a:r>
            <a:r>
              <a:rPr lang="en-US" sz="900" dirty="0" err="1"/>
              <a:t>berfikir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tingkah</a:t>
            </a:r>
            <a:r>
              <a:rPr lang="en-US" sz="900" dirty="0"/>
              <a:t> </a:t>
            </a:r>
            <a:r>
              <a:rPr lang="en-US" sz="900" dirty="0" err="1"/>
              <a:t>laku</a:t>
            </a:r>
            <a:r>
              <a:rPr lang="en-US" sz="900" dirty="0"/>
              <a:t> </a:t>
            </a:r>
            <a:r>
              <a:rPr lang="en-US" sz="900" dirty="0" err="1"/>
              <a:t>mereka</a:t>
            </a:r>
            <a:r>
              <a:rPr lang="en-US" sz="900" dirty="0"/>
              <a:t> </a:t>
            </a:r>
            <a:r>
              <a:rPr lang="en-US" sz="900" dirty="0" err="1"/>
              <a:t>banyak</a:t>
            </a:r>
            <a:r>
              <a:rPr lang="en-US" sz="900" dirty="0"/>
              <a:t> yang </a:t>
            </a:r>
            <a:r>
              <a:rPr lang="en-US" sz="900" dirty="0" err="1"/>
              <a:t>menyimpang</a:t>
            </a:r>
            <a:r>
              <a:rPr lang="en-US" sz="900" dirty="0"/>
              <a:t> </a:t>
            </a:r>
            <a:r>
              <a:rPr lang="en-US" sz="900" dirty="0" err="1"/>
              <a:t>dari</a:t>
            </a:r>
            <a:r>
              <a:rPr lang="en-US" sz="900" dirty="0"/>
              <a:t> </a:t>
            </a:r>
            <a:r>
              <a:rPr lang="en-US" sz="900" dirty="0" err="1"/>
              <a:t>ajaran</a:t>
            </a:r>
            <a:r>
              <a:rPr lang="en-US" sz="900" dirty="0"/>
              <a:t> </a:t>
            </a:r>
            <a:r>
              <a:rPr lang="en-US" sz="900" dirty="0" err="1"/>
              <a:t>Islam.Melihat</a:t>
            </a:r>
            <a:r>
              <a:rPr lang="en-US" sz="900" dirty="0"/>
              <a:t> </a:t>
            </a:r>
            <a:r>
              <a:rPr lang="en-US" sz="900" dirty="0" err="1"/>
              <a:t>kenyataan</a:t>
            </a:r>
            <a:r>
              <a:rPr lang="en-US" sz="900" dirty="0"/>
              <a:t> </a:t>
            </a:r>
            <a:r>
              <a:rPr lang="en-US" sz="900" dirty="0" err="1"/>
              <a:t>ini</a:t>
            </a:r>
            <a:r>
              <a:rPr lang="en-US" sz="900" dirty="0"/>
              <a:t> K.H Ahmad </a:t>
            </a:r>
            <a:r>
              <a:rPr lang="en-US" sz="900" dirty="0" err="1"/>
              <a:t>Dahlan</a:t>
            </a:r>
            <a:r>
              <a:rPr lang="en-US" sz="900" dirty="0"/>
              <a:t> </a:t>
            </a:r>
            <a:r>
              <a:rPr lang="en-US" sz="900" dirty="0" err="1"/>
              <a:t>beserta</a:t>
            </a:r>
            <a:r>
              <a:rPr lang="en-US" sz="900" dirty="0"/>
              <a:t> </a:t>
            </a:r>
            <a:r>
              <a:rPr lang="en-US" sz="900" dirty="0" err="1"/>
              <a:t>para</a:t>
            </a:r>
            <a:r>
              <a:rPr lang="en-US" sz="900" dirty="0"/>
              <a:t> </a:t>
            </a:r>
            <a:r>
              <a:rPr lang="en-US" sz="900" dirty="0" err="1"/>
              <a:t>tokoh</a:t>
            </a:r>
            <a:r>
              <a:rPr lang="en-US" sz="900" dirty="0"/>
              <a:t> </a:t>
            </a:r>
            <a:r>
              <a:rPr lang="en-US" sz="900" dirty="0" err="1"/>
              <a:t>bertekad</a:t>
            </a:r>
            <a:r>
              <a:rPr lang="en-US" sz="900" dirty="0"/>
              <a:t> </a:t>
            </a:r>
            <a:r>
              <a:rPr lang="en-US" sz="900" dirty="0" err="1"/>
              <a:t>untuk</a:t>
            </a:r>
            <a:r>
              <a:rPr lang="en-US" sz="900" dirty="0"/>
              <a:t> </a:t>
            </a:r>
            <a:r>
              <a:rPr lang="en-US" sz="900" dirty="0" err="1"/>
              <a:t>memperbaharui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</a:t>
            </a:r>
            <a:r>
              <a:rPr lang="en-US" sz="900" dirty="0" err="1"/>
              <a:t>bagi</a:t>
            </a:r>
            <a:r>
              <a:rPr lang="en-US" sz="900" dirty="0"/>
              <a:t> </a:t>
            </a:r>
            <a:r>
              <a:rPr lang="en-US" sz="900" dirty="0" err="1"/>
              <a:t>umat</a:t>
            </a:r>
            <a:r>
              <a:rPr lang="en-US" sz="900" dirty="0"/>
              <a:t> Islam</a:t>
            </a:r>
            <a:r>
              <a:rPr lang="en-US" sz="900" dirty="0" smtClean="0"/>
              <a:t>.</a:t>
            </a:r>
          </a:p>
          <a:p>
            <a:pPr marL="139700" indent="0">
              <a:buNone/>
            </a:pPr>
            <a:endParaRPr lang="en-US" sz="900" dirty="0"/>
          </a:p>
          <a:p>
            <a:r>
              <a:rPr lang="en-US" sz="900" dirty="0" err="1"/>
              <a:t>Pembaharuan</a:t>
            </a:r>
            <a:r>
              <a:rPr lang="en-US" sz="900" dirty="0"/>
              <a:t> yang </a:t>
            </a:r>
            <a:r>
              <a:rPr lang="en-US" sz="900" dirty="0" err="1"/>
              <a:t>dimaksud</a:t>
            </a:r>
            <a:r>
              <a:rPr lang="en-US" sz="900" dirty="0"/>
              <a:t> </a:t>
            </a:r>
            <a:r>
              <a:rPr lang="en-US" sz="900" dirty="0" err="1"/>
              <a:t>meliputi</a:t>
            </a:r>
            <a:r>
              <a:rPr lang="en-US" sz="900" dirty="0"/>
              <a:t> </a:t>
            </a:r>
            <a:r>
              <a:rPr lang="en-US" sz="900" dirty="0" err="1"/>
              <a:t>dua</a:t>
            </a:r>
            <a:r>
              <a:rPr lang="en-US" sz="900" dirty="0"/>
              <a:t> </a:t>
            </a:r>
            <a:r>
              <a:rPr lang="en-US" sz="900" dirty="0" err="1"/>
              <a:t>segi</a:t>
            </a:r>
            <a:r>
              <a:rPr lang="en-US" sz="900" dirty="0"/>
              <a:t>, </a:t>
            </a:r>
            <a:r>
              <a:rPr lang="en-US" sz="900" dirty="0" err="1"/>
              <a:t>yaitu</a:t>
            </a:r>
            <a:r>
              <a:rPr lang="en-US" sz="900" dirty="0"/>
              <a:t> </a:t>
            </a:r>
            <a:r>
              <a:rPr lang="en-US" sz="900" dirty="0" err="1"/>
              <a:t>segi</a:t>
            </a:r>
            <a:r>
              <a:rPr lang="en-US" sz="900" dirty="0"/>
              <a:t> </a:t>
            </a:r>
            <a:r>
              <a:rPr lang="en-US" sz="900" dirty="0" err="1"/>
              <a:t>cita-cita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segi</a:t>
            </a:r>
            <a:r>
              <a:rPr lang="en-US" sz="900" dirty="0"/>
              <a:t> </a:t>
            </a:r>
            <a:r>
              <a:rPr lang="en-US" sz="900" dirty="0" err="1"/>
              <a:t>teknik</a:t>
            </a:r>
            <a:r>
              <a:rPr lang="en-US" sz="900" dirty="0"/>
              <a:t>. </a:t>
            </a:r>
            <a:r>
              <a:rPr lang="en-US" sz="900" dirty="0" err="1"/>
              <a:t>Segi</a:t>
            </a:r>
            <a:r>
              <a:rPr lang="en-US" sz="900" dirty="0"/>
              <a:t> </a:t>
            </a:r>
            <a:r>
              <a:rPr lang="en-US" sz="900" dirty="0" err="1"/>
              <a:t>cita-cita</a:t>
            </a:r>
            <a:r>
              <a:rPr lang="en-US" sz="900" dirty="0"/>
              <a:t> </a:t>
            </a:r>
            <a:r>
              <a:rPr lang="en-US" sz="900" dirty="0" err="1"/>
              <a:t>adalah</a:t>
            </a:r>
            <a:r>
              <a:rPr lang="en-US" sz="900" dirty="0"/>
              <a:t> </a:t>
            </a:r>
            <a:r>
              <a:rPr lang="en-US" sz="900" dirty="0" err="1"/>
              <a:t>untuk</a:t>
            </a:r>
            <a:r>
              <a:rPr lang="en-US" sz="900" dirty="0"/>
              <a:t> </a:t>
            </a:r>
            <a:r>
              <a:rPr lang="en-US" sz="900" dirty="0" err="1"/>
              <a:t>membentuk</a:t>
            </a:r>
            <a:r>
              <a:rPr lang="en-US" sz="900" dirty="0"/>
              <a:t> </a:t>
            </a:r>
            <a:r>
              <a:rPr lang="en-US" sz="900" dirty="0" err="1"/>
              <a:t>manusia</a:t>
            </a:r>
            <a:r>
              <a:rPr lang="en-US" sz="900" dirty="0"/>
              <a:t> </a:t>
            </a:r>
            <a:r>
              <a:rPr lang="en-US" sz="900" dirty="0" err="1"/>
              <a:t>muslim</a:t>
            </a:r>
            <a:r>
              <a:rPr lang="en-US" sz="900" dirty="0"/>
              <a:t> yang </a:t>
            </a:r>
            <a:r>
              <a:rPr lang="en-US" sz="900" dirty="0" err="1"/>
              <a:t>berakaqul</a:t>
            </a:r>
            <a:r>
              <a:rPr lang="en-US" sz="900" dirty="0"/>
              <a:t> </a:t>
            </a:r>
            <a:r>
              <a:rPr lang="en-US" sz="900" dirty="0" err="1"/>
              <a:t>karimah</a:t>
            </a:r>
            <a:r>
              <a:rPr lang="en-US" sz="900" dirty="0"/>
              <a:t>, </a:t>
            </a:r>
            <a:r>
              <a:rPr lang="en-US" sz="900" dirty="0" err="1"/>
              <a:t>alim</a:t>
            </a:r>
            <a:r>
              <a:rPr lang="en-US" sz="900" dirty="0"/>
              <a:t>, </a:t>
            </a:r>
            <a:r>
              <a:rPr lang="en-US" sz="900" dirty="0" err="1"/>
              <a:t>luas</a:t>
            </a:r>
            <a:r>
              <a:rPr lang="en-US" sz="900" dirty="0"/>
              <a:t> </a:t>
            </a:r>
            <a:r>
              <a:rPr lang="en-US" sz="900" dirty="0" err="1"/>
              <a:t>pandangan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paham</a:t>
            </a:r>
            <a:r>
              <a:rPr lang="en-US" sz="900" dirty="0"/>
              <a:t> </a:t>
            </a:r>
            <a:r>
              <a:rPr lang="en-US" sz="900" dirty="0" err="1"/>
              <a:t>terhadap</a:t>
            </a:r>
            <a:r>
              <a:rPr lang="en-US" sz="900" dirty="0"/>
              <a:t> </a:t>
            </a:r>
            <a:r>
              <a:rPr lang="en-US" sz="900" dirty="0" err="1"/>
              <a:t>masalah</a:t>
            </a:r>
            <a:r>
              <a:rPr lang="en-US" sz="900" dirty="0"/>
              <a:t> </a:t>
            </a:r>
            <a:r>
              <a:rPr lang="en-US" sz="900" dirty="0" err="1"/>
              <a:t>keduniaan</a:t>
            </a:r>
            <a:r>
              <a:rPr lang="en-US" sz="900" dirty="0"/>
              <a:t>, </a:t>
            </a:r>
            <a:r>
              <a:rPr lang="en-US" sz="900" dirty="0" err="1"/>
              <a:t>cakap</a:t>
            </a:r>
            <a:r>
              <a:rPr lang="en-US" sz="900" dirty="0"/>
              <a:t>, </a:t>
            </a:r>
            <a:r>
              <a:rPr lang="en-US" sz="900" dirty="0" err="1"/>
              <a:t>serta</a:t>
            </a:r>
            <a:r>
              <a:rPr lang="en-US" sz="900" dirty="0"/>
              <a:t> </a:t>
            </a:r>
            <a:r>
              <a:rPr lang="en-US" sz="900" dirty="0" err="1"/>
              <a:t>bersedia</a:t>
            </a:r>
            <a:r>
              <a:rPr lang="en-US" sz="900" dirty="0"/>
              <a:t> </a:t>
            </a:r>
            <a:r>
              <a:rPr lang="en-US" sz="900" dirty="0" err="1"/>
              <a:t>berjuang</a:t>
            </a:r>
            <a:r>
              <a:rPr lang="en-US" sz="900" dirty="0"/>
              <a:t> </a:t>
            </a:r>
            <a:r>
              <a:rPr lang="en-US" sz="900" dirty="0" err="1"/>
              <a:t>untuk</a:t>
            </a:r>
            <a:r>
              <a:rPr lang="en-US" sz="900" dirty="0"/>
              <a:t> </a:t>
            </a:r>
            <a:r>
              <a:rPr lang="en-US" sz="900" dirty="0" err="1"/>
              <a:t>kemajuan</a:t>
            </a:r>
            <a:r>
              <a:rPr lang="en-US" sz="900" dirty="0"/>
              <a:t> agama Islam. </a:t>
            </a:r>
            <a:r>
              <a:rPr lang="en-US" sz="900" dirty="0" err="1"/>
              <a:t>Sedang</a:t>
            </a:r>
            <a:r>
              <a:rPr lang="en-US" sz="900" dirty="0"/>
              <a:t> </a:t>
            </a:r>
            <a:r>
              <a:rPr lang="en-US" sz="900" dirty="0" err="1"/>
              <a:t>dari</a:t>
            </a:r>
            <a:r>
              <a:rPr lang="en-US" sz="900" dirty="0"/>
              <a:t> </a:t>
            </a:r>
            <a:r>
              <a:rPr lang="en-US" sz="900" dirty="0" err="1"/>
              <a:t>Segi</a:t>
            </a:r>
            <a:r>
              <a:rPr lang="en-US" sz="900" dirty="0"/>
              <a:t> </a:t>
            </a:r>
            <a:r>
              <a:rPr lang="en-US" sz="900" dirty="0" err="1"/>
              <a:t>teknik</a:t>
            </a:r>
            <a:r>
              <a:rPr lang="en-US" sz="900" dirty="0"/>
              <a:t> </a:t>
            </a:r>
            <a:r>
              <a:rPr lang="en-US" sz="900" dirty="0" err="1"/>
              <a:t>adalah</a:t>
            </a:r>
            <a:r>
              <a:rPr lang="en-US" sz="900" dirty="0"/>
              <a:t> </a:t>
            </a:r>
            <a:r>
              <a:rPr lang="en-US" sz="900" dirty="0" err="1"/>
              <a:t>lebih</a:t>
            </a:r>
            <a:r>
              <a:rPr lang="en-US" sz="900" dirty="0"/>
              <a:t> </a:t>
            </a:r>
            <a:r>
              <a:rPr lang="en-US" sz="900" dirty="0" err="1"/>
              <a:t>banyak</a:t>
            </a:r>
            <a:r>
              <a:rPr lang="en-US" sz="900" dirty="0"/>
              <a:t> </a:t>
            </a:r>
            <a:r>
              <a:rPr lang="en-US" sz="900" dirty="0" err="1"/>
              <a:t>berhubungan</a:t>
            </a:r>
            <a:r>
              <a:rPr lang="en-US" sz="900" dirty="0"/>
              <a:t> </a:t>
            </a:r>
            <a:r>
              <a:rPr lang="en-US" sz="900" dirty="0" err="1"/>
              <a:t>dengan</a:t>
            </a:r>
            <a:r>
              <a:rPr lang="en-US" sz="900" dirty="0"/>
              <a:t> </a:t>
            </a:r>
            <a:r>
              <a:rPr lang="en-US" sz="900" dirty="0" err="1"/>
              <a:t>cara-cara</a:t>
            </a:r>
            <a:r>
              <a:rPr lang="en-US" sz="900" dirty="0"/>
              <a:t> </a:t>
            </a:r>
            <a:r>
              <a:rPr lang="en-US" sz="900" dirty="0" err="1"/>
              <a:t>penyelenggaraan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</a:t>
            </a:r>
            <a:r>
              <a:rPr lang="en-US" sz="900" dirty="0" err="1"/>
              <a:t>modernKini</a:t>
            </a:r>
            <a:r>
              <a:rPr lang="en-US" sz="900" dirty="0"/>
              <a:t> </a:t>
            </a:r>
            <a:r>
              <a:rPr lang="en-US" sz="900" dirty="0" err="1"/>
              <a:t>pendidikan</a:t>
            </a:r>
            <a:r>
              <a:rPr lang="en-US" sz="900" dirty="0"/>
              <a:t> </a:t>
            </a:r>
            <a:r>
              <a:rPr lang="en-US" sz="900" dirty="0" err="1"/>
              <a:t>Muhammadiyah</a:t>
            </a:r>
            <a:r>
              <a:rPr lang="en-US" sz="900" dirty="0"/>
              <a:t> </a:t>
            </a:r>
            <a:r>
              <a:rPr lang="en-US" sz="900" dirty="0" err="1"/>
              <a:t>telah</a:t>
            </a:r>
            <a:r>
              <a:rPr lang="en-US" sz="900" dirty="0"/>
              <a:t> </a:t>
            </a:r>
            <a:r>
              <a:rPr lang="en-US" sz="900" dirty="0" err="1"/>
              <a:t>berkembang</a:t>
            </a:r>
            <a:r>
              <a:rPr lang="en-US" sz="900" dirty="0"/>
              <a:t> </a:t>
            </a:r>
            <a:r>
              <a:rPr lang="en-US" sz="900" dirty="0" err="1"/>
              <a:t>pesat</a:t>
            </a:r>
            <a:r>
              <a:rPr lang="en-US" sz="900" dirty="0"/>
              <a:t> </a:t>
            </a:r>
            <a:r>
              <a:rPr lang="en-US" sz="900" dirty="0" err="1"/>
              <a:t>dengan</a:t>
            </a:r>
            <a:r>
              <a:rPr lang="en-US" sz="900" dirty="0"/>
              <a:t> </a:t>
            </a:r>
            <a:r>
              <a:rPr lang="en-US" sz="900" dirty="0" err="1"/>
              <a:t>segala</a:t>
            </a:r>
            <a:r>
              <a:rPr lang="en-US" sz="900" dirty="0"/>
              <a:t> </a:t>
            </a:r>
            <a:r>
              <a:rPr lang="en-US" sz="900" dirty="0" err="1"/>
              <a:t>kesuksesannya</a:t>
            </a:r>
            <a:r>
              <a:rPr lang="en-US" sz="900" dirty="0"/>
              <a:t>, </a:t>
            </a:r>
            <a:r>
              <a:rPr lang="en-US" sz="900" dirty="0" err="1"/>
              <a:t>tetapi</a:t>
            </a:r>
            <a:r>
              <a:rPr lang="en-US" sz="900" dirty="0"/>
              <a:t> </a:t>
            </a:r>
            <a:r>
              <a:rPr lang="en-US" sz="900" dirty="0" err="1"/>
              <a:t>masalah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tantangan</a:t>
            </a:r>
            <a:r>
              <a:rPr lang="en-US" sz="900" dirty="0"/>
              <a:t> pun </a:t>
            </a:r>
            <a:r>
              <a:rPr lang="en-US" sz="900" dirty="0" err="1"/>
              <a:t>tidak</a:t>
            </a:r>
            <a:r>
              <a:rPr lang="en-US" sz="900" dirty="0"/>
              <a:t> </a:t>
            </a:r>
            <a:r>
              <a:rPr lang="en-US" sz="900" dirty="0" err="1"/>
              <a:t>kalah</a:t>
            </a:r>
            <a:r>
              <a:rPr lang="en-US" sz="900" dirty="0"/>
              <a:t> </a:t>
            </a:r>
            <a:r>
              <a:rPr lang="en-US" sz="900" dirty="0" err="1"/>
              <a:t>berat.Pendidikan</a:t>
            </a:r>
            <a:r>
              <a:rPr lang="en-US" sz="900" dirty="0"/>
              <a:t> </a:t>
            </a:r>
            <a:r>
              <a:rPr lang="en-US" sz="900" dirty="0" err="1"/>
              <a:t>Muhammadiyah</a:t>
            </a:r>
            <a:r>
              <a:rPr lang="en-US" sz="900" dirty="0"/>
              <a:t> </a:t>
            </a:r>
            <a:r>
              <a:rPr lang="en-US" sz="900" dirty="0" err="1"/>
              <a:t>merupakan</a:t>
            </a:r>
            <a:r>
              <a:rPr lang="en-US" sz="900" dirty="0"/>
              <a:t> </a:t>
            </a:r>
            <a:r>
              <a:rPr lang="en-US" sz="900" dirty="0" err="1"/>
              <a:t>bagian</a:t>
            </a:r>
            <a:r>
              <a:rPr lang="en-US" sz="900" dirty="0"/>
              <a:t> yang </a:t>
            </a:r>
            <a:r>
              <a:rPr lang="en-US" sz="900" dirty="0" err="1"/>
              <a:t>terintegrasi</a:t>
            </a:r>
            <a:r>
              <a:rPr lang="en-US" sz="900" dirty="0"/>
              <a:t> </a:t>
            </a:r>
            <a:r>
              <a:rPr lang="en-US" sz="900" dirty="0" err="1"/>
              <a:t>dengan</a:t>
            </a:r>
            <a:r>
              <a:rPr lang="en-US" sz="900" dirty="0"/>
              <a:t> </a:t>
            </a:r>
            <a:r>
              <a:rPr lang="en-US" sz="900" dirty="0" err="1"/>
              <a:t>gerakan</a:t>
            </a:r>
            <a:r>
              <a:rPr lang="en-US" sz="900" dirty="0"/>
              <a:t> </a:t>
            </a:r>
            <a:r>
              <a:rPr lang="en-US" sz="900" dirty="0" err="1"/>
              <a:t>Muhammadiyah</a:t>
            </a:r>
            <a:r>
              <a:rPr lang="en-US" sz="900" dirty="0"/>
              <a:t> </a:t>
            </a:r>
            <a:r>
              <a:rPr lang="en-US" sz="900" dirty="0" err="1"/>
              <a:t>dan</a:t>
            </a:r>
            <a:r>
              <a:rPr lang="en-US" sz="900" dirty="0"/>
              <a:t> </a:t>
            </a:r>
            <a:r>
              <a:rPr lang="en-US" sz="900" dirty="0" err="1"/>
              <a:t>telah</a:t>
            </a:r>
            <a:r>
              <a:rPr lang="en-US" sz="900" dirty="0"/>
              <a:t> </a:t>
            </a:r>
            <a:r>
              <a:rPr lang="en-US" sz="900" dirty="0" err="1"/>
              <a:t>berusia</a:t>
            </a:r>
            <a:r>
              <a:rPr lang="en-US" sz="900" dirty="0"/>
              <a:t> </a:t>
            </a:r>
            <a:r>
              <a:rPr lang="en-US" sz="900" dirty="0" err="1"/>
              <a:t>sepanjang</a:t>
            </a:r>
            <a:r>
              <a:rPr lang="en-US" sz="900" dirty="0"/>
              <a:t> </a:t>
            </a:r>
            <a:r>
              <a:rPr lang="en-US" sz="900" dirty="0" err="1"/>
              <a:t>umur</a:t>
            </a:r>
            <a:r>
              <a:rPr lang="en-US" sz="900" dirty="0"/>
              <a:t> </a:t>
            </a:r>
            <a:r>
              <a:rPr lang="en-US" sz="900" dirty="0" err="1"/>
              <a:t>Muhammadiyah</a:t>
            </a:r>
            <a:r>
              <a:rPr lang="en-US" sz="900" dirty="0"/>
              <a:t>.</a:t>
            </a:r>
            <a:r>
              <a:rPr lang="en" sz="1200" dirty="0" smtClean="0">
                <a:solidFill>
                  <a:schemeClr val="accent1"/>
                </a:solidFill>
              </a:rPr>
              <a:t>.</a:t>
            </a:r>
            <a:endParaRPr sz="1200" dirty="0">
              <a:solidFill>
                <a:schemeClr val="accent1"/>
              </a:solidFill>
            </a:endParaRPr>
          </a:p>
        </p:txBody>
      </p:sp>
      <p:cxnSp>
        <p:nvCxnSpPr>
          <p:cNvPr id="2536" name="Google Shape;2536;p29"/>
          <p:cNvCxnSpPr/>
          <p:nvPr/>
        </p:nvCxnSpPr>
        <p:spPr>
          <a:xfrm>
            <a:off x="831775" y="1044025"/>
            <a:ext cx="4928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7" name="Google Shape;2587;p33"/>
          <p:cNvSpPr txBox="1">
            <a:spLocks noGrp="1"/>
          </p:cNvSpPr>
          <p:nvPr>
            <p:ph type="subTitle" idx="1"/>
          </p:nvPr>
        </p:nvSpPr>
        <p:spPr>
          <a:xfrm>
            <a:off x="828900" y="1222496"/>
            <a:ext cx="7616794" cy="314945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/>
            <a:r>
              <a:rPr lang="en-US" sz="1600" dirty="0" err="1"/>
              <a:t>Cita-cita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r>
              <a:rPr lang="en-US" sz="1600" dirty="0"/>
              <a:t> yang </a:t>
            </a:r>
            <a:r>
              <a:rPr lang="en-US" sz="1600" dirty="0" err="1"/>
              <a:t>digagas</a:t>
            </a:r>
            <a:r>
              <a:rPr lang="en-US" sz="1600" dirty="0"/>
              <a:t> </a:t>
            </a:r>
            <a:r>
              <a:rPr lang="en-US" sz="1600" dirty="0" err="1"/>
              <a:t>Kyai</a:t>
            </a:r>
            <a:r>
              <a:rPr lang="en-US" sz="1600" dirty="0"/>
              <a:t> </a:t>
            </a:r>
            <a:r>
              <a:rPr lang="en-US" sz="1600" dirty="0" err="1"/>
              <a:t>Dahlan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lahirnya</a:t>
            </a:r>
            <a:r>
              <a:rPr lang="en-US" sz="1600" dirty="0"/>
              <a:t> </a:t>
            </a:r>
            <a:r>
              <a:rPr lang="en-US" sz="1600" dirty="0" err="1"/>
              <a:t>manusia-manusia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yang </a:t>
            </a:r>
            <a:r>
              <a:rPr lang="en-US" sz="1600" dirty="0" err="1"/>
              <a:t>mampu</a:t>
            </a:r>
            <a:r>
              <a:rPr lang="en-US" sz="1600" dirty="0"/>
              <a:t> </a:t>
            </a:r>
            <a:r>
              <a:rPr lang="en-US" sz="1600" dirty="0" err="1"/>
              <a:t>tampil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"</a:t>
            </a:r>
            <a:r>
              <a:rPr lang="en-US" sz="1600" dirty="0" err="1"/>
              <a:t>ulama-intelek</a:t>
            </a:r>
            <a:r>
              <a:rPr lang="en-US" sz="1600" dirty="0"/>
              <a:t>" </a:t>
            </a:r>
            <a:r>
              <a:rPr lang="en-US" sz="1600" dirty="0" err="1"/>
              <a:t>atau</a:t>
            </a:r>
            <a:r>
              <a:rPr lang="en-US" sz="1600" dirty="0"/>
              <a:t>  "</a:t>
            </a:r>
            <a:r>
              <a:rPr lang="en-US" sz="1600" dirty="0" err="1"/>
              <a:t>intelek-ulama</a:t>
            </a:r>
            <a:r>
              <a:rPr lang="en-US" sz="1600" dirty="0"/>
              <a:t>", </a:t>
            </a:r>
            <a:r>
              <a:rPr lang="en-US" sz="1600" dirty="0" err="1"/>
              <a:t>yaitu</a:t>
            </a:r>
            <a:r>
              <a:rPr lang="en-US" sz="1600" dirty="0"/>
              <a:t> </a:t>
            </a:r>
            <a:r>
              <a:rPr lang="en-US" sz="1600" dirty="0" err="1"/>
              <a:t>seorang</a:t>
            </a:r>
            <a:r>
              <a:rPr lang="en-US" sz="1600" dirty="0"/>
              <a:t> </a:t>
            </a:r>
            <a:r>
              <a:rPr lang="en-US" sz="1600" dirty="0" err="1"/>
              <a:t>muslim</a:t>
            </a:r>
            <a:r>
              <a:rPr lang="en-US" sz="1600" dirty="0"/>
              <a:t> yang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keteguhan</a:t>
            </a:r>
            <a:r>
              <a:rPr lang="en-US" sz="1600" dirty="0"/>
              <a:t> </a:t>
            </a:r>
            <a:r>
              <a:rPr lang="en-US" sz="1600" dirty="0" err="1"/>
              <a:t>iman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ilmu</a:t>
            </a:r>
            <a:r>
              <a:rPr lang="en-US" sz="1600" dirty="0"/>
              <a:t> yang </a:t>
            </a:r>
            <a:r>
              <a:rPr lang="en-US" sz="1600" dirty="0" err="1"/>
              <a:t>luas</a:t>
            </a:r>
            <a:r>
              <a:rPr lang="en-US" sz="1600" dirty="0"/>
              <a:t>, </a:t>
            </a:r>
            <a:r>
              <a:rPr lang="en-US" sz="1600" dirty="0" err="1"/>
              <a:t>kuat</a:t>
            </a:r>
            <a:r>
              <a:rPr lang="en-US" sz="1600" dirty="0"/>
              <a:t> </a:t>
            </a:r>
            <a:r>
              <a:rPr lang="en-US" sz="1600" dirty="0" err="1"/>
              <a:t>jasmani</a:t>
            </a:r>
            <a:r>
              <a:rPr lang="en-US" sz="1600" dirty="0"/>
              <a:t> </a:t>
            </a:r>
            <a:r>
              <a:rPr lang="en-US" sz="1600" dirty="0" err="1"/>
              <a:t>danrohani</a:t>
            </a:r>
            <a:r>
              <a:rPr lang="en-US" sz="1600" dirty="0"/>
              <a:t>.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rangka</a:t>
            </a:r>
            <a:r>
              <a:rPr lang="en-US" sz="1600" dirty="0"/>
              <a:t> </a:t>
            </a:r>
            <a:r>
              <a:rPr lang="en-US" sz="1600" dirty="0" err="1"/>
              <a:t>mengintegrasikan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, </a:t>
            </a:r>
            <a:r>
              <a:rPr lang="en-US" sz="1600" dirty="0" err="1"/>
              <a:t>Kyai</a:t>
            </a:r>
            <a:r>
              <a:rPr lang="en-US" sz="1600" dirty="0"/>
              <a:t> </a:t>
            </a:r>
            <a:r>
              <a:rPr lang="en-US" sz="1600" dirty="0" err="1"/>
              <a:t>Dahlan</a:t>
            </a:r>
            <a:r>
              <a:rPr lang="en-US" sz="1600" dirty="0"/>
              <a:t> </a:t>
            </a:r>
            <a:r>
              <a:rPr lang="en-US" sz="1600" dirty="0" err="1"/>
              <a:t>melakukan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/>
              <a:t>tindakan</a:t>
            </a:r>
            <a:r>
              <a:rPr lang="en-US" sz="1600" dirty="0"/>
              <a:t> </a:t>
            </a:r>
            <a:r>
              <a:rPr lang="en-US" sz="1600" dirty="0" err="1"/>
              <a:t>sekaligus</a:t>
            </a:r>
            <a:r>
              <a:rPr lang="en-US" sz="1600" dirty="0"/>
              <a:t>; </a:t>
            </a:r>
            <a:r>
              <a:rPr lang="en-US" sz="1600" dirty="0" err="1"/>
              <a:t>memberi</a:t>
            </a:r>
            <a:r>
              <a:rPr lang="en-US" sz="1600" dirty="0"/>
              <a:t> </a:t>
            </a:r>
            <a:r>
              <a:rPr lang="en-US" sz="1600" dirty="0" err="1"/>
              <a:t>pelajaran</a:t>
            </a:r>
            <a:r>
              <a:rPr lang="en-US" sz="1600" dirty="0"/>
              <a:t> agama di </a:t>
            </a:r>
            <a:r>
              <a:rPr lang="en-US" sz="1600" dirty="0" err="1"/>
              <a:t>sekolah-sekolah</a:t>
            </a:r>
            <a:r>
              <a:rPr lang="en-US" sz="1600" dirty="0"/>
              <a:t> </a:t>
            </a:r>
            <a:r>
              <a:rPr lang="en-US" sz="1600" dirty="0" err="1"/>
              <a:t>Belanda</a:t>
            </a:r>
            <a:r>
              <a:rPr lang="en-US" sz="1600" dirty="0"/>
              <a:t> yang </a:t>
            </a:r>
            <a:r>
              <a:rPr lang="en-US" sz="1600" dirty="0" err="1"/>
              <a:t>sekuler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mendirikan</a:t>
            </a:r>
            <a:r>
              <a:rPr lang="en-US" sz="1600" dirty="0"/>
              <a:t> </a:t>
            </a:r>
            <a:r>
              <a:rPr lang="en-US" sz="1600" dirty="0" err="1"/>
              <a:t>sekolah</a:t>
            </a:r>
            <a:r>
              <a:rPr lang="en-US" sz="1600" dirty="0"/>
              <a:t> - </a:t>
            </a:r>
            <a:r>
              <a:rPr lang="en-US" sz="1600" dirty="0" err="1"/>
              <a:t>sekolah</a:t>
            </a:r>
            <a:r>
              <a:rPr lang="en-US" sz="1600" dirty="0"/>
              <a:t> </a:t>
            </a:r>
            <a:r>
              <a:rPr lang="en-US" sz="1600" dirty="0" err="1"/>
              <a:t>sendiri</a:t>
            </a:r>
            <a:r>
              <a:rPr lang="en-US" sz="1600" dirty="0"/>
              <a:t> di </a:t>
            </a:r>
            <a:r>
              <a:rPr lang="en-US" sz="1600" dirty="0" err="1"/>
              <a:t>manaagama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</a:t>
            </a:r>
            <a:r>
              <a:rPr lang="en-US" sz="1600" dirty="0" err="1"/>
              <a:t>umum</a:t>
            </a:r>
            <a:r>
              <a:rPr lang="en-US" sz="1600" dirty="0"/>
              <a:t> </a:t>
            </a:r>
            <a:r>
              <a:rPr lang="en-US" sz="1600" dirty="0" err="1"/>
              <a:t>bersama-sama</a:t>
            </a:r>
            <a:r>
              <a:rPr lang="en-US" sz="1600" dirty="0"/>
              <a:t> </a:t>
            </a:r>
            <a:r>
              <a:rPr lang="en-US" sz="1600" dirty="0" err="1"/>
              <a:t>diajarkan</a:t>
            </a:r>
            <a:r>
              <a:rPr lang="en-US" sz="1600" dirty="0"/>
              <a:t>.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tindakan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sekarang</a:t>
            </a:r>
            <a:r>
              <a:rPr lang="en-US" sz="1600" dirty="0"/>
              <a:t> </a:t>
            </a:r>
            <a:r>
              <a:rPr lang="en-US" sz="1600" dirty="0" err="1"/>
              <a:t>sudah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fenomena</a:t>
            </a:r>
            <a:r>
              <a:rPr lang="en-US" sz="1600" dirty="0"/>
              <a:t> </a:t>
            </a:r>
            <a:r>
              <a:rPr lang="en-US" sz="1600" dirty="0" err="1"/>
              <a:t>umum</a:t>
            </a:r>
            <a:r>
              <a:rPr lang="en-US" sz="1600" dirty="0"/>
              <a:t>; yang </a:t>
            </a:r>
            <a:r>
              <a:rPr lang="en-US" sz="1600" dirty="0" err="1"/>
              <a:t>pertama</a:t>
            </a:r>
            <a:r>
              <a:rPr lang="en-US" sz="1600" dirty="0"/>
              <a:t> </a:t>
            </a:r>
            <a:r>
              <a:rPr lang="en-US" sz="1600" dirty="0" err="1"/>
              <a:t>sudah</a:t>
            </a:r>
            <a:r>
              <a:rPr lang="en-US" sz="1600" dirty="0"/>
              <a:t> </a:t>
            </a:r>
            <a:r>
              <a:rPr lang="en-US" sz="1600" dirty="0" err="1"/>
              <a:t>diakomodir</a:t>
            </a:r>
            <a:r>
              <a:rPr lang="en-US" sz="1600" dirty="0"/>
              <a:t> </a:t>
            </a:r>
            <a:r>
              <a:rPr lang="en-US" sz="1600" dirty="0" err="1"/>
              <a:t>negara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yang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sudah</a:t>
            </a:r>
            <a:r>
              <a:rPr lang="en-US" sz="1600" dirty="0"/>
              <a:t> </a:t>
            </a:r>
            <a:r>
              <a:rPr lang="en-US" sz="1600" dirty="0" err="1"/>
              <a:t>banyak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yayasan</a:t>
            </a:r>
            <a:r>
              <a:rPr lang="en-US" sz="1600" dirty="0"/>
              <a:t> </a:t>
            </a:r>
            <a:r>
              <a:rPr lang="en-US" sz="1600" dirty="0" err="1"/>
              <a:t>pendidikan</a:t>
            </a:r>
            <a:r>
              <a:rPr lang="en-US" sz="1600" dirty="0"/>
              <a:t> Islam lain. </a:t>
            </a:r>
            <a:r>
              <a:rPr lang="en-US" sz="1600" dirty="0" err="1"/>
              <a:t>Namun</a:t>
            </a:r>
            <a:r>
              <a:rPr lang="en-US" sz="1600" dirty="0"/>
              <a:t>, ide </a:t>
            </a:r>
            <a:r>
              <a:rPr lang="en-US" sz="1600" dirty="0" err="1"/>
              <a:t>KyaiDahlan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model </a:t>
            </a:r>
            <a:r>
              <a:rPr lang="en-US" sz="1600" dirty="0" err="1"/>
              <a:t>pendidikan</a:t>
            </a:r>
            <a:r>
              <a:rPr lang="en-US" sz="1600" dirty="0"/>
              <a:t> </a:t>
            </a:r>
            <a:r>
              <a:rPr lang="en-US" sz="1600" dirty="0" err="1"/>
              <a:t>integralistik</a:t>
            </a:r>
            <a:r>
              <a:rPr lang="en-US" sz="1600" dirty="0"/>
              <a:t> yang </a:t>
            </a:r>
            <a:r>
              <a:rPr lang="en-US" sz="1600" dirty="0" err="1"/>
              <a:t>mampu</a:t>
            </a:r>
            <a:r>
              <a:rPr lang="en-US" sz="1600" dirty="0"/>
              <a:t> </a:t>
            </a:r>
            <a:r>
              <a:rPr lang="en-US" sz="1600" dirty="0" err="1"/>
              <a:t>melahirkan</a:t>
            </a:r>
            <a:r>
              <a:rPr lang="en-US" sz="1600" dirty="0"/>
              <a:t> </a:t>
            </a:r>
            <a:r>
              <a:rPr lang="en-US" sz="1600" dirty="0" err="1"/>
              <a:t>muslim</a:t>
            </a:r>
            <a:r>
              <a:rPr lang="en-US" sz="1600" dirty="0"/>
              <a:t> </a:t>
            </a:r>
            <a:r>
              <a:rPr lang="en-US" sz="1600" dirty="0" err="1"/>
              <a:t>ulama-intelek</a:t>
            </a:r>
            <a:r>
              <a:rPr lang="en-US" sz="1600" dirty="0"/>
              <a:t> </a:t>
            </a:r>
            <a:r>
              <a:rPr lang="en-US" sz="1600" dirty="0" err="1"/>
              <a:t>masih</a:t>
            </a:r>
            <a:r>
              <a:rPr lang="en-US" sz="1600" dirty="0"/>
              <a:t> </a:t>
            </a:r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proses </a:t>
            </a:r>
            <a:r>
              <a:rPr lang="en-US" sz="1600" dirty="0" err="1"/>
              <a:t>pencarian</a:t>
            </a:r>
            <a:r>
              <a:rPr lang="en-US" sz="1600" dirty="0"/>
              <a:t>.</a:t>
            </a:r>
            <a:endParaRPr lang="en-US" sz="1600" dirty="0" smtClean="0"/>
          </a:p>
        </p:txBody>
      </p:sp>
      <p:sp>
        <p:nvSpPr>
          <p:cNvPr id="2588" name="Google Shape;2588;p33"/>
          <p:cNvSpPr txBox="1">
            <a:spLocks noGrp="1"/>
          </p:cNvSpPr>
          <p:nvPr>
            <p:ph type="title" idx="2"/>
          </p:nvPr>
        </p:nvSpPr>
        <p:spPr>
          <a:xfrm>
            <a:off x="662739" y="43407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3600" smtClean="0"/>
              <a:t/>
            </a:r>
            <a:br>
              <a:rPr lang="en-US" sz="3600" smtClean="0"/>
            </a:br>
            <a:r>
              <a:rPr lang="en-US" sz="2800" smtClean="0">
                <a:solidFill>
                  <a:srgbClr val="0070C0"/>
                </a:solidFill>
              </a:rPr>
              <a:t>Cita-cita pendi</a:t>
            </a:r>
            <a:r>
              <a:rPr lang="en-US" sz="2800" smtClean="0"/>
              <a:t>dikan Muhammadiyah</a:t>
            </a:r>
            <a:r>
              <a:rPr lang="en-US" sz="3600" smtClean="0"/>
              <a:t/>
            </a:r>
            <a:br>
              <a:rPr lang="en-US" sz="3600" smtClean="0"/>
            </a:br>
            <a:endParaRPr dirty="0"/>
          </a:p>
        </p:txBody>
      </p:sp>
      <p:cxnSp>
        <p:nvCxnSpPr>
          <p:cNvPr id="2589" name="Google Shape;2589;p33"/>
          <p:cNvCxnSpPr/>
          <p:nvPr/>
        </p:nvCxnSpPr>
        <p:spPr>
          <a:xfrm>
            <a:off x="828900" y="1044025"/>
            <a:ext cx="42639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90" name="Google Shape;2590;p33"/>
          <p:cNvGrpSpPr/>
          <p:nvPr/>
        </p:nvGrpSpPr>
        <p:grpSpPr>
          <a:xfrm>
            <a:off x="4283968" y="4399065"/>
            <a:ext cx="398432" cy="616607"/>
            <a:chOff x="7884500" y="3804450"/>
            <a:chExt cx="223700" cy="346175"/>
          </a:xfrm>
        </p:grpSpPr>
        <p:sp>
          <p:nvSpPr>
            <p:cNvPr id="2591" name="Google Shape;2591;p33"/>
            <p:cNvSpPr/>
            <p:nvPr/>
          </p:nvSpPr>
          <p:spPr>
            <a:xfrm>
              <a:off x="7884500" y="3804450"/>
              <a:ext cx="223700" cy="342650"/>
            </a:xfrm>
            <a:custGeom>
              <a:avLst/>
              <a:gdLst/>
              <a:ahLst/>
              <a:cxnLst/>
              <a:rect l="l" t="t" r="r" b="b"/>
              <a:pathLst>
                <a:path w="8948" h="13706" extrusionOk="0">
                  <a:moveTo>
                    <a:pt x="4477" y="532"/>
                  </a:moveTo>
                  <a:cubicBezTo>
                    <a:pt x="4623" y="532"/>
                    <a:pt x="4745" y="654"/>
                    <a:pt x="4745" y="807"/>
                  </a:cubicBezTo>
                  <a:cubicBezTo>
                    <a:pt x="4745" y="953"/>
                    <a:pt x="4623" y="1075"/>
                    <a:pt x="4477" y="1075"/>
                  </a:cubicBezTo>
                  <a:cubicBezTo>
                    <a:pt x="4325" y="1075"/>
                    <a:pt x="4203" y="953"/>
                    <a:pt x="4203" y="807"/>
                  </a:cubicBezTo>
                  <a:cubicBezTo>
                    <a:pt x="4203" y="654"/>
                    <a:pt x="4325" y="532"/>
                    <a:pt x="4477" y="532"/>
                  </a:cubicBezTo>
                  <a:close/>
                  <a:moveTo>
                    <a:pt x="3367" y="724"/>
                  </a:moveTo>
                  <a:cubicBezTo>
                    <a:pt x="3518" y="724"/>
                    <a:pt x="3641" y="848"/>
                    <a:pt x="3641" y="994"/>
                  </a:cubicBezTo>
                  <a:cubicBezTo>
                    <a:pt x="3641" y="1145"/>
                    <a:pt x="3518" y="1269"/>
                    <a:pt x="3367" y="1269"/>
                  </a:cubicBezTo>
                  <a:cubicBezTo>
                    <a:pt x="3221" y="1269"/>
                    <a:pt x="3097" y="1145"/>
                    <a:pt x="3097" y="994"/>
                  </a:cubicBezTo>
                  <a:cubicBezTo>
                    <a:pt x="3097" y="848"/>
                    <a:pt x="3221" y="724"/>
                    <a:pt x="3367" y="724"/>
                  </a:cubicBezTo>
                  <a:close/>
                  <a:moveTo>
                    <a:pt x="5581" y="724"/>
                  </a:moveTo>
                  <a:cubicBezTo>
                    <a:pt x="5727" y="724"/>
                    <a:pt x="5851" y="848"/>
                    <a:pt x="5851" y="994"/>
                  </a:cubicBezTo>
                  <a:cubicBezTo>
                    <a:pt x="5851" y="1145"/>
                    <a:pt x="5727" y="1269"/>
                    <a:pt x="5581" y="1269"/>
                  </a:cubicBezTo>
                  <a:cubicBezTo>
                    <a:pt x="5430" y="1269"/>
                    <a:pt x="5306" y="1145"/>
                    <a:pt x="5306" y="994"/>
                  </a:cubicBezTo>
                  <a:cubicBezTo>
                    <a:pt x="5306" y="848"/>
                    <a:pt x="5430" y="724"/>
                    <a:pt x="5581" y="724"/>
                  </a:cubicBezTo>
                  <a:close/>
                  <a:moveTo>
                    <a:pt x="2366" y="1193"/>
                  </a:moveTo>
                  <a:cubicBezTo>
                    <a:pt x="2519" y="1193"/>
                    <a:pt x="2636" y="1315"/>
                    <a:pt x="2636" y="1468"/>
                  </a:cubicBezTo>
                  <a:cubicBezTo>
                    <a:pt x="2636" y="1614"/>
                    <a:pt x="2519" y="1736"/>
                    <a:pt x="2366" y="1736"/>
                  </a:cubicBezTo>
                  <a:cubicBezTo>
                    <a:pt x="2221" y="1736"/>
                    <a:pt x="2099" y="1614"/>
                    <a:pt x="2099" y="1468"/>
                  </a:cubicBezTo>
                  <a:cubicBezTo>
                    <a:pt x="2099" y="1315"/>
                    <a:pt x="2221" y="1193"/>
                    <a:pt x="2366" y="1193"/>
                  </a:cubicBezTo>
                  <a:close/>
                  <a:moveTo>
                    <a:pt x="6581" y="1193"/>
                  </a:moveTo>
                  <a:cubicBezTo>
                    <a:pt x="6727" y="1193"/>
                    <a:pt x="6849" y="1315"/>
                    <a:pt x="6849" y="1468"/>
                  </a:cubicBezTo>
                  <a:cubicBezTo>
                    <a:pt x="6849" y="1614"/>
                    <a:pt x="6727" y="1736"/>
                    <a:pt x="6581" y="1736"/>
                  </a:cubicBezTo>
                  <a:cubicBezTo>
                    <a:pt x="6429" y="1736"/>
                    <a:pt x="6312" y="1614"/>
                    <a:pt x="6312" y="1468"/>
                  </a:cubicBezTo>
                  <a:cubicBezTo>
                    <a:pt x="6312" y="1315"/>
                    <a:pt x="6429" y="1193"/>
                    <a:pt x="6581" y="1193"/>
                  </a:cubicBezTo>
                  <a:close/>
                  <a:moveTo>
                    <a:pt x="1549" y="1959"/>
                  </a:moveTo>
                  <a:cubicBezTo>
                    <a:pt x="1695" y="1959"/>
                    <a:pt x="1818" y="2081"/>
                    <a:pt x="1818" y="2227"/>
                  </a:cubicBezTo>
                  <a:cubicBezTo>
                    <a:pt x="1818" y="2379"/>
                    <a:pt x="1695" y="2501"/>
                    <a:pt x="1549" y="2501"/>
                  </a:cubicBezTo>
                  <a:cubicBezTo>
                    <a:pt x="1397" y="2501"/>
                    <a:pt x="1274" y="2379"/>
                    <a:pt x="1274" y="2227"/>
                  </a:cubicBezTo>
                  <a:cubicBezTo>
                    <a:pt x="1274" y="2081"/>
                    <a:pt x="1397" y="1959"/>
                    <a:pt x="1549" y="1959"/>
                  </a:cubicBezTo>
                  <a:close/>
                  <a:moveTo>
                    <a:pt x="7399" y="1959"/>
                  </a:moveTo>
                  <a:cubicBezTo>
                    <a:pt x="7551" y="1959"/>
                    <a:pt x="7674" y="2081"/>
                    <a:pt x="7674" y="2227"/>
                  </a:cubicBezTo>
                  <a:cubicBezTo>
                    <a:pt x="7674" y="2379"/>
                    <a:pt x="7551" y="2501"/>
                    <a:pt x="7399" y="2501"/>
                  </a:cubicBezTo>
                  <a:cubicBezTo>
                    <a:pt x="7253" y="2501"/>
                    <a:pt x="7130" y="2379"/>
                    <a:pt x="7130" y="2227"/>
                  </a:cubicBezTo>
                  <a:cubicBezTo>
                    <a:pt x="7130" y="2081"/>
                    <a:pt x="7253" y="1959"/>
                    <a:pt x="7399" y="1959"/>
                  </a:cubicBezTo>
                  <a:close/>
                  <a:moveTo>
                    <a:pt x="1006" y="2969"/>
                  </a:moveTo>
                  <a:cubicBezTo>
                    <a:pt x="1157" y="2969"/>
                    <a:pt x="1274" y="3092"/>
                    <a:pt x="1274" y="3243"/>
                  </a:cubicBezTo>
                  <a:cubicBezTo>
                    <a:pt x="1274" y="3389"/>
                    <a:pt x="1157" y="3513"/>
                    <a:pt x="1006" y="3513"/>
                  </a:cubicBezTo>
                  <a:cubicBezTo>
                    <a:pt x="859" y="3513"/>
                    <a:pt x="737" y="3389"/>
                    <a:pt x="737" y="3243"/>
                  </a:cubicBezTo>
                  <a:cubicBezTo>
                    <a:pt x="737" y="3092"/>
                    <a:pt x="859" y="2969"/>
                    <a:pt x="1006" y="2969"/>
                  </a:cubicBezTo>
                  <a:close/>
                  <a:moveTo>
                    <a:pt x="7942" y="2969"/>
                  </a:moveTo>
                  <a:cubicBezTo>
                    <a:pt x="8089" y="2969"/>
                    <a:pt x="8211" y="3092"/>
                    <a:pt x="8211" y="3243"/>
                  </a:cubicBezTo>
                  <a:cubicBezTo>
                    <a:pt x="8211" y="3389"/>
                    <a:pt x="8089" y="3513"/>
                    <a:pt x="7942" y="3513"/>
                  </a:cubicBezTo>
                  <a:cubicBezTo>
                    <a:pt x="7791" y="3513"/>
                    <a:pt x="7674" y="3389"/>
                    <a:pt x="7674" y="3243"/>
                  </a:cubicBezTo>
                  <a:cubicBezTo>
                    <a:pt x="7674" y="3092"/>
                    <a:pt x="7791" y="2969"/>
                    <a:pt x="7942" y="2969"/>
                  </a:cubicBezTo>
                  <a:close/>
                  <a:moveTo>
                    <a:pt x="807" y="4098"/>
                  </a:moveTo>
                  <a:cubicBezTo>
                    <a:pt x="958" y="4098"/>
                    <a:pt x="1076" y="4220"/>
                    <a:pt x="1076" y="4371"/>
                  </a:cubicBezTo>
                  <a:cubicBezTo>
                    <a:pt x="1076" y="4518"/>
                    <a:pt x="958" y="4641"/>
                    <a:pt x="807" y="4641"/>
                  </a:cubicBezTo>
                  <a:cubicBezTo>
                    <a:pt x="661" y="4641"/>
                    <a:pt x="537" y="4518"/>
                    <a:pt x="537" y="4371"/>
                  </a:cubicBezTo>
                  <a:cubicBezTo>
                    <a:pt x="537" y="4220"/>
                    <a:pt x="661" y="4098"/>
                    <a:pt x="807" y="4098"/>
                  </a:cubicBezTo>
                  <a:close/>
                  <a:moveTo>
                    <a:pt x="8141" y="4098"/>
                  </a:moveTo>
                  <a:cubicBezTo>
                    <a:pt x="8293" y="4098"/>
                    <a:pt x="8411" y="4220"/>
                    <a:pt x="8411" y="4371"/>
                  </a:cubicBezTo>
                  <a:cubicBezTo>
                    <a:pt x="8411" y="4518"/>
                    <a:pt x="8293" y="4641"/>
                    <a:pt x="8141" y="4641"/>
                  </a:cubicBezTo>
                  <a:cubicBezTo>
                    <a:pt x="7990" y="4641"/>
                    <a:pt x="7872" y="4518"/>
                    <a:pt x="7872" y="4371"/>
                  </a:cubicBezTo>
                  <a:cubicBezTo>
                    <a:pt x="7872" y="4220"/>
                    <a:pt x="7990" y="4098"/>
                    <a:pt x="8141" y="4098"/>
                  </a:cubicBezTo>
                  <a:close/>
                  <a:moveTo>
                    <a:pt x="1006" y="5231"/>
                  </a:moveTo>
                  <a:cubicBezTo>
                    <a:pt x="1157" y="5231"/>
                    <a:pt x="1274" y="5347"/>
                    <a:pt x="1274" y="5500"/>
                  </a:cubicBezTo>
                  <a:cubicBezTo>
                    <a:pt x="1274" y="5646"/>
                    <a:pt x="1157" y="5768"/>
                    <a:pt x="1006" y="5768"/>
                  </a:cubicBezTo>
                  <a:cubicBezTo>
                    <a:pt x="859" y="5768"/>
                    <a:pt x="737" y="5646"/>
                    <a:pt x="737" y="5500"/>
                  </a:cubicBezTo>
                  <a:cubicBezTo>
                    <a:pt x="737" y="5347"/>
                    <a:pt x="859" y="5231"/>
                    <a:pt x="1006" y="5231"/>
                  </a:cubicBezTo>
                  <a:close/>
                  <a:moveTo>
                    <a:pt x="7942" y="5231"/>
                  </a:moveTo>
                  <a:cubicBezTo>
                    <a:pt x="8089" y="5231"/>
                    <a:pt x="8211" y="5347"/>
                    <a:pt x="8211" y="5500"/>
                  </a:cubicBezTo>
                  <a:cubicBezTo>
                    <a:pt x="8211" y="5646"/>
                    <a:pt x="8089" y="5768"/>
                    <a:pt x="7942" y="5768"/>
                  </a:cubicBezTo>
                  <a:cubicBezTo>
                    <a:pt x="7791" y="5768"/>
                    <a:pt x="7674" y="5646"/>
                    <a:pt x="7674" y="5500"/>
                  </a:cubicBezTo>
                  <a:cubicBezTo>
                    <a:pt x="7674" y="5347"/>
                    <a:pt x="7791" y="5231"/>
                    <a:pt x="7942" y="5231"/>
                  </a:cubicBezTo>
                  <a:close/>
                  <a:moveTo>
                    <a:pt x="1467" y="6272"/>
                  </a:moveTo>
                  <a:cubicBezTo>
                    <a:pt x="1619" y="6272"/>
                    <a:pt x="1735" y="6394"/>
                    <a:pt x="1735" y="6540"/>
                  </a:cubicBezTo>
                  <a:cubicBezTo>
                    <a:pt x="1735" y="6693"/>
                    <a:pt x="1619" y="6815"/>
                    <a:pt x="1467" y="6815"/>
                  </a:cubicBezTo>
                  <a:cubicBezTo>
                    <a:pt x="1321" y="6815"/>
                    <a:pt x="1198" y="6693"/>
                    <a:pt x="1198" y="6540"/>
                  </a:cubicBezTo>
                  <a:cubicBezTo>
                    <a:pt x="1198" y="6394"/>
                    <a:pt x="1321" y="6272"/>
                    <a:pt x="1467" y="6272"/>
                  </a:cubicBezTo>
                  <a:close/>
                  <a:moveTo>
                    <a:pt x="7481" y="6272"/>
                  </a:moveTo>
                  <a:cubicBezTo>
                    <a:pt x="7626" y="6272"/>
                    <a:pt x="7750" y="6394"/>
                    <a:pt x="7750" y="6540"/>
                  </a:cubicBezTo>
                  <a:cubicBezTo>
                    <a:pt x="7750" y="6693"/>
                    <a:pt x="7626" y="6815"/>
                    <a:pt x="7481" y="6815"/>
                  </a:cubicBezTo>
                  <a:cubicBezTo>
                    <a:pt x="7329" y="6815"/>
                    <a:pt x="7213" y="6693"/>
                    <a:pt x="7213" y="6540"/>
                  </a:cubicBezTo>
                  <a:cubicBezTo>
                    <a:pt x="7213" y="6394"/>
                    <a:pt x="7329" y="6272"/>
                    <a:pt x="7481" y="6272"/>
                  </a:cubicBezTo>
                  <a:close/>
                  <a:moveTo>
                    <a:pt x="4926" y="1479"/>
                  </a:moveTo>
                  <a:cubicBezTo>
                    <a:pt x="5074" y="1678"/>
                    <a:pt x="5312" y="1806"/>
                    <a:pt x="5581" y="1806"/>
                  </a:cubicBezTo>
                  <a:cubicBezTo>
                    <a:pt x="5670" y="1806"/>
                    <a:pt x="5751" y="1795"/>
                    <a:pt x="5827" y="1771"/>
                  </a:cubicBezTo>
                  <a:cubicBezTo>
                    <a:pt x="5950" y="2069"/>
                    <a:pt x="6242" y="2274"/>
                    <a:pt x="6581" y="2274"/>
                  </a:cubicBezTo>
                  <a:lnTo>
                    <a:pt x="6593" y="2274"/>
                  </a:lnTo>
                  <a:cubicBezTo>
                    <a:pt x="6609" y="2618"/>
                    <a:pt x="6844" y="2911"/>
                    <a:pt x="7165" y="3004"/>
                  </a:cubicBezTo>
                  <a:cubicBezTo>
                    <a:pt x="7143" y="3081"/>
                    <a:pt x="7130" y="3162"/>
                    <a:pt x="7130" y="3243"/>
                  </a:cubicBezTo>
                  <a:cubicBezTo>
                    <a:pt x="7130" y="3518"/>
                    <a:pt x="7265" y="3758"/>
                    <a:pt x="7475" y="3904"/>
                  </a:cubicBezTo>
                  <a:cubicBezTo>
                    <a:pt x="7381" y="4039"/>
                    <a:pt x="7329" y="4196"/>
                    <a:pt x="7329" y="4371"/>
                  </a:cubicBezTo>
                  <a:cubicBezTo>
                    <a:pt x="7329" y="4541"/>
                    <a:pt x="7381" y="4705"/>
                    <a:pt x="7475" y="4834"/>
                  </a:cubicBezTo>
                  <a:cubicBezTo>
                    <a:pt x="7265" y="4980"/>
                    <a:pt x="7130" y="5225"/>
                    <a:pt x="7130" y="5500"/>
                  </a:cubicBezTo>
                  <a:cubicBezTo>
                    <a:pt x="7130" y="5599"/>
                    <a:pt x="7148" y="5698"/>
                    <a:pt x="7183" y="5786"/>
                  </a:cubicBezTo>
                  <a:cubicBezTo>
                    <a:pt x="6884" y="5903"/>
                    <a:pt x="6668" y="6195"/>
                    <a:pt x="6668" y="6540"/>
                  </a:cubicBezTo>
                  <a:lnTo>
                    <a:pt x="6639" y="6540"/>
                  </a:lnTo>
                  <a:cubicBezTo>
                    <a:pt x="6283" y="6540"/>
                    <a:pt x="5973" y="6768"/>
                    <a:pt x="5867" y="7095"/>
                  </a:cubicBezTo>
                  <a:cubicBezTo>
                    <a:pt x="5786" y="7066"/>
                    <a:pt x="5692" y="7049"/>
                    <a:pt x="5600" y="7049"/>
                  </a:cubicBezTo>
                  <a:cubicBezTo>
                    <a:pt x="5341" y="7049"/>
                    <a:pt x="5109" y="7171"/>
                    <a:pt x="4961" y="7364"/>
                  </a:cubicBezTo>
                  <a:cubicBezTo>
                    <a:pt x="4821" y="7259"/>
                    <a:pt x="4653" y="7200"/>
                    <a:pt x="4470" y="7200"/>
                  </a:cubicBezTo>
                  <a:cubicBezTo>
                    <a:pt x="4290" y="7200"/>
                    <a:pt x="4120" y="7259"/>
                    <a:pt x="3987" y="7359"/>
                  </a:cubicBezTo>
                  <a:cubicBezTo>
                    <a:pt x="3839" y="7171"/>
                    <a:pt x="3606" y="7049"/>
                    <a:pt x="3348" y="7049"/>
                  </a:cubicBezTo>
                  <a:cubicBezTo>
                    <a:pt x="3256" y="7049"/>
                    <a:pt x="3162" y="7066"/>
                    <a:pt x="3080" y="7095"/>
                  </a:cubicBezTo>
                  <a:cubicBezTo>
                    <a:pt x="2975" y="6768"/>
                    <a:pt x="2671" y="6540"/>
                    <a:pt x="2309" y="6540"/>
                  </a:cubicBezTo>
                  <a:lnTo>
                    <a:pt x="2280" y="6540"/>
                  </a:lnTo>
                  <a:cubicBezTo>
                    <a:pt x="2280" y="6195"/>
                    <a:pt x="2063" y="5903"/>
                    <a:pt x="1765" y="5786"/>
                  </a:cubicBezTo>
                  <a:cubicBezTo>
                    <a:pt x="1800" y="5698"/>
                    <a:pt x="1818" y="5599"/>
                    <a:pt x="1818" y="5500"/>
                  </a:cubicBezTo>
                  <a:cubicBezTo>
                    <a:pt x="1818" y="5225"/>
                    <a:pt x="1683" y="4980"/>
                    <a:pt x="1473" y="4834"/>
                  </a:cubicBezTo>
                  <a:cubicBezTo>
                    <a:pt x="1567" y="4705"/>
                    <a:pt x="1619" y="4541"/>
                    <a:pt x="1619" y="4371"/>
                  </a:cubicBezTo>
                  <a:cubicBezTo>
                    <a:pt x="1619" y="4196"/>
                    <a:pt x="1567" y="4039"/>
                    <a:pt x="1473" y="3904"/>
                  </a:cubicBezTo>
                  <a:cubicBezTo>
                    <a:pt x="1683" y="3758"/>
                    <a:pt x="1818" y="3518"/>
                    <a:pt x="1818" y="3243"/>
                  </a:cubicBezTo>
                  <a:cubicBezTo>
                    <a:pt x="1818" y="3162"/>
                    <a:pt x="1805" y="3081"/>
                    <a:pt x="1783" y="3004"/>
                  </a:cubicBezTo>
                  <a:cubicBezTo>
                    <a:pt x="2104" y="2911"/>
                    <a:pt x="2338" y="2618"/>
                    <a:pt x="2355" y="2274"/>
                  </a:cubicBezTo>
                  <a:lnTo>
                    <a:pt x="2366" y="2274"/>
                  </a:lnTo>
                  <a:cubicBezTo>
                    <a:pt x="2706" y="2274"/>
                    <a:pt x="2998" y="2069"/>
                    <a:pt x="3121" y="1771"/>
                  </a:cubicBezTo>
                  <a:cubicBezTo>
                    <a:pt x="3197" y="1795"/>
                    <a:pt x="3278" y="1806"/>
                    <a:pt x="3367" y="1806"/>
                  </a:cubicBezTo>
                  <a:cubicBezTo>
                    <a:pt x="3636" y="1806"/>
                    <a:pt x="3874" y="1678"/>
                    <a:pt x="4022" y="1479"/>
                  </a:cubicBezTo>
                  <a:cubicBezTo>
                    <a:pt x="4149" y="1566"/>
                    <a:pt x="4308" y="1619"/>
                    <a:pt x="4477" y="1619"/>
                  </a:cubicBezTo>
                  <a:cubicBezTo>
                    <a:pt x="4640" y="1619"/>
                    <a:pt x="4799" y="1566"/>
                    <a:pt x="4926" y="1479"/>
                  </a:cubicBezTo>
                  <a:close/>
                  <a:moveTo>
                    <a:pt x="2309" y="7078"/>
                  </a:moveTo>
                  <a:cubicBezTo>
                    <a:pt x="2460" y="7078"/>
                    <a:pt x="2584" y="7200"/>
                    <a:pt x="2584" y="7352"/>
                  </a:cubicBezTo>
                  <a:cubicBezTo>
                    <a:pt x="2584" y="7499"/>
                    <a:pt x="2460" y="7621"/>
                    <a:pt x="2309" y="7621"/>
                  </a:cubicBezTo>
                  <a:cubicBezTo>
                    <a:pt x="2163" y="7621"/>
                    <a:pt x="2040" y="7499"/>
                    <a:pt x="2040" y="7352"/>
                  </a:cubicBezTo>
                  <a:cubicBezTo>
                    <a:pt x="2040" y="7200"/>
                    <a:pt x="2163" y="7078"/>
                    <a:pt x="2309" y="7078"/>
                  </a:cubicBezTo>
                  <a:close/>
                  <a:moveTo>
                    <a:pt x="6639" y="7078"/>
                  </a:moveTo>
                  <a:cubicBezTo>
                    <a:pt x="6785" y="7078"/>
                    <a:pt x="6908" y="7200"/>
                    <a:pt x="6908" y="7352"/>
                  </a:cubicBezTo>
                  <a:cubicBezTo>
                    <a:pt x="6908" y="7499"/>
                    <a:pt x="6785" y="7621"/>
                    <a:pt x="6639" y="7621"/>
                  </a:cubicBezTo>
                  <a:cubicBezTo>
                    <a:pt x="6487" y="7621"/>
                    <a:pt x="6364" y="7499"/>
                    <a:pt x="6364" y="7352"/>
                  </a:cubicBezTo>
                  <a:cubicBezTo>
                    <a:pt x="6364" y="7200"/>
                    <a:pt x="6487" y="7078"/>
                    <a:pt x="6639" y="7078"/>
                  </a:cubicBezTo>
                  <a:close/>
                  <a:moveTo>
                    <a:pt x="3348" y="7592"/>
                  </a:moveTo>
                  <a:cubicBezTo>
                    <a:pt x="3496" y="7592"/>
                    <a:pt x="3618" y="7710"/>
                    <a:pt x="3618" y="7861"/>
                  </a:cubicBezTo>
                  <a:cubicBezTo>
                    <a:pt x="3618" y="8007"/>
                    <a:pt x="3496" y="8130"/>
                    <a:pt x="3348" y="8130"/>
                  </a:cubicBezTo>
                  <a:cubicBezTo>
                    <a:pt x="3197" y="8130"/>
                    <a:pt x="3075" y="8007"/>
                    <a:pt x="3075" y="7861"/>
                  </a:cubicBezTo>
                  <a:cubicBezTo>
                    <a:pt x="3075" y="7710"/>
                    <a:pt x="3197" y="7592"/>
                    <a:pt x="3348" y="7592"/>
                  </a:cubicBezTo>
                  <a:close/>
                  <a:moveTo>
                    <a:pt x="5600" y="7592"/>
                  </a:moveTo>
                  <a:cubicBezTo>
                    <a:pt x="5751" y="7592"/>
                    <a:pt x="5873" y="7710"/>
                    <a:pt x="5873" y="7861"/>
                  </a:cubicBezTo>
                  <a:cubicBezTo>
                    <a:pt x="5873" y="8007"/>
                    <a:pt x="5751" y="8130"/>
                    <a:pt x="5600" y="8130"/>
                  </a:cubicBezTo>
                  <a:cubicBezTo>
                    <a:pt x="5452" y="8130"/>
                    <a:pt x="5330" y="8007"/>
                    <a:pt x="5330" y="7861"/>
                  </a:cubicBezTo>
                  <a:cubicBezTo>
                    <a:pt x="5330" y="7710"/>
                    <a:pt x="5452" y="7592"/>
                    <a:pt x="5600" y="7592"/>
                  </a:cubicBezTo>
                  <a:close/>
                  <a:moveTo>
                    <a:pt x="4470" y="7738"/>
                  </a:moveTo>
                  <a:cubicBezTo>
                    <a:pt x="4618" y="7738"/>
                    <a:pt x="4740" y="7861"/>
                    <a:pt x="4740" y="8012"/>
                  </a:cubicBezTo>
                  <a:cubicBezTo>
                    <a:pt x="4740" y="8158"/>
                    <a:pt x="4618" y="8282"/>
                    <a:pt x="4470" y="8282"/>
                  </a:cubicBezTo>
                  <a:cubicBezTo>
                    <a:pt x="4319" y="8282"/>
                    <a:pt x="4203" y="8158"/>
                    <a:pt x="4203" y="8012"/>
                  </a:cubicBezTo>
                  <a:cubicBezTo>
                    <a:pt x="4203" y="7861"/>
                    <a:pt x="4319" y="7738"/>
                    <a:pt x="4470" y="7738"/>
                  </a:cubicBezTo>
                  <a:close/>
                  <a:moveTo>
                    <a:pt x="4470" y="8895"/>
                  </a:moveTo>
                  <a:cubicBezTo>
                    <a:pt x="4646" y="8895"/>
                    <a:pt x="4780" y="9029"/>
                    <a:pt x="4780" y="9205"/>
                  </a:cubicBezTo>
                  <a:lnTo>
                    <a:pt x="4780" y="9515"/>
                  </a:lnTo>
                  <a:lnTo>
                    <a:pt x="4162" y="9515"/>
                  </a:lnTo>
                  <a:lnTo>
                    <a:pt x="4162" y="9205"/>
                  </a:lnTo>
                  <a:cubicBezTo>
                    <a:pt x="4162" y="9029"/>
                    <a:pt x="4302" y="8895"/>
                    <a:pt x="4470" y="8895"/>
                  </a:cubicBezTo>
                  <a:close/>
                  <a:moveTo>
                    <a:pt x="4477" y="1"/>
                  </a:moveTo>
                  <a:cubicBezTo>
                    <a:pt x="4208" y="1"/>
                    <a:pt x="3974" y="128"/>
                    <a:pt x="3822" y="333"/>
                  </a:cubicBezTo>
                  <a:cubicBezTo>
                    <a:pt x="3693" y="246"/>
                    <a:pt x="3542" y="193"/>
                    <a:pt x="3372" y="193"/>
                  </a:cubicBezTo>
                  <a:cubicBezTo>
                    <a:pt x="3033" y="193"/>
                    <a:pt x="2741" y="403"/>
                    <a:pt x="2619" y="702"/>
                  </a:cubicBezTo>
                  <a:cubicBezTo>
                    <a:pt x="2542" y="672"/>
                    <a:pt x="2460" y="661"/>
                    <a:pt x="2373" y="661"/>
                  </a:cubicBezTo>
                  <a:cubicBezTo>
                    <a:pt x="1940" y="661"/>
                    <a:pt x="1584" y="999"/>
                    <a:pt x="1560" y="1426"/>
                  </a:cubicBezTo>
                  <a:lnTo>
                    <a:pt x="1554" y="1426"/>
                  </a:lnTo>
                  <a:cubicBezTo>
                    <a:pt x="1104" y="1426"/>
                    <a:pt x="742" y="1789"/>
                    <a:pt x="742" y="2239"/>
                  </a:cubicBezTo>
                  <a:cubicBezTo>
                    <a:pt x="742" y="2321"/>
                    <a:pt x="753" y="2396"/>
                    <a:pt x="777" y="2472"/>
                  </a:cubicBezTo>
                  <a:cubicBezTo>
                    <a:pt x="445" y="2572"/>
                    <a:pt x="199" y="2882"/>
                    <a:pt x="199" y="3249"/>
                  </a:cubicBezTo>
                  <a:cubicBezTo>
                    <a:pt x="199" y="3424"/>
                    <a:pt x="257" y="3583"/>
                    <a:pt x="345" y="3718"/>
                  </a:cubicBezTo>
                  <a:cubicBezTo>
                    <a:pt x="140" y="3863"/>
                    <a:pt x="0" y="4103"/>
                    <a:pt x="0" y="4378"/>
                  </a:cubicBezTo>
                  <a:cubicBezTo>
                    <a:pt x="0" y="4652"/>
                    <a:pt x="140" y="4897"/>
                    <a:pt x="345" y="5044"/>
                  </a:cubicBezTo>
                  <a:cubicBezTo>
                    <a:pt x="257" y="5172"/>
                    <a:pt x="199" y="5336"/>
                    <a:pt x="199" y="5506"/>
                  </a:cubicBezTo>
                  <a:cubicBezTo>
                    <a:pt x="199" y="5851"/>
                    <a:pt x="415" y="6143"/>
                    <a:pt x="713" y="6259"/>
                  </a:cubicBezTo>
                  <a:cubicBezTo>
                    <a:pt x="683" y="6353"/>
                    <a:pt x="661" y="6447"/>
                    <a:pt x="661" y="6552"/>
                  </a:cubicBezTo>
                  <a:cubicBezTo>
                    <a:pt x="661" y="6996"/>
                    <a:pt x="1028" y="7364"/>
                    <a:pt x="1473" y="7364"/>
                  </a:cubicBezTo>
                  <a:lnTo>
                    <a:pt x="1502" y="7364"/>
                  </a:lnTo>
                  <a:cubicBezTo>
                    <a:pt x="1508" y="7808"/>
                    <a:pt x="1870" y="8171"/>
                    <a:pt x="2315" y="8171"/>
                  </a:cubicBezTo>
                  <a:cubicBezTo>
                    <a:pt x="2409" y="8171"/>
                    <a:pt x="2496" y="8153"/>
                    <a:pt x="2584" y="8123"/>
                  </a:cubicBezTo>
                  <a:cubicBezTo>
                    <a:pt x="2689" y="8446"/>
                    <a:pt x="2992" y="8679"/>
                    <a:pt x="3348" y="8679"/>
                  </a:cubicBezTo>
                  <a:cubicBezTo>
                    <a:pt x="3531" y="8679"/>
                    <a:pt x="3699" y="8621"/>
                    <a:pt x="3834" y="8522"/>
                  </a:cubicBezTo>
                  <a:cubicBezTo>
                    <a:pt x="3852" y="8538"/>
                    <a:pt x="3869" y="8562"/>
                    <a:pt x="3887" y="8586"/>
                  </a:cubicBezTo>
                  <a:cubicBezTo>
                    <a:pt x="3723" y="8738"/>
                    <a:pt x="3618" y="8959"/>
                    <a:pt x="3618" y="9205"/>
                  </a:cubicBezTo>
                  <a:lnTo>
                    <a:pt x="3618" y="9638"/>
                  </a:lnTo>
                  <a:cubicBezTo>
                    <a:pt x="3151" y="9954"/>
                    <a:pt x="2805" y="10438"/>
                    <a:pt x="2660" y="10988"/>
                  </a:cubicBezTo>
                  <a:lnTo>
                    <a:pt x="2501" y="11595"/>
                  </a:lnTo>
                  <a:cubicBezTo>
                    <a:pt x="2385" y="12028"/>
                    <a:pt x="2163" y="12436"/>
                    <a:pt x="1853" y="12765"/>
                  </a:cubicBezTo>
                  <a:cubicBezTo>
                    <a:pt x="1794" y="12829"/>
                    <a:pt x="1770" y="12911"/>
                    <a:pt x="1783" y="12992"/>
                  </a:cubicBezTo>
                  <a:cubicBezTo>
                    <a:pt x="1794" y="13075"/>
                    <a:pt x="1847" y="13145"/>
                    <a:pt x="1918" y="13185"/>
                  </a:cubicBezTo>
                  <a:cubicBezTo>
                    <a:pt x="2320" y="13413"/>
                    <a:pt x="2752" y="13582"/>
                    <a:pt x="3197" y="13699"/>
                  </a:cubicBezTo>
                  <a:cubicBezTo>
                    <a:pt x="3221" y="13706"/>
                    <a:pt x="3243" y="13706"/>
                    <a:pt x="3267" y="13706"/>
                  </a:cubicBezTo>
                  <a:cubicBezTo>
                    <a:pt x="3402" y="13706"/>
                    <a:pt x="3518" y="13606"/>
                    <a:pt x="3536" y="13460"/>
                  </a:cubicBezTo>
                  <a:cubicBezTo>
                    <a:pt x="3548" y="13326"/>
                    <a:pt x="3454" y="13202"/>
                    <a:pt x="3326" y="13167"/>
                  </a:cubicBezTo>
                  <a:cubicBezTo>
                    <a:pt x="3033" y="13097"/>
                    <a:pt x="2747" y="12992"/>
                    <a:pt x="2472" y="12864"/>
                  </a:cubicBezTo>
                  <a:cubicBezTo>
                    <a:pt x="2730" y="12525"/>
                    <a:pt x="2916" y="12139"/>
                    <a:pt x="3022" y="11730"/>
                  </a:cubicBezTo>
                  <a:lnTo>
                    <a:pt x="3186" y="11122"/>
                  </a:lnTo>
                  <a:cubicBezTo>
                    <a:pt x="3285" y="10736"/>
                    <a:pt x="3518" y="10397"/>
                    <a:pt x="3828" y="10152"/>
                  </a:cubicBezTo>
                  <a:lnTo>
                    <a:pt x="3828" y="10152"/>
                  </a:lnTo>
                  <a:cubicBezTo>
                    <a:pt x="3752" y="10410"/>
                    <a:pt x="3699" y="10707"/>
                    <a:pt x="3671" y="11028"/>
                  </a:cubicBezTo>
                  <a:lnTo>
                    <a:pt x="3618" y="11637"/>
                  </a:lnTo>
                  <a:cubicBezTo>
                    <a:pt x="3594" y="11905"/>
                    <a:pt x="3553" y="12163"/>
                    <a:pt x="3507" y="12396"/>
                  </a:cubicBezTo>
                  <a:cubicBezTo>
                    <a:pt x="3483" y="12519"/>
                    <a:pt x="3542" y="12647"/>
                    <a:pt x="3653" y="12700"/>
                  </a:cubicBezTo>
                  <a:cubicBezTo>
                    <a:pt x="3693" y="12717"/>
                    <a:pt x="3734" y="12730"/>
                    <a:pt x="3769" y="12730"/>
                  </a:cubicBezTo>
                  <a:cubicBezTo>
                    <a:pt x="3893" y="12730"/>
                    <a:pt x="4009" y="12641"/>
                    <a:pt x="4033" y="12514"/>
                  </a:cubicBezTo>
                  <a:cubicBezTo>
                    <a:pt x="4085" y="12256"/>
                    <a:pt x="4127" y="11975"/>
                    <a:pt x="4155" y="11689"/>
                  </a:cubicBezTo>
                  <a:lnTo>
                    <a:pt x="4208" y="11081"/>
                  </a:lnTo>
                  <a:cubicBezTo>
                    <a:pt x="4249" y="10666"/>
                    <a:pt x="4330" y="10304"/>
                    <a:pt x="4435" y="10059"/>
                  </a:cubicBezTo>
                  <a:lnTo>
                    <a:pt x="4506" y="10059"/>
                  </a:lnTo>
                  <a:cubicBezTo>
                    <a:pt x="4618" y="10304"/>
                    <a:pt x="4699" y="10666"/>
                    <a:pt x="4734" y="11081"/>
                  </a:cubicBezTo>
                  <a:lnTo>
                    <a:pt x="4793" y="11689"/>
                  </a:lnTo>
                  <a:cubicBezTo>
                    <a:pt x="4815" y="11975"/>
                    <a:pt x="4856" y="12256"/>
                    <a:pt x="4909" y="12514"/>
                  </a:cubicBezTo>
                  <a:cubicBezTo>
                    <a:pt x="4939" y="12641"/>
                    <a:pt x="5050" y="12730"/>
                    <a:pt x="5172" y="12730"/>
                  </a:cubicBezTo>
                  <a:cubicBezTo>
                    <a:pt x="5201" y="12730"/>
                    <a:pt x="5236" y="12724"/>
                    <a:pt x="5266" y="12711"/>
                  </a:cubicBezTo>
                  <a:cubicBezTo>
                    <a:pt x="5395" y="12671"/>
                    <a:pt x="5465" y="12530"/>
                    <a:pt x="5441" y="12396"/>
                  </a:cubicBezTo>
                  <a:cubicBezTo>
                    <a:pt x="5389" y="12156"/>
                    <a:pt x="5354" y="11905"/>
                    <a:pt x="5330" y="11637"/>
                  </a:cubicBezTo>
                  <a:lnTo>
                    <a:pt x="5271" y="11028"/>
                  </a:lnTo>
                  <a:cubicBezTo>
                    <a:pt x="5242" y="10707"/>
                    <a:pt x="5190" y="10410"/>
                    <a:pt x="5114" y="10152"/>
                  </a:cubicBezTo>
                  <a:lnTo>
                    <a:pt x="5114" y="10152"/>
                  </a:lnTo>
                  <a:cubicBezTo>
                    <a:pt x="5430" y="10397"/>
                    <a:pt x="5657" y="10736"/>
                    <a:pt x="5762" y="11122"/>
                  </a:cubicBezTo>
                  <a:lnTo>
                    <a:pt x="5921" y="11730"/>
                  </a:lnTo>
                  <a:cubicBezTo>
                    <a:pt x="6032" y="12139"/>
                    <a:pt x="6218" y="12525"/>
                    <a:pt x="6469" y="12864"/>
                  </a:cubicBezTo>
                  <a:cubicBezTo>
                    <a:pt x="6196" y="12992"/>
                    <a:pt x="5915" y="13097"/>
                    <a:pt x="5622" y="13167"/>
                  </a:cubicBezTo>
                  <a:cubicBezTo>
                    <a:pt x="5494" y="13202"/>
                    <a:pt x="5400" y="13326"/>
                    <a:pt x="5412" y="13460"/>
                  </a:cubicBezTo>
                  <a:cubicBezTo>
                    <a:pt x="5424" y="13606"/>
                    <a:pt x="5546" y="13706"/>
                    <a:pt x="5681" y="13706"/>
                  </a:cubicBezTo>
                  <a:cubicBezTo>
                    <a:pt x="5705" y="13706"/>
                    <a:pt x="5722" y="13706"/>
                    <a:pt x="5745" y="13699"/>
                  </a:cubicBezTo>
                  <a:cubicBezTo>
                    <a:pt x="6196" y="13582"/>
                    <a:pt x="6622" y="13413"/>
                    <a:pt x="7025" y="13185"/>
                  </a:cubicBezTo>
                  <a:cubicBezTo>
                    <a:pt x="7100" y="13145"/>
                    <a:pt x="7148" y="13075"/>
                    <a:pt x="7159" y="12992"/>
                  </a:cubicBezTo>
                  <a:cubicBezTo>
                    <a:pt x="7171" y="12911"/>
                    <a:pt x="7148" y="12829"/>
                    <a:pt x="7089" y="12765"/>
                  </a:cubicBezTo>
                  <a:cubicBezTo>
                    <a:pt x="6785" y="12436"/>
                    <a:pt x="6558" y="12028"/>
                    <a:pt x="6447" y="11595"/>
                  </a:cubicBezTo>
                  <a:lnTo>
                    <a:pt x="6283" y="10988"/>
                  </a:lnTo>
                  <a:cubicBezTo>
                    <a:pt x="6142" y="10438"/>
                    <a:pt x="5792" y="9954"/>
                    <a:pt x="5325" y="9638"/>
                  </a:cubicBezTo>
                  <a:lnTo>
                    <a:pt x="5325" y="9205"/>
                  </a:lnTo>
                  <a:cubicBezTo>
                    <a:pt x="5325" y="8959"/>
                    <a:pt x="5219" y="8738"/>
                    <a:pt x="5055" y="8586"/>
                  </a:cubicBezTo>
                  <a:cubicBezTo>
                    <a:pt x="5079" y="8562"/>
                    <a:pt x="5096" y="8538"/>
                    <a:pt x="5114" y="8516"/>
                  </a:cubicBezTo>
                  <a:cubicBezTo>
                    <a:pt x="5249" y="8621"/>
                    <a:pt x="5417" y="8679"/>
                    <a:pt x="5600" y="8679"/>
                  </a:cubicBezTo>
                  <a:cubicBezTo>
                    <a:pt x="5961" y="8679"/>
                    <a:pt x="6266" y="8446"/>
                    <a:pt x="6371" y="8123"/>
                  </a:cubicBezTo>
                  <a:cubicBezTo>
                    <a:pt x="6452" y="8153"/>
                    <a:pt x="6546" y="8171"/>
                    <a:pt x="6639" y="8171"/>
                  </a:cubicBezTo>
                  <a:cubicBezTo>
                    <a:pt x="7084" y="8171"/>
                    <a:pt x="7445" y="7808"/>
                    <a:pt x="7445" y="7364"/>
                  </a:cubicBezTo>
                  <a:lnTo>
                    <a:pt x="7481" y="7364"/>
                  </a:lnTo>
                  <a:cubicBezTo>
                    <a:pt x="7925" y="7364"/>
                    <a:pt x="8287" y="6996"/>
                    <a:pt x="8287" y="6552"/>
                  </a:cubicBezTo>
                  <a:cubicBezTo>
                    <a:pt x="8287" y="6447"/>
                    <a:pt x="8270" y="6353"/>
                    <a:pt x="8235" y="6259"/>
                  </a:cubicBezTo>
                  <a:cubicBezTo>
                    <a:pt x="8538" y="6143"/>
                    <a:pt x="8749" y="5851"/>
                    <a:pt x="8749" y="5506"/>
                  </a:cubicBezTo>
                  <a:cubicBezTo>
                    <a:pt x="8749" y="5336"/>
                    <a:pt x="8697" y="5172"/>
                    <a:pt x="8603" y="5044"/>
                  </a:cubicBezTo>
                  <a:cubicBezTo>
                    <a:pt x="8813" y="4897"/>
                    <a:pt x="8948" y="4652"/>
                    <a:pt x="8948" y="4378"/>
                  </a:cubicBezTo>
                  <a:cubicBezTo>
                    <a:pt x="8948" y="4103"/>
                    <a:pt x="8813" y="3863"/>
                    <a:pt x="8603" y="3718"/>
                  </a:cubicBezTo>
                  <a:cubicBezTo>
                    <a:pt x="8697" y="3583"/>
                    <a:pt x="8749" y="3424"/>
                    <a:pt x="8749" y="3249"/>
                  </a:cubicBezTo>
                  <a:cubicBezTo>
                    <a:pt x="8749" y="2882"/>
                    <a:pt x="8510" y="2572"/>
                    <a:pt x="8176" y="2472"/>
                  </a:cubicBezTo>
                  <a:cubicBezTo>
                    <a:pt x="8200" y="2396"/>
                    <a:pt x="8211" y="2321"/>
                    <a:pt x="8211" y="2239"/>
                  </a:cubicBezTo>
                  <a:cubicBezTo>
                    <a:pt x="8211" y="1789"/>
                    <a:pt x="7849" y="1426"/>
                    <a:pt x="7399" y="1426"/>
                  </a:cubicBezTo>
                  <a:lnTo>
                    <a:pt x="7388" y="1426"/>
                  </a:lnTo>
                  <a:cubicBezTo>
                    <a:pt x="7364" y="999"/>
                    <a:pt x="7013" y="661"/>
                    <a:pt x="6581" y="661"/>
                  </a:cubicBezTo>
                  <a:cubicBezTo>
                    <a:pt x="6493" y="661"/>
                    <a:pt x="6412" y="672"/>
                    <a:pt x="6329" y="702"/>
                  </a:cubicBezTo>
                  <a:cubicBezTo>
                    <a:pt x="6213" y="403"/>
                    <a:pt x="5921" y="193"/>
                    <a:pt x="5581" y="193"/>
                  </a:cubicBezTo>
                  <a:cubicBezTo>
                    <a:pt x="5412" y="193"/>
                    <a:pt x="5255" y="246"/>
                    <a:pt x="5125" y="333"/>
                  </a:cubicBezTo>
                  <a:cubicBezTo>
                    <a:pt x="4980" y="128"/>
                    <a:pt x="4740" y="1"/>
                    <a:pt x="4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33"/>
            <p:cNvSpPr/>
            <p:nvPr/>
          </p:nvSpPr>
          <p:spPr>
            <a:xfrm>
              <a:off x="7989550" y="4136975"/>
              <a:ext cx="13450" cy="13650"/>
            </a:xfrm>
            <a:custGeom>
              <a:avLst/>
              <a:gdLst/>
              <a:ahLst/>
              <a:cxnLst/>
              <a:rect l="l" t="t" r="r" b="b"/>
              <a:pathLst>
                <a:path w="538" h="546" extrusionOk="0">
                  <a:moveTo>
                    <a:pt x="268" y="1"/>
                  </a:moveTo>
                  <a:cubicBezTo>
                    <a:pt x="117" y="1"/>
                    <a:pt x="1" y="124"/>
                    <a:pt x="1" y="276"/>
                  </a:cubicBezTo>
                  <a:cubicBezTo>
                    <a:pt x="1" y="422"/>
                    <a:pt x="117" y="545"/>
                    <a:pt x="268" y="545"/>
                  </a:cubicBezTo>
                  <a:cubicBezTo>
                    <a:pt x="416" y="545"/>
                    <a:pt x="538" y="422"/>
                    <a:pt x="538" y="276"/>
                  </a:cubicBezTo>
                  <a:cubicBezTo>
                    <a:pt x="538" y="124"/>
                    <a:pt x="416" y="1"/>
                    <a:pt x="2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3" name="Google Shape;2593;p33"/>
          <p:cNvGrpSpPr/>
          <p:nvPr/>
        </p:nvGrpSpPr>
        <p:grpSpPr>
          <a:xfrm>
            <a:off x="193837" y="267494"/>
            <a:ext cx="618315" cy="617290"/>
            <a:chOff x="6306500" y="3252575"/>
            <a:chExt cx="346900" cy="346325"/>
          </a:xfrm>
        </p:grpSpPr>
        <p:sp>
          <p:nvSpPr>
            <p:cNvPr id="2594" name="Google Shape;2594;p33"/>
            <p:cNvSpPr/>
            <p:nvPr/>
          </p:nvSpPr>
          <p:spPr>
            <a:xfrm>
              <a:off x="6306500" y="3398250"/>
              <a:ext cx="346900" cy="200650"/>
            </a:xfrm>
            <a:custGeom>
              <a:avLst/>
              <a:gdLst/>
              <a:ahLst/>
              <a:cxnLst/>
              <a:rect l="l" t="t" r="r" b="b"/>
              <a:pathLst>
                <a:path w="13876" h="8026" extrusionOk="0">
                  <a:moveTo>
                    <a:pt x="2607" y="596"/>
                  </a:moveTo>
                  <a:lnTo>
                    <a:pt x="6663" y="2490"/>
                  </a:lnTo>
                  <a:lnTo>
                    <a:pt x="6663" y="3420"/>
                  </a:lnTo>
                  <a:lnTo>
                    <a:pt x="1970" y="1228"/>
                  </a:lnTo>
                  <a:lnTo>
                    <a:pt x="2607" y="596"/>
                  </a:lnTo>
                  <a:close/>
                  <a:moveTo>
                    <a:pt x="11263" y="596"/>
                  </a:moveTo>
                  <a:lnTo>
                    <a:pt x="11899" y="1228"/>
                  </a:lnTo>
                  <a:lnTo>
                    <a:pt x="7206" y="3420"/>
                  </a:lnTo>
                  <a:lnTo>
                    <a:pt x="7206" y="2490"/>
                  </a:lnTo>
                  <a:lnTo>
                    <a:pt x="11263" y="596"/>
                  </a:lnTo>
                  <a:close/>
                  <a:moveTo>
                    <a:pt x="6938" y="4226"/>
                  </a:moveTo>
                  <a:cubicBezTo>
                    <a:pt x="7160" y="4226"/>
                    <a:pt x="7335" y="4402"/>
                    <a:pt x="7335" y="4623"/>
                  </a:cubicBezTo>
                  <a:cubicBezTo>
                    <a:pt x="7335" y="4839"/>
                    <a:pt x="7160" y="5022"/>
                    <a:pt x="6938" y="5022"/>
                  </a:cubicBezTo>
                  <a:cubicBezTo>
                    <a:pt x="6722" y="5022"/>
                    <a:pt x="6540" y="4839"/>
                    <a:pt x="6540" y="4623"/>
                  </a:cubicBezTo>
                  <a:cubicBezTo>
                    <a:pt x="6540" y="4402"/>
                    <a:pt x="6722" y="4226"/>
                    <a:pt x="6938" y="4226"/>
                  </a:cubicBezTo>
                  <a:close/>
                  <a:moveTo>
                    <a:pt x="1403" y="1561"/>
                  </a:moveTo>
                  <a:lnTo>
                    <a:pt x="6372" y="3876"/>
                  </a:lnTo>
                  <a:cubicBezTo>
                    <a:pt x="6143" y="4051"/>
                    <a:pt x="6003" y="4320"/>
                    <a:pt x="6003" y="4623"/>
                  </a:cubicBezTo>
                  <a:cubicBezTo>
                    <a:pt x="6003" y="4928"/>
                    <a:pt x="6143" y="5197"/>
                    <a:pt x="6372" y="5365"/>
                  </a:cubicBezTo>
                  <a:lnTo>
                    <a:pt x="1946" y="7429"/>
                  </a:lnTo>
                  <a:lnTo>
                    <a:pt x="1287" y="6775"/>
                  </a:lnTo>
                  <a:lnTo>
                    <a:pt x="5377" y="4869"/>
                  </a:lnTo>
                  <a:cubicBezTo>
                    <a:pt x="5471" y="4823"/>
                    <a:pt x="5536" y="4729"/>
                    <a:pt x="5536" y="4623"/>
                  </a:cubicBezTo>
                  <a:cubicBezTo>
                    <a:pt x="5536" y="4518"/>
                    <a:pt x="5471" y="4419"/>
                    <a:pt x="5377" y="4378"/>
                  </a:cubicBezTo>
                  <a:lnTo>
                    <a:pt x="743" y="2216"/>
                  </a:lnTo>
                  <a:lnTo>
                    <a:pt x="1403" y="1561"/>
                  </a:lnTo>
                  <a:close/>
                  <a:moveTo>
                    <a:pt x="12473" y="1561"/>
                  </a:moveTo>
                  <a:lnTo>
                    <a:pt x="13127" y="2216"/>
                  </a:lnTo>
                  <a:lnTo>
                    <a:pt x="8492" y="4378"/>
                  </a:lnTo>
                  <a:cubicBezTo>
                    <a:pt x="8398" y="4419"/>
                    <a:pt x="8335" y="4518"/>
                    <a:pt x="8335" y="4623"/>
                  </a:cubicBezTo>
                  <a:cubicBezTo>
                    <a:pt x="8335" y="4729"/>
                    <a:pt x="8398" y="4823"/>
                    <a:pt x="8492" y="4869"/>
                  </a:cubicBezTo>
                  <a:lnTo>
                    <a:pt x="12584" y="6775"/>
                  </a:lnTo>
                  <a:lnTo>
                    <a:pt x="11923" y="7429"/>
                  </a:lnTo>
                  <a:lnTo>
                    <a:pt x="7505" y="5372"/>
                  </a:lnTo>
                  <a:cubicBezTo>
                    <a:pt x="7732" y="5197"/>
                    <a:pt x="7879" y="4928"/>
                    <a:pt x="7879" y="4623"/>
                  </a:cubicBezTo>
                  <a:cubicBezTo>
                    <a:pt x="7879" y="4320"/>
                    <a:pt x="7732" y="4046"/>
                    <a:pt x="7505" y="3876"/>
                  </a:cubicBezTo>
                  <a:lnTo>
                    <a:pt x="12473" y="1561"/>
                  </a:lnTo>
                  <a:close/>
                  <a:moveTo>
                    <a:pt x="2550" y="0"/>
                  </a:moveTo>
                  <a:cubicBezTo>
                    <a:pt x="2480" y="0"/>
                    <a:pt x="2409" y="27"/>
                    <a:pt x="2356" y="77"/>
                  </a:cubicBezTo>
                  <a:lnTo>
                    <a:pt x="1450" y="989"/>
                  </a:lnTo>
                  <a:cubicBezTo>
                    <a:pt x="1415" y="972"/>
                    <a:pt x="1377" y="965"/>
                    <a:pt x="1340" y="965"/>
                  </a:cubicBezTo>
                  <a:cubicBezTo>
                    <a:pt x="1270" y="965"/>
                    <a:pt x="1202" y="992"/>
                    <a:pt x="1152" y="1041"/>
                  </a:cubicBezTo>
                  <a:lnTo>
                    <a:pt x="88" y="2104"/>
                  </a:lnTo>
                  <a:cubicBezTo>
                    <a:pt x="25" y="2169"/>
                    <a:pt x="1" y="2257"/>
                    <a:pt x="12" y="2344"/>
                  </a:cubicBezTo>
                  <a:cubicBezTo>
                    <a:pt x="30" y="2432"/>
                    <a:pt x="88" y="2508"/>
                    <a:pt x="165" y="2543"/>
                  </a:cubicBezTo>
                  <a:lnTo>
                    <a:pt x="4624" y="4623"/>
                  </a:lnTo>
                  <a:lnTo>
                    <a:pt x="708" y="6447"/>
                  </a:lnTo>
                  <a:cubicBezTo>
                    <a:pt x="632" y="6482"/>
                    <a:pt x="573" y="6558"/>
                    <a:pt x="556" y="6646"/>
                  </a:cubicBezTo>
                  <a:cubicBezTo>
                    <a:pt x="544" y="6733"/>
                    <a:pt x="573" y="6821"/>
                    <a:pt x="632" y="6886"/>
                  </a:cubicBezTo>
                  <a:lnTo>
                    <a:pt x="1695" y="7949"/>
                  </a:lnTo>
                  <a:cubicBezTo>
                    <a:pt x="1749" y="7999"/>
                    <a:pt x="1820" y="8026"/>
                    <a:pt x="1892" y="8026"/>
                  </a:cubicBezTo>
                  <a:cubicBezTo>
                    <a:pt x="1930" y="8026"/>
                    <a:pt x="1969" y="8018"/>
                    <a:pt x="2005" y="8002"/>
                  </a:cubicBezTo>
                  <a:lnTo>
                    <a:pt x="6938" y="5699"/>
                  </a:lnTo>
                  <a:lnTo>
                    <a:pt x="11870" y="8002"/>
                  </a:lnTo>
                  <a:cubicBezTo>
                    <a:pt x="11905" y="8019"/>
                    <a:pt x="11947" y="8025"/>
                    <a:pt x="11982" y="8025"/>
                  </a:cubicBezTo>
                  <a:cubicBezTo>
                    <a:pt x="12052" y="8025"/>
                    <a:pt x="12123" y="8002"/>
                    <a:pt x="12174" y="7949"/>
                  </a:cubicBezTo>
                  <a:lnTo>
                    <a:pt x="13238" y="6886"/>
                  </a:lnTo>
                  <a:cubicBezTo>
                    <a:pt x="13302" y="6821"/>
                    <a:pt x="13326" y="6733"/>
                    <a:pt x="13315" y="6646"/>
                  </a:cubicBezTo>
                  <a:cubicBezTo>
                    <a:pt x="13297" y="6558"/>
                    <a:pt x="13238" y="6482"/>
                    <a:pt x="13162" y="6447"/>
                  </a:cubicBezTo>
                  <a:lnTo>
                    <a:pt x="9247" y="4623"/>
                  </a:lnTo>
                  <a:lnTo>
                    <a:pt x="13706" y="2543"/>
                  </a:lnTo>
                  <a:cubicBezTo>
                    <a:pt x="13787" y="2508"/>
                    <a:pt x="13841" y="2432"/>
                    <a:pt x="13858" y="2344"/>
                  </a:cubicBezTo>
                  <a:cubicBezTo>
                    <a:pt x="13876" y="2257"/>
                    <a:pt x="13846" y="2169"/>
                    <a:pt x="13782" y="2104"/>
                  </a:cubicBezTo>
                  <a:lnTo>
                    <a:pt x="12719" y="1041"/>
                  </a:lnTo>
                  <a:cubicBezTo>
                    <a:pt x="12668" y="992"/>
                    <a:pt x="12602" y="965"/>
                    <a:pt x="12532" y="965"/>
                  </a:cubicBezTo>
                  <a:cubicBezTo>
                    <a:pt x="12495" y="965"/>
                    <a:pt x="12457" y="972"/>
                    <a:pt x="12420" y="989"/>
                  </a:cubicBezTo>
                  <a:lnTo>
                    <a:pt x="11514" y="77"/>
                  </a:lnTo>
                  <a:cubicBezTo>
                    <a:pt x="11461" y="27"/>
                    <a:pt x="11390" y="0"/>
                    <a:pt x="11320" y="0"/>
                  </a:cubicBezTo>
                  <a:cubicBezTo>
                    <a:pt x="11282" y="0"/>
                    <a:pt x="11245" y="8"/>
                    <a:pt x="11211" y="24"/>
                  </a:cubicBezTo>
                  <a:lnTo>
                    <a:pt x="6938" y="2017"/>
                  </a:lnTo>
                  <a:lnTo>
                    <a:pt x="2660" y="24"/>
                  </a:lnTo>
                  <a:cubicBezTo>
                    <a:pt x="2625" y="8"/>
                    <a:pt x="2588" y="0"/>
                    <a:pt x="25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33"/>
            <p:cNvSpPr/>
            <p:nvPr/>
          </p:nvSpPr>
          <p:spPr>
            <a:xfrm>
              <a:off x="6396950" y="3252600"/>
              <a:ext cx="166450" cy="166000"/>
            </a:xfrm>
            <a:custGeom>
              <a:avLst/>
              <a:gdLst/>
              <a:ahLst/>
              <a:cxnLst/>
              <a:rect l="l" t="t" r="r" b="b"/>
              <a:pathLst>
                <a:path w="6658" h="6640" extrusionOk="0">
                  <a:moveTo>
                    <a:pt x="2673" y="0"/>
                  </a:moveTo>
                  <a:cubicBezTo>
                    <a:pt x="2655" y="0"/>
                    <a:pt x="2637" y="2"/>
                    <a:pt x="2619" y="5"/>
                  </a:cubicBezTo>
                  <a:cubicBezTo>
                    <a:pt x="1888" y="169"/>
                    <a:pt x="1222" y="585"/>
                    <a:pt x="748" y="1169"/>
                  </a:cubicBezTo>
                  <a:cubicBezTo>
                    <a:pt x="264" y="1766"/>
                    <a:pt x="0" y="2513"/>
                    <a:pt x="0" y="3285"/>
                  </a:cubicBezTo>
                  <a:cubicBezTo>
                    <a:pt x="0" y="3665"/>
                    <a:pt x="65" y="4038"/>
                    <a:pt x="187" y="4401"/>
                  </a:cubicBezTo>
                  <a:cubicBezTo>
                    <a:pt x="229" y="4512"/>
                    <a:pt x="332" y="4579"/>
                    <a:pt x="442" y="4579"/>
                  </a:cubicBezTo>
                  <a:cubicBezTo>
                    <a:pt x="472" y="4579"/>
                    <a:pt x="502" y="4574"/>
                    <a:pt x="532" y="4564"/>
                  </a:cubicBezTo>
                  <a:cubicBezTo>
                    <a:pt x="672" y="4512"/>
                    <a:pt x="748" y="4360"/>
                    <a:pt x="702" y="4220"/>
                  </a:cubicBezTo>
                  <a:cubicBezTo>
                    <a:pt x="591" y="3921"/>
                    <a:pt x="537" y="3606"/>
                    <a:pt x="537" y="3285"/>
                  </a:cubicBezTo>
                  <a:cubicBezTo>
                    <a:pt x="537" y="2635"/>
                    <a:pt x="760" y="2011"/>
                    <a:pt x="1169" y="1508"/>
                  </a:cubicBezTo>
                  <a:cubicBezTo>
                    <a:pt x="1392" y="1233"/>
                    <a:pt x="1667" y="1005"/>
                    <a:pt x="1970" y="830"/>
                  </a:cubicBezTo>
                  <a:lnTo>
                    <a:pt x="1970" y="830"/>
                  </a:lnTo>
                  <a:cubicBezTo>
                    <a:pt x="1789" y="1216"/>
                    <a:pt x="1695" y="1631"/>
                    <a:pt x="1695" y="2063"/>
                  </a:cubicBezTo>
                  <a:cubicBezTo>
                    <a:pt x="1695" y="3652"/>
                    <a:pt x="2981" y="4944"/>
                    <a:pt x="4570" y="4944"/>
                  </a:cubicBezTo>
                  <a:cubicBezTo>
                    <a:pt x="5003" y="4944"/>
                    <a:pt x="5424" y="4851"/>
                    <a:pt x="5804" y="4669"/>
                  </a:cubicBezTo>
                  <a:lnTo>
                    <a:pt x="5804" y="4669"/>
                  </a:lnTo>
                  <a:cubicBezTo>
                    <a:pt x="5635" y="4973"/>
                    <a:pt x="5400" y="5248"/>
                    <a:pt x="5126" y="5470"/>
                  </a:cubicBezTo>
                  <a:cubicBezTo>
                    <a:pt x="4629" y="5874"/>
                    <a:pt x="3998" y="6096"/>
                    <a:pt x="3355" y="6096"/>
                  </a:cubicBezTo>
                  <a:cubicBezTo>
                    <a:pt x="2940" y="6096"/>
                    <a:pt x="2536" y="6009"/>
                    <a:pt x="2163" y="5833"/>
                  </a:cubicBezTo>
                  <a:cubicBezTo>
                    <a:pt x="2126" y="5815"/>
                    <a:pt x="2086" y="5807"/>
                    <a:pt x="2046" y="5807"/>
                  </a:cubicBezTo>
                  <a:cubicBezTo>
                    <a:pt x="1945" y="5807"/>
                    <a:pt x="1846" y="5864"/>
                    <a:pt x="1800" y="5961"/>
                  </a:cubicBezTo>
                  <a:cubicBezTo>
                    <a:pt x="1737" y="6101"/>
                    <a:pt x="1794" y="6260"/>
                    <a:pt x="1934" y="6324"/>
                  </a:cubicBezTo>
                  <a:cubicBezTo>
                    <a:pt x="2379" y="6535"/>
                    <a:pt x="2859" y="6640"/>
                    <a:pt x="3355" y="6640"/>
                  </a:cubicBezTo>
                  <a:cubicBezTo>
                    <a:pt x="4121" y="6640"/>
                    <a:pt x="4874" y="6370"/>
                    <a:pt x="5465" y="5891"/>
                  </a:cubicBezTo>
                  <a:cubicBezTo>
                    <a:pt x="6055" y="5412"/>
                    <a:pt x="6464" y="4752"/>
                    <a:pt x="6628" y="4015"/>
                  </a:cubicBezTo>
                  <a:cubicBezTo>
                    <a:pt x="6657" y="3898"/>
                    <a:pt x="6604" y="3781"/>
                    <a:pt x="6499" y="3722"/>
                  </a:cubicBezTo>
                  <a:cubicBezTo>
                    <a:pt x="6456" y="3699"/>
                    <a:pt x="6409" y="3687"/>
                    <a:pt x="6363" y="3687"/>
                  </a:cubicBezTo>
                  <a:cubicBezTo>
                    <a:pt x="6296" y="3687"/>
                    <a:pt x="6230" y="3712"/>
                    <a:pt x="6177" y="3764"/>
                  </a:cubicBezTo>
                  <a:cubicBezTo>
                    <a:pt x="5745" y="4173"/>
                    <a:pt x="5173" y="4401"/>
                    <a:pt x="4570" y="4401"/>
                  </a:cubicBezTo>
                  <a:cubicBezTo>
                    <a:pt x="3285" y="4401"/>
                    <a:pt x="2233" y="3355"/>
                    <a:pt x="2233" y="2063"/>
                  </a:cubicBezTo>
                  <a:cubicBezTo>
                    <a:pt x="2233" y="1467"/>
                    <a:pt x="2460" y="895"/>
                    <a:pt x="2876" y="456"/>
                  </a:cubicBezTo>
                  <a:cubicBezTo>
                    <a:pt x="2957" y="369"/>
                    <a:pt x="2975" y="240"/>
                    <a:pt x="2916" y="134"/>
                  </a:cubicBezTo>
                  <a:cubicBezTo>
                    <a:pt x="2868" y="50"/>
                    <a:pt x="2772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33"/>
            <p:cNvSpPr/>
            <p:nvPr/>
          </p:nvSpPr>
          <p:spPr>
            <a:xfrm>
              <a:off x="6476300" y="3252575"/>
              <a:ext cx="89875" cy="87700"/>
            </a:xfrm>
            <a:custGeom>
              <a:avLst/>
              <a:gdLst/>
              <a:ahLst/>
              <a:cxnLst/>
              <a:rect l="l" t="t" r="r" b="b"/>
              <a:pathLst>
                <a:path w="3595" h="3508" extrusionOk="0">
                  <a:moveTo>
                    <a:pt x="2238" y="802"/>
                  </a:moveTo>
                  <a:lnTo>
                    <a:pt x="2203" y="1311"/>
                  </a:lnTo>
                  <a:cubicBezTo>
                    <a:pt x="2197" y="1398"/>
                    <a:pt x="2238" y="1486"/>
                    <a:pt x="2308" y="1538"/>
                  </a:cubicBezTo>
                  <a:lnTo>
                    <a:pt x="2706" y="1859"/>
                  </a:lnTo>
                  <a:lnTo>
                    <a:pt x="2215" y="1983"/>
                  </a:lnTo>
                  <a:cubicBezTo>
                    <a:pt x="2127" y="2005"/>
                    <a:pt x="2057" y="2070"/>
                    <a:pt x="2027" y="2152"/>
                  </a:cubicBezTo>
                  <a:lnTo>
                    <a:pt x="1846" y="2631"/>
                  </a:lnTo>
                  <a:lnTo>
                    <a:pt x="1578" y="2199"/>
                  </a:lnTo>
                  <a:cubicBezTo>
                    <a:pt x="1525" y="2123"/>
                    <a:pt x="1444" y="2075"/>
                    <a:pt x="1355" y="2075"/>
                  </a:cubicBezTo>
                  <a:lnTo>
                    <a:pt x="848" y="2053"/>
                  </a:lnTo>
                  <a:lnTo>
                    <a:pt x="1174" y="1661"/>
                  </a:lnTo>
                  <a:cubicBezTo>
                    <a:pt x="1233" y="1591"/>
                    <a:pt x="1250" y="1497"/>
                    <a:pt x="1228" y="1416"/>
                  </a:cubicBezTo>
                  <a:lnTo>
                    <a:pt x="1087" y="925"/>
                  </a:lnTo>
                  <a:lnTo>
                    <a:pt x="1560" y="1112"/>
                  </a:lnTo>
                  <a:cubicBezTo>
                    <a:pt x="1592" y="1125"/>
                    <a:pt x="1625" y="1132"/>
                    <a:pt x="1658" y="1132"/>
                  </a:cubicBezTo>
                  <a:cubicBezTo>
                    <a:pt x="1711" y="1132"/>
                    <a:pt x="1765" y="1115"/>
                    <a:pt x="1811" y="1082"/>
                  </a:cubicBezTo>
                  <a:lnTo>
                    <a:pt x="2238" y="802"/>
                  </a:lnTo>
                  <a:close/>
                  <a:moveTo>
                    <a:pt x="2545" y="0"/>
                  </a:moveTo>
                  <a:cubicBezTo>
                    <a:pt x="2492" y="0"/>
                    <a:pt x="2438" y="16"/>
                    <a:pt x="2391" y="48"/>
                  </a:cubicBezTo>
                  <a:lnTo>
                    <a:pt x="1630" y="556"/>
                  </a:lnTo>
                  <a:lnTo>
                    <a:pt x="777" y="217"/>
                  </a:lnTo>
                  <a:cubicBezTo>
                    <a:pt x="746" y="203"/>
                    <a:pt x="712" y="197"/>
                    <a:pt x="679" y="197"/>
                  </a:cubicBezTo>
                  <a:cubicBezTo>
                    <a:pt x="613" y="197"/>
                    <a:pt x="547" y="222"/>
                    <a:pt x="497" y="264"/>
                  </a:cubicBezTo>
                  <a:cubicBezTo>
                    <a:pt x="421" y="334"/>
                    <a:pt x="392" y="440"/>
                    <a:pt x="414" y="539"/>
                  </a:cubicBezTo>
                  <a:lnTo>
                    <a:pt x="667" y="1422"/>
                  </a:lnTo>
                  <a:lnTo>
                    <a:pt x="82" y="2128"/>
                  </a:lnTo>
                  <a:cubicBezTo>
                    <a:pt x="12" y="2210"/>
                    <a:pt x="0" y="2315"/>
                    <a:pt x="41" y="2409"/>
                  </a:cubicBezTo>
                  <a:cubicBezTo>
                    <a:pt x="82" y="2509"/>
                    <a:pt x="176" y="2566"/>
                    <a:pt x="281" y="2573"/>
                  </a:cubicBezTo>
                  <a:lnTo>
                    <a:pt x="1193" y="2608"/>
                  </a:lnTo>
                  <a:lnTo>
                    <a:pt x="1684" y="3385"/>
                  </a:lnTo>
                  <a:cubicBezTo>
                    <a:pt x="1735" y="3461"/>
                    <a:pt x="1817" y="3507"/>
                    <a:pt x="1911" y="3507"/>
                  </a:cubicBezTo>
                  <a:lnTo>
                    <a:pt x="1940" y="3507"/>
                  </a:lnTo>
                  <a:cubicBezTo>
                    <a:pt x="2045" y="3496"/>
                    <a:pt x="2127" y="3432"/>
                    <a:pt x="2168" y="3332"/>
                  </a:cubicBezTo>
                  <a:lnTo>
                    <a:pt x="2483" y="2474"/>
                  </a:lnTo>
                  <a:lnTo>
                    <a:pt x="3372" y="2245"/>
                  </a:lnTo>
                  <a:cubicBezTo>
                    <a:pt x="3472" y="2222"/>
                    <a:pt x="3548" y="2140"/>
                    <a:pt x="3570" y="2040"/>
                  </a:cubicBezTo>
                  <a:cubicBezTo>
                    <a:pt x="3594" y="1942"/>
                    <a:pt x="3553" y="1837"/>
                    <a:pt x="3472" y="1772"/>
                  </a:cubicBezTo>
                  <a:lnTo>
                    <a:pt x="2752" y="1206"/>
                  </a:lnTo>
                  <a:lnTo>
                    <a:pt x="2811" y="287"/>
                  </a:lnTo>
                  <a:cubicBezTo>
                    <a:pt x="2817" y="189"/>
                    <a:pt x="2764" y="89"/>
                    <a:pt x="2677" y="36"/>
                  </a:cubicBezTo>
                  <a:cubicBezTo>
                    <a:pt x="2636" y="12"/>
                    <a:pt x="2591" y="0"/>
                    <a:pt x="25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33"/>
            <p:cNvSpPr/>
            <p:nvPr/>
          </p:nvSpPr>
          <p:spPr>
            <a:xfrm>
              <a:off x="6416825" y="3379700"/>
              <a:ext cx="13600" cy="13625"/>
            </a:xfrm>
            <a:custGeom>
              <a:avLst/>
              <a:gdLst/>
              <a:ahLst/>
              <a:cxnLst/>
              <a:rect l="l" t="t" r="r" b="b"/>
              <a:pathLst>
                <a:path w="544" h="545" extrusionOk="0">
                  <a:moveTo>
                    <a:pt x="275" y="0"/>
                  </a:moveTo>
                  <a:cubicBezTo>
                    <a:pt x="123" y="0"/>
                    <a:pt x="1" y="124"/>
                    <a:pt x="1" y="270"/>
                  </a:cubicBezTo>
                  <a:cubicBezTo>
                    <a:pt x="1" y="421"/>
                    <a:pt x="123" y="544"/>
                    <a:pt x="275" y="544"/>
                  </a:cubicBezTo>
                  <a:cubicBezTo>
                    <a:pt x="421" y="544"/>
                    <a:pt x="543" y="421"/>
                    <a:pt x="543" y="270"/>
                  </a:cubicBezTo>
                  <a:cubicBezTo>
                    <a:pt x="543" y="124"/>
                    <a:pt x="421" y="0"/>
                    <a:pt x="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8" name="Google Shape;2598;p33"/>
          <p:cNvGrpSpPr/>
          <p:nvPr/>
        </p:nvGrpSpPr>
        <p:grpSpPr>
          <a:xfrm>
            <a:off x="7452320" y="4451800"/>
            <a:ext cx="618319" cy="586906"/>
            <a:chOff x="5561200" y="2148775"/>
            <a:chExt cx="346300" cy="328725"/>
          </a:xfrm>
        </p:grpSpPr>
        <p:sp>
          <p:nvSpPr>
            <p:cNvPr id="2599" name="Google Shape;2599;p33"/>
            <p:cNvSpPr/>
            <p:nvPr/>
          </p:nvSpPr>
          <p:spPr>
            <a:xfrm>
              <a:off x="5561200" y="2148775"/>
              <a:ext cx="346300" cy="328725"/>
            </a:xfrm>
            <a:custGeom>
              <a:avLst/>
              <a:gdLst/>
              <a:ahLst/>
              <a:cxnLst/>
              <a:rect l="l" t="t" r="r" b="b"/>
              <a:pathLst>
                <a:path w="13852" h="13149" extrusionOk="0">
                  <a:moveTo>
                    <a:pt x="6651" y="606"/>
                  </a:moveTo>
                  <a:lnTo>
                    <a:pt x="6651" y="1741"/>
                  </a:lnTo>
                  <a:lnTo>
                    <a:pt x="538" y="3079"/>
                  </a:lnTo>
                  <a:lnTo>
                    <a:pt x="538" y="1951"/>
                  </a:lnTo>
                  <a:lnTo>
                    <a:pt x="6651" y="606"/>
                  </a:lnTo>
                  <a:close/>
                  <a:moveTo>
                    <a:pt x="6651" y="2289"/>
                  </a:moveTo>
                  <a:lnTo>
                    <a:pt x="6651" y="3289"/>
                  </a:lnTo>
                  <a:lnTo>
                    <a:pt x="538" y="4633"/>
                  </a:lnTo>
                  <a:lnTo>
                    <a:pt x="538" y="3634"/>
                  </a:lnTo>
                  <a:lnTo>
                    <a:pt x="6651" y="2289"/>
                  </a:lnTo>
                  <a:close/>
                  <a:moveTo>
                    <a:pt x="7195" y="2289"/>
                  </a:moveTo>
                  <a:lnTo>
                    <a:pt x="13308" y="3634"/>
                  </a:lnTo>
                  <a:lnTo>
                    <a:pt x="13308" y="4633"/>
                  </a:lnTo>
                  <a:lnTo>
                    <a:pt x="7195" y="3289"/>
                  </a:lnTo>
                  <a:lnTo>
                    <a:pt x="7195" y="2289"/>
                  </a:lnTo>
                  <a:close/>
                  <a:moveTo>
                    <a:pt x="6651" y="4926"/>
                  </a:moveTo>
                  <a:lnTo>
                    <a:pt x="6651" y="5925"/>
                  </a:lnTo>
                  <a:lnTo>
                    <a:pt x="6114" y="6041"/>
                  </a:lnTo>
                  <a:lnTo>
                    <a:pt x="6114" y="5048"/>
                  </a:lnTo>
                  <a:lnTo>
                    <a:pt x="6651" y="4926"/>
                  </a:lnTo>
                  <a:close/>
                  <a:moveTo>
                    <a:pt x="7195" y="4926"/>
                  </a:moveTo>
                  <a:lnTo>
                    <a:pt x="7738" y="5048"/>
                  </a:lnTo>
                  <a:lnTo>
                    <a:pt x="7738" y="6041"/>
                  </a:lnTo>
                  <a:lnTo>
                    <a:pt x="7195" y="5925"/>
                  </a:lnTo>
                  <a:lnTo>
                    <a:pt x="7195" y="4926"/>
                  </a:lnTo>
                  <a:close/>
                  <a:moveTo>
                    <a:pt x="1082" y="6153"/>
                  </a:moveTo>
                  <a:lnTo>
                    <a:pt x="1082" y="7147"/>
                  </a:lnTo>
                  <a:lnTo>
                    <a:pt x="538" y="7269"/>
                  </a:lnTo>
                  <a:lnTo>
                    <a:pt x="538" y="6270"/>
                  </a:lnTo>
                  <a:lnTo>
                    <a:pt x="1082" y="6153"/>
                  </a:lnTo>
                  <a:close/>
                  <a:moveTo>
                    <a:pt x="12771" y="6153"/>
                  </a:moveTo>
                  <a:lnTo>
                    <a:pt x="13308" y="6270"/>
                  </a:lnTo>
                  <a:lnTo>
                    <a:pt x="13308" y="7269"/>
                  </a:lnTo>
                  <a:lnTo>
                    <a:pt x="12771" y="7147"/>
                  </a:lnTo>
                  <a:lnTo>
                    <a:pt x="12771" y="6153"/>
                  </a:lnTo>
                  <a:close/>
                  <a:moveTo>
                    <a:pt x="9358" y="5410"/>
                  </a:moveTo>
                  <a:lnTo>
                    <a:pt x="11146" y="5803"/>
                  </a:lnTo>
                  <a:lnTo>
                    <a:pt x="11146" y="9928"/>
                  </a:lnTo>
                  <a:lnTo>
                    <a:pt x="9358" y="10319"/>
                  </a:lnTo>
                  <a:lnTo>
                    <a:pt x="9358" y="5410"/>
                  </a:lnTo>
                  <a:close/>
                  <a:moveTo>
                    <a:pt x="6651" y="3845"/>
                  </a:moveTo>
                  <a:lnTo>
                    <a:pt x="6651" y="4376"/>
                  </a:lnTo>
                  <a:lnTo>
                    <a:pt x="5787" y="4563"/>
                  </a:lnTo>
                  <a:cubicBezTo>
                    <a:pt x="5658" y="4592"/>
                    <a:pt x="5571" y="4703"/>
                    <a:pt x="5571" y="4832"/>
                  </a:cubicBezTo>
                  <a:lnTo>
                    <a:pt x="5571" y="6375"/>
                  </a:lnTo>
                  <a:cubicBezTo>
                    <a:pt x="5571" y="6421"/>
                    <a:pt x="5582" y="6469"/>
                    <a:pt x="5606" y="6510"/>
                  </a:cubicBezTo>
                  <a:cubicBezTo>
                    <a:pt x="5652" y="6602"/>
                    <a:pt x="5746" y="6650"/>
                    <a:pt x="5839" y="6650"/>
                  </a:cubicBezTo>
                  <a:cubicBezTo>
                    <a:pt x="5862" y="6650"/>
                    <a:pt x="5879" y="6650"/>
                    <a:pt x="5898" y="6644"/>
                  </a:cubicBezTo>
                  <a:lnTo>
                    <a:pt x="6651" y="6480"/>
                  </a:lnTo>
                  <a:lnTo>
                    <a:pt x="6651" y="10799"/>
                  </a:lnTo>
                  <a:lnTo>
                    <a:pt x="538" y="9455"/>
                  </a:lnTo>
                  <a:lnTo>
                    <a:pt x="538" y="7818"/>
                  </a:lnTo>
                  <a:lnTo>
                    <a:pt x="1409" y="7632"/>
                  </a:lnTo>
                  <a:cubicBezTo>
                    <a:pt x="1531" y="7602"/>
                    <a:pt x="1619" y="7492"/>
                    <a:pt x="1619" y="7368"/>
                  </a:cubicBezTo>
                  <a:lnTo>
                    <a:pt x="1619" y="5820"/>
                  </a:lnTo>
                  <a:cubicBezTo>
                    <a:pt x="1619" y="5773"/>
                    <a:pt x="1608" y="5720"/>
                    <a:pt x="1584" y="5679"/>
                  </a:cubicBezTo>
                  <a:cubicBezTo>
                    <a:pt x="1535" y="5592"/>
                    <a:pt x="1442" y="5545"/>
                    <a:pt x="1348" y="5545"/>
                  </a:cubicBezTo>
                  <a:cubicBezTo>
                    <a:pt x="1330" y="5545"/>
                    <a:pt x="1311" y="5547"/>
                    <a:pt x="1293" y="5550"/>
                  </a:cubicBezTo>
                  <a:lnTo>
                    <a:pt x="538" y="5714"/>
                  </a:lnTo>
                  <a:lnTo>
                    <a:pt x="538" y="5188"/>
                  </a:lnTo>
                  <a:lnTo>
                    <a:pt x="6651" y="3845"/>
                  </a:lnTo>
                  <a:close/>
                  <a:moveTo>
                    <a:pt x="7195" y="3845"/>
                  </a:moveTo>
                  <a:lnTo>
                    <a:pt x="13308" y="5188"/>
                  </a:lnTo>
                  <a:lnTo>
                    <a:pt x="13308" y="5714"/>
                  </a:lnTo>
                  <a:lnTo>
                    <a:pt x="12555" y="5550"/>
                  </a:lnTo>
                  <a:cubicBezTo>
                    <a:pt x="12536" y="5547"/>
                    <a:pt x="12518" y="5545"/>
                    <a:pt x="12499" y="5545"/>
                  </a:cubicBezTo>
                  <a:cubicBezTo>
                    <a:pt x="12406" y="5545"/>
                    <a:pt x="12315" y="5592"/>
                    <a:pt x="12261" y="5679"/>
                  </a:cubicBezTo>
                  <a:cubicBezTo>
                    <a:pt x="12239" y="5720"/>
                    <a:pt x="12226" y="5773"/>
                    <a:pt x="12226" y="5820"/>
                  </a:cubicBezTo>
                  <a:lnTo>
                    <a:pt x="12226" y="7368"/>
                  </a:lnTo>
                  <a:cubicBezTo>
                    <a:pt x="12226" y="7492"/>
                    <a:pt x="12315" y="7602"/>
                    <a:pt x="12437" y="7632"/>
                  </a:cubicBezTo>
                  <a:lnTo>
                    <a:pt x="13308" y="7824"/>
                  </a:lnTo>
                  <a:lnTo>
                    <a:pt x="13308" y="9455"/>
                  </a:lnTo>
                  <a:lnTo>
                    <a:pt x="11683" y="9812"/>
                  </a:lnTo>
                  <a:lnTo>
                    <a:pt x="11683" y="5585"/>
                  </a:lnTo>
                  <a:cubicBezTo>
                    <a:pt x="11683" y="5458"/>
                    <a:pt x="11595" y="5347"/>
                    <a:pt x="11473" y="5323"/>
                  </a:cubicBezTo>
                  <a:lnTo>
                    <a:pt x="9147" y="4808"/>
                  </a:lnTo>
                  <a:cubicBezTo>
                    <a:pt x="9129" y="4805"/>
                    <a:pt x="9110" y="4803"/>
                    <a:pt x="9092" y="4803"/>
                  </a:cubicBezTo>
                  <a:cubicBezTo>
                    <a:pt x="8997" y="4803"/>
                    <a:pt x="8904" y="4850"/>
                    <a:pt x="8854" y="4943"/>
                  </a:cubicBezTo>
                  <a:cubicBezTo>
                    <a:pt x="8832" y="4984"/>
                    <a:pt x="8819" y="5031"/>
                    <a:pt x="8819" y="5083"/>
                  </a:cubicBezTo>
                  <a:lnTo>
                    <a:pt x="8819" y="10443"/>
                  </a:lnTo>
                  <a:lnTo>
                    <a:pt x="7195" y="10799"/>
                  </a:lnTo>
                  <a:lnTo>
                    <a:pt x="7195" y="6480"/>
                  </a:lnTo>
                  <a:lnTo>
                    <a:pt x="7948" y="6644"/>
                  </a:lnTo>
                  <a:cubicBezTo>
                    <a:pt x="7966" y="6650"/>
                    <a:pt x="7990" y="6650"/>
                    <a:pt x="8007" y="6650"/>
                  </a:cubicBezTo>
                  <a:cubicBezTo>
                    <a:pt x="8101" y="6650"/>
                    <a:pt x="8194" y="6602"/>
                    <a:pt x="8247" y="6510"/>
                  </a:cubicBezTo>
                  <a:cubicBezTo>
                    <a:pt x="8264" y="6469"/>
                    <a:pt x="8276" y="6421"/>
                    <a:pt x="8276" y="6375"/>
                  </a:cubicBezTo>
                  <a:lnTo>
                    <a:pt x="8276" y="4832"/>
                  </a:lnTo>
                  <a:cubicBezTo>
                    <a:pt x="8276" y="4703"/>
                    <a:pt x="8188" y="4592"/>
                    <a:pt x="8066" y="4563"/>
                  </a:cubicBezTo>
                  <a:lnTo>
                    <a:pt x="7195" y="4376"/>
                  </a:lnTo>
                  <a:lnTo>
                    <a:pt x="7195" y="3845"/>
                  </a:lnTo>
                  <a:close/>
                  <a:moveTo>
                    <a:pt x="538" y="10011"/>
                  </a:moveTo>
                  <a:lnTo>
                    <a:pt x="6651" y="11349"/>
                  </a:lnTo>
                  <a:lnTo>
                    <a:pt x="6651" y="12541"/>
                  </a:lnTo>
                  <a:lnTo>
                    <a:pt x="538" y="11196"/>
                  </a:lnTo>
                  <a:lnTo>
                    <a:pt x="538" y="10011"/>
                  </a:lnTo>
                  <a:close/>
                  <a:moveTo>
                    <a:pt x="13308" y="10011"/>
                  </a:moveTo>
                  <a:lnTo>
                    <a:pt x="13308" y="11196"/>
                  </a:lnTo>
                  <a:lnTo>
                    <a:pt x="7195" y="12541"/>
                  </a:lnTo>
                  <a:lnTo>
                    <a:pt x="7195" y="11349"/>
                  </a:lnTo>
                  <a:lnTo>
                    <a:pt x="13308" y="10011"/>
                  </a:lnTo>
                  <a:close/>
                  <a:moveTo>
                    <a:pt x="6924" y="0"/>
                  </a:moveTo>
                  <a:cubicBezTo>
                    <a:pt x="6905" y="0"/>
                    <a:pt x="6886" y="1"/>
                    <a:pt x="6868" y="4"/>
                  </a:cubicBezTo>
                  <a:lnTo>
                    <a:pt x="211" y="1466"/>
                  </a:lnTo>
                  <a:cubicBezTo>
                    <a:pt x="88" y="1495"/>
                    <a:pt x="1" y="1606"/>
                    <a:pt x="1" y="1728"/>
                  </a:cubicBezTo>
                  <a:lnTo>
                    <a:pt x="1" y="11419"/>
                  </a:lnTo>
                  <a:cubicBezTo>
                    <a:pt x="1" y="11541"/>
                    <a:pt x="88" y="11652"/>
                    <a:pt x="211" y="11681"/>
                  </a:cubicBezTo>
                  <a:lnTo>
                    <a:pt x="6868" y="13143"/>
                  </a:lnTo>
                  <a:cubicBezTo>
                    <a:pt x="6885" y="13148"/>
                    <a:pt x="6903" y="13148"/>
                    <a:pt x="6926" y="13148"/>
                  </a:cubicBezTo>
                  <a:cubicBezTo>
                    <a:pt x="6944" y="13148"/>
                    <a:pt x="6961" y="13148"/>
                    <a:pt x="6985" y="13143"/>
                  </a:cubicBezTo>
                  <a:lnTo>
                    <a:pt x="13636" y="11681"/>
                  </a:lnTo>
                  <a:cubicBezTo>
                    <a:pt x="13764" y="11652"/>
                    <a:pt x="13852" y="11541"/>
                    <a:pt x="13852" y="11419"/>
                  </a:cubicBezTo>
                  <a:lnTo>
                    <a:pt x="13852" y="1728"/>
                  </a:lnTo>
                  <a:cubicBezTo>
                    <a:pt x="13852" y="1606"/>
                    <a:pt x="13764" y="1495"/>
                    <a:pt x="13636" y="1466"/>
                  </a:cubicBezTo>
                  <a:lnTo>
                    <a:pt x="11748" y="1051"/>
                  </a:lnTo>
                  <a:cubicBezTo>
                    <a:pt x="11729" y="1046"/>
                    <a:pt x="11710" y="1044"/>
                    <a:pt x="11691" y="1044"/>
                  </a:cubicBezTo>
                  <a:cubicBezTo>
                    <a:pt x="11554" y="1044"/>
                    <a:pt x="11431" y="1152"/>
                    <a:pt x="11420" y="1302"/>
                  </a:cubicBezTo>
                  <a:cubicBezTo>
                    <a:pt x="11414" y="1436"/>
                    <a:pt x="11508" y="1553"/>
                    <a:pt x="11637" y="1582"/>
                  </a:cubicBezTo>
                  <a:lnTo>
                    <a:pt x="13308" y="1951"/>
                  </a:lnTo>
                  <a:lnTo>
                    <a:pt x="13308" y="3079"/>
                  </a:lnTo>
                  <a:lnTo>
                    <a:pt x="7195" y="1741"/>
                  </a:lnTo>
                  <a:lnTo>
                    <a:pt x="7195" y="606"/>
                  </a:lnTo>
                  <a:lnTo>
                    <a:pt x="9253" y="1056"/>
                  </a:lnTo>
                  <a:cubicBezTo>
                    <a:pt x="9273" y="1061"/>
                    <a:pt x="9293" y="1063"/>
                    <a:pt x="9313" y="1063"/>
                  </a:cubicBezTo>
                  <a:cubicBezTo>
                    <a:pt x="9452" y="1063"/>
                    <a:pt x="9575" y="959"/>
                    <a:pt x="9579" y="805"/>
                  </a:cubicBezTo>
                  <a:cubicBezTo>
                    <a:pt x="9591" y="671"/>
                    <a:pt x="9491" y="554"/>
                    <a:pt x="9363" y="530"/>
                  </a:cubicBezTo>
                  <a:lnTo>
                    <a:pt x="6985" y="4"/>
                  </a:lnTo>
                  <a:cubicBezTo>
                    <a:pt x="6964" y="1"/>
                    <a:pt x="6944" y="0"/>
                    <a:pt x="69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33"/>
            <p:cNvSpPr/>
            <p:nvPr/>
          </p:nvSpPr>
          <p:spPr>
            <a:xfrm>
              <a:off x="5615250" y="2268825"/>
              <a:ext cx="71775" cy="64900"/>
            </a:xfrm>
            <a:custGeom>
              <a:avLst/>
              <a:gdLst/>
              <a:ahLst/>
              <a:cxnLst/>
              <a:rect l="l" t="t" r="r" b="b"/>
              <a:pathLst>
                <a:path w="2871" h="2596" extrusionOk="0">
                  <a:moveTo>
                    <a:pt x="2327" y="608"/>
                  </a:moveTo>
                  <a:lnTo>
                    <a:pt x="2327" y="1597"/>
                  </a:lnTo>
                  <a:lnTo>
                    <a:pt x="539" y="1988"/>
                  </a:lnTo>
                  <a:lnTo>
                    <a:pt x="539" y="1001"/>
                  </a:lnTo>
                  <a:lnTo>
                    <a:pt x="2327" y="608"/>
                  </a:lnTo>
                  <a:close/>
                  <a:moveTo>
                    <a:pt x="2592" y="1"/>
                  </a:moveTo>
                  <a:cubicBezTo>
                    <a:pt x="2574" y="1"/>
                    <a:pt x="2556" y="3"/>
                    <a:pt x="2538" y="6"/>
                  </a:cubicBezTo>
                  <a:lnTo>
                    <a:pt x="211" y="521"/>
                  </a:lnTo>
                  <a:cubicBezTo>
                    <a:pt x="89" y="545"/>
                    <a:pt x="0" y="656"/>
                    <a:pt x="0" y="783"/>
                  </a:cubicBezTo>
                  <a:lnTo>
                    <a:pt x="0" y="2321"/>
                  </a:lnTo>
                  <a:cubicBezTo>
                    <a:pt x="0" y="2368"/>
                    <a:pt x="13" y="2415"/>
                    <a:pt x="30" y="2455"/>
                  </a:cubicBezTo>
                  <a:cubicBezTo>
                    <a:pt x="83" y="2549"/>
                    <a:pt x="176" y="2596"/>
                    <a:pt x="270" y="2596"/>
                  </a:cubicBezTo>
                  <a:cubicBezTo>
                    <a:pt x="288" y="2596"/>
                    <a:pt x="310" y="2596"/>
                    <a:pt x="328" y="2590"/>
                  </a:cubicBezTo>
                  <a:lnTo>
                    <a:pt x="2654" y="2081"/>
                  </a:lnTo>
                  <a:cubicBezTo>
                    <a:pt x="2778" y="2053"/>
                    <a:pt x="2870" y="1941"/>
                    <a:pt x="2870" y="1819"/>
                  </a:cubicBezTo>
                  <a:lnTo>
                    <a:pt x="2870" y="276"/>
                  </a:lnTo>
                  <a:cubicBezTo>
                    <a:pt x="2870" y="187"/>
                    <a:pt x="2829" y="112"/>
                    <a:pt x="2765" y="60"/>
                  </a:cubicBezTo>
                  <a:cubicBezTo>
                    <a:pt x="2715" y="23"/>
                    <a:pt x="2654" y="1"/>
                    <a:pt x="25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33"/>
            <p:cNvSpPr/>
            <p:nvPr/>
          </p:nvSpPr>
          <p:spPr>
            <a:xfrm>
              <a:off x="5816875" y="2168300"/>
              <a:ext cx="13625" cy="13625"/>
            </a:xfrm>
            <a:custGeom>
              <a:avLst/>
              <a:gdLst/>
              <a:ahLst/>
              <a:cxnLst/>
              <a:rect l="l" t="t" r="r" b="b"/>
              <a:pathLst>
                <a:path w="545" h="545" extrusionOk="0">
                  <a:moveTo>
                    <a:pt x="275" y="0"/>
                  </a:moveTo>
                  <a:cubicBezTo>
                    <a:pt x="124" y="0"/>
                    <a:pt x="1" y="124"/>
                    <a:pt x="1" y="275"/>
                  </a:cubicBezTo>
                  <a:cubicBezTo>
                    <a:pt x="1" y="421"/>
                    <a:pt x="124" y="545"/>
                    <a:pt x="275" y="545"/>
                  </a:cubicBezTo>
                  <a:cubicBezTo>
                    <a:pt x="421" y="545"/>
                    <a:pt x="545" y="421"/>
                    <a:pt x="545" y="275"/>
                  </a:cubicBezTo>
                  <a:cubicBezTo>
                    <a:pt x="545" y="124"/>
                    <a:pt x="421" y="0"/>
                    <a:pt x="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2" name="Google Shape;2602;p33"/>
          <p:cNvGrpSpPr/>
          <p:nvPr/>
        </p:nvGrpSpPr>
        <p:grpSpPr>
          <a:xfrm>
            <a:off x="267415" y="4371950"/>
            <a:ext cx="618339" cy="616601"/>
            <a:chOff x="4805675" y="3233600"/>
            <a:chExt cx="346700" cy="345725"/>
          </a:xfrm>
        </p:grpSpPr>
        <p:sp>
          <p:nvSpPr>
            <p:cNvPr id="2603" name="Google Shape;2603;p33"/>
            <p:cNvSpPr/>
            <p:nvPr/>
          </p:nvSpPr>
          <p:spPr>
            <a:xfrm>
              <a:off x="4981600" y="3360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33"/>
            <p:cNvSpPr/>
            <p:nvPr/>
          </p:nvSpPr>
          <p:spPr>
            <a:xfrm>
              <a:off x="4805675" y="3233600"/>
              <a:ext cx="346700" cy="345725"/>
            </a:xfrm>
            <a:custGeom>
              <a:avLst/>
              <a:gdLst/>
              <a:ahLst/>
              <a:cxnLst/>
              <a:rect l="l" t="t" r="r" b="b"/>
              <a:pathLst>
                <a:path w="13868" h="13829" extrusionOk="0">
                  <a:moveTo>
                    <a:pt x="7171" y="1922"/>
                  </a:moveTo>
                  <a:cubicBezTo>
                    <a:pt x="7154" y="1958"/>
                    <a:pt x="7078" y="2081"/>
                    <a:pt x="7078" y="2081"/>
                  </a:cubicBezTo>
                  <a:cubicBezTo>
                    <a:pt x="7054" y="2127"/>
                    <a:pt x="7037" y="2181"/>
                    <a:pt x="7043" y="2232"/>
                  </a:cubicBezTo>
                  <a:lnTo>
                    <a:pt x="7084" y="2958"/>
                  </a:lnTo>
                  <a:cubicBezTo>
                    <a:pt x="6960" y="2958"/>
                    <a:pt x="6855" y="3039"/>
                    <a:pt x="6820" y="3157"/>
                  </a:cubicBezTo>
                  <a:lnTo>
                    <a:pt x="6757" y="3408"/>
                  </a:lnTo>
                  <a:cubicBezTo>
                    <a:pt x="6709" y="3578"/>
                    <a:pt x="6563" y="3694"/>
                    <a:pt x="6399" y="3718"/>
                  </a:cubicBezTo>
                  <a:cubicBezTo>
                    <a:pt x="5921" y="3068"/>
                    <a:pt x="6131" y="2256"/>
                    <a:pt x="6248" y="1922"/>
                  </a:cubicBezTo>
                  <a:close/>
                  <a:moveTo>
                    <a:pt x="9239" y="5278"/>
                  </a:moveTo>
                  <a:cubicBezTo>
                    <a:pt x="9258" y="5377"/>
                    <a:pt x="9304" y="5464"/>
                    <a:pt x="9387" y="5529"/>
                  </a:cubicBezTo>
                  <a:cubicBezTo>
                    <a:pt x="9460" y="5588"/>
                    <a:pt x="9547" y="5617"/>
                    <a:pt x="9635" y="5617"/>
                  </a:cubicBezTo>
                  <a:cubicBezTo>
                    <a:pt x="9723" y="5617"/>
                    <a:pt x="9810" y="5588"/>
                    <a:pt x="9883" y="5529"/>
                  </a:cubicBezTo>
                  <a:cubicBezTo>
                    <a:pt x="9965" y="5464"/>
                    <a:pt x="10040" y="5388"/>
                    <a:pt x="10111" y="5301"/>
                  </a:cubicBezTo>
                  <a:lnTo>
                    <a:pt x="10111" y="5301"/>
                  </a:lnTo>
                  <a:cubicBezTo>
                    <a:pt x="9948" y="5874"/>
                    <a:pt x="9509" y="6341"/>
                    <a:pt x="8936" y="6540"/>
                  </a:cubicBezTo>
                  <a:lnTo>
                    <a:pt x="8586" y="6119"/>
                  </a:lnTo>
                  <a:cubicBezTo>
                    <a:pt x="8720" y="5780"/>
                    <a:pt x="8948" y="5488"/>
                    <a:pt x="9239" y="5278"/>
                  </a:cubicBezTo>
                  <a:close/>
                  <a:moveTo>
                    <a:pt x="8047" y="6318"/>
                  </a:moveTo>
                  <a:lnTo>
                    <a:pt x="8591" y="6966"/>
                  </a:lnTo>
                  <a:lnTo>
                    <a:pt x="7375" y="8048"/>
                  </a:lnTo>
                  <a:cubicBezTo>
                    <a:pt x="7174" y="8225"/>
                    <a:pt x="6922" y="8314"/>
                    <a:pt x="6669" y="8314"/>
                  </a:cubicBezTo>
                  <a:cubicBezTo>
                    <a:pt x="6437" y="8314"/>
                    <a:pt x="6204" y="8239"/>
                    <a:pt x="6008" y="8089"/>
                  </a:cubicBezTo>
                  <a:lnTo>
                    <a:pt x="5435" y="7645"/>
                  </a:lnTo>
                  <a:cubicBezTo>
                    <a:pt x="5522" y="7581"/>
                    <a:pt x="5622" y="7533"/>
                    <a:pt x="5722" y="7498"/>
                  </a:cubicBezTo>
                  <a:lnTo>
                    <a:pt x="6855" y="7119"/>
                  </a:lnTo>
                  <a:cubicBezTo>
                    <a:pt x="6879" y="7107"/>
                    <a:pt x="6903" y="7101"/>
                    <a:pt x="6919" y="7084"/>
                  </a:cubicBezTo>
                  <a:lnTo>
                    <a:pt x="8047" y="6318"/>
                  </a:lnTo>
                  <a:close/>
                  <a:moveTo>
                    <a:pt x="4834" y="12747"/>
                  </a:moveTo>
                  <a:lnTo>
                    <a:pt x="4583" y="13284"/>
                  </a:lnTo>
                  <a:lnTo>
                    <a:pt x="3313" y="13284"/>
                  </a:lnTo>
                  <a:cubicBezTo>
                    <a:pt x="3232" y="13284"/>
                    <a:pt x="3202" y="13226"/>
                    <a:pt x="3191" y="13197"/>
                  </a:cubicBezTo>
                  <a:cubicBezTo>
                    <a:pt x="3186" y="13173"/>
                    <a:pt x="3173" y="13109"/>
                    <a:pt x="3238" y="13057"/>
                  </a:cubicBezTo>
                  <a:cubicBezTo>
                    <a:pt x="3501" y="12858"/>
                    <a:pt x="3828" y="12747"/>
                    <a:pt x="4162" y="12747"/>
                  </a:cubicBezTo>
                  <a:close/>
                  <a:moveTo>
                    <a:pt x="5090" y="8066"/>
                  </a:moveTo>
                  <a:lnTo>
                    <a:pt x="5687" y="8528"/>
                  </a:lnTo>
                  <a:cubicBezTo>
                    <a:pt x="5921" y="8714"/>
                    <a:pt x="6196" y="8819"/>
                    <a:pt x="6476" y="8854"/>
                  </a:cubicBezTo>
                  <a:cubicBezTo>
                    <a:pt x="6574" y="9229"/>
                    <a:pt x="6855" y="9539"/>
                    <a:pt x="7229" y="9661"/>
                  </a:cubicBezTo>
                  <a:lnTo>
                    <a:pt x="9042" y="10281"/>
                  </a:lnTo>
                  <a:cubicBezTo>
                    <a:pt x="10018" y="10613"/>
                    <a:pt x="10677" y="11531"/>
                    <a:pt x="10677" y="12566"/>
                  </a:cubicBezTo>
                  <a:cubicBezTo>
                    <a:pt x="10677" y="12963"/>
                    <a:pt x="10350" y="13284"/>
                    <a:pt x="9953" y="13284"/>
                  </a:cubicBezTo>
                  <a:lnTo>
                    <a:pt x="5179" y="13284"/>
                  </a:lnTo>
                  <a:lnTo>
                    <a:pt x="5600" y="12396"/>
                  </a:lnTo>
                  <a:lnTo>
                    <a:pt x="7796" y="12396"/>
                  </a:lnTo>
                  <a:cubicBezTo>
                    <a:pt x="7931" y="12396"/>
                    <a:pt x="8054" y="12296"/>
                    <a:pt x="8071" y="12162"/>
                  </a:cubicBezTo>
                  <a:cubicBezTo>
                    <a:pt x="8101" y="11999"/>
                    <a:pt x="7966" y="11853"/>
                    <a:pt x="7809" y="11853"/>
                  </a:cubicBezTo>
                  <a:lnTo>
                    <a:pt x="5441" y="11853"/>
                  </a:lnTo>
                  <a:cubicBezTo>
                    <a:pt x="5336" y="11853"/>
                    <a:pt x="5236" y="11911"/>
                    <a:pt x="5196" y="12010"/>
                  </a:cubicBezTo>
                  <a:lnTo>
                    <a:pt x="5137" y="12134"/>
                  </a:lnTo>
                  <a:cubicBezTo>
                    <a:pt x="4541" y="12069"/>
                    <a:pt x="4027" y="11683"/>
                    <a:pt x="3799" y="11134"/>
                  </a:cubicBezTo>
                  <a:cubicBezTo>
                    <a:pt x="4050" y="10918"/>
                    <a:pt x="4267" y="10667"/>
                    <a:pt x="4448" y="10380"/>
                  </a:cubicBezTo>
                  <a:cubicBezTo>
                    <a:pt x="4786" y="9842"/>
                    <a:pt x="4968" y="9216"/>
                    <a:pt x="4968" y="8579"/>
                  </a:cubicBezTo>
                  <a:cubicBezTo>
                    <a:pt x="4968" y="8398"/>
                    <a:pt x="5009" y="8223"/>
                    <a:pt x="5090" y="8066"/>
                  </a:cubicBezTo>
                  <a:close/>
                  <a:moveTo>
                    <a:pt x="5640" y="1"/>
                  </a:moveTo>
                  <a:cubicBezTo>
                    <a:pt x="4343" y="1"/>
                    <a:pt x="3285" y="1058"/>
                    <a:pt x="3285" y="2356"/>
                  </a:cubicBezTo>
                  <a:lnTo>
                    <a:pt x="3285" y="3718"/>
                  </a:lnTo>
                  <a:cubicBezTo>
                    <a:pt x="3080" y="4091"/>
                    <a:pt x="2922" y="4489"/>
                    <a:pt x="2817" y="4897"/>
                  </a:cubicBezTo>
                  <a:cubicBezTo>
                    <a:pt x="2782" y="5027"/>
                    <a:pt x="2846" y="5172"/>
                    <a:pt x="2970" y="5226"/>
                  </a:cubicBezTo>
                  <a:cubicBezTo>
                    <a:pt x="3003" y="5238"/>
                    <a:pt x="3036" y="5243"/>
                    <a:pt x="3069" y="5243"/>
                  </a:cubicBezTo>
                  <a:cubicBezTo>
                    <a:pt x="3192" y="5243"/>
                    <a:pt x="3305" y="5163"/>
                    <a:pt x="3337" y="5038"/>
                  </a:cubicBezTo>
                  <a:cubicBezTo>
                    <a:pt x="3437" y="4652"/>
                    <a:pt x="3588" y="4272"/>
                    <a:pt x="3787" y="3921"/>
                  </a:cubicBezTo>
                  <a:cubicBezTo>
                    <a:pt x="3811" y="3881"/>
                    <a:pt x="3822" y="3834"/>
                    <a:pt x="3822" y="3788"/>
                  </a:cubicBezTo>
                  <a:lnTo>
                    <a:pt x="3822" y="2356"/>
                  </a:lnTo>
                  <a:cubicBezTo>
                    <a:pt x="3822" y="1356"/>
                    <a:pt x="4640" y="538"/>
                    <a:pt x="5640" y="538"/>
                  </a:cubicBezTo>
                  <a:cubicBezTo>
                    <a:pt x="6266" y="538"/>
                    <a:pt x="6844" y="865"/>
                    <a:pt x="7178" y="1385"/>
                  </a:cubicBezTo>
                  <a:lnTo>
                    <a:pt x="6072" y="1385"/>
                  </a:lnTo>
                  <a:cubicBezTo>
                    <a:pt x="5967" y="1385"/>
                    <a:pt x="5873" y="1444"/>
                    <a:pt x="5827" y="1531"/>
                  </a:cubicBezTo>
                  <a:cubicBezTo>
                    <a:pt x="5797" y="1596"/>
                    <a:pt x="5155" y="2987"/>
                    <a:pt x="6008" y="4091"/>
                  </a:cubicBezTo>
                  <a:cubicBezTo>
                    <a:pt x="6043" y="4139"/>
                    <a:pt x="6091" y="4179"/>
                    <a:pt x="6131" y="4220"/>
                  </a:cubicBezTo>
                  <a:cubicBezTo>
                    <a:pt x="6377" y="4465"/>
                    <a:pt x="6487" y="4933"/>
                    <a:pt x="6499" y="5108"/>
                  </a:cubicBezTo>
                  <a:lnTo>
                    <a:pt x="6499" y="6680"/>
                  </a:lnTo>
                  <a:lnTo>
                    <a:pt x="5546" y="6996"/>
                  </a:lnTo>
                  <a:cubicBezTo>
                    <a:pt x="4863" y="7230"/>
                    <a:pt x="4419" y="7872"/>
                    <a:pt x="4413" y="8592"/>
                  </a:cubicBezTo>
                  <a:cubicBezTo>
                    <a:pt x="4407" y="9526"/>
                    <a:pt x="3933" y="10403"/>
                    <a:pt x="3173" y="10929"/>
                  </a:cubicBezTo>
                  <a:lnTo>
                    <a:pt x="3173" y="7405"/>
                  </a:lnTo>
                  <a:cubicBezTo>
                    <a:pt x="3173" y="7405"/>
                    <a:pt x="3068" y="7136"/>
                    <a:pt x="2928" y="7125"/>
                  </a:cubicBezTo>
                  <a:cubicBezTo>
                    <a:pt x="2924" y="7125"/>
                    <a:pt x="2921" y="7125"/>
                    <a:pt x="2917" y="7125"/>
                  </a:cubicBezTo>
                  <a:cubicBezTo>
                    <a:pt x="2765" y="7125"/>
                    <a:pt x="2636" y="7245"/>
                    <a:pt x="2630" y="7400"/>
                  </a:cubicBezTo>
                  <a:lnTo>
                    <a:pt x="2630" y="11379"/>
                  </a:lnTo>
                  <a:cubicBezTo>
                    <a:pt x="2636" y="11449"/>
                    <a:pt x="2665" y="11519"/>
                    <a:pt x="2712" y="11573"/>
                  </a:cubicBezTo>
                  <a:cubicBezTo>
                    <a:pt x="2770" y="11625"/>
                    <a:pt x="2841" y="11654"/>
                    <a:pt x="2911" y="11654"/>
                  </a:cubicBezTo>
                  <a:cubicBezTo>
                    <a:pt x="2951" y="11654"/>
                    <a:pt x="2986" y="11648"/>
                    <a:pt x="3027" y="11630"/>
                  </a:cubicBezTo>
                  <a:cubicBezTo>
                    <a:pt x="3132" y="11578"/>
                    <a:pt x="3238" y="11519"/>
                    <a:pt x="3337" y="11460"/>
                  </a:cubicBezTo>
                  <a:cubicBezTo>
                    <a:pt x="3483" y="11759"/>
                    <a:pt x="3699" y="12022"/>
                    <a:pt x="3957" y="12226"/>
                  </a:cubicBezTo>
                  <a:cubicBezTo>
                    <a:pt x="3583" y="12261"/>
                    <a:pt x="3215" y="12402"/>
                    <a:pt x="2911" y="12636"/>
                  </a:cubicBezTo>
                  <a:cubicBezTo>
                    <a:pt x="2700" y="12793"/>
                    <a:pt x="2606" y="13045"/>
                    <a:pt x="2660" y="13313"/>
                  </a:cubicBezTo>
                  <a:lnTo>
                    <a:pt x="286" y="13313"/>
                  </a:lnTo>
                  <a:cubicBezTo>
                    <a:pt x="277" y="13312"/>
                    <a:pt x="267" y="13312"/>
                    <a:pt x="258" y="13312"/>
                  </a:cubicBezTo>
                  <a:cubicBezTo>
                    <a:pt x="129" y="13312"/>
                    <a:pt x="17" y="13417"/>
                    <a:pt x="11" y="13548"/>
                  </a:cubicBezTo>
                  <a:cubicBezTo>
                    <a:pt x="1" y="13699"/>
                    <a:pt x="113" y="13829"/>
                    <a:pt x="262" y="13829"/>
                  </a:cubicBezTo>
                  <a:cubicBezTo>
                    <a:pt x="268" y="13829"/>
                    <a:pt x="275" y="13829"/>
                    <a:pt x="281" y="13828"/>
                  </a:cubicBezTo>
                  <a:lnTo>
                    <a:pt x="13588" y="13828"/>
                  </a:lnTo>
                  <a:cubicBezTo>
                    <a:pt x="13594" y="13829"/>
                    <a:pt x="13600" y="13829"/>
                    <a:pt x="13606" y="13829"/>
                  </a:cubicBezTo>
                  <a:cubicBezTo>
                    <a:pt x="13756" y="13829"/>
                    <a:pt x="13868" y="13699"/>
                    <a:pt x="13863" y="13548"/>
                  </a:cubicBezTo>
                  <a:cubicBezTo>
                    <a:pt x="13851" y="13407"/>
                    <a:pt x="13728" y="13297"/>
                    <a:pt x="13582" y="13297"/>
                  </a:cubicBezTo>
                  <a:lnTo>
                    <a:pt x="13582" y="13313"/>
                  </a:lnTo>
                  <a:lnTo>
                    <a:pt x="11011" y="13313"/>
                  </a:lnTo>
                  <a:cubicBezTo>
                    <a:pt x="11157" y="13109"/>
                    <a:pt x="11238" y="12858"/>
                    <a:pt x="11238" y="12590"/>
                  </a:cubicBezTo>
                  <a:cubicBezTo>
                    <a:pt x="11238" y="11315"/>
                    <a:pt x="10432" y="10187"/>
                    <a:pt x="9228" y="9777"/>
                  </a:cubicBezTo>
                  <a:lnTo>
                    <a:pt x="7405" y="9159"/>
                  </a:lnTo>
                  <a:cubicBezTo>
                    <a:pt x="7241" y="9100"/>
                    <a:pt x="7107" y="8978"/>
                    <a:pt x="7037" y="8825"/>
                  </a:cubicBezTo>
                  <a:cubicBezTo>
                    <a:pt x="7288" y="8767"/>
                    <a:pt x="7534" y="8644"/>
                    <a:pt x="7739" y="8463"/>
                  </a:cubicBezTo>
                  <a:lnTo>
                    <a:pt x="9153" y="7206"/>
                  </a:lnTo>
                  <a:cubicBezTo>
                    <a:pt x="9204" y="7154"/>
                    <a:pt x="9239" y="7090"/>
                    <a:pt x="9239" y="7020"/>
                  </a:cubicBezTo>
                  <a:cubicBezTo>
                    <a:pt x="10075" y="6675"/>
                    <a:pt x="10660" y="5885"/>
                    <a:pt x="10725" y="4962"/>
                  </a:cubicBezTo>
                  <a:cubicBezTo>
                    <a:pt x="10742" y="4752"/>
                    <a:pt x="10607" y="4559"/>
                    <a:pt x="10409" y="4489"/>
                  </a:cubicBezTo>
                  <a:cubicBezTo>
                    <a:pt x="10356" y="4470"/>
                    <a:pt x="10303" y="4461"/>
                    <a:pt x="10250" y="4461"/>
                  </a:cubicBezTo>
                  <a:cubicBezTo>
                    <a:pt x="10075" y="4461"/>
                    <a:pt x="9911" y="4562"/>
                    <a:pt x="9830" y="4728"/>
                  </a:cubicBezTo>
                  <a:cubicBezTo>
                    <a:pt x="9759" y="4624"/>
                    <a:pt x="9644" y="4565"/>
                    <a:pt x="9522" y="4565"/>
                  </a:cubicBezTo>
                  <a:cubicBezTo>
                    <a:pt x="9473" y="4565"/>
                    <a:pt x="9423" y="4574"/>
                    <a:pt x="9374" y="4595"/>
                  </a:cubicBezTo>
                  <a:cubicBezTo>
                    <a:pt x="8861" y="4822"/>
                    <a:pt x="8440" y="5213"/>
                    <a:pt x="8187" y="5710"/>
                  </a:cubicBezTo>
                  <a:cubicBezTo>
                    <a:pt x="8160" y="5699"/>
                    <a:pt x="8130" y="5694"/>
                    <a:pt x="8100" y="5694"/>
                  </a:cubicBezTo>
                  <a:cubicBezTo>
                    <a:pt x="8047" y="5694"/>
                    <a:pt x="7994" y="5710"/>
                    <a:pt x="7949" y="5739"/>
                  </a:cubicBezTo>
                  <a:lnTo>
                    <a:pt x="7043" y="6359"/>
                  </a:lnTo>
                  <a:lnTo>
                    <a:pt x="7043" y="5078"/>
                  </a:lnTo>
                  <a:cubicBezTo>
                    <a:pt x="7043" y="5056"/>
                    <a:pt x="7002" y="4576"/>
                    <a:pt x="6768" y="4161"/>
                  </a:cubicBezTo>
                  <a:cubicBezTo>
                    <a:pt x="7013" y="4045"/>
                    <a:pt x="7213" y="3823"/>
                    <a:pt x="7283" y="3543"/>
                  </a:cubicBezTo>
                  <a:lnTo>
                    <a:pt x="7294" y="3495"/>
                  </a:lnTo>
                  <a:lnTo>
                    <a:pt x="7375" y="3495"/>
                  </a:lnTo>
                  <a:cubicBezTo>
                    <a:pt x="7410" y="3495"/>
                    <a:pt x="7445" y="3489"/>
                    <a:pt x="7475" y="3478"/>
                  </a:cubicBezTo>
                  <a:cubicBezTo>
                    <a:pt x="7591" y="3430"/>
                    <a:pt x="7656" y="3319"/>
                    <a:pt x="7650" y="3209"/>
                  </a:cubicBezTo>
                  <a:lnTo>
                    <a:pt x="7598" y="2286"/>
                  </a:lnTo>
                  <a:cubicBezTo>
                    <a:pt x="7709" y="2098"/>
                    <a:pt x="7802" y="1922"/>
                    <a:pt x="7809" y="1566"/>
                  </a:cubicBezTo>
                  <a:cubicBezTo>
                    <a:pt x="7820" y="1496"/>
                    <a:pt x="7809" y="1420"/>
                    <a:pt x="7774" y="1350"/>
                  </a:cubicBezTo>
                  <a:cubicBezTo>
                    <a:pt x="7388" y="532"/>
                    <a:pt x="6546" y="1"/>
                    <a:pt x="56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33"/>
            <p:cNvSpPr/>
            <p:nvPr/>
          </p:nvSpPr>
          <p:spPr>
            <a:xfrm>
              <a:off x="4871550" y="3381300"/>
              <a:ext cx="13625" cy="13650"/>
            </a:xfrm>
            <a:custGeom>
              <a:avLst/>
              <a:gdLst/>
              <a:ahLst/>
              <a:cxnLst/>
              <a:rect l="l" t="t" r="r" b="b"/>
              <a:pathLst>
                <a:path w="545" h="546" extrusionOk="0">
                  <a:moveTo>
                    <a:pt x="276" y="1"/>
                  </a:moveTo>
                  <a:cubicBezTo>
                    <a:pt x="124" y="1"/>
                    <a:pt x="1" y="124"/>
                    <a:pt x="1" y="270"/>
                  </a:cubicBezTo>
                  <a:cubicBezTo>
                    <a:pt x="1" y="422"/>
                    <a:pt x="124" y="545"/>
                    <a:pt x="276" y="545"/>
                  </a:cubicBezTo>
                  <a:cubicBezTo>
                    <a:pt x="422" y="545"/>
                    <a:pt x="545" y="422"/>
                    <a:pt x="545" y="270"/>
                  </a:cubicBezTo>
                  <a:cubicBezTo>
                    <a:pt x="545" y="124"/>
                    <a:pt x="422" y="1"/>
                    <a:pt x="2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8" name="Google Shape;2588;p33"/>
          <p:cNvSpPr txBox="1">
            <a:spLocks noGrp="1"/>
          </p:cNvSpPr>
          <p:nvPr>
            <p:ph type="title" idx="2"/>
          </p:nvPr>
        </p:nvSpPr>
        <p:spPr>
          <a:xfrm>
            <a:off x="662739" y="43407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600" dirty="0" err="1">
                <a:solidFill>
                  <a:srgbClr val="0070C0"/>
                </a:solidFill>
              </a:rPr>
              <a:t>Pemikiran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dan</a:t>
            </a:r>
            <a:r>
              <a:rPr lang="en-US" sz="3600" dirty="0"/>
              <a:t> </a:t>
            </a:r>
            <a:r>
              <a:rPr lang="en-US" sz="3600" dirty="0" err="1"/>
              <a:t>praktis</a:t>
            </a:r>
            <a:r>
              <a:rPr lang="en-US" sz="3600" dirty="0"/>
              <a:t> </a:t>
            </a:r>
            <a:r>
              <a:rPr lang="en-US" sz="3600" dirty="0" err="1" smtClean="0"/>
              <a:t>pendidikan</a:t>
            </a:r>
            <a:endParaRPr dirty="0"/>
          </a:p>
        </p:txBody>
      </p:sp>
      <p:cxnSp>
        <p:nvCxnSpPr>
          <p:cNvPr id="2589" name="Google Shape;2589;p33"/>
          <p:cNvCxnSpPr/>
          <p:nvPr/>
        </p:nvCxnSpPr>
        <p:spPr>
          <a:xfrm>
            <a:off x="828900" y="1044025"/>
            <a:ext cx="42639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90" name="Google Shape;2590;p33"/>
          <p:cNvGrpSpPr/>
          <p:nvPr/>
        </p:nvGrpSpPr>
        <p:grpSpPr>
          <a:xfrm>
            <a:off x="8440606" y="115507"/>
            <a:ext cx="398432" cy="616607"/>
            <a:chOff x="7884500" y="3804450"/>
            <a:chExt cx="223700" cy="346175"/>
          </a:xfrm>
        </p:grpSpPr>
        <p:sp>
          <p:nvSpPr>
            <p:cNvPr id="2591" name="Google Shape;2591;p33"/>
            <p:cNvSpPr/>
            <p:nvPr/>
          </p:nvSpPr>
          <p:spPr>
            <a:xfrm>
              <a:off x="7884500" y="3804450"/>
              <a:ext cx="223700" cy="342650"/>
            </a:xfrm>
            <a:custGeom>
              <a:avLst/>
              <a:gdLst/>
              <a:ahLst/>
              <a:cxnLst/>
              <a:rect l="l" t="t" r="r" b="b"/>
              <a:pathLst>
                <a:path w="8948" h="13706" extrusionOk="0">
                  <a:moveTo>
                    <a:pt x="4477" y="532"/>
                  </a:moveTo>
                  <a:cubicBezTo>
                    <a:pt x="4623" y="532"/>
                    <a:pt x="4745" y="654"/>
                    <a:pt x="4745" y="807"/>
                  </a:cubicBezTo>
                  <a:cubicBezTo>
                    <a:pt x="4745" y="953"/>
                    <a:pt x="4623" y="1075"/>
                    <a:pt x="4477" y="1075"/>
                  </a:cubicBezTo>
                  <a:cubicBezTo>
                    <a:pt x="4325" y="1075"/>
                    <a:pt x="4203" y="953"/>
                    <a:pt x="4203" y="807"/>
                  </a:cubicBezTo>
                  <a:cubicBezTo>
                    <a:pt x="4203" y="654"/>
                    <a:pt x="4325" y="532"/>
                    <a:pt x="4477" y="532"/>
                  </a:cubicBezTo>
                  <a:close/>
                  <a:moveTo>
                    <a:pt x="3367" y="724"/>
                  </a:moveTo>
                  <a:cubicBezTo>
                    <a:pt x="3518" y="724"/>
                    <a:pt x="3641" y="848"/>
                    <a:pt x="3641" y="994"/>
                  </a:cubicBezTo>
                  <a:cubicBezTo>
                    <a:pt x="3641" y="1145"/>
                    <a:pt x="3518" y="1269"/>
                    <a:pt x="3367" y="1269"/>
                  </a:cubicBezTo>
                  <a:cubicBezTo>
                    <a:pt x="3221" y="1269"/>
                    <a:pt x="3097" y="1145"/>
                    <a:pt x="3097" y="994"/>
                  </a:cubicBezTo>
                  <a:cubicBezTo>
                    <a:pt x="3097" y="848"/>
                    <a:pt x="3221" y="724"/>
                    <a:pt x="3367" y="724"/>
                  </a:cubicBezTo>
                  <a:close/>
                  <a:moveTo>
                    <a:pt x="5581" y="724"/>
                  </a:moveTo>
                  <a:cubicBezTo>
                    <a:pt x="5727" y="724"/>
                    <a:pt x="5851" y="848"/>
                    <a:pt x="5851" y="994"/>
                  </a:cubicBezTo>
                  <a:cubicBezTo>
                    <a:pt x="5851" y="1145"/>
                    <a:pt x="5727" y="1269"/>
                    <a:pt x="5581" y="1269"/>
                  </a:cubicBezTo>
                  <a:cubicBezTo>
                    <a:pt x="5430" y="1269"/>
                    <a:pt x="5306" y="1145"/>
                    <a:pt x="5306" y="994"/>
                  </a:cubicBezTo>
                  <a:cubicBezTo>
                    <a:pt x="5306" y="848"/>
                    <a:pt x="5430" y="724"/>
                    <a:pt x="5581" y="724"/>
                  </a:cubicBezTo>
                  <a:close/>
                  <a:moveTo>
                    <a:pt x="2366" y="1193"/>
                  </a:moveTo>
                  <a:cubicBezTo>
                    <a:pt x="2519" y="1193"/>
                    <a:pt x="2636" y="1315"/>
                    <a:pt x="2636" y="1468"/>
                  </a:cubicBezTo>
                  <a:cubicBezTo>
                    <a:pt x="2636" y="1614"/>
                    <a:pt x="2519" y="1736"/>
                    <a:pt x="2366" y="1736"/>
                  </a:cubicBezTo>
                  <a:cubicBezTo>
                    <a:pt x="2221" y="1736"/>
                    <a:pt x="2099" y="1614"/>
                    <a:pt x="2099" y="1468"/>
                  </a:cubicBezTo>
                  <a:cubicBezTo>
                    <a:pt x="2099" y="1315"/>
                    <a:pt x="2221" y="1193"/>
                    <a:pt x="2366" y="1193"/>
                  </a:cubicBezTo>
                  <a:close/>
                  <a:moveTo>
                    <a:pt x="6581" y="1193"/>
                  </a:moveTo>
                  <a:cubicBezTo>
                    <a:pt x="6727" y="1193"/>
                    <a:pt x="6849" y="1315"/>
                    <a:pt x="6849" y="1468"/>
                  </a:cubicBezTo>
                  <a:cubicBezTo>
                    <a:pt x="6849" y="1614"/>
                    <a:pt x="6727" y="1736"/>
                    <a:pt x="6581" y="1736"/>
                  </a:cubicBezTo>
                  <a:cubicBezTo>
                    <a:pt x="6429" y="1736"/>
                    <a:pt x="6312" y="1614"/>
                    <a:pt x="6312" y="1468"/>
                  </a:cubicBezTo>
                  <a:cubicBezTo>
                    <a:pt x="6312" y="1315"/>
                    <a:pt x="6429" y="1193"/>
                    <a:pt x="6581" y="1193"/>
                  </a:cubicBezTo>
                  <a:close/>
                  <a:moveTo>
                    <a:pt x="1549" y="1959"/>
                  </a:moveTo>
                  <a:cubicBezTo>
                    <a:pt x="1695" y="1959"/>
                    <a:pt x="1818" y="2081"/>
                    <a:pt x="1818" y="2227"/>
                  </a:cubicBezTo>
                  <a:cubicBezTo>
                    <a:pt x="1818" y="2379"/>
                    <a:pt x="1695" y="2501"/>
                    <a:pt x="1549" y="2501"/>
                  </a:cubicBezTo>
                  <a:cubicBezTo>
                    <a:pt x="1397" y="2501"/>
                    <a:pt x="1274" y="2379"/>
                    <a:pt x="1274" y="2227"/>
                  </a:cubicBezTo>
                  <a:cubicBezTo>
                    <a:pt x="1274" y="2081"/>
                    <a:pt x="1397" y="1959"/>
                    <a:pt x="1549" y="1959"/>
                  </a:cubicBezTo>
                  <a:close/>
                  <a:moveTo>
                    <a:pt x="7399" y="1959"/>
                  </a:moveTo>
                  <a:cubicBezTo>
                    <a:pt x="7551" y="1959"/>
                    <a:pt x="7674" y="2081"/>
                    <a:pt x="7674" y="2227"/>
                  </a:cubicBezTo>
                  <a:cubicBezTo>
                    <a:pt x="7674" y="2379"/>
                    <a:pt x="7551" y="2501"/>
                    <a:pt x="7399" y="2501"/>
                  </a:cubicBezTo>
                  <a:cubicBezTo>
                    <a:pt x="7253" y="2501"/>
                    <a:pt x="7130" y="2379"/>
                    <a:pt x="7130" y="2227"/>
                  </a:cubicBezTo>
                  <a:cubicBezTo>
                    <a:pt x="7130" y="2081"/>
                    <a:pt x="7253" y="1959"/>
                    <a:pt x="7399" y="1959"/>
                  </a:cubicBezTo>
                  <a:close/>
                  <a:moveTo>
                    <a:pt x="1006" y="2969"/>
                  </a:moveTo>
                  <a:cubicBezTo>
                    <a:pt x="1157" y="2969"/>
                    <a:pt x="1274" y="3092"/>
                    <a:pt x="1274" y="3243"/>
                  </a:cubicBezTo>
                  <a:cubicBezTo>
                    <a:pt x="1274" y="3389"/>
                    <a:pt x="1157" y="3513"/>
                    <a:pt x="1006" y="3513"/>
                  </a:cubicBezTo>
                  <a:cubicBezTo>
                    <a:pt x="859" y="3513"/>
                    <a:pt x="737" y="3389"/>
                    <a:pt x="737" y="3243"/>
                  </a:cubicBezTo>
                  <a:cubicBezTo>
                    <a:pt x="737" y="3092"/>
                    <a:pt x="859" y="2969"/>
                    <a:pt x="1006" y="2969"/>
                  </a:cubicBezTo>
                  <a:close/>
                  <a:moveTo>
                    <a:pt x="7942" y="2969"/>
                  </a:moveTo>
                  <a:cubicBezTo>
                    <a:pt x="8089" y="2969"/>
                    <a:pt x="8211" y="3092"/>
                    <a:pt x="8211" y="3243"/>
                  </a:cubicBezTo>
                  <a:cubicBezTo>
                    <a:pt x="8211" y="3389"/>
                    <a:pt x="8089" y="3513"/>
                    <a:pt x="7942" y="3513"/>
                  </a:cubicBezTo>
                  <a:cubicBezTo>
                    <a:pt x="7791" y="3513"/>
                    <a:pt x="7674" y="3389"/>
                    <a:pt x="7674" y="3243"/>
                  </a:cubicBezTo>
                  <a:cubicBezTo>
                    <a:pt x="7674" y="3092"/>
                    <a:pt x="7791" y="2969"/>
                    <a:pt x="7942" y="2969"/>
                  </a:cubicBezTo>
                  <a:close/>
                  <a:moveTo>
                    <a:pt x="807" y="4098"/>
                  </a:moveTo>
                  <a:cubicBezTo>
                    <a:pt x="958" y="4098"/>
                    <a:pt x="1076" y="4220"/>
                    <a:pt x="1076" y="4371"/>
                  </a:cubicBezTo>
                  <a:cubicBezTo>
                    <a:pt x="1076" y="4518"/>
                    <a:pt x="958" y="4641"/>
                    <a:pt x="807" y="4641"/>
                  </a:cubicBezTo>
                  <a:cubicBezTo>
                    <a:pt x="661" y="4641"/>
                    <a:pt x="537" y="4518"/>
                    <a:pt x="537" y="4371"/>
                  </a:cubicBezTo>
                  <a:cubicBezTo>
                    <a:pt x="537" y="4220"/>
                    <a:pt x="661" y="4098"/>
                    <a:pt x="807" y="4098"/>
                  </a:cubicBezTo>
                  <a:close/>
                  <a:moveTo>
                    <a:pt x="8141" y="4098"/>
                  </a:moveTo>
                  <a:cubicBezTo>
                    <a:pt x="8293" y="4098"/>
                    <a:pt x="8411" y="4220"/>
                    <a:pt x="8411" y="4371"/>
                  </a:cubicBezTo>
                  <a:cubicBezTo>
                    <a:pt x="8411" y="4518"/>
                    <a:pt x="8293" y="4641"/>
                    <a:pt x="8141" y="4641"/>
                  </a:cubicBezTo>
                  <a:cubicBezTo>
                    <a:pt x="7990" y="4641"/>
                    <a:pt x="7872" y="4518"/>
                    <a:pt x="7872" y="4371"/>
                  </a:cubicBezTo>
                  <a:cubicBezTo>
                    <a:pt x="7872" y="4220"/>
                    <a:pt x="7990" y="4098"/>
                    <a:pt x="8141" y="4098"/>
                  </a:cubicBezTo>
                  <a:close/>
                  <a:moveTo>
                    <a:pt x="1006" y="5231"/>
                  </a:moveTo>
                  <a:cubicBezTo>
                    <a:pt x="1157" y="5231"/>
                    <a:pt x="1274" y="5347"/>
                    <a:pt x="1274" y="5500"/>
                  </a:cubicBezTo>
                  <a:cubicBezTo>
                    <a:pt x="1274" y="5646"/>
                    <a:pt x="1157" y="5768"/>
                    <a:pt x="1006" y="5768"/>
                  </a:cubicBezTo>
                  <a:cubicBezTo>
                    <a:pt x="859" y="5768"/>
                    <a:pt x="737" y="5646"/>
                    <a:pt x="737" y="5500"/>
                  </a:cubicBezTo>
                  <a:cubicBezTo>
                    <a:pt x="737" y="5347"/>
                    <a:pt x="859" y="5231"/>
                    <a:pt x="1006" y="5231"/>
                  </a:cubicBezTo>
                  <a:close/>
                  <a:moveTo>
                    <a:pt x="7942" y="5231"/>
                  </a:moveTo>
                  <a:cubicBezTo>
                    <a:pt x="8089" y="5231"/>
                    <a:pt x="8211" y="5347"/>
                    <a:pt x="8211" y="5500"/>
                  </a:cubicBezTo>
                  <a:cubicBezTo>
                    <a:pt x="8211" y="5646"/>
                    <a:pt x="8089" y="5768"/>
                    <a:pt x="7942" y="5768"/>
                  </a:cubicBezTo>
                  <a:cubicBezTo>
                    <a:pt x="7791" y="5768"/>
                    <a:pt x="7674" y="5646"/>
                    <a:pt x="7674" y="5500"/>
                  </a:cubicBezTo>
                  <a:cubicBezTo>
                    <a:pt x="7674" y="5347"/>
                    <a:pt x="7791" y="5231"/>
                    <a:pt x="7942" y="5231"/>
                  </a:cubicBezTo>
                  <a:close/>
                  <a:moveTo>
                    <a:pt x="1467" y="6272"/>
                  </a:moveTo>
                  <a:cubicBezTo>
                    <a:pt x="1619" y="6272"/>
                    <a:pt x="1735" y="6394"/>
                    <a:pt x="1735" y="6540"/>
                  </a:cubicBezTo>
                  <a:cubicBezTo>
                    <a:pt x="1735" y="6693"/>
                    <a:pt x="1619" y="6815"/>
                    <a:pt x="1467" y="6815"/>
                  </a:cubicBezTo>
                  <a:cubicBezTo>
                    <a:pt x="1321" y="6815"/>
                    <a:pt x="1198" y="6693"/>
                    <a:pt x="1198" y="6540"/>
                  </a:cubicBezTo>
                  <a:cubicBezTo>
                    <a:pt x="1198" y="6394"/>
                    <a:pt x="1321" y="6272"/>
                    <a:pt x="1467" y="6272"/>
                  </a:cubicBezTo>
                  <a:close/>
                  <a:moveTo>
                    <a:pt x="7481" y="6272"/>
                  </a:moveTo>
                  <a:cubicBezTo>
                    <a:pt x="7626" y="6272"/>
                    <a:pt x="7750" y="6394"/>
                    <a:pt x="7750" y="6540"/>
                  </a:cubicBezTo>
                  <a:cubicBezTo>
                    <a:pt x="7750" y="6693"/>
                    <a:pt x="7626" y="6815"/>
                    <a:pt x="7481" y="6815"/>
                  </a:cubicBezTo>
                  <a:cubicBezTo>
                    <a:pt x="7329" y="6815"/>
                    <a:pt x="7213" y="6693"/>
                    <a:pt x="7213" y="6540"/>
                  </a:cubicBezTo>
                  <a:cubicBezTo>
                    <a:pt x="7213" y="6394"/>
                    <a:pt x="7329" y="6272"/>
                    <a:pt x="7481" y="6272"/>
                  </a:cubicBezTo>
                  <a:close/>
                  <a:moveTo>
                    <a:pt x="4926" y="1479"/>
                  </a:moveTo>
                  <a:cubicBezTo>
                    <a:pt x="5074" y="1678"/>
                    <a:pt x="5312" y="1806"/>
                    <a:pt x="5581" y="1806"/>
                  </a:cubicBezTo>
                  <a:cubicBezTo>
                    <a:pt x="5670" y="1806"/>
                    <a:pt x="5751" y="1795"/>
                    <a:pt x="5827" y="1771"/>
                  </a:cubicBezTo>
                  <a:cubicBezTo>
                    <a:pt x="5950" y="2069"/>
                    <a:pt x="6242" y="2274"/>
                    <a:pt x="6581" y="2274"/>
                  </a:cubicBezTo>
                  <a:lnTo>
                    <a:pt x="6593" y="2274"/>
                  </a:lnTo>
                  <a:cubicBezTo>
                    <a:pt x="6609" y="2618"/>
                    <a:pt x="6844" y="2911"/>
                    <a:pt x="7165" y="3004"/>
                  </a:cubicBezTo>
                  <a:cubicBezTo>
                    <a:pt x="7143" y="3081"/>
                    <a:pt x="7130" y="3162"/>
                    <a:pt x="7130" y="3243"/>
                  </a:cubicBezTo>
                  <a:cubicBezTo>
                    <a:pt x="7130" y="3518"/>
                    <a:pt x="7265" y="3758"/>
                    <a:pt x="7475" y="3904"/>
                  </a:cubicBezTo>
                  <a:cubicBezTo>
                    <a:pt x="7381" y="4039"/>
                    <a:pt x="7329" y="4196"/>
                    <a:pt x="7329" y="4371"/>
                  </a:cubicBezTo>
                  <a:cubicBezTo>
                    <a:pt x="7329" y="4541"/>
                    <a:pt x="7381" y="4705"/>
                    <a:pt x="7475" y="4834"/>
                  </a:cubicBezTo>
                  <a:cubicBezTo>
                    <a:pt x="7265" y="4980"/>
                    <a:pt x="7130" y="5225"/>
                    <a:pt x="7130" y="5500"/>
                  </a:cubicBezTo>
                  <a:cubicBezTo>
                    <a:pt x="7130" y="5599"/>
                    <a:pt x="7148" y="5698"/>
                    <a:pt x="7183" y="5786"/>
                  </a:cubicBezTo>
                  <a:cubicBezTo>
                    <a:pt x="6884" y="5903"/>
                    <a:pt x="6668" y="6195"/>
                    <a:pt x="6668" y="6540"/>
                  </a:cubicBezTo>
                  <a:lnTo>
                    <a:pt x="6639" y="6540"/>
                  </a:lnTo>
                  <a:cubicBezTo>
                    <a:pt x="6283" y="6540"/>
                    <a:pt x="5973" y="6768"/>
                    <a:pt x="5867" y="7095"/>
                  </a:cubicBezTo>
                  <a:cubicBezTo>
                    <a:pt x="5786" y="7066"/>
                    <a:pt x="5692" y="7049"/>
                    <a:pt x="5600" y="7049"/>
                  </a:cubicBezTo>
                  <a:cubicBezTo>
                    <a:pt x="5341" y="7049"/>
                    <a:pt x="5109" y="7171"/>
                    <a:pt x="4961" y="7364"/>
                  </a:cubicBezTo>
                  <a:cubicBezTo>
                    <a:pt x="4821" y="7259"/>
                    <a:pt x="4653" y="7200"/>
                    <a:pt x="4470" y="7200"/>
                  </a:cubicBezTo>
                  <a:cubicBezTo>
                    <a:pt x="4290" y="7200"/>
                    <a:pt x="4120" y="7259"/>
                    <a:pt x="3987" y="7359"/>
                  </a:cubicBezTo>
                  <a:cubicBezTo>
                    <a:pt x="3839" y="7171"/>
                    <a:pt x="3606" y="7049"/>
                    <a:pt x="3348" y="7049"/>
                  </a:cubicBezTo>
                  <a:cubicBezTo>
                    <a:pt x="3256" y="7049"/>
                    <a:pt x="3162" y="7066"/>
                    <a:pt x="3080" y="7095"/>
                  </a:cubicBezTo>
                  <a:cubicBezTo>
                    <a:pt x="2975" y="6768"/>
                    <a:pt x="2671" y="6540"/>
                    <a:pt x="2309" y="6540"/>
                  </a:cubicBezTo>
                  <a:lnTo>
                    <a:pt x="2280" y="6540"/>
                  </a:lnTo>
                  <a:cubicBezTo>
                    <a:pt x="2280" y="6195"/>
                    <a:pt x="2063" y="5903"/>
                    <a:pt x="1765" y="5786"/>
                  </a:cubicBezTo>
                  <a:cubicBezTo>
                    <a:pt x="1800" y="5698"/>
                    <a:pt x="1818" y="5599"/>
                    <a:pt x="1818" y="5500"/>
                  </a:cubicBezTo>
                  <a:cubicBezTo>
                    <a:pt x="1818" y="5225"/>
                    <a:pt x="1683" y="4980"/>
                    <a:pt x="1473" y="4834"/>
                  </a:cubicBezTo>
                  <a:cubicBezTo>
                    <a:pt x="1567" y="4705"/>
                    <a:pt x="1619" y="4541"/>
                    <a:pt x="1619" y="4371"/>
                  </a:cubicBezTo>
                  <a:cubicBezTo>
                    <a:pt x="1619" y="4196"/>
                    <a:pt x="1567" y="4039"/>
                    <a:pt x="1473" y="3904"/>
                  </a:cubicBezTo>
                  <a:cubicBezTo>
                    <a:pt x="1683" y="3758"/>
                    <a:pt x="1818" y="3518"/>
                    <a:pt x="1818" y="3243"/>
                  </a:cubicBezTo>
                  <a:cubicBezTo>
                    <a:pt x="1818" y="3162"/>
                    <a:pt x="1805" y="3081"/>
                    <a:pt x="1783" y="3004"/>
                  </a:cubicBezTo>
                  <a:cubicBezTo>
                    <a:pt x="2104" y="2911"/>
                    <a:pt x="2338" y="2618"/>
                    <a:pt x="2355" y="2274"/>
                  </a:cubicBezTo>
                  <a:lnTo>
                    <a:pt x="2366" y="2274"/>
                  </a:lnTo>
                  <a:cubicBezTo>
                    <a:pt x="2706" y="2274"/>
                    <a:pt x="2998" y="2069"/>
                    <a:pt x="3121" y="1771"/>
                  </a:cubicBezTo>
                  <a:cubicBezTo>
                    <a:pt x="3197" y="1795"/>
                    <a:pt x="3278" y="1806"/>
                    <a:pt x="3367" y="1806"/>
                  </a:cubicBezTo>
                  <a:cubicBezTo>
                    <a:pt x="3636" y="1806"/>
                    <a:pt x="3874" y="1678"/>
                    <a:pt x="4022" y="1479"/>
                  </a:cubicBezTo>
                  <a:cubicBezTo>
                    <a:pt x="4149" y="1566"/>
                    <a:pt x="4308" y="1619"/>
                    <a:pt x="4477" y="1619"/>
                  </a:cubicBezTo>
                  <a:cubicBezTo>
                    <a:pt x="4640" y="1619"/>
                    <a:pt x="4799" y="1566"/>
                    <a:pt x="4926" y="1479"/>
                  </a:cubicBezTo>
                  <a:close/>
                  <a:moveTo>
                    <a:pt x="2309" y="7078"/>
                  </a:moveTo>
                  <a:cubicBezTo>
                    <a:pt x="2460" y="7078"/>
                    <a:pt x="2584" y="7200"/>
                    <a:pt x="2584" y="7352"/>
                  </a:cubicBezTo>
                  <a:cubicBezTo>
                    <a:pt x="2584" y="7499"/>
                    <a:pt x="2460" y="7621"/>
                    <a:pt x="2309" y="7621"/>
                  </a:cubicBezTo>
                  <a:cubicBezTo>
                    <a:pt x="2163" y="7621"/>
                    <a:pt x="2040" y="7499"/>
                    <a:pt x="2040" y="7352"/>
                  </a:cubicBezTo>
                  <a:cubicBezTo>
                    <a:pt x="2040" y="7200"/>
                    <a:pt x="2163" y="7078"/>
                    <a:pt x="2309" y="7078"/>
                  </a:cubicBezTo>
                  <a:close/>
                  <a:moveTo>
                    <a:pt x="6639" y="7078"/>
                  </a:moveTo>
                  <a:cubicBezTo>
                    <a:pt x="6785" y="7078"/>
                    <a:pt x="6908" y="7200"/>
                    <a:pt x="6908" y="7352"/>
                  </a:cubicBezTo>
                  <a:cubicBezTo>
                    <a:pt x="6908" y="7499"/>
                    <a:pt x="6785" y="7621"/>
                    <a:pt x="6639" y="7621"/>
                  </a:cubicBezTo>
                  <a:cubicBezTo>
                    <a:pt x="6487" y="7621"/>
                    <a:pt x="6364" y="7499"/>
                    <a:pt x="6364" y="7352"/>
                  </a:cubicBezTo>
                  <a:cubicBezTo>
                    <a:pt x="6364" y="7200"/>
                    <a:pt x="6487" y="7078"/>
                    <a:pt x="6639" y="7078"/>
                  </a:cubicBezTo>
                  <a:close/>
                  <a:moveTo>
                    <a:pt x="3348" y="7592"/>
                  </a:moveTo>
                  <a:cubicBezTo>
                    <a:pt x="3496" y="7592"/>
                    <a:pt x="3618" y="7710"/>
                    <a:pt x="3618" y="7861"/>
                  </a:cubicBezTo>
                  <a:cubicBezTo>
                    <a:pt x="3618" y="8007"/>
                    <a:pt x="3496" y="8130"/>
                    <a:pt x="3348" y="8130"/>
                  </a:cubicBezTo>
                  <a:cubicBezTo>
                    <a:pt x="3197" y="8130"/>
                    <a:pt x="3075" y="8007"/>
                    <a:pt x="3075" y="7861"/>
                  </a:cubicBezTo>
                  <a:cubicBezTo>
                    <a:pt x="3075" y="7710"/>
                    <a:pt x="3197" y="7592"/>
                    <a:pt x="3348" y="7592"/>
                  </a:cubicBezTo>
                  <a:close/>
                  <a:moveTo>
                    <a:pt x="5600" y="7592"/>
                  </a:moveTo>
                  <a:cubicBezTo>
                    <a:pt x="5751" y="7592"/>
                    <a:pt x="5873" y="7710"/>
                    <a:pt x="5873" y="7861"/>
                  </a:cubicBezTo>
                  <a:cubicBezTo>
                    <a:pt x="5873" y="8007"/>
                    <a:pt x="5751" y="8130"/>
                    <a:pt x="5600" y="8130"/>
                  </a:cubicBezTo>
                  <a:cubicBezTo>
                    <a:pt x="5452" y="8130"/>
                    <a:pt x="5330" y="8007"/>
                    <a:pt x="5330" y="7861"/>
                  </a:cubicBezTo>
                  <a:cubicBezTo>
                    <a:pt x="5330" y="7710"/>
                    <a:pt x="5452" y="7592"/>
                    <a:pt x="5600" y="7592"/>
                  </a:cubicBezTo>
                  <a:close/>
                  <a:moveTo>
                    <a:pt x="4470" y="7738"/>
                  </a:moveTo>
                  <a:cubicBezTo>
                    <a:pt x="4618" y="7738"/>
                    <a:pt x="4740" y="7861"/>
                    <a:pt x="4740" y="8012"/>
                  </a:cubicBezTo>
                  <a:cubicBezTo>
                    <a:pt x="4740" y="8158"/>
                    <a:pt x="4618" y="8282"/>
                    <a:pt x="4470" y="8282"/>
                  </a:cubicBezTo>
                  <a:cubicBezTo>
                    <a:pt x="4319" y="8282"/>
                    <a:pt x="4203" y="8158"/>
                    <a:pt x="4203" y="8012"/>
                  </a:cubicBezTo>
                  <a:cubicBezTo>
                    <a:pt x="4203" y="7861"/>
                    <a:pt x="4319" y="7738"/>
                    <a:pt x="4470" y="7738"/>
                  </a:cubicBezTo>
                  <a:close/>
                  <a:moveTo>
                    <a:pt x="4470" y="8895"/>
                  </a:moveTo>
                  <a:cubicBezTo>
                    <a:pt x="4646" y="8895"/>
                    <a:pt x="4780" y="9029"/>
                    <a:pt x="4780" y="9205"/>
                  </a:cubicBezTo>
                  <a:lnTo>
                    <a:pt x="4780" y="9515"/>
                  </a:lnTo>
                  <a:lnTo>
                    <a:pt x="4162" y="9515"/>
                  </a:lnTo>
                  <a:lnTo>
                    <a:pt x="4162" y="9205"/>
                  </a:lnTo>
                  <a:cubicBezTo>
                    <a:pt x="4162" y="9029"/>
                    <a:pt x="4302" y="8895"/>
                    <a:pt x="4470" y="8895"/>
                  </a:cubicBezTo>
                  <a:close/>
                  <a:moveTo>
                    <a:pt x="4477" y="1"/>
                  </a:moveTo>
                  <a:cubicBezTo>
                    <a:pt x="4208" y="1"/>
                    <a:pt x="3974" y="128"/>
                    <a:pt x="3822" y="333"/>
                  </a:cubicBezTo>
                  <a:cubicBezTo>
                    <a:pt x="3693" y="246"/>
                    <a:pt x="3542" y="193"/>
                    <a:pt x="3372" y="193"/>
                  </a:cubicBezTo>
                  <a:cubicBezTo>
                    <a:pt x="3033" y="193"/>
                    <a:pt x="2741" y="403"/>
                    <a:pt x="2619" y="702"/>
                  </a:cubicBezTo>
                  <a:cubicBezTo>
                    <a:pt x="2542" y="672"/>
                    <a:pt x="2460" y="661"/>
                    <a:pt x="2373" y="661"/>
                  </a:cubicBezTo>
                  <a:cubicBezTo>
                    <a:pt x="1940" y="661"/>
                    <a:pt x="1584" y="999"/>
                    <a:pt x="1560" y="1426"/>
                  </a:cubicBezTo>
                  <a:lnTo>
                    <a:pt x="1554" y="1426"/>
                  </a:lnTo>
                  <a:cubicBezTo>
                    <a:pt x="1104" y="1426"/>
                    <a:pt x="742" y="1789"/>
                    <a:pt x="742" y="2239"/>
                  </a:cubicBezTo>
                  <a:cubicBezTo>
                    <a:pt x="742" y="2321"/>
                    <a:pt x="753" y="2396"/>
                    <a:pt x="777" y="2472"/>
                  </a:cubicBezTo>
                  <a:cubicBezTo>
                    <a:pt x="445" y="2572"/>
                    <a:pt x="199" y="2882"/>
                    <a:pt x="199" y="3249"/>
                  </a:cubicBezTo>
                  <a:cubicBezTo>
                    <a:pt x="199" y="3424"/>
                    <a:pt x="257" y="3583"/>
                    <a:pt x="345" y="3718"/>
                  </a:cubicBezTo>
                  <a:cubicBezTo>
                    <a:pt x="140" y="3863"/>
                    <a:pt x="0" y="4103"/>
                    <a:pt x="0" y="4378"/>
                  </a:cubicBezTo>
                  <a:cubicBezTo>
                    <a:pt x="0" y="4652"/>
                    <a:pt x="140" y="4897"/>
                    <a:pt x="345" y="5044"/>
                  </a:cubicBezTo>
                  <a:cubicBezTo>
                    <a:pt x="257" y="5172"/>
                    <a:pt x="199" y="5336"/>
                    <a:pt x="199" y="5506"/>
                  </a:cubicBezTo>
                  <a:cubicBezTo>
                    <a:pt x="199" y="5851"/>
                    <a:pt x="415" y="6143"/>
                    <a:pt x="713" y="6259"/>
                  </a:cubicBezTo>
                  <a:cubicBezTo>
                    <a:pt x="683" y="6353"/>
                    <a:pt x="661" y="6447"/>
                    <a:pt x="661" y="6552"/>
                  </a:cubicBezTo>
                  <a:cubicBezTo>
                    <a:pt x="661" y="6996"/>
                    <a:pt x="1028" y="7364"/>
                    <a:pt x="1473" y="7364"/>
                  </a:cubicBezTo>
                  <a:lnTo>
                    <a:pt x="1502" y="7364"/>
                  </a:lnTo>
                  <a:cubicBezTo>
                    <a:pt x="1508" y="7808"/>
                    <a:pt x="1870" y="8171"/>
                    <a:pt x="2315" y="8171"/>
                  </a:cubicBezTo>
                  <a:cubicBezTo>
                    <a:pt x="2409" y="8171"/>
                    <a:pt x="2496" y="8153"/>
                    <a:pt x="2584" y="8123"/>
                  </a:cubicBezTo>
                  <a:cubicBezTo>
                    <a:pt x="2689" y="8446"/>
                    <a:pt x="2992" y="8679"/>
                    <a:pt x="3348" y="8679"/>
                  </a:cubicBezTo>
                  <a:cubicBezTo>
                    <a:pt x="3531" y="8679"/>
                    <a:pt x="3699" y="8621"/>
                    <a:pt x="3834" y="8522"/>
                  </a:cubicBezTo>
                  <a:cubicBezTo>
                    <a:pt x="3852" y="8538"/>
                    <a:pt x="3869" y="8562"/>
                    <a:pt x="3887" y="8586"/>
                  </a:cubicBezTo>
                  <a:cubicBezTo>
                    <a:pt x="3723" y="8738"/>
                    <a:pt x="3618" y="8959"/>
                    <a:pt x="3618" y="9205"/>
                  </a:cubicBezTo>
                  <a:lnTo>
                    <a:pt x="3618" y="9638"/>
                  </a:lnTo>
                  <a:cubicBezTo>
                    <a:pt x="3151" y="9954"/>
                    <a:pt x="2805" y="10438"/>
                    <a:pt x="2660" y="10988"/>
                  </a:cubicBezTo>
                  <a:lnTo>
                    <a:pt x="2501" y="11595"/>
                  </a:lnTo>
                  <a:cubicBezTo>
                    <a:pt x="2385" y="12028"/>
                    <a:pt x="2163" y="12436"/>
                    <a:pt x="1853" y="12765"/>
                  </a:cubicBezTo>
                  <a:cubicBezTo>
                    <a:pt x="1794" y="12829"/>
                    <a:pt x="1770" y="12911"/>
                    <a:pt x="1783" y="12992"/>
                  </a:cubicBezTo>
                  <a:cubicBezTo>
                    <a:pt x="1794" y="13075"/>
                    <a:pt x="1847" y="13145"/>
                    <a:pt x="1918" y="13185"/>
                  </a:cubicBezTo>
                  <a:cubicBezTo>
                    <a:pt x="2320" y="13413"/>
                    <a:pt x="2752" y="13582"/>
                    <a:pt x="3197" y="13699"/>
                  </a:cubicBezTo>
                  <a:cubicBezTo>
                    <a:pt x="3221" y="13706"/>
                    <a:pt x="3243" y="13706"/>
                    <a:pt x="3267" y="13706"/>
                  </a:cubicBezTo>
                  <a:cubicBezTo>
                    <a:pt x="3402" y="13706"/>
                    <a:pt x="3518" y="13606"/>
                    <a:pt x="3536" y="13460"/>
                  </a:cubicBezTo>
                  <a:cubicBezTo>
                    <a:pt x="3548" y="13326"/>
                    <a:pt x="3454" y="13202"/>
                    <a:pt x="3326" y="13167"/>
                  </a:cubicBezTo>
                  <a:cubicBezTo>
                    <a:pt x="3033" y="13097"/>
                    <a:pt x="2747" y="12992"/>
                    <a:pt x="2472" y="12864"/>
                  </a:cubicBezTo>
                  <a:cubicBezTo>
                    <a:pt x="2730" y="12525"/>
                    <a:pt x="2916" y="12139"/>
                    <a:pt x="3022" y="11730"/>
                  </a:cubicBezTo>
                  <a:lnTo>
                    <a:pt x="3186" y="11122"/>
                  </a:lnTo>
                  <a:cubicBezTo>
                    <a:pt x="3285" y="10736"/>
                    <a:pt x="3518" y="10397"/>
                    <a:pt x="3828" y="10152"/>
                  </a:cubicBezTo>
                  <a:lnTo>
                    <a:pt x="3828" y="10152"/>
                  </a:lnTo>
                  <a:cubicBezTo>
                    <a:pt x="3752" y="10410"/>
                    <a:pt x="3699" y="10707"/>
                    <a:pt x="3671" y="11028"/>
                  </a:cubicBezTo>
                  <a:lnTo>
                    <a:pt x="3618" y="11637"/>
                  </a:lnTo>
                  <a:cubicBezTo>
                    <a:pt x="3594" y="11905"/>
                    <a:pt x="3553" y="12163"/>
                    <a:pt x="3507" y="12396"/>
                  </a:cubicBezTo>
                  <a:cubicBezTo>
                    <a:pt x="3483" y="12519"/>
                    <a:pt x="3542" y="12647"/>
                    <a:pt x="3653" y="12700"/>
                  </a:cubicBezTo>
                  <a:cubicBezTo>
                    <a:pt x="3693" y="12717"/>
                    <a:pt x="3734" y="12730"/>
                    <a:pt x="3769" y="12730"/>
                  </a:cubicBezTo>
                  <a:cubicBezTo>
                    <a:pt x="3893" y="12730"/>
                    <a:pt x="4009" y="12641"/>
                    <a:pt x="4033" y="12514"/>
                  </a:cubicBezTo>
                  <a:cubicBezTo>
                    <a:pt x="4085" y="12256"/>
                    <a:pt x="4127" y="11975"/>
                    <a:pt x="4155" y="11689"/>
                  </a:cubicBezTo>
                  <a:lnTo>
                    <a:pt x="4208" y="11081"/>
                  </a:lnTo>
                  <a:cubicBezTo>
                    <a:pt x="4249" y="10666"/>
                    <a:pt x="4330" y="10304"/>
                    <a:pt x="4435" y="10059"/>
                  </a:cubicBezTo>
                  <a:lnTo>
                    <a:pt x="4506" y="10059"/>
                  </a:lnTo>
                  <a:cubicBezTo>
                    <a:pt x="4618" y="10304"/>
                    <a:pt x="4699" y="10666"/>
                    <a:pt x="4734" y="11081"/>
                  </a:cubicBezTo>
                  <a:lnTo>
                    <a:pt x="4793" y="11689"/>
                  </a:lnTo>
                  <a:cubicBezTo>
                    <a:pt x="4815" y="11975"/>
                    <a:pt x="4856" y="12256"/>
                    <a:pt x="4909" y="12514"/>
                  </a:cubicBezTo>
                  <a:cubicBezTo>
                    <a:pt x="4939" y="12641"/>
                    <a:pt x="5050" y="12730"/>
                    <a:pt x="5172" y="12730"/>
                  </a:cubicBezTo>
                  <a:cubicBezTo>
                    <a:pt x="5201" y="12730"/>
                    <a:pt x="5236" y="12724"/>
                    <a:pt x="5266" y="12711"/>
                  </a:cubicBezTo>
                  <a:cubicBezTo>
                    <a:pt x="5395" y="12671"/>
                    <a:pt x="5465" y="12530"/>
                    <a:pt x="5441" y="12396"/>
                  </a:cubicBezTo>
                  <a:cubicBezTo>
                    <a:pt x="5389" y="12156"/>
                    <a:pt x="5354" y="11905"/>
                    <a:pt x="5330" y="11637"/>
                  </a:cubicBezTo>
                  <a:lnTo>
                    <a:pt x="5271" y="11028"/>
                  </a:lnTo>
                  <a:cubicBezTo>
                    <a:pt x="5242" y="10707"/>
                    <a:pt x="5190" y="10410"/>
                    <a:pt x="5114" y="10152"/>
                  </a:cubicBezTo>
                  <a:lnTo>
                    <a:pt x="5114" y="10152"/>
                  </a:lnTo>
                  <a:cubicBezTo>
                    <a:pt x="5430" y="10397"/>
                    <a:pt x="5657" y="10736"/>
                    <a:pt x="5762" y="11122"/>
                  </a:cubicBezTo>
                  <a:lnTo>
                    <a:pt x="5921" y="11730"/>
                  </a:lnTo>
                  <a:cubicBezTo>
                    <a:pt x="6032" y="12139"/>
                    <a:pt x="6218" y="12525"/>
                    <a:pt x="6469" y="12864"/>
                  </a:cubicBezTo>
                  <a:cubicBezTo>
                    <a:pt x="6196" y="12992"/>
                    <a:pt x="5915" y="13097"/>
                    <a:pt x="5622" y="13167"/>
                  </a:cubicBezTo>
                  <a:cubicBezTo>
                    <a:pt x="5494" y="13202"/>
                    <a:pt x="5400" y="13326"/>
                    <a:pt x="5412" y="13460"/>
                  </a:cubicBezTo>
                  <a:cubicBezTo>
                    <a:pt x="5424" y="13606"/>
                    <a:pt x="5546" y="13706"/>
                    <a:pt x="5681" y="13706"/>
                  </a:cubicBezTo>
                  <a:cubicBezTo>
                    <a:pt x="5705" y="13706"/>
                    <a:pt x="5722" y="13706"/>
                    <a:pt x="5745" y="13699"/>
                  </a:cubicBezTo>
                  <a:cubicBezTo>
                    <a:pt x="6196" y="13582"/>
                    <a:pt x="6622" y="13413"/>
                    <a:pt x="7025" y="13185"/>
                  </a:cubicBezTo>
                  <a:cubicBezTo>
                    <a:pt x="7100" y="13145"/>
                    <a:pt x="7148" y="13075"/>
                    <a:pt x="7159" y="12992"/>
                  </a:cubicBezTo>
                  <a:cubicBezTo>
                    <a:pt x="7171" y="12911"/>
                    <a:pt x="7148" y="12829"/>
                    <a:pt x="7089" y="12765"/>
                  </a:cubicBezTo>
                  <a:cubicBezTo>
                    <a:pt x="6785" y="12436"/>
                    <a:pt x="6558" y="12028"/>
                    <a:pt x="6447" y="11595"/>
                  </a:cubicBezTo>
                  <a:lnTo>
                    <a:pt x="6283" y="10988"/>
                  </a:lnTo>
                  <a:cubicBezTo>
                    <a:pt x="6142" y="10438"/>
                    <a:pt x="5792" y="9954"/>
                    <a:pt x="5325" y="9638"/>
                  </a:cubicBezTo>
                  <a:lnTo>
                    <a:pt x="5325" y="9205"/>
                  </a:lnTo>
                  <a:cubicBezTo>
                    <a:pt x="5325" y="8959"/>
                    <a:pt x="5219" y="8738"/>
                    <a:pt x="5055" y="8586"/>
                  </a:cubicBezTo>
                  <a:cubicBezTo>
                    <a:pt x="5079" y="8562"/>
                    <a:pt x="5096" y="8538"/>
                    <a:pt x="5114" y="8516"/>
                  </a:cubicBezTo>
                  <a:cubicBezTo>
                    <a:pt x="5249" y="8621"/>
                    <a:pt x="5417" y="8679"/>
                    <a:pt x="5600" y="8679"/>
                  </a:cubicBezTo>
                  <a:cubicBezTo>
                    <a:pt x="5961" y="8679"/>
                    <a:pt x="6266" y="8446"/>
                    <a:pt x="6371" y="8123"/>
                  </a:cubicBezTo>
                  <a:cubicBezTo>
                    <a:pt x="6452" y="8153"/>
                    <a:pt x="6546" y="8171"/>
                    <a:pt x="6639" y="8171"/>
                  </a:cubicBezTo>
                  <a:cubicBezTo>
                    <a:pt x="7084" y="8171"/>
                    <a:pt x="7445" y="7808"/>
                    <a:pt x="7445" y="7364"/>
                  </a:cubicBezTo>
                  <a:lnTo>
                    <a:pt x="7481" y="7364"/>
                  </a:lnTo>
                  <a:cubicBezTo>
                    <a:pt x="7925" y="7364"/>
                    <a:pt x="8287" y="6996"/>
                    <a:pt x="8287" y="6552"/>
                  </a:cubicBezTo>
                  <a:cubicBezTo>
                    <a:pt x="8287" y="6447"/>
                    <a:pt x="8270" y="6353"/>
                    <a:pt x="8235" y="6259"/>
                  </a:cubicBezTo>
                  <a:cubicBezTo>
                    <a:pt x="8538" y="6143"/>
                    <a:pt x="8749" y="5851"/>
                    <a:pt x="8749" y="5506"/>
                  </a:cubicBezTo>
                  <a:cubicBezTo>
                    <a:pt x="8749" y="5336"/>
                    <a:pt x="8697" y="5172"/>
                    <a:pt x="8603" y="5044"/>
                  </a:cubicBezTo>
                  <a:cubicBezTo>
                    <a:pt x="8813" y="4897"/>
                    <a:pt x="8948" y="4652"/>
                    <a:pt x="8948" y="4378"/>
                  </a:cubicBezTo>
                  <a:cubicBezTo>
                    <a:pt x="8948" y="4103"/>
                    <a:pt x="8813" y="3863"/>
                    <a:pt x="8603" y="3718"/>
                  </a:cubicBezTo>
                  <a:cubicBezTo>
                    <a:pt x="8697" y="3583"/>
                    <a:pt x="8749" y="3424"/>
                    <a:pt x="8749" y="3249"/>
                  </a:cubicBezTo>
                  <a:cubicBezTo>
                    <a:pt x="8749" y="2882"/>
                    <a:pt x="8510" y="2572"/>
                    <a:pt x="8176" y="2472"/>
                  </a:cubicBezTo>
                  <a:cubicBezTo>
                    <a:pt x="8200" y="2396"/>
                    <a:pt x="8211" y="2321"/>
                    <a:pt x="8211" y="2239"/>
                  </a:cubicBezTo>
                  <a:cubicBezTo>
                    <a:pt x="8211" y="1789"/>
                    <a:pt x="7849" y="1426"/>
                    <a:pt x="7399" y="1426"/>
                  </a:cubicBezTo>
                  <a:lnTo>
                    <a:pt x="7388" y="1426"/>
                  </a:lnTo>
                  <a:cubicBezTo>
                    <a:pt x="7364" y="999"/>
                    <a:pt x="7013" y="661"/>
                    <a:pt x="6581" y="661"/>
                  </a:cubicBezTo>
                  <a:cubicBezTo>
                    <a:pt x="6493" y="661"/>
                    <a:pt x="6412" y="672"/>
                    <a:pt x="6329" y="702"/>
                  </a:cubicBezTo>
                  <a:cubicBezTo>
                    <a:pt x="6213" y="403"/>
                    <a:pt x="5921" y="193"/>
                    <a:pt x="5581" y="193"/>
                  </a:cubicBezTo>
                  <a:cubicBezTo>
                    <a:pt x="5412" y="193"/>
                    <a:pt x="5255" y="246"/>
                    <a:pt x="5125" y="333"/>
                  </a:cubicBezTo>
                  <a:cubicBezTo>
                    <a:pt x="4980" y="128"/>
                    <a:pt x="4740" y="1"/>
                    <a:pt x="4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33"/>
            <p:cNvSpPr/>
            <p:nvPr/>
          </p:nvSpPr>
          <p:spPr>
            <a:xfrm>
              <a:off x="7989550" y="4136975"/>
              <a:ext cx="13450" cy="13650"/>
            </a:xfrm>
            <a:custGeom>
              <a:avLst/>
              <a:gdLst/>
              <a:ahLst/>
              <a:cxnLst/>
              <a:rect l="l" t="t" r="r" b="b"/>
              <a:pathLst>
                <a:path w="538" h="546" extrusionOk="0">
                  <a:moveTo>
                    <a:pt x="268" y="1"/>
                  </a:moveTo>
                  <a:cubicBezTo>
                    <a:pt x="117" y="1"/>
                    <a:pt x="1" y="124"/>
                    <a:pt x="1" y="276"/>
                  </a:cubicBezTo>
                  <a:cubicBezTo>
                    <a:pt x="1" y="422"/>
                    <a:pt x="117" y="545"/>
                    <a:pt x="268" y="545"/>
                  </a:cubicBezTo>
                  <a:cubicBezTo>
                    <a:pt x="416" y="545"/>
                    <a:pt x="538" y="422"/>
                    <a:pt x="538" y="276"/>
                  </a:cubicBezTo>
                  <a:cubicBezTo>
                    <a:pt x="538" y="124"/>
                    <a:pt x="416" y="1"/>
                    <a:pt x="2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3" name="Google Shape;2593;p33"/>
          <p:cNvGrpSpPr/>
          <p:nvPr/>
        </p:nvGrpSpPr>
        <p:grpSpPr>
          <a:xfrm>
            <a:off x="193837" y="267494"/>
            <a:ext cx="618315" cy="617290"/>
            <a:chOff x="6306500" y="3252575"/>
            <a:chExt cx="346900" cy="346325"/>
          </a:xfrm>
        </p:grpSpPr>
        <p:sp>
          <p:nvSpPr>
            <p:cNvPr id="2594" name="Google Shape;2594;p33"/>
            <p:cNvSpPr/>
            <p:nvPr/>
          </p:nvSpPr>
          <p:spPr>
            <a:xfrm>
              <a:off x="6306500" y="3398250"/>
              <a:ext cx="346900" cy="200650"/>
            </a:xfrm>
            <a:custGeom>
              <a:avLst/>
              <a:gdLst/>
              <a:ahLst/>
              <a:cxnLst/>
              <a:rect l="l" t="t" r="r" b="b"/>
              <a:pathLst>
                <a:path w="13876" h="8026" extrusionOk="0">
                  <a:moveTo>
                    <a:pt x="2607" y="596"/>
                  </a:moveTo>
                  <a:lnTo>
                    <a:pt x="6663" y="2490"/>
                  </a:lnTo>
                  <a:lnTo>
                    <a:pt x="6663" y="3420"/>
                  </a:lnTo>
                  <a:lnTo>
                    <a:pt x="1970" y="1228"/>
                  </a:lnTo>
                  <a:lnTo>
                    <a:pt x="2607" y="596"/>
                  </a:lnTo>
                  <a:close/>
                  <a:moveTo>
                    <a:pt x="11263" y="596"/>
                  </a:moveTo>
                  <a:lnTo>
                    <a:pt x="11899" y="1228"/>
                  </a:lnTo>
                  <a:lnTo>
                    <a:pt x="7206" y="3420"/>
                  </a:lnTo>
                  <a:lnTo>
                    <a:pt x="7206" y="2490"/>
                  </a:lnTo>
                  <a:lnTo>
                    <a:pt x="11263" y="596"/>
                  </a:lnTo>
                  <a:close/>
                  <a:moveTo>
                    <a:pt x="6938" y="4226"/>
                  </a:moveTo>
                  <a:cubicBezTo>
                    <a:pt x="7160" y="4226"/>
                    <a:pt x="7335" y="4402"/>
                    <a:pt x="7335" y="4623"/>
                  </a:cubicBezTo>
                  <a:cubicBezTo>
                    <a:pt x="7335" y="4839"/>
                    <a:pt x="7160" y="5022"/>
                    <a:pt x="6938" y="5022"/>
                  </a:cubicBezTo>
                  <a:cubicBezTo>
                    <a:pt x="6722" y="5022"/>
                    <a:pt x="6540" y="4839"/>
                    <a:pt x="6540" y="4623"/>
                  </a:cubicBezTo>
                  <a:cubicBezTo>
                    <a:pt x="6540" y="4402"/>
                    <a:pt x="6722" y="4226"/>
                    <a:pt x="6938" y="4226"/>
                  </a:cubicBezTo>
                  <a:close/>
                  <a:moveTo>
                    <a:pt x="1403" y="1561"/>
                  </a:moveTo>
                  <a:lnTo>
                    <a:pt x="6372" y="3876"/>
                  </a:lnTo>
                  <a:cubicBezTo>
                    <a:pt x="6143" y="4051"/>
                    <a:pt x="6003" y="4320"/>
                    <a:pt x="6003" y="4623"/>
                  </a:cubicBezTo>
                  <a:cubicBezTo>
                    <a:pt x="6003" y="4928"/>
                    <a:pt x="6143" y="5197"/>
                    <a:pt x="6372" y="5365"/>
                  </a:cubicBezTo>
                  <a:lnTo>
                    <a:pt x="1946" y="7429"/>
                  </a:lnTo>
                  <a:lnTo>
                    <a:pt x="1287" y="6775"/>
                  </a:lnTo>
                  <a:lnTo>
                    <a:pt x="5377" y="4869"/>
                  </a:lnTo>
                  <a:cubicBezTo>
                    <a:pt x="5471" y="4823"/>
                    <a:pt x="5536" y="4729"/>
                    <a:pt x="5536" y="4623"/>
                  </a:cubicBezTo>
                  <a:cubicBezTo>
                    <a:pt x="5536" y="4518"/>
                    <a:pt x="5471" y="4419"/>
                    <a:pt x="5377" y="4378"/>
                  </a:cubicBezTo>
                  <a:lnTo>
                    <a:pt x="743" y="2216"/>
                  </a:lnTo>
                  <a:lnTo>
                    <a:pt x="1403" y="1561"/>
                  </a:lnTo>
                  <a:close/>
                  <a:moveTo>
                    <a:pt x="12473" y="1561"/>
                  </a:moveTo>
                  <a:lnTo>
                    <a:pt x="13127" y="2216"/>
                  </a:lnTo>
                  <a:lnTo>
                    <a:pt x="8492" y="4378"/>
                  </a:lnTo>
                  <a:cubicBezTo>
                    <a:pt x="8398" y="4419"/>
                    <a:pt x="8335" y="4518"/>
                    <a:pt x="8335" y="4623"/>
                  </a:cubicBezTo>
                  <a:cubicBezTo>
                    <a:pt x="8335" y="4729"/>
                    <a:pt x="8398" y="4823"/>
                    <a:pt x="8492" y="4869"/>
                  </a:cubicBezTo>
                  <a:lnTo>
                    <a:pt x="12584" y="6775"/>
                  </a:lnTo>
                  <a:lnTo>
                    <a:pt x="11923" y="7429"/>
                  </a:lnTo>
                  <a:lnTo>
                    <a:pt x="7505" y="5372"/>
                  </a:lnTo>
                  <a:cubicBezTo>
                    <a:pt x="7732" y="5197"/>
                    <a:pt x="7879" y="4928"/>
                    <a:pt x="7879" y="4623"/>
                  </a:cubicBezTo>
                  <a:cubicBezTo>
                    <a:pt x="7879" y="4320"/>
                    <a:pt x="7732" y="4046"/>
                    <a:pt x="7505" y="3876"/>
                  </a:cubicBezTo>
                  <a:lnTo>
                    <a:pt x="12473" y="1561"/>
                  </a:lnTo>
                  <a:close/>
                  <a:moveTo>
                    <a:pt x="2550" y="0"/>
                  </a:moveTo>
                  <a:cubicBezTo>
                    <a:pt x="2480" y="0"/>
                    <a:pt x="2409" y="27"/>
                    <a:pt x="2356" y="77"/>
                  </a:cubicBezTo>
                  <a:lnTo>
                    <a:pt x="1450" y="989"/>
                  </a:lnTo>
                  <a:cubicBezTo>
                    <a:pt x="1415" y="972"/>
                    <a:pt x="1377" y="965"/>
                    <a:pt x="1340" y="965"/>
                  </a:cubicBezTo>
                  <a:cubicBezTo>
                    <a:pt x="1270" y="965"/>
                    <a:pt x="1202" y="992"/>
                    <a:pt x="1152" y="1041"/>
                  </a:cubicBezTo>
                  <a:lnTo>
                    <a:pt x="88" y="2104"/>
                  </a:lnTo>
                  <a:cubicBezTo>
                    <a:pt x="25" y="2169"/>
                    <a:pt x="1" y="2257"/>
                    <a:pt x="12" y="2344"/>
                  </a:cubicBezTo>
                  <a:cubicBezTo>
                    <a:pt x="30" y="2432"/>
                    <a:pt x="88" y="2508"/>
                    <a:pt x="165" y="2543"/>
                  </a:cubicBezTo>
                  <a:lnTo>
                    <a:pt x="4624" y="4623"/>
                  </a:lnTo>
                  <a:lnTo>
                    <a:pt x="708" y="6447"/>
                  </a:lnTo>
                  <a:cubicBezTo>
                    <a:pt x="632" y="6482"/>
                    <a:pt x="573" y="6558"/>
                    <a:pt x="556" y="6646"/>
                  </a:cubicBezTo>
                  <a:cubicBezTo>
                    <a:pt x="544" y="6733"/>
                    <a:pt x="573" y="6821"/>
                    <a:pt x="632" y="6886"/>
                  </a:cubicBezTo>
                  <a:lnTo>
                    <a:pt x="1695" y="7949"/>
                  </a:lnTo>
                  <a:cubicBezTo>
                    <a:pt x="1749" y="7999"/>
                    <a:pt x="1820" y="8026"/>
                    <a:pt x="1892" y="8026"/>
                  </a:cubicBezTo>
                  <a:cubicBezTo>
                    <a:pt x="1930" y="8026"/>
                    <a:pt x="1969" y="8018"/>
                    <a:pt x="2005" y="8002"/>
                  </a:cubicBezTo>
                  <a:lnTo>
                    <a:pt x="6938" y="5699"/>
                  </a:lnTo>
                  <a:lnTo>
                    <a:pt x="11870" y="8002"/>
                  </a:lnTo>
                  <a:cubicBezTo>
                    <a:pt x="11905" y="8019"/>
                    <a:pt x="11947" y="8025"/>
                    <a:pt x="11982" y="8025"/>
                  </a:cubicBezTo>
                  <a:cubicBezTo>
                    <a:pt x="12052" y="8025"/>
                    <a:pt x="12123" y="8002"/>
                    <a:pt x="12174" y="7949"/>
                  </a:cubicBezTo>
                  <a:lnTo>
                    <a:pt x="13238" y="6886"/>
                  </a:lnTo>
                  <a:cubicBezTo>
                    <a:pt x="13302" y="6821"/>
                    <a:pt x="13326" y="6733"/>
                    <a:pt x="13315" y="6646"/>
                  </a:cubicBezTo>
                  <a:cubicBezTo>
                    <a:pt x="13297" y="6558"/>
                    <a:pt x="13238" y="6482"/>
                    <a:pt x="13162" y="6447"/>
                  </a:cubicBezTo>
                  <a:lnTo>
                    <a:pt x="9247" y="4623"/>
                  </a:lnTo>
                  <a:lnTo>
                    <a:pt x="13706" y="2543"/>
                  </a:lnTo>
                  <a:cubicBezTo>
                    <a:pt x="13787" y="2508"/>
                    <a:pt x="13841" y="2432"/>
                    <a:pt x="13858" y="2344"/>
                  </a:cubicBezTo>
                  <a:cubicBezTo>
                    <a:pt x="13876" y="2257"/>
                    <a:pt x="13846" y="2169"/>
                    <a:pt x="13782" y="2104"/>
                  </a:cubicBezTo>
                  <a:lnTo>
                    <a:pt x="12719" y="1041"/>
                  </a:lnTo>
                  <a:cubicBezTo>
                    <a:pt x="12668" y="992"/>
                    <a:pt x="12602" y="965"/>
                    <a:pt x="12532" y="965"/>
                  </a:cubicBezTo>
                  <a:cubicBezTo>
                    <a:pt x="12495" y="965"/>
                    <a:pt x="12457" y="972"/>
                    <a:pt x="12420" y="989"/>
                  </a:cubicBezTo>
                  <a:lnTo>
                    <a:pt x="11514" y="77"/>
                  </a:lnTo>
                  <a:cubicBezTo>
                    <a:pt x="11461" y="27"/>
                    <a:pt x="11390" y="0"/>
                    <a:pt x="11320" y="0"/>
                  </a:cubicBezTo>
                  <a:cubicBezTo>
                    <a:pt x="11282" y="0"/>
                    <a:pt x="11245" y="8"/>
                    <a:pt x="11211" y="24"/>
                  </a:cubicBezTo>
                  <a:lnTo>
                    <a:pt x="6938" y="2017"/>
                  </a:lnTo>
                  <a:lnTo>
                    <a:pt x="2660" y="24"/>
                  </a:lnTo>
                  <a:cubicBezTo>
                    <a:pt x="2625" y="8"/>
                    <a:pt x="2588" y="0"/>
                    <a:pt x="25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33"/>
            <p:cNvSpPr/>
            <p:nvPr/>
          </p:nvSpPr>
          <p:spPr>
            <a:xfrm>
              <a:off x="6396950" y="3252600"/>
              <a:ext cx="166450" cy="166000"/>
            </a:xfrm>
            <a:custGeom>
              <a:avLst/>
              <a:gdLst/>
              <a:ahLst/>
              <a:cxnLst/>
              <a:rect l="l" t="t" r="r" b="b"/>
              <a:pathLst>
                <a:path w="6658" h="6640" extrusionOk="0">
                  <a:moveTo>
                    <a:pt x="2673" y="0"/>
                  </a:moveTo>
                  <a:cubicBezTo>
                    <a:pt x="2655" y="0"/>
                    <a:pt x="2637" y="2"/>
                    <a:pt x="2619" y="5"/>
                  </a:cubicBezTo>
                  <a:cubicBezTo>
                    <a:pt x="1888" y="169"/>
                    <a:pt x="1222" y="585"/>
                    <a:pt x="748" y="1169"/>
                  </a:cubicBezTo>
                  <a:cubicBezTo>
                    <a:pt x="264" y="1766"/>
                    <a:pt x="0" y="2513"/>
                    <a:pt x="0" y="3285"/>
                  </a:cubicBezTo>
                  <a:cubicBezTo>
                    <a:pt x="0" y="3665"/>
                    <a:pt x="65" y="4038"/>
                    <a:pt x="187" y="4401"/>
                  </a:cubicBezTo>
                  <a:cubicBezTo>
                    <a:pt x="229" y="4512"/>
                    <a:pt x="332" y="4579"/>
                    <a:pt x="442" y="4579"/>
                  </a:cubicBezTo>
                  <a:cubicBezTo>
                    <a:pt x="472" y="4579"/>
                    <a:pt x="502" y="4574"/>
                    <a:pt x="532" y="4564"/>
                  </a:cubicBezTo>
                  <a:cubicBezTo>
                    <a:pt x="672" y="4512"/>
                    <a:pt x="748" y="4360"/>
                    <a:pt x="702" y="4220"/>
                  </a:cubicBezTo>
                  <a:cubicBezTo>
                    <a:pt x="591" y="3921"/>
                    <a:pt x="537" y="3606"/>
                    <a:pt x="537" y="3285"/>
                  </a:cubicBezTo>
                  <a:cubicBezTo>
                    <a:pt x="537" y="2635"/>
                    <a:pt x="760" y="2011"/>
                    <a:pt x="1169" y="1508"/>
                  </a:cubicBezTo>
                  <a:cubicBezTo>
                    <a:pt x="1392" y="1233"/>
                    <a:pt x="1667" y="1005"/>
                    <a:pt x="1970" y="830"/>
                  </a:cubicBezTo>
                  <a:lnTo>
                    <a:pt x="1970" y="830"/>
                  </a:lnTo>
                  <a:cubicBezTo>
                    <a:pt x="1789" y="1216"/>
                    <a:pt x="1695" y="1631"/>
                    <a:pt x="1695" y="2063"/>
                  </a:cubicBezTo>
                  <a:cubicBezTo>
                    <a:pt x="1695" y="3652"/>
                    <a:pt x="2981" y="4944"/>
                    <a:pt x="4570" y="4944"/>
                  </a:cubicBezTo>
                  <a:cubicBezTo>
                    <a:pt x="5003" y="4944"/>
                    <a:pt x="5424" y="4851"/>
                    <a:pt x="5804" y="4669"/>
                  </a:cubicBezTo>
                  <a:lnTo>
                    <a:pt x="5804" y="4669"/>
                  </a:lnTo>
                  <a:cubicBezTo>
                    <a:pt x="5635" y="4973"/>
                    <a:pt x="5400" y="5248"/>
                    <a:pt x="5126" y="5470"/>
                  </a:cubicBezTo>
                  <a:cubicBezTo>
                    <a:pt x="4629" y="5874"/>
                    <a:pt x="3998" y="6096"/>
                    <a:pt x="3355" y="6096"/>
                  </a:cubicBezTo>
                  <a:cubicBezTo>
                    <a:pt x="2940" y="6096"/>
                    <a:pt x="2536" y="6009"/>
                    <a:pt x="2163" y="5833"/>
                  </a:cubicBezTo>
                  <a:cubicBezTo>
                    <a:pt x="2126" y="5815"/>
                    <a:pt x="2086" y="5807"/>
                    <a:pt x="2046" y="5807"/>
                  </a:cubicBezTo>
                  <a:cubicBezTo>
                    <a:pt x="1945" y="5807"/>
                    <a:pt x="1846" y="5864"/>
                    <a:pt x="1800" y="5961"/>
                  </a:cubicBezTo>
                  <a:cubicBezTo>
                    <a:pt x="1737" y="6101"/>
                    <a:pt x="1794" y="6260"/>
                    <a:pt x="1934" y="6324"/>
                  </a:cubicBezTo>
                  <a:cubicBezTo>
                    <a:pt x="2379" y="6535"/>
                    <a:pt x="2859" y="6640"/>
                    <a:pt x="3355" y="6640"/>
                  </a:cubicBezTo>
                  <a:cubicBezTo>
                    <a:pt x="4121" y="6640"/>
                    <a:pt x="4874" y="6370"/>
                    <a:pt x="5465" y="5891"/>
                  </a:cubicBezTo>
                  <a:cubicBezTo>
                    <a:pt x="6055" y="5412"/>
                    <a:pt x="6464" y="4752"/>
                    <a:pt x="6628" y="4015"/>
                  </a:cubicBezTo>
                  <a:cubicBezTo>
                    <a:pt x="6657" y="3898"/>
                    <a:pt x="6604" y="3781"/>
                    <a:pt x="6499" y="3722"/>
                  </a:cubicBezTo>
                  <a:cubicBezTo>
                    <a:pt x="6456" y="3699"/>
                    <a:pt x="6409" y="3687"/>
                    <a:pt x="6363" y="3687"/>
                  </a:cubicBezTo>
                  <a:cubicBezTo>
                    <a:pt x="6296" y="3687"/>
                    <a:pt x="6230" y="3712"/>
                    <a:pt x="6177" y="3764"/>
                  </a:cubicBezTo>
                  <a:cubicBezTo>
                    <a:pt x="5745" y="4173"/>
                    <a:pt x="5173" y="4401"/>
                    <a:pt x="4570" y="4401"/>
                  </a:cubicBezTo>
                  <a:cubicBezTo>
                    <a:pt x="3285" y="4401"/>
                    <a:pt x="2233" y="3355"/>
                    <a:pt x="2233" y="2063"/>
                  </a:cubicBezTo>
                  <a:cubicBezTo>
                    <a:pt x="2233" y="1467"/>
                    <a:pt x="2460" y="895"/>
                    <a:pt x="2876" y="456"/>
                  </a:cubicBezTo>
                  <a:cubicBezTo>
                    <a:pt x="2957" y="369"/>
                    <a:pt x="2975" y="240"/>
                    <a:pt x="2916" y="134"/>
                  </a:cubicBezTo>
                  <a:cubicBezTo>
                    <a:pt x="2868" y="50"/>
                    <a:pt x="2772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33"/>
            <p:cNvSpPr/>
            <p:nvPr/>
          </p:nvSpPr>
          <p:spPr>
            <a:xfrm>
              <a:off x="6476300" y="3252575"/>
              <a:ext cx="89875" cy="87700"/>
            </a:xfrm>
            <a:custGeom>
              <a:avLst/>
              <a:gdLst/>
              <a:ahLst/>
              <a:cxnLst/>
              <a:rect l="l" t="t" r="r" b="b"/>
              <a:pathLst>
                <a:path w="3595" h="3508" extrusionOk="0">
                  <a:moveTo>
                    <a:pt x="2238" y="802"/>
                  </a:moveTo>
                  <a:lnTo>
                    <a:pt x="2203" y="1311"/>
                  </a:lnTo>
                  <a:cubicBezTo>
                    <a:pt x="2197" y="1398"/>
                    <a:pt x="2238" y="1486"/>
                    <a:pt x="2308" y="1538"/>
                  </a:cubicBezTo>
                  <a:lnTo>
                    <a:pt x="2706" y="1859"/>
                  </a:lnTo>
                  <a:lnTo>
                    <a:pt x="2215" y="1983"/>
                  </a:lnTo>
                  <a:cubicBezTo>
                    <a:pt x="2127" y="2005"/>
                    <a:pt x="2057" y="2070"/>
                    <a:pt x="2027" y="2152"/>
                  </a:cubicBezTo>
                  <a:lnTo>
                    <a:pt x="1846" y="2631"/>
                  </a:lnTo>
                  <a:lnTo>
                    <a:pt x="1578" y="2199"/>
                  </a:lnTo>
                  <a:cubicBezTo>
                    <a:pt x="1525" y="2123"/>
                    <a:pt x="1444" y="2075"/>
                    <a:pt x="1355" y="2075"/>
                  </a:cubicBezTo>
                  <a:lnTo>
                    <a:pt x="848" y="2053"/>
                  </a:lnTo>
                  <a:lnTo>
                    <a:pt x="1174" y="1661"/>
                  </a:lnTo>
                  <a:cubicBezTo>
                    <a:pt x="1233" y="1591"/>
                    <a:pt x="1250" y="1497"/>
                    <a:pt x="1228" y="1416"/>
                  </a:cubicBezTo>
                  <a:lnTo>
                    <a:pt x="1087" y="925"/>
                  </a:lnTo>
                  <a:lnTo>
                    <a:pt x="1560" y="1112"/>
                  </a:lnTo>
                  <a:cubicBezTo>
                    <a:pt x="1592" y="1125"/>
                    <a:pt x="1625" y="1132"/>
                    <a:pt x="1658" y="1132"/>
                  </a:cubicBezTo>
                  <a:cubicBezTo>
                    <a:pt x="1711" y="1132"/>
                    <a:pt x="1765" y="1115"/>
                    <a:pt x="1811" y="1082"/>
                  </a:cubicBezTo>
                  <a:lnTo>
                    <a:pt x="2238" y="802"/>
                  </a:lnTo>
                  <a:close/>
                  <a:moveTo>
                    <a:pt x="2545" y="0"/>
                  </a:moveTo>
                  <a:cubicBezTo>
                    <a:pt x="2492" y="0"/>
                    <a:pt x="2438" y="16"/>
                    <a:pt x="2391" y="48"/>
                  </a:cubicBezTo>
                  <a:lnTo>
                    <a:pt x="1630" y="556"/>
                  </a:lnTo>
                  <a:lnTo>
                    <a:pt x="777" y="217"/>
                  </a:lnTo>
                  <a:cubicBezTo>
                    <a:pt x="746" y="203"/>
                    <a:pt x="712" y="197"/>
                    <a:pt x="679" y="197"/>
                  </a:cubicBezTo>
                  <a:cubicBezTo>
                    <a:pt x="613" y="197"/>
                    <a:pt x="547" y="222"/>
                    <a:pt x="497" y="264"/>
                  </a:cubicBezTo>
                  <a:cubicBezTo>
                    <a:pt x="421" y="334"/>
                    <a:pt x="392" y="440"/>
                    <a:pt x="414" y="539"/>
                  </a:cubicBezTo>
                  <a:lnTo>
                    <a:pt x="667" y="1422"/>
                  </a:lnTo>
                  <a:lnTo>
                    <a:pt x="82" y="2128"/>
                  </a:lnTo>
                  <a:cubicBezTo>
                    <a:pt x="12" y="2210"/>
                    <a:pt x="0" y="2315"/>
                    <a:pt x="41" y="2409"/>
                  </a:cubicBezTo>
                  <a:cubicBezTo>
                    <a:pt x="82" y="2509"/>
                    <a:pt x="176" y="2566"/>
                    <a:pt x="281" y="2573"/>
                  </a:cubicBezTo>
                  <a:lnTo>
                    <a:pt x="1193" y="2608"/>
                  </a:lnTo>
                  <a:lnTo>
                    <a:pt x="1684" y="3385"/>
                  </a:lnTo>
                  <a:cubicBezTo>
                    <a:pt x="1735" y="3461"/>
                    <a:pt x="1817" y="3507"/>
                    <a:pt x="1911" y="3507"/>
                  </a:cubicBezTo>
                  <a:lnTo>
                    <a:pt x="1940" y="3507"/>
                  </a:lnTo>
                  <a:cubicBezTo>
                    <a:pt x="2045" y="3496"/>
                    <a:pt x="2127" y="3432"/>
                    <a:pt x="2168" y="3332"/>
                  </a:cubicBezTo>
                  <a:lnTo>
                    <a:pt x="2483" y="2474"/>
                  </a:lnTo>
                  <a:lnTo>
                    <a:pt x="3372" y="2245"/>
                  </a:lnTo>
                  <a:cubicBezTo>
                    <a:pt x="3472" y="2222"/>
                    <a:pt x="3548" y="2140"/>
                    <a:pt x="3570" y="2040"/>
                  </a:cubicBezTo>
                  <a:cubicBezTo>
                    <a:pt x="3594" y="1942"/>
                    <a:pt x="3553" y="1837"/>
                    <a:pt x="3472" y="1772"/>
                  </a:cubicBezTo>
                  <a:lnTo>
                    <a:pt x="2752" y="1206"/>
                  </a:lnTo>
                  <a:lnTo>
                    <a:pt x="2811" y="287"/>
                  </a:lnTo>
                  <a:cubicBezTo>
                    <a:pt x="2817" y="189"/>
                    <a:pt x="2764" y="89"/>
                    <a:pt x="2677" y="36"/>
                  </a:cubicBezTo>
                  <a:cubicBezTo>
                    <a:pt x="2636" y="12"/>
                    <a:pt x="2591" y="0"/>
                    <a:pt x="25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33"/>
            <p:cNvSpPr/>
            <p:nvPr/>
          </p:nvSpPr>
          <p:spPr>
            <a:xfrm>
              <a:off x="6416825" y="3379700"/>
              <a:ext cx="13600" cy="13625"/>
            </a:xfrm>
            <a:custGeom>
              <a:avLst/>
              <a:gdLst/>
              <a:ahLst/>
              <a:cxnLst/>
              <a:rect l="l" t="t" r="r" b="b"/>
              <a:pathLst>
                <a:path w="544" h="545" extrusionOk="0">
                  <a:moveTo>
                    <a:pt x="275" y="0"/>
                  </a:moveTo>
                  <a:cubicBezTo>
                    <a:pt x="123" y="0"/>
                    <a:pt x="1" y="124"/>
                    <a:pt x="1" y="270"/>
                  </a:cubicBezTo>
                  <a:cubicBezTo>
                    <a:pt x="1" y="421"/>
                    <a:pt x="123" y="544"/>
                    <a:pt x="275" y="544"/>
                  </a:cubicBezTo>
                  <a:cubicBezTo>
                    <a:pt x="421" y="544"/>
                    <a:pt x="543" y="421"/>
                    <a:pt x="543" y="270"/>
                  </a:cubicBezTo>
                  <a:cubicBezTo>
                    <a:pt x="543" y="124"/>
                    <a:pt x="421" y="0"/>
                    <a:pt x="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8" name="Google Shape;2598;p33"/>
          <p:cNvGrpSpPr/>
          <p:nvPr/>
        </p:nvGrpSpPr>
        <p:grpSpPr>
          <a:xfrm>
            <a:off x="3974808" y="52199"/>
            <a:ext cx="618319" cy="586906"/>
            <a:chOff x="5561200" y="2148775"/>
            <a:chExt cx="346300" cy="328725"/>
          </a:xfrm>
        </p:grpSpPr>
        <p:sp>
          <p:nvSpPr>
            <p:cNvPr id="2599" name="Google Shape;2599;p33"/>
            <p:cNvSpPr/>
            <p:nvPr/>
          </p:nvSpPr>
          <p:spPr>
            <a:xfrm>
              <a:off x="5561200" y="2148775"/>
              <a:ext cx="346300" cy="328725"/>
            </a:xfrm>
            <a:custGeom>
              <a:avLst/>
              <a:gdLst/>
              <a:ahLst/>
              <a:cxnLst/>
              <a:rect l="l" t="t" r="r" b="b"/>
              <a:pathLst>
                <a:path w="13852" h="13149" extrusionOk="0">
                  <a:moveTo>
                    <a:pt x="6651" y="606"/>
                  </a:moveTo>
                  <a:lnTo>
                    <a:pt x="6651" y="1741"/>
                  </a:lnTo>
                  <a:lnTo>
                    <a:pt x="538" y="3079"/>
                  </a:lnTo>
                  <a:lnTo>
                    <a:pt x="538" y="1951"/>
                  </a:lnTo>
                  <a:lnTo>
                    <a:pt x="6651" y="606"/>
                  </a:lnTo>
                  <a:close/>
                  <a:moveTo>
                    <a:pt x="6651" y="2289"/>
                  </a:moveTo>
                  <a:lnTo>
                    <a:pt x="6651" y="3289"/>
                  </a:lnTo>
                  <a:lnTo>
                    <a:pt x="538" y="4633"/>
                  </a:lnTo>
                  <a:lnTo>
                    <a:pt x="538" y="3634"/>
                  </a:lnTo>
                  <a:lnTo>
                    <a:pt x="6651" y="2289"/>
                  </a:lnTo>
                  <a:close/>
                  <a:moveTo>
                    <a:pt x="7195" y="2289"/>
                  </a:moveTo>
                  <a:lnTo>
                    <a:pt x="13308" y="3634"/>
                  </a:lnTo>
                  <a:lnTo>
                    <a:pt x="13308" y="4633"/>
                  </a:lnTo>
                  <a:lnTo>
                    <a:pt x="7195" y="3289"/>
                  </a:lnTo>
                  <a:lnTo>
                    <a:pt x="7195" y="2289"/>
                  </a:lnTo>
                  <a:close/>
                  <a:moveTo>
                    <a:pt x="6651" y="4926"/>
                  </a:moveTo>
                  <a:lnTo>
                    <a:pt x="6651" y="5925"/>
                  </a:lnTo>
                  <a:lnTo>
                    <a:pt x="6114" y="6041"/>
                  </a:lnTo>
                  <a:lnTo>
                    <a:pt x="6114" y="5048"/>
                  </a:lnTo>
                  <a:lnTo>
                    <a:pt x="6651" y="4926"/>
                  </a:lnTo>
                  <a:close/>
                  <a:moveTo>
                    <a:pt x="7195" y="4926"/>
                  </a:moveTo>
                  <a:lnTo>
                    <a:pt x="7738" y="5048"/>
                  </a:lnTo>
                  <a:lnTo>
                    <a:pt x="7738" y="6041"/>
                  </a:lnTo>
                  <a:lnTo>
                    <a:pt x="7195" y="5925"/>
                  </a:lnTo>
                  <a:lnTo>
                    <a:pt x="7195" y="4926"/>
                  </a:lnTo>
                  <a:close/>
                  <a:moveTo>
                    <a:pt x="1082" y="6153"/>
                  </a:moveTo>
                  <a:lnTo>
                    <a:pt x="1082" y="7147"/>
                  </a:lnTo>
                  <a:lnTo>
                    <a:pt x="538" y="7269"/>
                  </a:lnTo>
                  <a:lnTo>
                    <a:pt x="538" y="6270"/>
                  </a:lnTo>
                  <a:lnTo>
                    <a:pt x="1082" y="6153"/>
                  </a:lnTo>
                  <a:close/>
                  <a:moveTo>
                    <a:pt x="12771" y="6153"/>
                  </a:moveTo>
                  <a:lnTo>
                    <a:pt x="13308" y="6270"/>
                  </a:lnTo>
                  <a:lnTo>
                    <a:pt x="13308" y="7269"/>
                  </a:lnTo>
                  <a:lnTo>
                    <a:pt x="12771" y="7147"/>
                  </a:lnTo>
                  <a:lnTo>
                    <a:pt x="12771" y="6153"/>
                  </a:lnTo>
                  <a:close/>
                  <a:moveTo>
                    <a:pt x="9358" y="5410"/>
                  </a:moveTo>
                  <a:lnTo>
                    <a:pt x="11146" y="5803"/>
                  </a:lnTo>
                  <a:lnTo>
                    <a:pt x="11146" y="9928"/>
                  </a:lnTo>
                  <a:lnTo>
                    <a:pt x="9358" y="10319"/>
                  </a:lnTo>
                  <a:lnTo>
                    <a:pt x="9358" y="5410"/>
                  </a:lnTo>
                  <a:close/>
                  <a:moveTo>
                    <a:pt x="6651" y="3845"/>
                  </a:moveTo>
                  <a:lnTo>
                    <a:pt x="6651" y="4376"/>
                  </a:lnTo>
                  <a:lnTo>
                    <a:pt x="5787" y="4563"/>
                  </a:lnTo>
                  <a:cubicBezTo>
                    <a:pt x="5658" y="4592"/>
                    <a:pt x="5571" y="4703"/>
                    <a:pt x="5571" y="4832"/>
                  </a:cubicBezTo>
                  <a:lnTo>
                    <a:pt x="5571" y="6375"/>
                  </a:lnTo>
                  <a:cubicBezTo>
                    <a:pt x="5571" y="6421"/>
                    <a:pt x="5582" y="6469"/>
                    <a:pt x="5606" y="6510"/>
                  </a:cubicBezTo>
                  <a:cubicBezTo>
                    <a:pt x="5652" y="6602"/>
                    <a:pt x="5746" y="6650"/>
                    <a:pt x="5839" y="6650"/>
                  </a:cubicBezTo>
                  <a:cubicBezTo>
                    <a:pt x="5862" y="6650"/>
                    <a:pt x="5879" y="6650"/>
                    <a:pt x="5898" y="6644"/>
                  </a:cubicBezTo>
                  <a:lnTo>
                    <a:pt x="6651" y="6480"/>
                  </a:lnTo>
                  <a:lnTo>
                    <a:pt x="6651" y="10799"/>
                  </a:lnTo>
                  <a:lnTo>
                    <a:pt x="538" y="9455"/>
                  </a:lnTo>
                  <a:lnTo>
                    <a:pt x="538" y="7818"/>
                  </a:lnTo>
                  <a:lnTo>
                    <a:pt x="1409" y="7632"/>
                  </a:lnTo>
                  <a:cubicBezTo>
                    <a:pt x="1531" y="7602"/>
                    <a:pt x="1619" y="7492"/>
                    <a:pt x="1619" y="7368"/>
                  </a:cubicBezTo>
                  <a:lnTo>
                    <a:pt x="1619" y="5820"/>
                  </a:lnTo>
                  <a:cubicBezTo>
                    <a:pt x="1619" y="5773"/>
                    <a:pt x="1608" y="5720"/>
                    <a:pt x="1584" y="5679"/>
                  </a:cubicBezTo>
                  <a:cubicBezTo>
                    <a:pt x="1535" y="5592"/>
                    <a:pt x="1442" y="5545"/>
                    <a:pt x="1348" y="5545"/>
                  </a:cubicBezTo>
                  <a:cubicBezTo>
                    <a:pt x="1330" y="5545"/>
                    <a:pt x="1311" y="5547"/>
                    <a:pt x="1293" y="5550"/>
                  </a:cubicBezTo>
                  <a:lnTo>
                    <a:pt x="538" y="5714"/>
                  </a:lnTo>
                  <a:lnTo>
                    <a:pt x="538" y="5188"/>
                  </a:lnTo>
                  <a:lnTo>
                    <a:pt x="6651" y="3845"/>
                  </a:lnTo>
                  <a:close/>
                  <a:moveTo>
                    <a:pt x="7195" y="3845"/>
                  </a:moveTo>
                  <a:lnTo>
                    <a:pt x="13308" y="5188"/>
                  </a:lnTo>
                  <a:lnTo>
                    <a:pt x="13308" y="5714"/>
                  </a:lnTo>
                  <a:lnTo>
                    <a:pt x="12555" y="5550"/>
                  </a:lnTo>
                  <a:cubicBezTo>
                    <a:pt x="12536" y="5547"/>
                    <a:pt x="12518" y="5545"/>
                    <a:pt x="12499" y="5545"/>
                  </a:cubicBezTo>
                  <a:cubicBezTo>
                    <a:pt x="12406" y="5545"/>
                    <a:pt x="12315" y="5592"/>
                    <a:pt x="12261" y="5679"/>
                  </a:cubicBezTo>
                  <a:cubicBezTo>
                    <a:pt x="12239" y="5720"/>
                    <a:pt x="12226" y="5773"/>
                    <a:pt x="12226" y="5820"/>
                  </a:cubicBezTo>
                  <a:lnTo>
                    <a:pt x="12226" y="7368"/>
                  </a:lnTo>
                  <a:cubicBezTo>
                    <a:pt x="12226" y="7492"/>
                    <a:pt x="12315" y="7602"/>
                    <a:pt x="12437" y="7632"/>
                  </a:cubicBezTo>
                  <a:lnTo>
                    <a:pt x="13308" y="7824"/>
                  </a:lnTo>
                  <a:lnTo>
                    <a:pt x="13308" y="9455"/>
                  </a:lnTo>
                  <a:lnTo>
                    <a:pt x="11683" y="9812"/>
                  </a:lnTo>
                  <a:lnTo>
                    <a:pt x="11683" y="5585"/>
                  </a:lnTo>
                  <a:cubicBezTo>
                    <a:pt x="11683" y="5458"/>
                    <a:pt x="11595" y="5347"/>
                    <a:pt x="11473" y="5323"/>
                  </a:cubicBezTo>
                  <a:lnTo>
                    <a:pt x="9147" y="4808"/>
                  </a:lnTo>
                  <a:cubicBezTo>
                    <a:pt x="9129" y="4805"/>
                    <a:pt x="9110" y="4803"/>
                    <a:pt x="9092" y="4803"/>
                  </a:cubicBezTo>
                  <a:cubicBezTo>
                    <a:pt x="8997" y="4803"/>
                    <a:pt x="8904" y="4850"/>
                    <a:pt x="8854" y="4943"/>
                  </a:cubicBezTo>
                  <a:cubicBezTo>
                    <a:pt x="8832" y="4984"/>
                    <a:pt x="8819" y="5031"/>
                    <a:pt x="8819" y="5083"/>
                  </a:cubicBezTo>
                  <a:lnTo>
                    <a:pt x="8819" y="10443"/>
                  </a:lnTo>
                  <a:lnTo>
                    <a:pt x="7195" y="10799"/>
                  </a:lnTo>
                  <a:lnTo>
                    <a:pt x="7195" y="6480"/>
                  </a:lnTo>
                  <a:lnTo>
                    <a:pt x="7948" y="6644"/>
                  </a:lnTo>
                  <a:cubicBezTo>
                    <a:pt x="7966" y="6650"/>
                    <a:pt x="7990" y="6650"/>
                    <a:pt x="8007" y="6650"/>
                  </a:cubicBezTo>
                  <a:cubicBezTo>
                    <a:pt x="8101" y="6650"/>
                    <a:pt x="8194" y="6602"/>
                    <a:pt x="8247" y="6510"/>
                  </a:cubicBezTo>
                  <a:cubicBezTo>
                    <a:pt x="8264" y="6469"/>
                    <a:pt x="8276" y="6421"/>
                    <a:pt x="8276" y="6375"/>
                  </a:cubicBezTo>
                  <a:lnTo>
                    <a:pt x="8276" y="4832"/>
                  </a:lnTo>
                  <a:cubicBezTo>
                    <a:pt x="8276" y="4703"/>
                    <a:pt x="8188" y="4592"/>
                    <a:pt x="8066" y="4563"/>
                  </a:cubicBezTo>
                  <a:lnTo>
                    <a:pt x="7195" y="4376"/>
                  </a:lnTo>
                  <a:lnTo>
                    <a:pt x="7195" y="3845"/>
                  </a:lnTo>
                  <a:close/>
                  <a:moveTo>
                    <a:pt x="538" y="10011"/>
                  </a:moveTo>
                  <a:lnTo>
                    <a:pt x="6651" y="11349"/>
                  </a:lnTo>
                  <a:lnTo>
                    <a:pt x="6651" y="12541"/>
                  </a:lnTo>
                  <a:lnTo>
                    <a:pt x="538" y="11196"/>
                  </a:lnTo>
                  <a:lnTo>
                    <a:pt x="538" y="10011"/>
                  </a:lnTo>
                  <a:close/>
                  <a:moveTo>
                    <a:pt x="13308" y="10011"/>
                  </a:moveTo>
                  <a:lnTo>
                    <a:pt x="13308" y="11196"/>
                  </a:lnTo>
                  <a:lnTo>
                    <a:pt x="7195" y="12541"/>
                  </a:lnTo>
                  <a:lnTo>
                    <a:pt x="7195" y="11349"/>
                  </a:lnTo>
                  <a:lnTo>
                    <a:pt x="13308" y="10011"/>
                  </a:lnTo>
                  <a:close/>
                  <a:moveTo>
                    <a:pt x="6924" y="0"/>
                  </a:moveTo>
                  <a:cubicBezTo>
                    <a:pt x="6905" y="0"/>
                    <a:pt x="6886" y="1"/>
                    <a:pt x="6868" y="4"/>
                  </a:cubicBezTo>
                  <a:lnTo>
                    <a:pt x="211" y="1466"/>
                  </a:lnTo>
                  <a:cubicBezTo>
                    <a:pt x="88" y="1495"/>
                    <a:pt x="1" y="1606"/>
                    <a:pt x="1" y="1728"/>
                  </a:cubicBezTo>
                  <a:lnTo>
                    <a:pt x="1" y="11419"/>
                  </a:lnTo>
                  <a:cubicBezTo>
                    <a:pt x="1" y="11541"/>
                    <a:pt x="88" y="11652"/>
                    <a:pt x="211" y="11681"/>
                  </a:cubicBezTo>
                  <a:lnTo>
                    <a:pt x="6868" y="13143"/>
                  </a:lnTo>
                  <a:cubicBezTo>
                    <a:pt x="6885" y="13148"/>
                    <a:pt x="6903" y="13148"/>
                    <a:pt x="6926" y="13148"/>
                  </a:cubicBezTo>
                  <a:cubicBezTo>
                    <a:pt x="6944" y="13148"/>
                    <a:pt x="6961" y="13148"/>
                    <a:pt x="6985" y="13143"/>
                  </a:cubicBezTo>
                  <a:lnTo>
                    <a:pt x="13636" y="11681"/>
                  </a:lnTo>
                  <a:cubicBezTo>
                    <a:pt x="13764" y="11652"/>
                    <a:pt x="13852" y="11541"/>
                    <a:pt x="13852" y="11419"/>
                  </a:cubicBezTo>
                  <a:lnTo>
                    <a:pt x="13852" y="1728"/>
                  </a:lnTo>
                  <a:cubicBezTo>
                    <a:pt x="13852" y="1606"/>
                    <a:pt x="13764" y="1495"/>
                    <a:pt x="13636" y="1466"/>
                  </a:cubicBezTo>
                  <a:lnTo>
                    <a:pt x="11748" y="1051"/>
                  </a:lnTo>
                  <a:cubicBezTo>
                    <a:pt x="11729" y="1046"/>
                    <a:pt x="11710" y="1044"/>
                    <a:pt x="11691" y="1044"/>
                  </a:cubicBezTo>
                  <a:cubicBezTo>
                    <a:pt x="11554" y="1044"/>
                    <a:pt x="11431" y="1152"/>
                    <a:pt x="11420" y="1302"/>
                  </a:cubicBezTo>
                  <a:cubicBezTo>
                    <a:pt x="11414" y="1436"/>
                    <a:pt x="11508" y="1553"/>
                    <a:pt x="11637" y="1582"/>
                  </a:cubicBezTo>
                  <a:lnTo>
                    <a:pt x="13308" y="1951"/>
                  </a:lnTo>
                  <a:lnTo>
                    <a:pt x="13308" y="3079"/>
                  </a:lnTo>
                  <a:lnTo>
                    <a:pt x="7195" y="1741"/>
                  </a:lnTo>
                  <a:lnTo>
                    <a:pt x="7195" y="606"/>
                  </a:lnTo>
                  <a:lnTo>
                    <a:pt x="9253" y="1056"/>
                  </a:lnTo>
                  <a:cubicBezTo>
                    <a:pt x="9273" y="1061"/>
                    <a:pt x="9293" y="1063"/>
                    <a:pt x="9313" y="1063"/>
                  </a:cubicBezTo>
                  <a:cubicBezTo>
                    <a:pt x="9452" y="1063"/>
                    <a:pt x="9575" y="959"/>
                    <a:pt x="9579" y="805"/>
                  </a:cubicBezTo>
                  <a:cubicBezTo>
                    <a:pt x="9591" y="671"/>
                    <a:pt x="9491" y="554"/>
                    <a:pt x="9363" y="530"/>
                  </a:cubicBezTo>
                  <a:lnTo>
                    <a:pt x="6985" y="4"/>
                  </a:lnTo>
                  <a:cubicBezTo>
                    <a:pt x="6964" y="1"/>
                    <a:pt x="6944" y="0"/>
                    <a:pt x="69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33"/>
            <p:cNvSpPr/>
            <p:nvPr/>
          </p:nvSpPr>
          <p:spPr>
            <a:xfrm>
              <a:off x="5615250" y="2268825"/>
              <a:ext cx="71775" cy="64900"/>
            </a:xfrm>
            <a:custGeom>
              <a:avLst/>
              <a:gdLst/>
              <a:ahLst/>
              <a:cxnLst/>
              <a:rect l="l" t="t" r="r" b="b"/>
              <a:pathLst>
                <a:path w="2871" h="2596" extrusionOk="0">
                  <a:moveTo>
                    <a:pt x="2327" y="608"/>
                  </a:moveTo>
                  <a:lnTo>
                    <a:pt x="2327" y="1597"/>
                  </a:lnTo>
                  <a:lnTo>
                    <a:pt x="539" y="1988"/>
                  </a:lnTo>
                  <a:lnTo>
                    <a:pt x="539" y="1001"/>
                  </a:lnTo>
                  <a:lnTo>
                    <a:pt x="2327" y="608"/>
                  </a:lnTo>
                  <a:close/>
                  <a:moveTo>
                    <a:pt x="2592" y="1"/>
                  </a:moveTo>
                  <a:cubicBezTo>
                    <a:pt x="2574" y="1"/>
                    <a:pt x="2556" y="3"/>
                    <a:pt x="2538" y="6"/>
                  </a:cubicBezTo>
                  <a:lnTo>
                    <a:pt x="211" y="521"/>
                  </a:lnTo>
                  <a:cubicBezTo>
                    <a:pt x="89" y="545"/>
                    <a:pt x="0" y="656"/>
                    <a:pt x="0" y="783"/>
                  </a:cubicBezTo>
                  <a:lnTo>
                    <a:pt x="0" y="2321"/>
                  </a:lnTo>
                  <a:cubicBezTo>
                    <a:pt x="0" y="2368"/>
                    <a:pt x="13" y="2415"/>
                    <a:pt x="30" y="2455"/>
                  </a:cubicBezTo>
                  <a:cubicBezTo>
                    <a:pt x="83" y="2549"/>
                    <a:pt x="176" y="2596"/>
                    <a:pt x="270" y="2596"/>
                  </a:cubicBezTo>
                  <a:cubicBezTo>
                    <a:pt x="288" y="2596"/>
                    <a:pt x="310" y="2596"/>
                    <a:pt x="328" y="2590"/>
                  </a:cubicBezTo>
                  <a:lnTo>
                    <a:pt x="2654" y="2081"/>
                  </a:lnTo>
                  <a:cubicBezTo>
                    <a:pt x="2778" y="2053"/>
                    <a:pt x="2870" y="1941"/>
                    <a:pt x="2870" y="1819"/>
                  </a:cubicBezTo>
                  <a:lnTo>
                    <a:pt x="2870" y="276"/>
                  </a:lnTo>
                  <a:cubicBezTo>
                    <a:pt x="2870" y="187"/>
                    <a:pt x="2829" y="112"/>
                    <a:pt x="2765" y="60"/>
                  </a:cubicBezTo>
                  <a:cubicBezTo>
                    <a:pt x="2715" y="23"/>
                    <a:pt x="2654" y="1"/>
                    <a:pt x="25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33"/>
            <p:cNvSpPr/>
            <p:nvPr/>
          </p:nvSpPr>
          <p:spPr>
            <a:xfrm>
              <a:off x="5816875" y="2168300"/>
              <a:ext cx="13625" cy="13625"/>
            </a:xfrm>
            <a:custGeom>
              <a:avLst/>
              <a:gdLst/>
              <a:ahLst/>
              <a:cxnLst/>
              <a:rect l="l" t="t" r="r" b="b"/>
              <a:pathLst>
                <a:path w="545" h="545" extrusionOk="0">
                  <a:moveTo>
                    <a:pt x="275" y="0"/>
                  </a:moveTo>
                  <a:cubicBezTo>
                    <a:pt x="124" y="0"/>
                    <a:pt x="1" y="124"/>
                    <a:pt x="1" y="275"/>
                  </a:cubicBezTo>
                  <a:cubicBezTo>
                    <a:pt x="1" y="421"/>
                    <a:pt x="124" y="545"/>
                    <a:pt x="275" y="545"/>
                  </a:cubicBezTo>
                  <a:cubicBezTo>
                    <a:pt x="421" y="545"/>
                    <a:pt x="545" y="421"/>
                    <a:pt x="545" y="275"/>
                  </a:cubicBezTo>
                  <a:cubicBezTo>
                    <a:pt x="545" y="124"/>
                    <a:pt x="421" y="0"/>
                    <a:pt x="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2" name="Google Shape;2602;p33"/>
          <p:cNvGrpSpPr/>
          <p:nvPr/>
        </p:nvGrpSpPr>
        <p:grpSpPr>
          <a:xfrm>
            <a:off x="267415" y="4371950"/>
            <a:ext cx="618339" cy="616601"/>
            <a:chOff x="4805675" y="3233600"/>
            <a:chExt cx="346700" cy="345725"/>
          </a:xfrm>
        </p:grpSpPr>
        <p:sp>
          <p:nvSpPr>
            <p:cNvPr id="2603" name="Google Shape;2603;p33"/>
            <p:cNvSpPr/>
            <p:nvPr/>
          </p:nvSpPr>
          <p:spPr>
            <a:xfrm>
              <a:off x="4981600" y="3360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33"/>
            <p:cNvSpPr/>
            <p:nvPr/>
          </p:nvSpPr>
          <p:spPr>
            <a:xfrm>
              <a:off x="4805675" y="3233600"/>
              <a:ext cx="346700" cy="345725"/>
            </a:xfrm>
            <a:custGeom>
              <a:avLst/>
              <a:gdLst/>
              <a:ahLst/>
              <a:cxnLst/>
              <a:rect l="l" t="t" r="r" b="b"/>
              <a:pathLst>
                <a:path w="13868" h="13829" extrusionOk="0">
                  <a:moveTo>
                    <a:pt x="7171" y="1922"/>
                  </a:moveTo>
                  <a:cubicBezTo>
                    <a:pt x="7154" y="1958"/>
                    <a:pt x="7078" y="2081"/>
                    <a:pt x="7078" y="2081"/>
                  </a:cubicBezTo>
                  <a:cubicBezTo>
                    <a:pt x="7054" y="2127"/>
                    <a:pt x="7037" y="2181"/>
                    <a:pt x="7043" y="2232"/>
                  </a:cubicBezTo>
                  <a:lnTo>
                    <a:pt x="7084" y="2958"/>
                  </a:lnTo>
                  <a:cubicBezTo>
                    <a:pt x="6960" y="2958"/>
                    <a:pt x="6855" y="3039"/>
                    <a:pt x="6820" y="3157"/>
                  </a:cubicBezTo>
                  <a:lnTo>
                    <a:pt x="6757" y="3408"/>
                  </a:lnTo>
                  <a:cubicBezTo>
                    <a:pt x="6709" y="3578"/>
                    <a:pt x="6563" y="3694"/>
                    <a:pt x="6399" y="3718"/>
                  </a:cubicBezTo>
                  <a:cubicBezTo>
                    <a:pt x="5921" y="3068"/>
                    <a:pt x="6131" y="2256"/>
                    <a:pt x="6248" y="1922"/>
                  </a:cubicBezTo>
                  <a:close/>
                  <a:moveTo>
                    <a:pt x="9239" y="5278"/>
                  </a:moveTo>
                  <a:cubicBezTo>
                    <a:pt x="9258" y="5377"/>
                    <a:pt x="9304" y="5464"/>
                    <a:pt x="9387" y="5529"/>
                  </a:cubicBezTo>
                  <a:cubicBezTo>
                    <a:pt x="9460" y="5588"/>
                    <a:pt x="9547" y="5617"/>
                    <a:pt x="9635" y="5617"/>
                  </a:cubicBezTo>
                  <a:cubicBezTo>
                    <a:pt x="9723" y="5617"/>
                    <a:pt x="9810" y="5588"/>
                    <a:pt x="9883" y="5529"/>
                  </a:cubicBezTo>
                  <a:cubicBezTo>
                    <a:pt x="9965" y="5464"/>
                    <a:pt x="10040" y="5388"/>
                    <a:pt x="10111" y="5301"/>
                  </a:cubicBezTo>
                  <a:lnTo>
                    <a:pt x="10111" y="5301"/>
                  </a:lnTo>
                  <a:cubicBezTo>
                    <a:pt x="9948" y="5874"/>
                    <a:pt x="9509" y="6341"/>
                    <a:pt x="8936" y="6540"/>
                  </a:cubicBezTo>
                  <a:lnTo>
                    <a:pt x="8586" y="6119"/>
                  </a:lnTo>
                  <a:cubicBezTo>
                    <a:pt x="8720" y="5780"/>
                    <a:pt x="8948" y="5488"/>
                    <a:pt x="9239" y="5278"/>
                  </a:cubicBezTo>
                  <a:close/>
                  <a:moveTo>
                    <a:pt x="8047" y="6318"/>
                  </a:moveTo>
                  <a:lnTo>
                    <a:pt x="8591" y="6966"/>
                  </a:lnTo>
                  <a:lnTo>
                    <a:pt x="7375" y="8048"/>
                  </a:lnTo>
                  <a:cubicBezTo>
                    <a:pt x="7174" y="8225"/>
                    <a:pt x="6922" y="8314"/>
                    <a:pt x="6669" y="8314"/>
                  </a:cubicBezTo>
                  <a:cubicBezTo>
                    <a:pt x="6437" y="8314"/>
                    <a:pt x="6204" y="8239"/>
                    <a:pt x="6008" y="8089"/>
                  </a:cubicBezTo>
                  <a:lnTo>
                    <a:pt x="5435" y="7645"/>
                  </a:lnTo>
                  <a:cubicBezTo>
                    <a:pt x="5522" y="7581"/>
                    <a:pt x="5622" y="7533"/>
                    <a:pt x="5722" y="7498"/>
                  </a:cubicBezTo>
                  <a:lnTo>
                    <a:pt x="6855" y="7119"/>
                  </a:lnTo>
                  <a:cubicBezTo>
                    <a:pt x="6879" y="7107"/>
                    <a:pt x="6903" y="7101"/>
                    <a:pt x="6919" y="7084"/>
                  </a:cubicBezTo>
                  <a:lnTo>
                    <a:pt x="8047" y="6318"/>
                  </a:lnTo>
                  <a:close/>
                  <a:moveTo>
                    <a:pt x="4834" y="12747"/>
                  </a:moveTo>
                  <a:lnTo>
                    <a:pt x="4583" y="13284"/>
                  </a:lnTo>
                  <a:lnTo>
                    <a:pt x="3313" y="13284"/>
                  </a:lnTo>
                  <a:cubicBezTo>
                    <a:pt x="3232" y="13284"/>
                    <a:pt x="3202" y="13226"/>
                    <a:pt x="3191" y="13197"/>
                  </a:cubicBezTo>
                  <a:cubicBezTo>
                    <a:pt x="3186" y="13173"/>
                    <a:pt x="3173" y="13109"/>
                    <a:pt x="3238" y="13057"/>
                  </a:cubicBezTo>
                  <a:cubicBezTo>
                    <a:pt x="3501" y="12858"/>
                    <a:pt x="3828" y="12747"/>
                    <a:pt x="4162" y="12747"/>
                  </a:cubicBezTo>
                  <a:close/>
                  <a:moveTo>
                    <a:pt x="5090" y="8066"/>
                  </a:moveTo>
                  <a:lnTo>
                    <a:pt x="5687" y="8528"/>
                  </a:lnTo>
                  <a:cubicBezTo>
                    <a:pt x="5921" y="8714"/>
                    <a:pt x="6196" y="8819"/>
                    <a:pt x="6476" y="8854"/>
                  </a:cubicBezTo>
                  <a:cubicBezTo>
                    <a:pt x="6574" y="9229"/>
                    <a:pt x="6855" y="9539"/>
                    <a:pt x="7229" y="9661"/>
                  </a:cubicBezTo>
                  <a:lnTo>
                    <a:pt x="9042" y="10281"/>
                  </a:lnTo>
                  <a:cubicBezTo>
                    <a:pt x="10018" y="10613"/>
                    <a:pt x="10677" y="11531"/>
                    <a:pt x="10677" y="12566"/>
                  </a:cubicBezTo>
                  <a:cubicBezTo>
                    <a:pt x="10677" y="12963"/>
                    <a:pt x="10350" y="13284"/>
                    <a:pt x="9953" y="13284"/>
                  </a:cubicBezTo>
                  <a:lnTo>
                    <a:pt x="5179" y="13284"/>
                  </a:lnTo>
                  <a:lnTo>
                    <a:pt x="5600" y="12396"/>
                  </a:lnTo>
                  <a:lnTo>
                    <a:pt x="7796" y="12396"/>
                  </a:lnTo>
                  <a:cubicBezTo>
                    <a:pt x="7931" y="12396"/>
                    <a:pt x="8054" y="12296"/>
                    <a:pt x="8071" y="12162"/>
                  </a:cubicBezTo>
                  <a:cubicBezTo>
                    <a:pt x="8101" y="11999"/>
                    <a:pt x="7966" y="11853"/>
                    <a:pt x="7809" y="11853"/>
                  </a:cubicBezTo>
                  <a:lnTo>
                    <a:pt x="5441" y="11853"/>
                  </a:lnTo>
                  <a:cubicBezTo>
                    <a:pt x="5336" y="11853"/>
                    <a:pt x="5236" y="11911"/>
                    <a:pt x="5196" y="12010"/>
                  </a:cubicBezTo>
                  <a:lnTo>
                    <a:pt x="5137" y="12134"/>
                  </a:lnTo>
                  <a:cubicBezTo>
                    <a:pt x="4541" y="12069"/>
                    <a:pt x="4027" y="11683"/>
                    <a:pt x="3799" y="11134"/>
                  </a:cubicBezTo>
                  <a:cubicBezTo>
                    <a:pt x="4050" y="10918"/>
                    <a:pt x="4267" y="10667"/>
                    <a:pt x="4448" y="10380"/>
                  </a:cubicBezTo>
                  <a:cubicBezTo>
                    <a:pt x="4786" y="9842"/>
                    <a:pt x="4968" y="9216"/>
                    <a:pt x="4968" y="8579"/>
                  </a:cubicBezTo>
                  <a:cubicBezTo>
                    <a:pt x="4968" y="8398"/>
                    <a:pt x="5009" y="8223"/>
                    <a:pt x="5090" y="8066"/>
                  </a:cubicBezTo>
                  <a:close/>
                  <a:moveTo>
                    <a:pt x="5640" y="1"/>
                  </a:moveTo>
                  <a:cubicBezTo>
                    <a:pt x="4343" y="1"/>
                    <a:pt x="3285" y="1058"/>
                    <a:pt x="3285" y="2356"/>
                  </a:cubicBezTo>
                  <a:lnTo>
                    <a:pt x="3285" y="3718"/>
                  </a:lnTo>
                  <a:cubicBezTo>
                    <a:pt x="3080" y="4091"/>
                    <a:pt x="2922" y="4489"/>
                    <a:pt x="2817" y="4897"/>
                  </a:cubicBezTo>
                  <a:cubicBezTo>
                    <a:pt x="2782" y="5027"/>
                    <a:pt x="2846" y="5172"/>
                    <a:pt x="2970" y="5226"/>
                  </a:cubicBezTo>
                  <a:cubicBezTo>
                    <a:pt x="3003" y="5238"/>
                    <a:pt x="3036" y="5243"/>
                    <a:pt x="3069" y="5243"/>
                  </a:cubicBezTo>
                  <a:cubicBezTo>
                    <a:pt x="3192" y="5243"/>
                    <a:pt x="3305" y="5163"/>
                    <a:pt x="3337" y="5038"/>
                  </a:cubicBezTo>
                  <a:cubicBezTo>
                    <a:pt x="3437" y="4652"/>
                    <a:pt x="3588" y="4272"/>
                    <a:pt x="3787" y="3921"/>
                  </a:cubicBezTo>
                  <a:cubicBezTo>
                    <a:pt x="3811" y="3881"/>
                    <a:pt x="3822" y="3834"/>
                    <a:pt x="3822" y="3788"/>
                  </a:cubicBezTo>
                  <a:lnTo>
                    <a:pt x="3822" y="2356"/>
                  </a:lnTo>
                  <a:cubicBezTo>
                    <a:pt x="3822" y="1356"/>
                    <a:pt x="4640" y="538"/>
                    <a:pt x="5640" y="538"/>
                  </a:cubicBezTo>
                  <a:cubicBezTo>
                    <a:pt x="6266" y="538"/>
                    <a:pt x="6844" y="865"/>
                    <a:pt x="7178" y="1385"/>
                  </a:cubicBezTo>
                  <a:lnTo>
                    <a:pt x="6072" y="1385"/>
                  </a:lnTo>
                  <a:cubicBezTo>
                    <a:pt x="5967" y="1385"/>
                    <a:pt x="5873" y="1444"/>
                    <a:pt x="5827" y="1531"/>
                  </a:cubicBezTo>
                  <a:cubicBezTo>
                    <a:pt x="5797" y="1596"/>
                    <a:pt x="5155" y="2987"/>
                    <a:pt x="6008" y="4091"/>
                  </a:cubicBezTo>
                  <a:cubicBezTo>
                    <a:pt x="6043" y="4139"/>
                    <a:pt x="6091" y="4179"/>
                    <a:pt x="6131" y="4220"/>
                  </a:cubicBezTo>
                  <a:cubicBezTo>
                    <a:pt x="6377" y="4465"/>
                    <a:pt x="6487" y="4933"/>
                    <a:pt x="6499" y="5108"/>
                  </a:cubicBezTo>
                  <a:lnTo>
                    <a:pt x="6499" y="6680"/>
                  </a:lnTo>
                  <a:lnTo>
                    <a:pt x="5546" y="6996"/>
                  </a:lnTo>
                  <a:cubicBezTo>
                    <a:pt x="4863" y="7230"/>
                    <a:pt x="4419" y="7872"/>
                    <a:pt x="4413" y="8592"/>
                  </a:cubicBezTo>
                  <a:cubicBezTo>
                    <a:pt x="4407" y="9526"/>
                    <a:pt x="3933" y="10403"/>
                    <a:pt x="3173" y="10929"/>
                  </a:cubicBezTo>
                  <a:lnTo>
                    <a:pt x="3173" y="7405"/>
                  </a:lnTo>
                  <a:cubicBezTo>
                    <a:pt x="3173" y="7405"/>
                    <a:pt x="3068" y="7136"/>
                    <a:pt x="2928" y="7125"/>
                  </a:cubicBezTo>
                  <a:cubicBezTo>
                    <a:pt x="2924" y="7125"/>
                    <a:pt x="2921" y="7125"/>
                    <a:pt x="2917" y="7125"/>
                  </a:cubicBezTo>
                  <a:cubicBezTo>
                    <a:pt x="2765" y="7125"/>
                    <a:pt x="2636" y="7245"/>
                    <a:pt x="2630" y="7400"/>
                  </a:cubicBezTo>
                  <a:lnTo>
                    <a:pt x="2630" y="11379"/>
                  </a:lnTo>
                  <a:cubicBezTo>
                    <a:pt x="2636" y="11449"/>
                    <a:pt x="2665" y="11519"/>
                    <a:pt x="2712" y="11573"/>
                  </a:cubicBezTo>
                  <a:cubicBezTo>
                    <a:pt x="2770" y="11625"/>
                    <a:pt x="2841" y="11654"/>
                    <a:pt x="2911" y="11654"/>
                  </a:cubicBezTo>
                  <a:cubicBezTo>
                    <a:pt x="2951" y="11654"/>
                    <a:pt x="2986" y="11648"/>
                    <a:pt x="3027" y="11630"/>
                  </a:cubicBezTo>
                  <a:cubicBezTo>
                    <a:pt x="3132" y="11578"/>
                    <a:pt x="3238" y="11519"/>
                    <a:pt x="3337" y="11460"/>
                  </a:cubicBezTo>
                  <a:cubicBezTo>
                    <a:pt x="3483" y="11759"/>
                    <a:pt x="3699" y="12022"/>
                    <a:pt x="3957" y="12226"/>
                  </a:cubicBezTo>
                  <a:cubicBezTo>
                    <a:pt x="3583" y="12261"/>
                    <a:pt x="3215" y="12402"/>
                    <a:pt x="2911" y="12636"/>
                  </a:cubicBezTo>
                  <a:cubicBezTo>
                    <a:pt x="2700" y="12793"/>
                    <a:pt x="2606" y="13045"/>
                    <a:pt x="2660" y="13313"/>
                  </a:cubicBezTo>
                  <a:lnTo>
                    <a:pt x="286" y="13313"/>
                  </a:lnTo>
                  <a:cubicBezTo>
                    <a:pt x="277" y="13312"/>
                    <a:pt x="267" y="13312"/>
                    <a:pt x="258" y="13312"/>
                  </a:cubicBezTo>
                  <a:cubicBezTo>
                    <a:pt x="129" y="13312"/>
                    <a:pt x="17" y="13417"/>
                    <a:pt x="11" y="13548"/>
                  </a:cubicBezTo>
                  <a:cubicBezTo>
                    <a:pt x="1" y="13699"/>
                    <a:pt x="113" y="13829"/>
                    <a:pt x="262" y="13829"/>
                  </a:cubicBezTo>
                  <a:cubicBezTo>
                    <a:pt x="268" y="13829"/>
                    <a:pt x="275" y="13829"/>
                    <a:pt x="281" y="13828"/>
                  </a:cubicBezTo>
                  <a:lnTo>
                    <a:pt x="13588" y="13828"/>
                  </a:lnTo>
                  <a:cubicBezTo>
                    <a:pt x="13594" y="13829"/>
                    <a:pt x="13600" y="13829"/>
                    <a:pt x="13606" y="13829"/>
                  </a:cubicBezTo>
                  <a:cubicBezTo>
                    <a:pt x="13756" y="13829"/>
                    <a:pt x="13868" y="13699"/>
                    <a:pt x="13863" y="13548"/>
                  </a:cubicBezTo>
                  <a:cubicBezTo>
                    <a:pt x="13851" y="13407"/>
                    <a:pt x="13728" y="13297"/>
                    <a:pt x="13582" y="13297"/>
                  </a:cubicBezTo>
                  <a:lnTo>
                    <a:pt x="13582" y="13313"/>
                  </a:lnTo>
                  <a:lnTo>
                    <a:pt x="11011" y="13313"/>
                  </a:lnTo>
                  <a:cubicBezTo>
                    <a:pt x="11157" y="13109"/>
                    <a:pt x="11238" y="12858"/>
                    <a:pt x="11238" y="12590"/>
                  </a:cubicBezTo>
                  <a:cubicBezTo>
                    <a:pt x="11238" y="11315"/>
                    <a:pt x="10432" y="10187"/>
                    <a:pt x="9228" y="9777"/>
                  </a:cubicBezTo>
                  <a:lnTo>
                    <a:pt x="7405" y="9159"/>
                  </a:lnTo>
                  <a:cubicBezTo>
                    <a:pt x="7241" y="9100"/>
                    <a:pt x="7107" y="8978"/>
                    <a:pt x="7037" y="8825"/>
                  </a:cubicBezTo>
                  <a:cubicBezTo>
                    <a:pt x="7288" y="8767"/>
                    <a:pt x="7534" y="8644"/>
                    <a:pt x="7739" y="8463"/>
                  </a:cubicBezTo>
                  <a:lnTo>
                    <a:pt x="9153" y="7206"/>
                  </a:lnTo>
                  <a:cubicBezTo>
                    <a:pt x="9204" y="7154"/>
                    <a:pt x="9239" y="7090"/>
                    <a:pt x="9239" y="7020"/>
                  </a:cubicBezTo>
                  <a:cubicBezTo>
                    <a:pt x="10075" y="6675"/>
                    <a:pt x="10660" y="5885"/>
                    <a:pt x="10725" y="4962"/>
                  </a:cubicBezTo>
                  <a:cubicBezTo>
                    <a:pt x="10742" y="4752"/>
                    <a:pt x="10607" y="4559"/>
                    <a:pt x="10409" y="4489"/>
                  </a:cubicBezTo>
                  <a:cubicBezTo>
                    <a:pt x="10356" y="4470"/>
                    <a:pt x="10303" y="4461"/>
                    <a:pt x="10250" y="4461"/>
                  </a:cubicBezTo>
                  <a:cubicBezTo>
                    <a:pt x="10075" y="4461"/>
                    <a:pt x="9911" y="4562"/>
                    <a:pt x="9830" y="4728"/>
                  </a:cubicBezTo>
                  <a:cubicBezTo>
                    <a:pt x="9759" y="4624"/>
                    <a:pt x="9644" y="4565"/>
                    <a:pt x="9522" y="4565"/>
                  </a:cubicBezTo>
                  <a:cubicBezTo>
                    <a:pt x="9473" y="4565"/>
                    <a:pt x="9423" y="4574"/>
                    <a:pt x="9374" y="4595"/>
                  </a:cubicBezTo>
                  <a:cubicBezTo>
                    <a:pt x="8861" y="4822"/>
                    <a:pt x="8440" y="5213"/>
                    <a:pt x="8187" y="5710"/>
                  </a:cubicBezTo>
                  <a:cubicBezTo>
                    <a:pt x="8160" y="5699"/>
                    <a:pt x="8130" y="5694"/>
                    <a:pt x="8100" y="5694"/>
                  </a:cubicBezTo>
                  <a:cubicBezTo>
                    <a:pt x="8047" y="5694"/>
                    <a:pt x="7994" y="5710"/>
                    <a:pt x="7949" y="5739"/>
                  </a:cubicBezTo>
                  <a:lnTo>
                    <a:pt x="7043" y="6359"/>
                  </a:lnTo>
                  <a:lnTo>
                    <a:pt x="7043" y="5078"/>
                  </a:lnTo>
                  <a:cubicBezTo>
                    <a:pt x="7043" y="5056"/>
                    <a:pt x="7002" y="4576"/>
                    <a:pt x="6768" y="4161"/>
                  </a:cubicBezTo>
                  <a:cubicBezTo>
                    <a:pt x="7013" y="4045"/>
                    <a:pt x="7213" y="3823"/>
                    <a:pt x="7283" y="3543"/>
                  </a:cubicBezTo>
                  <a:lnTo>
                    <a:pt x="7294" y="3495"/>
                  </a:lnTo>
                  <a:lnTo>
                    <a:pt x="7375" y="3495"/>
                  </a:lnTo>
                  <a:cubicBezTo>
                    <a:pt x="7410" y="3495"/>
                    <a:pt x="7445" y="3489"/>
                    <a:pt x="7475" y="3478"/>
                  </a:cubicBezTo>
                  <a:cubicBezTo>
                    <a:pt x="7591" y="3430"/>
                    <a:pt x="7656" y="3319"/>
                    <a:pt x="7650" y="3209"/>
                  </a:cubicBezTo>
                  <a:lnTo>
                    <a:pt x="7598" y="2286"/>
                  </a:lnTo>
                  <a:cubicBezTo>
                    <a:pt x="7709" y="2098"/>
                    <a:pt x="7802" y="1922"/>
                    <a:pt x="7809" y="1566"/>
                  </a:cubicBezTo>
                  <a:cubicBezTo>
                    <a:pt x="7820" y="1496"/>
                    <a:pt x="7809" y="1420"/>
                    <a:pt x="7774" y="1350"/>
                  </a:cubicBezTo>
                  <a:cubicBezTo>
                    <a:pt x="7388" y="532"/>
                    <a:pt x="6546" y="1"/>
                    <a:pt x="56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33"/>
            <p:cNvSpPr/>
            <p:nvPr/>
          </p:nvSpPr>
          <p:spPr>
            <a:xfrm>
              <a:off x="4871550" y="3381300"/>
              <a:ext cx="13625" cy="13650"/>
            </a:xfrm>
            <a:custGeom>
              <a:avLst/>
              <a:gdLst/>
              <a:ahLst/>
              <a:cxnLst/>
              <a:rect l="l" t="t" r="r" b="b"/>
              <a:pathLst>
                <a:path w="545" h="546" extrusionOk="0">
                  <a:moveTo>
                    <a:pt x="276" y="1"/>
                  </a:moveTo>
                  <a:cubicBezTo>
                    <a:pt x="124" y="1"/>
                    <a:pt x="1" y="124"/>
                    <a:pt x="1" y="270"/>
                  </a:cubicBezTo>
                  <a:cubicBezTo>
                    <a:pt x="1" y="422"/>
                    <a:pt x="124" y="545"/>
                    <a:pt x="276" y="545"/>
                  </a:cubicBezTo>
                  <a:cubicBezTo>
                    <a:pt x="422" y="545"/>
                    <a:pt x="545" y="422"/>
                    <a:pt x="545" y="270"/>
                  </a:cubicBezTo>
                  <a:cubicBezTo>
                    <a:pt x="545" y="124"/>
                    <a:pt x="422" y="1"/>
                    <a:pt x="2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56729" y="1018233"/>
            <a:ext cx="8080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K.H. Ahmad </a:t>
            </a:r>
            <a:r>
              <a:rPr lang="en-US" dirty="0" err="1"/>
              <a:t>Dahlan</a:t>
            </a:r>
            <a:r>
              <a:rPr lang="en-US" dirty="0"/>
              <a:t> </a:t>
            </a:r>
            <a:r>
              <a:rPr lang="en-US" dirty="0" err="1"/>
              <a:t>berangkat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keprihatinannya</a:t>
            </a:r>
            <a:r>
              <a:rPr lang="en-US" dirty="0"/>
              <a:t> </a:t>
            </a:r>
            <a:r>
              <a:rPr lang="en-US" dirty="0" err="1"/>
              <a:t>terhadapsituasi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global </a:t>
            </a:r>
            <a:r>
              <a:rPr lang="en-US" dirty="0" err="1"/>
              <a:t>umat</a:t>
            </a:r>
            <a:r>
              <a:rPr lang="en-US" dirty="0"/>
              <a:t> Islam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yang </a:t>
            </a:r>
            <a:r>
              <a:rPr lang="en-US" dirty="0" err="1"/>
              <a:t>tenggelam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kejumudan</a:t>
            </a:r>
            <a:r>
              <a:rPr lang="en-US" dirty="0"/>
              <a:t> (</a:t>
            </a:r>
            <a:r>
              <a:rPr lang="en-US" dirty="0" err="1"/>
              <a:t>stagnasi</a:t>
            </a:r>
            <a:r>
              <a:rPr lang="en-US" dirty="0"/>
              <a:t>), </a:t>
            </a:r>
            <a:r>
              <a:rPr lang="en-US" dirty="0" err="1"/>
              <a:t>kebodohan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keterbelakangan</a:t>
            </a:r>
            <a:r>
              <a:rPr lang="en-US" dirty="0"/>
              <a:t>.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diperparah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kolonial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Indonesia.Pemikiran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ide-ide K.H. Ahmad </a:t>
            </a:r>
            <a:r>
              <a:rPr lang="en-US" dirty="0" err="1"/>
              <a:t>Dahlan</a:t>
            </a:r>
            <a:r>
              <a:rPr lang="en-US" dirty="0"/>
              <a:t> </a:t>
            </a:r>
            <a:r>
              <a:rPr lang="en-US" dirty="0" err="1"/>
              <a:t>tertuang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dirikan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18 </a:t>
            </a:r>
            <a:r>
              <a:rPr lang="en-US" dirty="0" err="1"/>
              <a:t>Nopember</a:t>
            </a:r>
            <a:r>
              <a:rPr lang="en-US" dirty="0"/>
              <a:t> 1912.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karekter</a:t>
            </a:r>
            <a:r>
              <a:rPr lang="en-US" dirty="0"/>
              <a:t> </a:t>
            </a:r>
            <a:r>
              <a:rPr lang="en-US" dirty="0" err="1"/>
              <a:t>sebagaigerakan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.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tekan</a:t>
            </a:r>
            <a:r>
              <a:rPr lang="en-US" dirty="0"/>
              <a:t> </a:t>
            </a:r>
            <a:r>
              <a:rPr lang="en-US" dirty="0" err="1"/>
              <a:t>perjuangannya</a:t>
            </a:r>
            <a:r>
              <a:rPr lang="en-US" dirty="0"/>
              <a:t> </a:t>
            </a:r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pemurnian</a:t>
            </a:r>
            <a:r>
              <a:rPr lang="en-US" dirty="0"/>
              <a:t> </a:t>
            </a:r>
            <a:r>
              <a:rPr lang="en-US" dirty="0" err="1"/>
              <a:t>ajaranIslam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berakar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bid’ah</a:t>
            </a:r>
            <a:r>
              <a:rPr lang="en-US" dirty="0"/>
              <a:t>, </a:t>
            </a:r>
            <a:r>
              <a:rPr lang="en-US" dirty="0" err="1"/>
              <a:t>khurafat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tahayul</a:t>
            </a:r>
            <a:r>
              <a:rPr lang="en-US" dirty="0"/>
              <a:t>. Ide </a:t>
            </a:r>
            <a:r>
              <a:rPr lang="en-US" dirty="0" err="1"/>
              <a:t>pembaruannya</a:t>
            </a:r>
            <a:r>
              <a:rPr lang="en-US" dirty="0"/>
              <a:t> </a:t>
            </a:r>
            <a:r>
              <a:rPr lang="en-US" dirty="0" err="1"/>
              <a:t>menyetuh</a:t>
            </a:r>
            <a:r>
              <a:rPr lang="en-US" dirty="0"/>
              <a:t> </a:t>
            </a:r>
            <a:r>
              <a:rPr lang="en-US" dirty="0" err="1"/>
              <a:t>aqidah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syariat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uapcara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talqin</a:t>
            </a:r>
            <a:r>
              <a:rPr lang="en-US" dirty="0"/>
              <a:t>,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perkawinan</a:t>
            </a:r>
            <a:r>
              <a:rPr lang="en-US" dirty="0"/>
              <a:t>,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sunatan</a:t>
            </a:r>
            <a:r>
              <a:rPr lang="en-US" dirty="0"/>
              <a:t>, </a:t>
            </a:r>
            <a:r>
              <a:rPr lang="en-US" dirty="0" err="1"/>
              <a:t>menziarahi</a:t>
            </a:r>
            <a:r>
              <a:rPr lang="en-US" dirty="0"/>
              <a:t> </a:t>
            </a:r>
            <a:r>
              <a:rPr lang="en-US" dirty="0" err="1"/>
              <a:t>kuburan</a:t>
            </a:r>
            <a:r>
              <a:rPr lang="en-US" dirty="0"/>
              <a:t> yang </a:t>
            </a:r>
            <a:r>
              <a:rPr lang="en-US" dirty="0" err="1"/>
              <a:t>dikeramatkan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sesajen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pohon-pohon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jembatan</a:t>
            </a:r>
            <a:r>
              <a:rPr lang="en-US" dirty="0"/>
              <a:t>,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angker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,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terminologi</a:t>
            </a:r>
            <a:r>
              <a:rPr lang="en-US" dirty="0"/>
              <a:t> agama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dikenaldalam</a:t>
            </a:r>
            <a:r>
              <a:rPr lang="en-US" dirty="0"/>
              <a:t> Islam. </a:t>
            </a:r>
            <a:r>
              <a:rPr lang="en-US" dirty="0" err="1"/>
              <a:t>Menurut</a:t>
            </a:r>
            <a:r>
              <a:rPr lang="en-US" dirty="0"/>
              <a:t> K.H. Ahmad </a:t>
            </a:r>
            <a:r>
              <a:rPr lang="en-US" dirty="0" err="1"/>
              <a:t>Dahlan</a:t>
            </a:r>
            <a:r>
              <a:rPr lang="en-US" dirty="0"/>
              <a:t>,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menyelamatkan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Islam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yang </a:t>
            </a:r>
            <a:r>
              <a:rPr lang="en-US" dirty="0" err="1"/>
              <a:t>statis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yang 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 </a:t>
            </a:r>
            <a:r>
              <a:rPr lang="en-US" dirty="0" err="1"/>
              <a:t>Memang</a:t>
            </a:r>
            <a:r>
              <a:rPr lang="en-US" dirty="0"/>
              <a:t>,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1912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menggarap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pendidikan,namun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yang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1936. </a:t>
            </a:r>
            <a:r>
              <a:rPr lang="en-US" dirty="0" err="1"/>
              <a:t>Padamulanya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ucapan</a:t>
            </a:r>
            <a:r>
              <a:rPr lang="en-US" dirty="0"/>
              <a:t> K.H. Ahmad </a:t>
            </a:r>
            <a:r>
              <a:rPr lang="en-US" dirty="0" err="1"/>
              <a:t>Dahlan</a:t>
            </a:r>
            <a:r>
              <a:rPr lang="en-US" dirty="0"/>
              <a:t> : “</a:t>
            </a:r>
            <a:r>
              <a:rPr lang="en-US" dirty="0" err="1"/>
              <a:t>Dadiji</a:t>
            </a:r>
            <a:r>
              <a:rPr lang="en-US" dirty="0"/>
              <a:t> </a:t>
            </a:r>
            <a:r>
              <a:rPr lang="en-US" dirty="0" err="1"/>
              <a:t>kjai</a:t>
            </a:r>
            <a:r>
              <a:rPr lang="en-US" dirty="0"/>
              <a:t> </a:t>
            </a:r>
            <a:r>
              <a:rPr lang="en-US" dirty="0" err="1"/>
              <a:t>singkemajorean</a:t>
            </a:r>
            <a:r>
              <a:rPr lang="en-US" dirty="0"/>
              <a:t>, </a:t>
            </a:r>
            <a:r>
              <a:rPr lang="en-US" dirty="0" err="1"/>
              <a:t>adja</a:t>
            </a:r>
            <a:r>
              <a:rPr lang="en-US" dirty="0"/>
              <a:t> </a:t>
            </a:r>
            <a:r>
              <a:rPr lang="en-US" dirty="0" err="1"/>
              <a:t>kesel</a:t>
            </a:r>
            <a:r>
              <a:rPr lang="en-US" dirty="0"/>
              <a:t> </a:t>
            </a:r>
            <a:r>
              <a:rPr lang="en-US" dirty="0" err="1"/>
              <a:t>anggonu</a:t>
            </a:r>
            <a:r>
              <a:rPr lang="en-US" dirty="0"/>
              <a:t> </a:t>
            </a:r>
            <a:r>
              <a:rPr lang="en-US" dirty="0" err="1"/>
              <a:t>njambut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gawe</a:t>
            </a:r>
            <a:r>
              <a:rPr lang="en-US" dirty="0" smtClean="0"/>
              <a:t> </a:t>
            </a:r>
            <a:r>
              <a:rPr lang="en-US" dirty="0" err="1"/>
              <a:t>kanggo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” ( </a:t>
            </a:r>
            <a:r>
              <a:rPr lang="en-US" dirty="0" err="1"/>
              <a:t>Jadilah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maju</a:t>
            </a:r>
            <a:r>
              <a:rPr lang="en-US" dirty="0"/>
              <a:t>,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lelah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Muhammadiyah</a:t>
            </a:r>
            <a:r>
              <a:rPr lang="en-US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6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9" name="Google Shape;2749;p4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2"/>
                </a:solidFill>
              </a:rPr>
              <a:t>Kes</a:t>
            </a:r>
            <a:r>
              <a:rPr lang="en" dirty="0">
                <a:solidFill>
                  <a:schemeClr val="accent2"/>
                </a:solidFill>
              </a:rPr>
              <a:t>i</a:t>
            </a:r>
            <a:r>
              <a:rPr lang="en" dirty="0" smtClean="0"/>
              <a:t>mpulan</a:t>
            </a:r>
            <a:endParaRPr dirty="0"/>
          </a:p>
        </p:txBody>
      </p:sp>
      <p:cxnSp>
        <p:nvCxnSpPr>
          <p:cNvPr id="2750" name="Google Shape;2750;p41"/>
          <p:cNvCxnSpPr/>
          <p:nvPr/>
        </p:nvCxnSpPr>
        <p:spPr>
          <a:xfrm>
            <a:off x="831775" y="1044025"/>
            <a:ext cx="38928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48" name="Google Shape;2748;p41"/>
          <p:cNvSpPr/>
          <p:nvPr/>
        </p:nvSpPr>
        <p:spPr>
          <a:xfrm>
            <a:off x="566275" y="608563"/>
            <a:ext cx="265500" cy="265500"/>
          </a:xfrm>
          <a:prstGeom prst="star8">
            <a:avLst>
              <a:gd name="adj" fmla="val 375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54" name="Google Shape;2754;p41"/>
          <p:cNvGrpSpPr/>
          <p:nvPr/>
        </p:nvGrpSpPr>
        <p:grpSpPr>
          <a:xfrm>
            <a:off x="4170163" y="0"/>
            <a:ext cx="803700" cy="870300"/>
            <a:chOff x="1220300" y="2110075"/>
            <a:chExt cx="803700" cy="870300"/>
          </a:xfrm>
        </p:grpSpPr>
        <p:sp>
          <p:nvSpPr>
            <p:cNvPr id="2747" name="Google Shape;2747;p41"/>
            <p:cNvSpPr/>
            <p:nvPr/>
          </p:nvSpPr>
          <p:spPr>
            <a:xfrm>
              <a:off x="1220300" y="2110075"/>
              <a:ext cx="803700" cy="870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41"/>
            <p:cNvSpPr/>
            <p:nvPr/>
          </p:nvSpPr>
          <p:spPr>
            <a:xfrm>
              <a:off x="1220308" y="2110075"/>
              <a:ext cx="803559" cy="870243"/>
            </a:xfrm>
            <a:custGeom>
              <a:avLst/>
              <a:gdLst/>
              <a:ahLst/>
              <a:cxnLst/>
              <a:rect l="l" t="t" r="r" b="b"/>
              <a:pathLst>
                <a:path w="63914" h="69218" extrusionOk="0">
                  <a:moveTo>
                    <a:pt x="31961" y="355"/>
                  </a:moveTo>
                  <a:cubicBezTo>
                    <a:pt x="32875" y="1318"/>
                    <a:pt x="34421" y="2608"/>
                    <a:pt x="36685" y="3499"/>
                  </a:cubicBezTo>
                  <a:cubicBezTo>
                    <a:pt x="38035" y="4034"/>
                    <a:pt x="38629" y="5449"/>
                    <a:pt x="38748" y="5971"/>
                  </a:cubicBezTo>
                  <a:lnTo>
                    <a:pt x="38748" y="7535"/>
                  </a:lnTo>
                  <a:cubicBezTo>
                    <a:pt x="38748" y="7576"/>
                    <a:pt x="38772" y="7617"/>
                    <a:pt x="38801" y="7647"/>
                  </a:cubicBezTo>
                  <a:cubicBezTo>
                    <a:pt x="38830" y="7667"/>
                    <a:pt x="38869" y="7679"/>
                    <a:pt x="38904" y="7679"/>
                  </a:cubicBezTo>
                  <a:cubicBezTo>
                    <a:pt x="38912" y="7679"/>
                    <a:pt x="38919" y="7678"/>
                    <a:pt x="38926" y="7677"/>
                  </a:cubicBezTo>
                  <a:lnTo>
                    <a:pt x="40341" y="7362"/>
                  </a:lnTo>
                  <a:cubicBezTo>
                    <a:pt x="40965" y="7223"/>
                    <a:pt x="41584" y="7156"/>
                    <a:pt x="42189" y="7156"/>
                  </a:cubicBezTo>
                  <a:cubicBezTo>
                    <a:pt x="46520" y="7156"/>
                    <a:pt x="50191" y="10546"/>
                    <a:pt x="50546" y="14864"/>
                  </a:cubicBezTo>
                  <a:lnTo>
                    <a:pt x="50635" y="15898"/>
                  </a:lnTo>
                  <a:cubicBezTo>
                    <a:pt x="50640" y="15975"/>
                    <a:pt x="50700" y="16028"/>
                    <a:pt x="50777" y="16034"/>
                  </a:cubicBezTo>
                  <a:lnTo>
                    <a:pt x="51811" y="16063"/>
                  </a:lnTo>
                  <a:cubicBezTo>
                    <a:pt x="56400" y="16189"/>
                    <a:pt x="59997" y="19874"/>
                    <a:pt x="59997" y="24463"/>
                  </a:cubicBezTo>
                  <a:cubicBezTo>
                    <a:pt x="59997" y="25134"/>
                    <a:pt x="59901" y="25835"/>
                    <a:pt x="59723" y="26542"/>
                  </a:cubicBezTo>
                  <a:lnTo>
                    <a:pt x="59533" y="27297"/>
                  </a:lnTo>
                  <a:cubicBezTo>
                    <a:pt x="59514" y="27351"/>
                    <a:pt x="59539" y="27417"/>
                    <a:pt x="59586" y="27452"/>
                  </a:cubicBezTo>
                  <a:lnTo>
                    <a:pt x="60211" y="27916"/>
                  </a:lnTo>
                  <a:cubicBezTo>
                    <a:pt x="62380" y="29521"/>
                    <a:pt x="63621" y="31981"/>
                    <a:pt x="63621" y="34667"/>
                  </a:cubicBezTo>
                  <a:cubicBezTo>
                    <a:pt x="63621" y="37336"/>
                    <a:pt x="62386" y="39791"/>
                    <a:pt x="60233" y="41402"/>
                  </a:cubicBezTo>
                  <a:lnTo>
                    <a:pt x="59616" y="41860"/>
                  </a:lnTo>
                  <a:cubicBezTo>
                    <a:pt x="59569" y="41895"/>
                    <a:pt x="59550" y="41954"/>
                    <a:pt x="59563" y="42014"/>
                  </a:cubicBezTo>
                  <a:lnTo>
                    <a:pt x="59747" y="42757"/>
                  </a:lnTo>
                  <a:cubicBezTo>
                    <a:pt x="59912" y="43435"/>
                    <a:pt x="59997" y="44106"/>
                    <a:pt x="59997" y="44754"/>
                  </a:cubicBezTo>
                  <a:cubicBezTo>
                    <a:pt x="59997" y="49081"/>
                    <a:pt x="56751" y="52682"/>
                    <a:pt x="52448" y="53122"/>
                  </a:cubicBezTo>
                  <a:lnTo>
                    <a:pt x="52020" y="53164"/>
                  </a:lnTo>
                  <a:cubicBezTo>
                    <a:pt x="51984" y="53170"/>
                    <a:pt x="51954" y="53182"/>
                    <a:pt x="51931" y="53212"/>
                  </a:cubicBezTo>
                  <a:lnTo>
                    <a:pt x="51633" y="53527"/>
                  </a:lnTo>
                  <a:cubicBezTo>
                    <a:pt x="51348" y="53824"/>
                    <a:pt x="51087" y="54092"/>
                    <a:pt x="50832" y="54341"/>
                  </a:cubicBezTo>
                  <a:lnTo>
                    <a:pt x="50563" y="54608"/>
                  </a:lnTo>
                  <a:cubicBezTo>
                    <a:pt x="50541" y="54627"/>
                    <a:pt x="50522" y="54655"/>
                    <a:pt x="50516" y="54685"/>
                  </a:cubicBezTo>
                  <a:lnTo>
                    <a:pt x="50456" y="55060"/>
                  </a:lnTo>
                  <a:cubicBezTo>
                    <a:pt x="49767" y="59113"/>
                    <a:pt x="46284" y="62061"/>
                    <a:pt x="42171" y="62061"/>
                  </a:cubicBezTo>
                  <a:cubicBezTo>
                    <a:pt x="41571" y="62061"/>
                    <a:pt x="40953" y="61990"/>
                    <a:pt x="40341" y="61853"/>
                  </a:cubicBezTo>
                  <a:lnTo>
                    <a:pt x="38926" y="61538"/>
                  </a:lnTo>
                  <a:cubicBezTo>
                    <a:pt x="38916" y="61535"/>
                    <a:pt x="38904" y="61534"/>
                    <a:pt x="38893" y="61534"/>
                  </a:cubicBezTo>
                  <a:cubicBezTo>
                    <a:pt x="38861" y="61534"/>
                    <a:pt x="38827" y="61546"/>
                    <a:pt x="38801" y="61568"/>
                  </a:cubicBezTo>
                  <a:cubicBezTo>
                    <a:pt x="38772" y="61592"/>
                    <a:pt x="38748" y="61633"/>
                    <a:pt x="38748" y="61681"/>
                  </a:cubicBezTo>
                  <a:lnTo>
                    <a:pt x="38748" y="63244"/>
                  </a:lnTo>
                  <a:cubicBezTo>
                    <a:pt x="38629" y="63767"/>
                    <a:pt x="38035" y="65175"/>
                    <a:pt x="36685" y="65710"/>
                  </a:cubicBezTo>
                  <a:cubicBezTo>
                    <a:pt x="34421" y="66609"/>
                    <a:pt x="32875" y="67893"/>
                    <a:pt x="31961" y="68856"/>
                  </a:cubicBezTo>
                  <a:cubicBezTo>
                    <a:pt x="31039" y="67893"/>
                    <a:pt x="29500" y="66609"/>
                    <a:pt x="27235" y="65710"/>
                  </a:cubicBezTo>
                  <a:cubicBezTo>
                    <a:pt x="25880" y="65182"/>
                    <a:pt x="25292" y="63762"/>
                    <a:pt x="25166" y="63244"/>
                  </a:cubicBezTo>
                  <a:lnTo>
                    <a:pt x="25166" y="61681"/>
                  </a:lnTo>
                  <a:cubicBezTo>
                    <a:pt x="25166" y="61633"/>
                    <a:pt x="25149" y="61592"/>
                    <a:pt x="25114" y="61568"/>
                  </a:cubicBezTo>
                  <a:cubicBezTo>
                    <a:pt x="25087" y="61546"/>
                    <a:pt x="25057" y="61534"/>
                    <a:pt x="25026" y="61534"/>
                  </a:cubicBezTo>
                  <a:cubicBezTo>
                    <a:pt x="25015" y="61534"/>
                    <a:pt x="25004" y="61535"/>
                    <a:pt x="24994" y="61538"/>
                  </a:cubicBezTo>
                  <a:lnTo>
                    <a:pt x="23580" y="61853"/>
                  </a:lnTo>
                  <a:cubicBezTo>
                    <a:pt x="22961" y="61990"/>
                    <a:pt x="22343" y="62061"/>
                    <a:pt x="21743" y="62061"/>
                  </a:cubicBezTo>
                  <a:cubicBezTo>
                    <a:pt x="17630" y="62061"/>
                    <a:pt x="14147" y="59113"/>
                    <a:pt x="13464" y="55060"/>
                  </a:cubicBezTo>
                  <a:lnTo>
                    <a:pt x="13398" y="54685"/>
                  </a:lnTo>
                  <a:cubicBezTo>
                    <a:pt x="13392" y="54655"/>
                    <a:pt x="13381" y="54627"/>
                    <a:pt x="13357" y="54608"/>
                  </a:cubicBezTo>
                  <a:lnTo>
                    <a:pt x="13088" y="54341"/>
                  </a:lnTo>
                  <a:cubicBezTo>
                    <a:pt x="12833" y="54092"/>
                    <a:pt x="12572" y="53824"/>
                    <a:pt x="12287" y="53527"/>
                  </a:cubicBezTo>
                  <a:lnTo>
                    <a:pt x="11990" y="53212"/>
                  </a:lnTo>
                  <a:cubicBezTo>
                    <a:pt x="11966" y="53182"/>
                    <a:pt x="11930" y="53170"/>
                    <a:pt x="11900" y="53164"/>
                  </a:cubicBezTo>
                  <a:lnTo>
                    <a:pt x="11467" y="53122"/>
                  </a:lnTo>
                  <a:cubicBezTo>
                    <a:pt x="7169" y="52682"/>
                    <a:pt x="3923" y="49081"/>
                    <a:pt x="3923" y="44754"/>
                  </a:cubicBezTo>
                  <a:cubicBezTo>
                    <a:pt x="3923" y="44106"/>
                    <a:pt x="4007" y="43435"/>
                    <a:pt x="4173" y="42757"/>
                  </a:cubicBezTo>
                  <a:lnTo>
                    <a:pt x="4351" y="42014"/>
                  </a:lnTo>
                  <a:cubicBezTo>
                    <a:pt x="4370" y="41954"/>
                    <a:pt x="4346" y="41895"/>
                    <a:pt x="4298" y="41860"/>
                  </a:cubicBezTo>
                  <a:lnTo>
                    <a:pt x="3687" y="41402"/>
                  </a:lnTo>
                  <a:cubicBezTo>
                    <a:pt x="1528" y="39791"/>
                    <a:pt x="293" y="37336"/>
                    <a:pt x="293" y="34667"/>
                  </a:cubicBezTo>
                  <a:cubicBezTo>
                    <a:pt x="293" y="31981"/>
                    <a:pt x="1541" y="29521"/>
                    <a:pt x="3709" y="27916"/>
                  </a:cubicBezTo>
                  <a:lnTo>
                    <a:pt x="4334" y="27452"/>
                  </a:lnTo>
                  <a:cubicBezTo>
                    <a:pt x="4381" y="27417"/>
                    <a:pt x="4400" y="27351"/>
                    <a:pt x="4387" y="27297"/>
                  </a:cubicBezTo>
                  <a:lnTo>
                    <a:pt x="4197" y="26542"/>
                  </a:lnTo>
                  <a:cubicBezTo>
                    <a:pt x="4013" y="25835"/>
                    <a:pt x="3923" y="25134"/>
                    <a:pt x="3923" y="24463"/>
                  </a:cubicBezTo>
                  <a:cubicBezTo>
                    <a:pt x="3923" y="19874"/>
                    <a:pt x="7514" y="16189"/>
                    <a:pt x="12103" y="16063"/>
                  </a:cubicBezTo>
                  <a:lnTo>
                    <a:pt x="13143" y="16034"/>
                  </a:lnTo>
                  <a:cubicBezTo>
                    <a:pt x="13214" y="16028"/>
                    <a:pt x="13280" y="15975"/>
                    <a:pt x="13285" y="15898"/>
                  </a:cubicBezTo>
                  <a:lnTo>
                    <a:pt x="13368" y="14864"/>
                  </a:lnTo>
                  <a:cubicBezTo>
                    <a:pt x="13728" y="10546"/>
                    <a:pt x="17396" y="7156"/>
                    <a:pt x="21730" y="7156"/>
                  </a:cubicBezTo>
                  <a:cubicBezTo>
                    <a:pt x="22336" y="7156"/>
                    <a:pt x="22955" y="7223"/>
                    <a:pt x="23580" y="7362"/>
                  </a:cubicBezTo>
                  <a:lnTo>
                    <a:pt x="24994" y="7677"/>
                  </a:lnTo>
                  <a:cubicBezTo>
                    <a:pt x="25001" y="7678"/>
                    <a:pt x="25008" y="7679"/>
                    <a:pt x="25015" y="7679"/>
                  </a:cubicBezTo>
                  <a:cubicBezTo>
                    <a:pt x="25050" y="7679"/>
                    <a:pt x="25084" y="7667"/>
                    <a:pt x="25114" y="7647"/>
                  </a:cubicBezTo>
                  <a:cubicBezTo>
                    <a:pt x="25149" y="7617"/>
                    <a:pt x="25166" y="7576"/>
                    <a:pt x="25166" y="7535"/>
                  </a:cubicBezTo>
                  <a:lnTo>
                    <a:pt x="25166" y="5971"/>
                  </a:lnTo>
                  <a:cubicBezTo>
                    <a:pt x="25292" y="5449"/>
                    <a:pt x="25880" y="4034"/>
                    <a:pt x="27235" y="3499"/>
                  </a:cubicBezTo>
                  <a:cubicBezTo>
                    <a:pt x="29500" y="2608"/>
                    <a:pt x="31039" y="1318"/>
                    <a:pt x="31961" y="355"/>
                  </a:cubicBezTo>
                  <a:close/>
                  <a:moveTo>
                    <a:pt x="31960" y="1"/>
                  </a:moveTo>
                  <a:cubicBezTo>
                    <a:pt x="31920" y="1"/>
                    <a:pt x="31880" y="16"/>
                    <a:pt x="31854" y="46"/>
                  </a:cubicBezTo>
                  <a:cubicBezTo>
                    <a:pt x="30968" y="997"/>
                    <a:pt x="29434" y="2317"/>
                    <a:pt x="27128" y="3225"/>
                  </a:cubicBezTo>
                  <a:cubicBezTo>
                    <a:pt x="25641" y="3814"/>
                    <a:pt x="24999" y="5371"/>
                    <a:pt x="24881" y="5924"/>
                  </a:cubicBezTo>
                  <a:cubicBezTo>
                    <a:pt x="24875" y="5930"/>
                    <a:pt x="24875" y="5941"/>
                    <a:pt x="24875" y="5954"/>
                  </a:cubicBezTo>
                  <a:lnTo>
                    <a:pt x="24875" y="7351"/>
                  </a:lnTo>
                  <a:lnTo>
                    <a:pt x="23644" y="7077"/>
                  </a:lnTo>
                  <a:cubicBezTo>
                    <a:pt x="23002" y="6934"/>
                    <a:pt x="22368" y="6863"/>
                    <a:pt x="21743" y="6863"/>
                  </a:cubicBezTo>
                  <a:cubicBezTo>
                    <a:pt x="17255" y="6863"/>
                    <a:pt x="13445" y="10363"/>
                    <a:pt x="13077" y="14840"/>
                  </a:cubicBezTo>
                  <a:lnTo>
                    <a:pt x="13000" y="15743"/>
                  </a:lnTo>
                  <a:lnTo>
                    <a:pt x="12097" y="15767"/>
                  </a:lnTo>
                  <a:cubicBezTo>
                    <a:pt x="7347" y="15898"/>
                    <a:pt x="3632" y="19714"/>
                    <a:pt x="3632" y="24463"/>
                  </a:cubicBezTo>
                  <a:cubicBezTo>
                    <a:pt x="3632" y="25157"/>
                    <a:pt x="3728" y="25883"/>
                    <a:pt x="3912" y="26614"/>
                  </a:cubicBezTo>
                  <a:lnTo>
                    <a:pt x="4079" y="27274"/>
                  </a:lnTo>
                  <a:lnTo>
                    <a:pt x="3531" y="27678"/>
                  </a:lnTo>
                  <a:cubicBezTo>
                    <a:pt x="1291" y="29342"/>
                    <a:pt x="1" y="31892"/>
                    <a:pt x="1" y="34667"/>
                  </a:cubicBezTo>
                  <a:cubicBezTo>
                    <a:pt x="1" y="37431"/>
                    <a:pt x="1279" y="39970"/>
                    <a:pt x="3508" y="41633"/>
                  </a:cubicBezTo>
                  <a:lnTo>
                    <a:pt x="4049" y="42038"/>
                  </a:lnTo>
                  <a:lnTo>
                    <a:pt x="3888" y="42686"/>
                  </a:lnTo>
                  <a:cubicBezTo>
                    <a:pt x="3716" y="43393"/>
                    <a:pt x="3632" y="44082"/>
                    <a:pt x="3632" y="44754"/>
                  </a:cubicBezTo>
                  <a:cubicBezTo>
                    <a:pt x="3632" y="49235"/>
                    <a:pt x="6985" y="52956"/>
                    <a:pt x="11437" y="53407"/>
                  </a:cubicBezTo>
                  <a:lnTo>
                    <a:pt x="11812" y="53450"/>
                  </a:lnTo>
                  <a:lnTo>
                    <a:pt x="12073" y="53722"/>
                  </a:lnTo>
                  <a:cubicBezTo>
                    <a:pt x="12358" y="54026"/>
                    <a:pt x="12625" y="54299"/>
                    <a:pt x="12882" y="54548"/>
                  </a:cubicBezTo>
                  <a:lnTo>
                    <a:pt x="13118" y="54781"/>
                  </a:lnTo>
                  <a:lnTo>
                    <a:pt x="13173" y="55107"/>
                  </a:lnTo>
                  <a:cubicBezTo>
                    <a:pt x="13886" y="59304"/>
                    <a:pt x="17488" y="62352"/>
                    <a:pt x="21743" y="62352"/>
                  </a:cubicBezTo>
                  <a:cubicBezTo>
                    <a:pt x="22368" y="62352"/>
                    <a:pt x="23002" y="62281"/>
                    <a:pt x="23644" y="62138"/>
                  </a:cubicBezTo>
                  <a:lnTo>
                    <a:pt x="24875" y="61859"/>
                  </a:lnTo>
                  <a:lnTo>
                    <a:pt x="24875" y="63262"/>
                  </a:lnTo>
                  <a:cubicBezTo>
                    <a:pt x="24875" y="63268"/>
                    <a:pt x="24875" y="63280"/>
                    <a:pt x="24881" y="63292"/>
                  </a:cubicBezTo>
                  <a:cubicBezTo>
                    <a:pt x="24999" y="63839"/>
                    <a:pt x="25641" y="65402"/>
                    <a:pt x="27128" y="65984"/>
                  </a:cubicBezTo>
                  <a:cubicBezTo>
                    <a:pt x="29434" y="66894"/>
                    <a:pt x="30968" y="68219"/>
                    <a:pt x="31854" y="69169"/>
                  </a:cubicBezTo>
                  <a:cubicBezTo>
                    <a:pt x="31877" y="69199"/>
                    <a:pt x="31918" y="69218"/>
                    <a:pt x="31961" y="69218"/>
                  </a:cubicBezTo>
                  <a:cubicBezTo>
                    <a:pt x="32002" y="69218"/>
                    <a:pt x="32038" y="69199"/>
                    <a:pt x="32068" y="69169"/>
                  </a:cubicBezTo>
                  <a:cubicBezTo>
                    <a:pt x="32946" y="68219"/>
                    <a:pt x="34486" y="66894"/>
                    <a:pt x="36792" y="65984"/>
                  </a:cubicBezTo>
                  <a:cubicBezTo>
                    <a:pt x="38273" y="65396"/>
                    <a:pt x="38915" y="63844"/>
                    <a:pt x="39039" y="63292"/>
                  </a:cubicBezTo>
                  <a:lnTo>
                    <a:pt x="39039" y="63262"/>
                  </a:lnTo>
                  <a:lnTo>
                    <a:pt x="39039" y="61859"/>
                  </a:lnTo>
                  <a:lnTo>
                    <a:pt x="40276" y="62138"/>
                  </a:lnTo>
                  <a:cubicBezTo>
                    <a:pt x="40912" y="62281"/>
                    <a:pt x="41554" y="62352"/>
                    <a:pt x="42171" y="62352"/>
                  </a:cubicBezTo>
                  <a:cubicBezTo>
                    <a:pt x="46427" y="62352"/>
                    <a:pt x="50034" y="59304"/>
                    <a:pt x="50742" y="55107"/>
                  </a:cubicBezTo>
                  <a:lnTo>
                    <a:pt x="50802" y="54781"/>
                  </a:lnTo>
                  <a:lnTo>
                    <a:pt x="51033" y="54548"/>
                  </a:lnTo>
                  <a:cubicBezTo>
                    <a:pt x="51295" y="54299"/>
                    <a:pt x="51562" y="54026"/>
                    <a:pt x="51841" y="53722"/>
                  </a:cubicBezTo>
                  <a:lnTo>
                    <a:pt x="52102" y="53450"/>
                  </a:lnTo>
                  <a:lnTo>
                    <a:pt x="52478" y="53407"/>
                  </a:lnTo>
                  <a:cubicBezTo>
                    <a:pt x="56930" y="52956"/>
                    <a:pt x="60288" y="49235"/>
                    <a:pt x="60288" y="44754"/>
                  </a:cubicBezTo>
                  <a:cubicBezTo>
                    <a:pt x="60288" y="44082"/>
                    <a:pt x="60198" y="43386"/>
                    <a:pt x="60032" y="42686"/>
                  </a:cubicBezTo>
                  <a:lnTo>
                    <a:pt x="59871" y="42038"/>
                  </a:lnTo>
                  <a:lnTo>
                    <a:pt x="60406" y="41633"/>
                  </a:lnTo>
                  <a:cubicBezTo>
                    <a:pt x="62636" y="39970"/>
                    <a:pt x="63914" y="37431"/>
                    <a:pt x="63914" y="34667"/>
                  </a:cubicBezTo>
                  <a:cubicBezTo>
                    <a:pt x="63914" y="31892"/>
                    <a:pt x="62630" y="29342"/>
                    <a:pt x="60383" y="27678"/>
                  </a:cubicBezTo>
                  <a:lnTo>
                    <a:pt x="59835" y="27274"/>
                  </a:lnTo>
                  <a:lnTo>
                    <a:pt x="60008" y="26614"/>
                  </a:lnTo>
                  <a:cubicBezTo>
                    <a:pt x="60192" y="25883"/>
                    <a:pt x="60288" y="25157"/>
                    <a:pt x="60288" y="24463"/>
                  </a:cubicBezTo>
                  <a:cubicBezTo>
                    <a:pt x="60288" y="19714"/>
                    <a:pt x="56567" y="15898"/>
                    <a:pt x="51824" y="15767"/>
                  </a:cubicBezTo>
                  <a:lnTo>
                    <a:pt x="50914" y="15743"/>
                  </a:lnTo>
                  <a:lnTo>
                    <a:pt x="50837" y="14840"/>
                  </a:lnTo>
                  <a:cubicBezTo>
                    <a:pt x="50469" y="10363"/>
                    <a:pt x="46665" y="6863"/>
                    <a:pt x="42171" y="6863"/>
                  </a:cubicBezTo>
                  <a:cubicBezTo>
                    <a:pt x="41554" y="6863"/>
                    <a:pt x="40912" y="6934"/>
                    <a:pt x="40276" y="7077"/>
                  </a:cubicBezTo>
                  <a:lnTo>
                    <a:pt x="39039" y="7351"/>
                  </a:lnTo>
                  <a:lnTo>
                    <a:pt x="39039" y="5954"/>
                  </a:lnTo>
                  <a:lnTo>
                    <a:pt x="39039" y="5924"/>
                  </a:lnTo>
                  <a:cubicBezTo>
                    <a:pt x="38915" y="5371"/>
                    <a:pt x="38273" y="3814"/>
                    <a:pt x="36792" y="3225"/>
                  </a:cubicBezTo>
                  <a:cubicBezTo>
                    <a:pt x="34486" y="2317"/>
                    <a:pt x="32946" y="997"/>
                    <a:pt x="32068" y="46"/>
                  </a:cubicBezTo>
                  <a:cubicBezTo>
                    <a:pt x="32041" y="16"/>
                    <a:pt x="32000" y="1"/>
                    <a:pt x="31960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56" name="Google Shape;2756;p41"/>
            <p:cNvGrpSpPr/>
            <p:nvPr/>
          </p:nvGrpSpPr>
          <p:grpSpPr>
            <a:xfrm>
              <a:off x="1448638" y="2371763"/>
              <a:ext cx="346900" cy="346875"/>
              <a:chOff x="1028700" y="1567675"/>
              <a:chExt cx="346900" cy="346875"/>
            </a:xfrm>
          </p:grpSpPr>
          <p:sp>
            <p:nvSpPr>
              <p:cNvPr id="2757" name="Google Shape;2757;p41"/>
              <p:cNvSpPr/>
              <p:nvPr/>
            </p:nvSpPr>
            <p:spPr>
              <a:xfrm>
                <a:off x="1028700" y="1567675"/>
                <a:ext cx="346900" cy="346875"/>
              </a:xfrm>
              <a:custGeom>
                <a:avLst/>
                <a:gdLst/>
                <a:ahLst/>
                <a:cxnLst/>
                <a:rect l="l" t="t" r="r" b="b"/>
                <a:pathLst>
                  <a:path w="13876" h="13875" extrusionOk="0">
                    <a:moveTo>
                      <a:pt x="5084" y="535"/>
                    </a:moveTo>
                    <a:cubicBezTo>
                      <a:pt x="5142" y="535"/>
                      <a:pt x="5202" y="554"/>
                      <a:pt x="5255" y="595"/>
                    </a:cubicBezTo>
                    <a:cubicBezTo>
                      <a:pt x="5268" y="608"/>
                      <a:pt x="5273" y="614"/>
                      <a:pt x="5285" y="625"/>
                    </a:cubicBezTo>
                    <a:cubicBezTo>
                      <a:pt x="5355" y="706"/>
                      <a:pt x="5373" y="811"/>
                      <a:pt x="5338" y="905"/>
                    </a:cubicBezTo>
                    <a:lnTo>
                      <a:pt x="4175" y="3986"/>
                    </a:lnTo>
                    <a:cubicBezTo>
                      <a:pt x="4122" y="4126"/>
                      <a:pt x="4192" y="4283"/>
                      <a:pt x="4332" y="4336"/>
                    </a:cubicBezTo>
                    <a:cubicBezTo>
                      <a:pt x="4363" y="4348"/>
                      <a:pt x="4395" y="4353"/>
                      <a:pt x="4427" y="4353"/>
                    </a:cubicBezTo>
                    <a:cubicBezTo>
                      <a:pt x="4535" y="4353"/>
                      <a:pt x="4636" y="4287"/>
                      <a:pt x="4677" y="4178"/>
                    </a:cubicBezTo>
                    <a:lnTo>
                      <a:pt x="5729" y="1391"/>
                    </a:lnTo>
                    <a:cubicBezTo>
                      <a:pt x="5764" y="1302"/>
                      <a:pt x="5846" y="1239"/>
                      <a:pt x="5951" y="1227"/>
                    </a:cubicBezTo>
                    <a:cubicBezTo>
                      <a:pt x="5957" y="1224"/>
                      <a:pt x="5964" y="1222"/>
                      <a:pt x="5972" y="1222"/>
                    </a:cubicBezTo>
                    <a:cubicBezTo>
                      <a:pt x="5979" y="1222"/>
                      <a:pt x="5986" y="1224"/>
                      <a:pt x="5991" y="1227"/>
                    </a:cubicBezTo>
                    <a:cubicBezTo>
                      <a:pt x="6174" y="1245"/>
                      <a:pt x="6272" y="1415"/>
                      <a:pt x="6215" y="1572"/>
                    </a:cubicBezTo>
                    <a:lnTo>
                      <a:pt x="5233" y="4331"/>
                    </a:lnTo>
                    <a:cubicBezTo>
                      <a:pt x="5179" y="4471"/>
                      <a:pt x="5255" y="4628"/>
                      <a:pt x="5395" y="4676"/>
                    </a:cubicBezTo>
                    <a:cubicBezTo>
                      <a:pt x="5425" y="4687"/>
                      <a:pt x="5454" y="4693"/>
                      <a:pt x="5484" y="4693"/>
                    </a:cubicBezTo>
                    <a:cubicBezTo>
                      <a:pt x="5595" y="4693"/>
                      <a:pt x="5700" y="4622"/>
                      <a:pt x="5740" y="4512"/>
                    </a:cubicBezTo>
                    <a:lnTo>
                      <a:pt x="6436" y="2572"/>
                    </a:lnTo>
                    <a:cubicBezTo>
                      <a:pt x="6576" y="2694"/>
                      <a:pt x="6665" y="2875"/>
                      <a:pt x="6665" y="3068"/>
                    </a:cubicBezTo>
                    <a:lnTo>
                      <a:pt x="6665" y="4886"/>
                    </a:lnTo>
                    <a:cubicBezTo>
                      <a:pt x="6641" y="4868"/>
                      <a:pt x="6617" y="4851"/>
                      <a:pt x="6595" y="4833"/>
                    </a:cubicBezTo>
                    <a:cubicBezTo>
                      <a:pt x="6550" y="4806"/>
                      <a:pt x="6500" y="4793"/>
                      <a:pt x="6451" y="4793"/>
                    </a:cubicBezTo>
                    <a:cubicBezTo>
                      <a:pt x="6391" y="4793"/>
                      <a:pt x="6332" y="4813"/>
                      <a:pt x="6285" y="4851"/>
                    </a:cubicBezTo>
                    <a:cubicBezTo>
                      <a:pt x="6126" y="4973"/>
                      <a:pt x="6150" y="5202"/>
                      <a:pt x="6307" y="5294"/>
                    </a:cubicBezTo>
                    <a:cubicBezTo>
                      <a:pt x="6536" y="5435"/>
                      <a:pt x="6665" y="5693"/>
                      <a:pt x="6665" y="5955"/>
                    </a:cubicBezTo>
                    <a:lnTo>
                      <a:pt x="6665" y="7498"/>
                    </a:lnTo>
                    <a:cubicBezTo>
                      <a:pt x="6665" y="8234"/>
                      <a:pt x="6307" y="8936"/>
                      <a:pt x="5718" y="9375"/>
                    </a:cubicBezTo>
                    <a:cubicBezTo>
                      <a:pt x="5670" y="9403"/>
                      <a:pt x="5635" y="9456"/>
                      <a:pt x="5618" y="9508"/>
                    </a:cubicBezTo>
                    <a:lnTo>
                      <a:pt x="4437" y="13308"/>
                    </a:lnTo>
                    <a:lnTo>
                      <a:pt x="680" y="13308"/>
                    </a:lnTo>
                    <a:lnTo>
                      <a:pt x="2169" y="9567"/>
                    </a:lnTo>
                    <a:cubicBezTo>
                      <a:pt x="2427" y="8912"/>
                      <a:pt x="2387" y="8188"/>
                      <a:pt x="2064" y="7562"/>
                    </a:cubicBezTo>
                    <a:lnTo>
                      <a:pt x="1398" y="6294"/>
                    </a:lnTo>
                    <a:cubicBezTo>
                      <a:pt x="1281" y="6078"/>
                      <a:pt x="1235" y="5833"/>
                      <a:pt x="1252" y="5587"/>
                    </a:cubicBezTo>
                    <a:lnTo>
                      <a:pt x="1346" y="4406"/>
                    </a:lnTo>
                    <a:cubicBezTo>
                      <a:pt x="1363" y="4178"/>
                      <a:pt x="1433" y="3956"/>
                      <a:pt x="1551" y="3757"/>
                    </a:cubicBezTo>
                    <a:lnTo>
                      <a:pt x="1819" y="3290"/>
                    </a:lnTo>
                    <a:cubicBezTo>
                      <a:pt x="1876" y="3193"/>
                      <a:pt x="1976" y="3139"/>
                      <a:pt x="2081" y="3139"/>
                    </a:cubicBezTo>
                    <a:cubicBezTo>
                      <a:pt x="2129" y="3139"/>
                      <a:pt x="2177" y="3150"/>
                      <a:pt x="2223" y="3174"/>
                    </a:cubicBezTo>
                    <a:cubicBezTo>
                      <a:pt x="2352" y="3238"/>
                      <a:pt x="2415" y="3384"/>
                      <a:pt x="2380" y="3524"/>
                    </a:cubicBezTo>
                    <a:lnTo>
                      <a:pt x="2129" y="4430"/>
                    </a:lnTo>
                    <a:cubicBezTo>
                      <a:pt x="2117" y="4453"/>
                      <a:pt x="2117" y="4482"/>
                      <a:pt x="2117" y="4506"/>
                    </a:cubicBezTo>
                    <a:lnTo>
                      <a:pt x="2117" y="5377"/>
                    </a:lnTo>
                    <a:cubicBezTo>
                      <a:pt x="2117" y="5529"/>
                      <a:pt x="2239" y="5645"/>
                      <a:pt x="2387" y="5645"/>
                    </a:cubicBezTo>
                    <a:cubicBezTo>
                      <a:pt x="3064" y="5651"/>
                      <a:pt x="3672" y="6025"/>
                      <a:pt x="3976" y="6632"/>
                    </a:cubicBezTo>
                    <a:cubicBezTo>
                      <a:pt x="4021" y="6727"/>
                      <a:pt x="4114" y="6781"/>
                      <a:pt x="4213" y="6781"/>
                    </a:cubicBezTo>
                    <a:cubicBezTo>
                      <a:pt x="4255" y="6781"/>
                      <a:pt x="4297" y="6771"/>
                      <a:pt x="4338" y="6750"/>
                    </a:cubicBezTo>
                    <a:cubicBezTo>
                      <a:pt x="4472" y="6686"/>
                      <a:pt x="4526" y="6522"/>
                      <a:pt x="4461" y="6387"/>
                    </a:cubicBezTo>
                    <a:cubicBezTo>
                      <a:pt x="4105" y="5680"/>
                      <a:pt x="3432" y="5213"/>
                      <a:pt x="2655" y="5125"/>
                    </a:cubicBezTo>
                    <a:lnTo>
                      <a:pt x="2655" y="4541"/>
                    </a:lnTo>
                    <a:lnTo>
                      <a:pt x="2900" y="3670"/>
                    </a:lnTo>
                    <a:cubicBezTo>
                      <a:pt x="2965" y="3430"/>
                      <a:pt x="2924" y="3185"/>
                      <a:pt x="2795" y="2993"/>
                    </a:cubicBezTo>
                    <a:lnTo>
                      <a:pt x="3549" y="994"/>
                    </a:lnTo>
                    <a:cubicBezTo>
                      <a:pt x="3566" y="952"/>
                      <a:pt x="3596" y="911"/>
                      <a:pt x="3636" y="876"/>
                    </a:cubicBezTo>
                    <a:cubicBezTo>
                      <a:pt x="3689" y="835"/>
                      <a:pt x="3747" y="816"/>
                      <a:pt x="3807" y="816"/>
                    </a:cubicBezTo>
                    <a:cubicBezTo>
                      <a:pt x="3842" y="816"/>
                      <a:pt x="3877" y="822"/>
                      <a:pt x="3911" y="835"/>
                    </a:cubicBezTo>
                    <a:cubicBezTo>
                      <a:pt x="4046" y="894"/>
                      <a:pt x="4116" y="1051"/>
                      <a:pt x="4063" y="1186"/>
                    </a:cubicBezTo>
                    <a:lnTo>
                      <a:pt x="3134" y="3641"/>
                    </a:lnTo>
                    <a:cubicBezTo>
                      <a:pt x="3081" y="3781"/>
                      <a:pt x="3151" y="3939"/>
                      <a:pt x="3291" y="3991"/>
                    </a:cubicBezTo>
                    <a:cubicBezTo>
                      <a:pt x="3323" y="4003"/>
                      <a:pt x="3356" y="4009"/>
                      <a:pt x="3388" y="4009"/>
                    </a:cubicBezTo>
                    <a:cubicBezTo>
                      <a:pt x="3498" y="4009"/>
                      <a:pt x="3602" y="3943"/>
                      <a:pt x="3642" y="3834"/>
                    </a:cubicBezTo>
                    <a:lnTo>
                      <a:pt x="4823" y="713"/>
                    </a:lnTo>
                    <a:cubicBezTo>
                      <a:pt x="4866" y="605"/>
                      <a:pt x="4972" y="535"/>
                      <a:pt x="5084" y="535"/>
                    </a:cubicBezTo>
                    <a:close/>
                    <a:moveTo>
                      <a:pt x="5087" y="1"/>
                    </a:moveTo>
                    <a:cubicBezTo>
                      <a:pt x="4772" y="1"/>
                      <a:pt x="4474" y="183"/>
                      <a:pt x="4338" y="479"/>
                    </a:cubicBezTo>
                    <a:cubicBezTo>
                      <a:pt x="4273" y="426"/>
                      <a:pt x="4198" y="379"/>
                      <a:pt x="4116" y="344"/>
                    </a:cubicBezTo>
                    <a:cubicBezTo>
                      <a:pt x="4015" y="304"/>
                      <a:pt x="3909" y="284"/>
                      <a:pt x="3804" y="284"/>
                    </a:cubicBezTo>
                    <a:cubicBezTo>
                      <a:pt x="3695" y="284"/>
                      <a:pt x="3586" y="306"/>
                      <a:pt x="3485" y="350"/>
                    </a:cubicBezTo>
                    <a:cubicBezTo>
                      <a:pt x="3280" y="444"/>
                      <a:pt x="3129" y="601"/>
                      <a:pt x="3046" y="811"/>
                    </a:cubicBezTo>
                    <a:lnTo>
                      <a:pt x="2352" y="2648"/>
                    </a:lnTo>
                    <a:cubicBezTo>
                      <a:pt x="2265" y="2619"/>
                      <a:pt x="2176" y="2605"/>
                      <a:pt x="2088" y="2605"/>
                    </a:cubicBezTo>
                    <a:cubicBezTo>
                      <a:pt x="1795" y="2605"/>
                      <a:pt x="1510" y="2758"/>
                      <a:pt x="1357" y="3028"/>
                    </a:cubicBezTo>
                    <a:lnTo>
                      <a:pt x="1082" y="3495"/>
                    </a:lnTo>
                    <a:cubicBezTo>
                      <a:pt x="925" y="3757"/>
                      <a:pt x="831" y="4067"/>
                      <a:pt x="809" y="4371"/>
                    </a:cubicBezTo>
                    <a:lnTo>
                      <a:pt x="715" y="5552"/>
                    </a:lnTo>
                    <a:cubicBezTo>
                      <a:pt x="685" y="5896"/>
                      <a:pt x="755" y="6241"/>
                      <a:pt x="920" y="6551"/>
                    </a:cubicBezTo>
                    <a:lnTo>
                      <a:pt x="1586" y="7825"/>
                    </a:lnTo>
                    <a:cubicBezTo>
                      <a:pt x="1837" y="8304"/>
                      <a:pt x="1866" y="8871"/>
                      <a:pt x="1667" y="9375"/>
                    </a:cubicBezTo>
                    <a:lnTo>
                      <a:pt x="30" y="13483"/>
                    </a:lnTo>
                    <a:cubicBezTo>
                      <a:pt x="1" y="13570"/>
                      <a:pt x="8" y="13664"/>
                      <a:pt x="60" y="13734"/>
                    </a:cubicBezTo>
                    <a:cubicBezTo>
                      <a:pt x="108" y="13802"/>
                      <a:pt x="178" y="13847"/>
                      <a:pt x="256" y="13847"/>
                    </a:cubicBezTo>
                    <a:cubicBezTo>
                      <a:pt x="265" y="13847"/>
                      <a:pt x="274" y="13846"/>
                      <a:pt x="283" y="13845"/>
                    </a:cubicBezTo>
                    <a:lnTo>
                      <a:pt x="4642" y="13845"/>
                    </a:lnTo>
                    <a:cubicBezTo>
                      <a:pt x="4649" y="13846"/>
                      <a:pt x="4657" y="13846"/>
                      <a:pt x="4664" y="13846"/>
                    </a:cubicBezTo>
                    <a:cubicBezTo>
                      <a:pt x="4771" y="13846"/>
                      <a:pt x="4866" y="13768"/>
                      <a:pt x="4899" y="13664"/>
                    </a:cubicBezTo>
                    <a:lnTo>
                      <a:pt x="6115" y="9760"/>
                    </a:lnTo>
                    <a:cubicBezTo>
                      <a:pt x="6471" y="9480"/>
                      <a:pt x="6752" y="9122"/>
                      <a:pt x="6938" y="8720"/>
                    </a:cubicBezTo>
                    <a:cubicBezTo>
                      <a:pt x="7126" y="9122"/>
                      <a:pt x="7407" y="9480"/>
                      <a:pt x="7763" y="9760"/>
                    </a:cubicBezTo>
                    <a:lnTo>
                      <a:pt x="8979" y="13664"/>
                    </a:lnTo>
                    <a:cubicBezTo>
                      <a:pt x="9014" y="13775"/>
                      <a:pt x="9236" y="13874"/>
                      <a:pt x="9236" y="13874"/>
                    </a:cubicBezTo>
                    <a:lnTo>
                      <a:pt x="13595" y="13874"/>
                    </a:lnTo>
                    <a:cubicBezTo>
                      <a:pt x="13595" y="13874"/>
                      <a:pt x="13765" y="13810"/>
                      <a:pt x="13818" y="13734"/>
                    </a:cubicBezTo>
                    <a:cubicBezTo>
                      <a:pt x="13870" y="13664"/>
                      <a:pt x="13876" y="13570"/>
                      <a:pt x="13846" y="13483"/>
                    </a:cubicBezTo>
                    <a:lnTo>
                      <a:pt x="13433" y="12437"/>
                    </a:lnTo>
                    <a:cubicBezTo>
                      <a:pt x="13388" y="12329"/>
                      <a:pt x="13284" y="12267"/>
                      <a:pt x="13176" y="12267"/>
                    </a:cubicBezTo>
                    <a:cubicBezTo>
                      <a:pt x="13142" y="12267"/>
                      <a:pt x="13108" y="12273"/>
                      <a:pt x="13075" y="12285"/>
                    </a:cubicBezTo>
                    <a:cubicBezTo>
                      <a:pt x="12942" y="12343"/>
                      <a:pt x="12872" y="12501"/>
                      <a:pt x="12923" y="12636"/>
                    </a:cubicBezTo>
                    <a:lnTo>
                      <a:pt x="13193" y="13308"/>
                    </a:lnTo>
                    <a:lnTo>
                      <a:pt x="9435" y="13308"/>
                    </a:lnTo>
                    <a:lnTo>
                      <a:pt x="8254" y="9521"/>
                    </a:lnTo>
                    <a:cubicBezTo>
                      <a:pt x="8236" y="9462"/>
                      <a:pt x="8201" y="9415"/>
                      <a:pt x="8154" y="9380"/>
                    </a:cubicBezTo>
                    <a:cubicBezTo>
                      <a:pt x="7564" y="8941"/>
                      <a:pt x="7208" y="8246"/>
                      <a:pt x="7202" y="7509"/>
                    </a:cubicBezTo>
                    <a:lnTo>
                      <a:pt x="7202" y="5966"/>
                    </a:lnTo>
                    <a:cubicBezTo>
                      <a:pt x="7208" y="5698"/>
                      <a:pt x="7342" y="5447"/>
                      <a:pt x="7569" y="5300"/>
                    </a:cubicBezTo>
                    <a:cubicBezTo>
                      <a:pt x="7699" y="5219"/>
                      <a:pt x="7734" y="5049"/>
                      <a:pt x="7652" y="4927"/>
                    </a:cubicBezTo>
                    <a:cubicBezTo>
                      <a:pt x="7599" y="4845"/>
                      <a:pt x="7512" y="4800"/>
                      <a:pt x="7423" y="4800"/>
                    </a:cubicBezTo>
                    <a:cubicBezTo>
                      <a:pt x="7373" y="4800"/>
                      <a:pt x="7322" y="4815"/>
                      <a:pt x="7278" y="4844"/>
                    </a:cubicBezTo>
                    <a:cubicBezTo>
                      <a:pt x="7254" y="4862"/>
                      <a:pt x="7231" y="4874"/>
                      <a:pt x="7202" y="4892"/>
                    </a:cubicBezTo>
                    <a:lnTo>
                      <a:pt x="7202" y="3074"/>
                    </a:lnTo>
                    <a:cubicBezTo>
                      <a:pt x="7208" y="2880"/>
                      <a:pt x="7296" y="2699"/>
                      <a:pt x="7436" y="2577"/>
                    </a:cubicBezTo>
                    <a:lnTo>
                      <a:pt x="8131" y="4523"/>
                    </a:lnTo>
                    <a:cubicBezTo>
                      <a:pt x="8173" y="4634"/>
                      <a:pt x="8278" y="4698"/>
                      <a:pt x="8389" y="4698"/>
                    </a:cubicBezTo>
                    <a:cubicBezTo>
                      <a:pt x="8418" y="4698"/>
                      <a:pt x="8446" y="4693"/>
                      <a:pt x="8476" y="4687"/>
                    </a:cubicBezTo>
                    <a:cubicBezTo>
                      <a:pt x="8616" y="4634"/>
                      <a:pt x="8692" y="4482"/>
                      <a:pt x="8640" y="4336"/>
                    </a:cubicBezTo>
                    <a:lnTo>
                      <a:pt x="7652" y="1577"/>
                    </a:lnTo>
                    <a:cubicBezTo>
                      <a:pt x="7605" y="1450"/>
                      <a:pt x="7675" y="1302"/>
                      <a:pt x="7804" y="1251"/>
                    </a:cubicBezTo>
                    <a:cubicBezTo>
                      <a:pt x="7834" y="1239"/>
                      <a:pt x="7866" y="1233"/>
                      <a:pt x="7898" y="1233"/>
                    </a:cubicBezTo>
                    <a:cubicBezTo>
                      <a:pt x="7933" y="1233"/>
                      <a:pt x="7969" y="1241"/>
                      <a:pt x="8003" y="1256"/>
                    </a:cubicBezTo>
                    <a:cubicBezTo>
                      <a:pt x="8067" y="1286"/>
                      <a:pt x="8114" y="1332"/>
                      <a:pt x="8143" y="1402"/>
                    </a:cubicBezTo>
                    <a:lnTo>
                      <a:pt x="9195" y="4185"/>
                    </a:lnTo>
                    <a:cubicBezTo>
                      <a:pt x="9235" y="4293"/>
                      <a:pt x="9339" y="4360"/>
                      <a:pt x="9449" y="4360"/>
                    </a:cubicBezTo>
                    <a:cubicBezTo>
                      <a:pt x="9481" y="4360"/>
                      <a:pt x="9514" y="4354"/>
                      <a:pt x="9546" y="4342"/>
                    </a:cubicBezTo>
                    <a:cubicBezTo>
                      <a:pt x="9686" y="4290"/>
                      <a:pt x="9756" y="4132"/>
                      <a:pt x="9703" y="3997"/>
                    </a:cubicBezTo>
                    <a:lnTo>
                      <a:pt x="8535" y="917"/>
                    </a:lnTo>
                    <a:cubicBezTo>
                      <a:pt x="8511" y="841"/>
                      <a:pt x="8511" y="765"/>
                      <a:pt x="8546" y="695"/>
                    </a:cubicBezTo>
                    <a:cubicBezTo>
                      <a:pt x="8581" y="625"/>
                      <a:pt x="8640" y="579"/>
                      <a:pt x="8715" y="555"/>
                    </a:cubicBezTo>
                    <a:cubicBezTo>
                      <a:pt x="8741" y="547"/>
                      <a:pt x="8768" y="543"/>
                      <a:pt x="8794" y="543"/>
                    </a:cubicBezTo>
                    <a:cubicBezTo>
                      <a:pt x="8904" y="543"/>
                      <a:pt x="9011" y="610"/>
                      <a:pt x="9049" y="719"/>
                    </a:cubicBezTo>
                    <a:lnTo>
                      <a:pt x="10235" y="3845"/>
                    </a:lnTo>
                    <a:cubicBezTo>
                      <a:pt x="10276" y="3954"/>
                      <a:pt x="10376" y="4020"/>
                      <a:pt x="10484" y="4020"/>
                    </a:cubicBezTo>
                    <a:cubicBezTo>
                      <a:pt x="10515" y="4020"/>
                      <a:pt x="10548" y="4015"/>
                      <a:pt x="10580" y="4003"/>
                    </a:cubicBezTo>
                    <a:cubicBezTo>
                      <a:pt x="10720" y="3951"/>
                      <a:pt x="10790" y="3792"/>
                      <a:pt x="10738" y="3652"/>
                    </a:cubicBezTo>
                    <a:lnTo>
                      <a:pt x="9808" y="1197"/>
                    </a:lnTo>
                    <a:cubicBezTo>
                      <a:pt x="9756" y="1057"/>
                      <a:pt x="9826" y="900"/>
                      <a:pt x="9967" y="847"/>
                    </a:cubicBezTo>
                    <a:cubicBezTo>
                      <a:pt x="10002" y="833"/>
                      <a:pt x="10037" y="826"/>
                      <a:pt x="10072" y="826"/>
                    </a:cubicBezTo>
                    <a:cubicBezTo>
                      <a:pt x="10107" y="826"/>
                      <a:pt x="10142" y="833"/>
                      <a:pt x="10177" y="847"/>
                    </a:cubicBezTo>
                    <a:cubicBezTo>
                      <a:pt x="10247" y="876"/>
                      <a:pt x="10299" y="935"/>
                      <a:pt x="10323" y="1005"/>
                    </a:cubicBezTo>
                    <a:lnTo>
                      <a:pt x="11076" y="2998"/>
                    </a:lnTo>
                    <a:cubicBezTo>
                      <a:pt x="10954" y="3196"/>
                      <a:pt x="10913" y="3441"/>
                      <a:pt x="10978" y="3676"/>
                    </a:cubicBezTo>
                    <a:lnTo>
                      <a:pt x="11205" y="4547"/>
                    </a:lnTo>
                    <a:lnTo>
                      <a:pt x="11205" y="5132"/>
                    </a:lnTo>
                    <a:cubicBezTo>
                      <a:pt x="11205" y="5132"/>
                      <a:pt x="9773" y="5686"/>
                      <a:pt x="9417" y="6400"/>
                    </a:cubicBezTo>
                    <a:cubicBezTo>
                      <a:pt x="9352" y="6534"/>
                      <a:pt x="9406" y="6691"/>
                      <a:pt x="9540" y="6762"/>
                    </a:cubicBezTo>
                    <a:cubicBezTo>
                      <a:pt x="9578" y="6780"/>
                      <a:pt x="9619" y="6789"/>
                      <a:pt x="9660" y="6789"/>
                    </a:cubicBezTo>
                    <a:cubicBezTo>
                      <a:pt x="9759" y="6789"/>
                      <a:pt x="9856" y="6734"/>
                      <a:pt x="9902" y="6639"/>
                    </a:cubicBezTo>
                    <a:cubicBezTo>
                      <a:pt x="10206" y="6031"/>
                      <a:pt x="10814" y="5658"/>
                      <a:pt x="11491" y="5658"/>
                    </a:cubicBezTo>
                    <a:cubicBezTo>
                      <a:pt x="11637" y="5658"/>
                      <a:pt x="11761" y="5534"/>
                      <a:pt x="11749" y="5388"/>
                    </a:cubicBezTo>
                    <a:lnTo>
                      <a:pt x="11749" y="4512"/>
                    </a:lnTo>
                    <a:cubicBezTo>
                      <a:pt x="11761" y="4488"/>
                      <a:pt x="11755" y="4465"/>
                      <a:pt x="11749" y="4442"/>
                    </a:cubicBezTo>
                    <a:lnTo>
                      <a:pt x="11497" y="3535"/>
                    </a:lnTo>
                    <a:cubicBezTo>
                      <a:pt x="11462" y="3395"/>
                      <a:pt x="11526" y="3244"/>
                      <a:pt x="11655" y="3179"/>
                    </a:cubicBezTo>
                    <a:cubicBezTo>
                      <a:pt x="11698" y="3158"/>
                      <a:pt x="11743" y="3148"/>
                      <a:pt x="11789" y="3148"/>
                    </a:cubicBezTo>
                    <a:cubicBezTo>
                      <a:pt x="11893" y="3148"/>
                      <a:pt x="11996" y="3202"/>
                      <a:pt x="12052" y="3296"/>
                    </a:cubicBezTo>
                    <a:lnTo>
                      <a:pt x="12327" y="3764"/>
                    </a:lnTo>
                    <a:cubicBezTo>
                      <a:pt x="12438" y="3962"/>
                      <a:pt x="12514" y="4190"/>
                      <a:pt x="12532" y="4418"/>
                    </a:cubicBezTo>
                    <a:lnTo>
                      <a:pt x="12626" y="5599"/>
                    </a:lnTo>
                    <a:cubicBezTo>
                      <a:pt x="12643" y="5839"/>
                      <a:pt x="12597" y="6084"/>
                      <a:pt x="12479" y="6300"/>
                    </a:cubicBezTo>
                    <a:lnTo>
                      <a:pt x="11813" y="7574"/>
                    </a:lnTo>
                    <a:cubicBezTo>
                      <a:pt x="11486" y="8194"/>
                      <a:pt x="11451" y="8924"/>
                      <a:pt x="11707" y="9572"/>
                    </a:cubicBezTo>
                    <a:lnTo>
                      <a:pt x="12030" y="10373"/>
                    </a:lnTo>
                    <a:cubicBezTo>
                      <a:pt x="12071" y="10479"/>
                      <a:pt x="12170" y="10543"/>
                      <a:pt x="12281" y="10543"/>
                    </a:cubicBezTo>
                    <a:cubicBezTo>
                      <a:pt x="12310" y="10543"/>
                      <a:pt x="12346" y="10537"/>
                      <a:pt x="12381" y="10525"/>
                    </a:cubicBezTo>
                    <a:cubicBezTo>
                      <a:pt x="12521" y="10473"/>
                      <a:pt x="12584" y="10314"/>
                      <a:pt x="12532" y="10174"/>
                    </a:cubicBezTo>
                    <a:lnTo>
                      <a:pt x="12211" y="9375"/>
                    </a:lnTo>
                    <a:cubicBezTo>
                      <a:pt x="12012" y="8871"/>
                      <a:pt x="12041" y="8304"/>
                      <a:pt x="12292" y="7825"/>
                    </a:cubicBezTo>
                    <a:lnTo>
                      <a:pt x="12958" y="6551"/>
                    </a:lnTo>
                    <a:cubicBezTo>
                      <a:pt x="13123" y="6241"/>
                      <a:pt x="13193" y="5896"/>
                      <a:pt x="13163" y="5552"/>
                    </a:cubicBezTo>
                    <a:lnTo>
                      <a:pt x="13069" y="4371"/>
                    </a:lnTo>
                    <a:cubicBezTo>
                      <a:pt x="13047" y="4067"/>
                      <a:pt x="12947" y="3757"/>
                      <a:pt x="12794" y="3495"/>
                    </a:cubicBezTo>
                    <a:lnTo>
                      <a:pt x="12521" y="3028"/>
                    </a:lnTo>
                    <a:cubicBezTo>
                      <a:pt x="12363" y="2758"/>
                      <a:pt x="12081" y="2605"/>
                      <a:pt x="11789" y="2605"/>
                    </a:cubicBezTo>
                    <a:cubicBezTo>
                      <a:pt x="11702" y="2605"/>
                      <a:pt x="11613" y="2619"/>
                      <a:pt x="11526" y="2648"/>
                    </a:cubicBezTo>
                    <a:lnTo>
                      <a:pt x="10831" y="811"/>
                    </a:lnTo>
                    <a:cubicBezTo>
                      <a:pt x="10749" y="601"/>
                      <a:pt x="10598" y="444"/>
                      <a:pt x="10393" y="350"/>
                    </a:cubicBezTo>
                    <a:cubicBezTo>
                      <a:pt x="10292" y="306"/>
                      <a:pt x="10183" y="284"/>
                      <a:pt x="10074" y="284"/>
                    </a:cubicBezTo>
                    <a:cubicBezTo>
                      <a:pt x="9969" y="284"/>
                      <a:pt x="9863" y="304"/>
                      <a:pt x="9762" y="344"/>
                    </a:cubicBezTo>
                    <a:cubicBezTo>
                      <a:pt x="9680" y="379"/>
                      <a:pt x="9603" y="426"/>
                      <a:pt x="9540" y="479"/>
                    </a:cubicBezTo>
                    <a:cubicBezTo>
                      <a:pt x="9404" y="183"/>
                      <a:pt x="9106" y="1"/>
                      <a:pt x="8791" y="1"/>
                    </a:cubicBezTo>
                    <a:cubicBezTo>
                      <a:pt x="8714" y="1"/>
                      <a:pt x="8635" y="11"/>
                      <a:pt x="8558" y="34"/>
                    </a:cubicBezTo>
                    <a:cubicBezTo>
                      <a:pt x="8341" y="105"/>
                      <a:pt x="8160" y="257"/>
                      <a:pt x="8060" y="455"/>
                    </a:cubicBezTo>
                    <a:cubicBezTo>
                      <a:pt x="8025" y="531"/>
                      <a:pt x="7997" y="614"/>
                      <a:pt x="7985" y="695"/>
                    </a:cubicBezTo>
                    <a:cubicBezTo>
                      <a:pt x="7959" y="693"/>
                      <a:pt x="7934" y="692"/>
                      <a:pt x="7909" y="692"/>
                    </a:cubicBezTo>
                    <a:cubicBezTo>
                      <a:pt x="7806" y="692"/>
                      <a:pt x="7702" y="710"/>
                      <a:pt x="7599" y="748"/>
                    </a:cubicBezTo>
                    <a:cubicBezTo>
                      <a:pt x="7202" y="911"/>
                      <a:pt x="6997" y="1356"/>
                      <a:pt x="7143" y="1758"/>
                    </a:cubicBezTo>
                    <a:lnTo>
                      <a:pt x="7248" y="2051"/>
                    </a:lnTo>
                    <a:cubicBezTo>
                      <a:pt x="7132" y="2122"/>
                      <a:pt x="7027" y="2214"/>
                      <a:pt x="6938" y="2319"/>
                    </a:cubicBezTo>
                    <a:cubicBezTo>
                      <a:pt x="6851" y="2214"/>
                      <a:pt x="6746" y="2122"/>
                      <a:pt x="6630" y="2051"/>
                    </a:cubicBezTo>
                    <a:lnTo>
                      <a:pt x="6735" y="1758"/>
                    </a:lnTo>
                    <a:cubicBezTo>
                      <a:pt x="6875" y="1356"/>
                      <a:pt x="6676" y="911"/>
                      <a:pt x="6279" y="748"/>
                    </a:cubicBezTo>
                    <a:cubicBezTo>
                      <a:pt x="6176" y="710"/>
                      <a:pt x="6072" y="692"/>
                      <a:pt x="5969" y="692"/>
                    </a:cubicBezTo>
                    <a:cubicBezTo>
                      <a:pt x="5944" y="692"/>
                      <a:pt x="5919" y="693"/>
                      <a:pt x="5893" y="695"/>
                    </a:cubicBezTo>
                    <a:cubicBezTo>
                      <a:pt x="5875" y="614"/>
                      <a:pt x="5851" y="531"/>
                      <a:pt x="5816" y="455"/>
                    </a:cubicBezTo>
                    <a:cubicBezTo>
                      <a:pt x="5718" y="257"/>
                      <a:pt x="5536" y="105"/>
                      <a:pt x="5320" y="34"/>
                    </a:cubicBezTo>
                    <a:cubicBezTo>
                      <a:pt x="5243" y="11"/>
                      <a:pt x="5164" y="1"/>
                      <a:pt x="508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41"/>
              <p:cNvSpPr/>
              <p:nvPr/>
            </p:nvSpPr>
            <p:spPr>
              <a:xfrm>
                <a:off x="1340100" y="1846000"/>
                <a:ext cx="13600" cy="1360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544" extrusionOk="0">
                    <a:moveTo>
                      <a:pt x="275" y="1"/>
                    </a:moveTo>
                    <a:cubicBezTo>
                      <a:pt x="122" y="1"/>
                      <a:pt x="0" y="123"/>
                      <a:pt x="0" y="275"/>
                    </a:cubicBezTo>
                    <a:cubicBezTo>
                      <a:pt x="0" y="421"/>
                      <a:pt x="122" y="543"/>
                      <a:pt x="275" y="543"/>
                    </a:cubicBezTo>
                    <a:cubicBezTo>
                      <a:pt x="421" y="543"/>
                      <a:pt x="543" y="421"/>
                      <a:pt x="543" y="275"/>
                    </a:cubicBezTo>
                    <a:cubicBezTo>
                      <a:pt x="543" y="123"/>
                      <a:pt x="421" y="1"/>
                      <a:pt x="2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760" name="Google Shape;2760;p41"/>
          <p:cNvGrpSpPr/>
          <p:nvPr/>
        </p:nvGrpSpPr>
        <p:grpSpPr>
          <a:xfrm>
            <a:off x="164425" y="4083918"/>
            <a:ext cx="803700" cy="870300"/>
            <a:chOff x="3174700" y="1957675"/>
            <a:chExt cx="803700" cy="870300"/>
          </a:xfrm>
        </p:grpSpPr>
        <p:grpSp>
          <p:nvGrpSpPr>
            <p:cNvPr id="2761" name="Google Shape;2761;p41"/>
            <p:cNvGrpSpPr/>
            <p:nvPr/>
          </p:nvGrpSpPr>
          <p:grpSpPr>
            <a:xfrm>
              <a:off x="3403469" y="2219775"/>
              <a:ext cx="346300" cy="346050"/>
              <a:chOff x="7081325" y="1558125"/>
              <a:chExt cx="346300" cy="346050"/>
            </a:xfrm>
          </p:grpSpPr>
          <p:sp>
            <p:nvSpPr>
              <p:cNvPr id="2762" name="Google Shape;2762;p41"/>
              <p:cNvSpPr/>
              <p:nvPr/>
            </p:nvSpPr>
            <p:spPr>
              <a:xfrm>
                <a:off x="7081325" y="1558125"/>
                <a:ext cx="346300" cy="346050"/>
              </a:xfrm>
              <a:custGeom>
                <a:avLst/>
                <a:gdLst/>
                <a:ahLst/>
                <a:cxnLst/>
                <a:rect l="l" t="t" r="r" b="b"/>
                <a:pathLst>
                  <a:path w="13852" h="13842" extrusionOk="0">
                    <a:moveTo>
                      <a:pt x="3197" y="581"/>
                    </a:moveTo>
                    <a:lnTo>
                      <a:pt x="3775" y="902"/>
                    </a:lnTo>
                    <a:cubicBezTo>
                      <a:pt x="4098" y="1077"/>
                      <a:pt x="4301" y="1411"/>
                      <a:pt x="4314" y="1773"/>
                    </a:cubicBezTo>
                    <a:lnTo>
                      <a:pt x="2081" y="1773"/>
                    </a:lnTo>
                    <a:cubicBezTo>
                      <a:pt x="2099" y="1411"/>
                      <a:pt x="2303" y="1077"/>
                      <a:pt x="2625" y="902"/>
                    </a:cubicBezTo>
                    <a:lnTo>
                      <a:pt x="3197" y="581"/>
                    </a:lnTo>
                    <a:close/>
                    <a:moveTo>
                      <a:pt x="10637" y="581"/>
                    </a:moveTo>
                    <a:lnTo>
                      <a:pt x="11216" y="902"/>
                    </a:lnTo>
                    <a:cubicBezTo>
                      <a:pt x="11538" y="1077"/>
                      <a:pt x="11735" y="1411"/>
                      <a:pt x="11754" y="1773"/>
                    </a:cubicBezTo>
                    <a:lnTo>
                      <a:pt x="9521" y="1773"/>
                    </a:lnTo>
                    <a:cubicBezTo>
                      <a:pt x="9539" y="1411"/>
                      <a:pt x="9744" y="1077"/>
                      <a:pt x="10065" y="902"/>
                    </a:cubicBezTo>
                    <a:lnTo>
                      <a:pt x="10637" y="581"/>
                    </a:lnTo>
                    <a:close/>
                    <a:moveTo>
                      <a:pt x="4331" y="2316"/>
                    </a:moveTo>
                    <a:lnTo>
                      <a:pt x="4331" y="4321"/>
                    </a:lnTo>
                    <a:lnTo>
                      <a:pt x="3467" y="4321"/>
                    </a:lnTo>
                    <a:lnTo>
                      <a:pt x="3467" y="3958"/>
                    </a:lnTo>
                    <a:cubicBezTo>
                      <a:pt x="3467" y="3823"/>
                      <a:pt x="3367" y="3701"/>
                      <a:pt x="3233" y="3683"/>
                    </a:cubicBezTo>
                    <a:cubicBezTo>
                      <a:pt x="3220" y="3681"/>
                      <a:pt x="3207" y="3681"/>
                      <a:pt x="3195" y="3681"/>
                    </a:cubicBezTo>
                    <a:cubicBezTo>
                      <a:pt x="3047" y="3681"/>
                      <a:pt x="2923" y="3801"/>
                      <a:pt x="2923" y="3952"/>
                    </a:cubicBezTo>
                    <a:lnTo>
                      <a:pt x="2923" y="4321"/>
                    </a:lnTo>
                    <a:lnTo>
                      <a:pt x="2087" y="4321"/>
                    </a:lnTo>
                    <a:lnTo>
                      <a:pt x="2087" y="2316"/>
                    </a:lnTo>
                    <a:close/>
                    <a:moveTo>
                      <a:pt x="11770" y="2316"/>
                    </a:moveTo>
                    <a:lnTo>
                      <a:pt x="11770" y="4321"/>
                    </a:lnTo>
                    <a:lnTo>
                      <a:pt x="10906" y="4321"/>
                    </a:lnTo>
                    <a:lnTo>
                      <a:pt x="10906" y="3958"/>
                    </a:lnTo>
                    <a:cubicBezTo>
                      <a:pt x="10906" y="3823"/>
                      <a:pt x="10807" y="3701"/>
                      <a:pt x="10672" y="3683"/>
                    </a:cubicBezTo>
                    <a:cubicBezTo>
                      <a:pt x="10660" y="3681"/>
                      <a:pt x="10647" y="3681"/>
                      <a:pt x="10635" y="3681"/>
                    </a:cubicBezTo>
                    <a:cubicBezTo>
                      <a:pt x="10486" y="3681"/>
                      <a:pt x="10362" y="3801"/>
                      <a:pt x="10362" y="3952"/>
                    </a:cubicBezTo>
                    <a:lnTo>
                      <a:pt x="10362" y="4321"/>
                    </a:lnTo>
                    <a:lnTo>
                      <a:pt x="9526" y="4321"/>
                    </a:lnTo>
                    <a:lnTo>
                      <a:pt x="9526" y="2316"/>
                    </a:lnTo>
                    <a:close/>
                    <a:moveTo>
                      <a:pt x="4331" y="4859"/>
                    </a:moveTo>
                    <a:lnTo>
                      <a:pt x="4331" y="7477"/>
                    </a:lnTo>
                    <a:cubicBezTo>
                      <a:pt x="4290" y="7588"/>
                      <a:pt x="4255" y="7699"/>
                      <a:pt x="4231" y="7815"/>
                    </a:cubicBezTo>
                    <a:cubicBezTo>
                      <a:pt x="4045" y="7583"/>
                      <a:pt x="3817" y="7383"/>
                      <a:pt x="3548" y="7237"/>
                    </a:cubicBezTo>
                    <a:lnTo>
                      <a:pt x="2485" y="6647"/>
                    </a:lnTo>
                    <a:cubicBezTo>
                      <a:pt x="2444" y="6624"/>
                      <a:pt x="2398" y="6612"/>
                      <a:pt x="2353" y="6612"/>
                    </a:cubicBezTo>
                    <a:cubicBezTo>
                      <a:pt x="2307" y="6612"/>
                      <a:pt x="2262" y="6624"/>
                      <a:pt x="2221" y="6647"/>
                    </a:cubicBezTo>
                    <a:lnTo>
                      <a:pt x="2087" y="6717"/>
                    </a:lnTo>
                    <a:lnTo>
                      <a:pt x="2087" y="4859"/>
                    </a:lnTo>
                    <a:close/>
                    <a:moveTo>
                      <a:pt x="11770" y="4859"/>
                    </a:moveTo>
                    <a:lnTo>
                      <a:pt x="11770" y="6717"/>
                    </a:lnTo>
                    <a:lnTo>
                      <a:pt x="11637" y="6647"/>
                    </a:lnTo>
                    <a:cubicBezTo>
                      <a:pt x="11596" y="6624"/>
                      <a:pt x="11550" y="6612"/>
                      <a:pt x="11505" y="6612"/>
                    </a:cubicBezTo>
                    <a:cubicBezTo>
                      <a:pt x="11459" y="6612"/>
                      <a:pt x="11414" y="6624"/>
                      <a:pt x="11374" y="6647"/>
                    </a:cubicBezTo>
                    <a:lnTo>
                      <a:pt x="10310" y="7237"/>
                    </a:lnTo>
                    <a:cubicBezTo>
                      <a:pt x="10041" y="7383"/>
                      <a:pt x="9807" y="7583"/>
                      <a:pt x="9626" y="7815"/>
                    </a:cubicBezTo>
                    <a:cubicBezTo>
                      <a:pt x="9596" y="7699"/>
                      <a:pt x="9568" y="7588"/>
                      <a:pt x="9526" y="7477"/>
                    </a:cubicBezTo>
                    <a:lnTo>
                      <a:pt x="9526" y="4859"/>
                    </a:lnTo>
                    <a:close/>
                    <a:moveTo>
                      <a:pt x="2356" y="7184"/>
                    </a:moveTo>
                    <a:lnTo>
                      <a:pt x="3284" y="7705"/>
                    </a:lnTo>
                    <a:cubicBezTo>
                      <a:pt x="3829" y="8009"/>
                      <a:pt x="4168" y="8581"/>
                      <a:pt x="4168" y="9207"/>
                    </a:cubicBezTo>
                    <a:lnTo>
                      <a:pt x="4168" y="9271"/>
                    </a:lnTo>
                    <a:lnTo>
                      <a:pt x="544" y="9271"/>
                    </a:lnTo>
                    <a:lnTo>
                      <a:pt x="544" y="9207"/>
                    </a:lnTo>
                    <a:cubicBezTo>
                      <a:pt x="544" y="8581"/>
                      <a:pt x="883" y="8009"/>
                      <a:pt x="1426" y="7705"/>
                    </a:cubicBezTo>
                    <a:lnTo>
                      <a:pt x="2356" y="7184"/>
                    </a:lnTo>
                    <a:close/>
                    <a:moveTo>
                      <a:pt x="11503" y="7184"/>
                    </a:moveTo>
                    <a:lnTo>
                      <a:pt x="12431" y="7705"/>
                    </a:lnTo>
                    <a:cubicBezTo>
                      <a:pt x="12975" y="8009"/>
                      <a:pt x="13313" y="8581"/>
                      <a:pt x="13313" y="9207"/>
                    </a:cubicBezTo>
                    <a:lnTo>
                      <a:pt x="13313" y="9271"/>
                    </a:lnTo>
                    <a:lnTo>
                      <a:pt x="9685" y="9271"/>
                    </a:lnTo>
                    <a:lnTo>
                      <a:pt x="9685" y="9207"/>
                    </a:lnTo>
                    <a:cubicBezTo>
                      <a:pt x="9685" y="8581"/>
                      <a:pt x="10024" y="8009"/>
                      <a:pt x="10573" y="7705"/>
                    </a:cubicBezTo>
                    <a:lnTo>
                      <a:pt x="11503" y="7184"/>
                    </a:lnTo>
                    <a:close/>
                    <a:moveTo>
                      <a:pt x="2345" y="10942"/>
                    </a:moveTo>
                    <a:lnTo>
                      <a:pt x="2701" y="11141"/>
                    </a:lnTo>
                    <a:cubicBezTo>
                      <a:pt x="2906" y="11257"/>
                      <a:pt x="3033" y="11468"/>
                      <a:pt x="3033" y="11702"/>
                    </a:cubicBezTo>
                    <a:lnTo>
                      <a:pt x="3033" y="13298"/>
                    </a:lnTo>
                    <a:lnTo>
                      <a:pt x="1655" y="13298"/>
                    </a:lnTo>
                    <a:lnTo>
                      <a:pt x="1655" y="11708"/>
                    </a:lnTo>
                    <a:cubicBezTo>
                      <a:pt x="1655" y="11468"/>
                      <a:pt x="1777" y="11257"/>
                      <a:pt x="1981" y="11141"/>
                    </a:cubicBezTo>
                    <a:lnTo>
                      <a:pt x="2345" y="10942"/>
                    </a:lnTo>
                    <a:close/>
                    <a:moveTo>
                      <a:pt x="4168" y="9809"/>
                    </a:moveTo>
                    <a:lnTo>
                      <a:pt x="4168" y="13298"/>
                    </a:lnTo>
                    <a:lnTo>
                      <a:pt x="3572" y="13298"/>
                    </a:lnTo>
                    <a:lnTo>
                      <a:pt x="3572" y="11702"/>
                    </a:lnTo>
                    <a:cubicBezTo>
                      <a:pt x="3572" y="11276"/>
                      <a:pt x="3338" y="10879"/>
                      <a:pt x="2963" y="10668"/>
                    </a:cubicBezTo>
                    <a:lnTo>
                      <a:pt x="2472" y="10399"/>
                    </a:lnTo>
                    <a:cubicBezTo>
                      <a:pt x="2432" y="10376"/>
                      <a:pt x="2386" y="10364"/>
                      <a:pt x="2341" y="10364"/>
                    </a:cubicBezTo>
                    <a:cubicBezTo>
                      <a:pt x="2296" y="10364"/>
                      <a:pt x="2251" y="10376"/>
                      <a:pt x="2210" y="10399"/>
                    </a:cubicBezTo>
                    <a:lnTo>
                      <a:pt x="1719" y="10668"/>
                    </a:lnTo>
                    <a:cubicBezTo>
                      <a:pt x="1345" y="10879"/>
                      <a:pt x="1110" y="11276"/>
                      <a:pt x="1110" y="11708"/>
                    </a:cubicBezTo>
                    <a:lnTo>
                      <a:pt x="1110" y="13298"/>
                    </a:lnTo>
                    <a:lnTo>
                      <a:pt x="544" y="13298"/>
                    </a:lnTo>
                    <a:lnTo>
                      <a:pt x="544" y="9809"/>
                    </a:lnTo>
                    <a:close/>
                    <a:moveTo>
                      <a:pt x="6914" y="10399"/>
                    </a:moveTo>
                    <a:lnTo>
                      <a:pt x="7090" y="10499"/>
                    </a:lnTo>
                    <a:cubicBezTo>
                      <a:pt x="7171" y="10545"/>
                      <a:pt x="7230" y="10626"/>
                      <a:pt x="7241" y="10720"/>
                    </a:cubicBezTo>
                    <a:cubicBezTo>
                      <a:pt x="7254" y="10809"/>
                      <a:pt x="7311" y="10884"/>
                      <a:pt x="7387" y="10925"/>
                    </a:cubicBezTo>
                    <a:cubicBezTo>
                      <a:pt x="7400" y="10931"/>
                      <a:pt x="7411" y="10936"/>
                      <a:pt x="7422" y="10936"/>
                    </a:cubicBezTo>
                    <a:cubicBezTo>
                      <a:pt x="7686" y="11106"/>
                      <a:pt x="7850" y="11392"/>
                      <a:pt x="7850" y="11702"/>
                    </a:cubicBezTo>
                    <a:lnTo>
                      <a:pt x="7850" y="13298"/>
                    </a:lnTo>
                    <a:lnTo>
                      <a:pt x="5979" y="13298"/>
                    </a:lnTo>
                    <a:lnTo>
                      <a:pt x="5979" y="11702"/>
                    </a:lnTo>
                    <a:cubicBezTo>
                      <a:pt x="5979" y="11392"/>
                      <a:pt x="6143" y="11106"/>
                      <a:pt x="6405" y="10936"/>
                    </a:cubicBezTo>
                    <a:cubicBezTo>
                      <a:pt x="6459" y="10919"/>
                      <a:pt x="6505" y="10890"/>
                      <a:pt x="6540" y="10837"/>
                    </a:cubicBezTo>
                    <a:cubicBezTo>
                      <a:pt x="6564" y="10802"/>
                      <a:pt x="6581" y="10761"/>
                      <a:pt x="6588" y="10715"/>
                    </a:cubicBezTo>
                    <a:cubicBezTo>
                      <a:pt x="6599" y="10626"/>
                      <a:pt x="6658" y="10545"/>
                      <a:pt x="6739" y="10499"/>
                    </a:cubicBezTo>
                    <a:lnTo>
                      <a:pt x="6914" y="10399"/>
                    </a:lnTo>
                    <a:close/>
                    <a:moveTo>
                      <a:pt x="11484" y="10942"/>
                    </a:moveTo>
                    <a:lnTo>
                      <a:pt x="11848" y="11141"/>
                    </a:lnTo>
                    <a:cubicBezTo>
                      <a:pt x="12051" y="11257"/>
                      <a:pt x="12174" y="11468"/>
                      <a:pt x="12174" y="11708"/>
                    </a:cubicBezTo>
                    <a:lnTo>
                      <a:pt x="12174" y="13298"/>
                    </a:lnTo>
                    <a:lnTo>
                      <a:pt x="10796" y="13298"/>
                    </a:lnTo>
                    <a:lnTo>
                      <a:pt x="10796" y="11708"/>
                    </a:lnTo>
                    <a:cubicBezTo>
                      <a:pt x="10796" y="11468"/>
                      <a:pt x="10923" y="11257"/>
                      <a:pt x="11128" y="11141"/>
                    </a:cubicBezTo>
                    <a:lnTo>
                      <a:pt x="11484" y="10942"/>
                    </a:lnTo>
                    <a:close/>
                    <a:moveTo>
                      <a:pt x="13313" y="9809"/>
                    </a:moveTo>
                    <a:lnTo>
                      <a:pt x="13313" y="13298"/>
                    </a:lnTo>
                    <a:lnTo>
                      <a:pt x="12717" y="13298"/>
                    </a:lnTo>
                    <a:lnTo>
                      <a:pt x="12717" y="11708"/>
                    </a:lnTo>
                    <a:cubicBezTo>
                      <a:pt x="12717" y="11276"/>
                      <a:pt x="12484" y="10879"/>
                      <a:pt x="12110" y="10668"/>
                    </a:cubicBezTo>
                    <a:lnTo>
                      <a:pt x="11619" y="10399"/>
                    </a:lnTo>
                    <a:cubicBezTo>
                      <a:pt x="11578" y="10376"/>
                      <a:pt x="11533" y="10364"/>
                      <a:pt x="11488" y="10364"/>
                    </a:cubicBezTo>
                    <a:cubicBezTo>
                      <a:pt x="11443" y="10364"/>
                      <a:pt x="11397" y="10376"/>
                      <a:pt x="11357" y="10399"/>
                    </a:cubicBezTo>
                    <a:lnTo>
                      <a:pt x="10866" y="10668"/>
                    </a:lnTo>
                    <a:cubicBezTo>
                      <a:pt x="10491" y="10879"/>
                      <a:pt x="10257" y="11276"/>
                      <a:pt x="10257" y="11702"/>
                    </a:cubicBezTo>
                    <a:lnTo>
                      <a:pt x="10257" y="13298"/>
                    </a:lnTo>
                    <a:lnTo>
                      <a:pt x="9685" y="13298"/>
                    </a:lnTo>
                    <a:lnTo>
                      <a:pt x="9685" y="9809"/>
                    </a:lnTo>
                    <a:close/>
                    <a:moveTo>
                      <a:pt x="6926" y="5905"/>
                    </a:moveTo>
                    <a:lnTo>
                      <a:pt x="8066" y="6542"/>
                    </a:lnTo>
                    <a:cubicBezTo>
                      <a:pt x="8732" y="6909"/>
                      <a:pt x="9148" y="7618"/>
                      <a:pt x="9148" y="8382"/>
                    </a:cubicBezTo>
                    <a:lnTo>
                      <a:pt x="9148" y="8511"/>
                    </a:lnTo>
                    <a:lnTo>
                      <a:pt x="8066" y="8511"/>
                    </a:lnTo>
                    <a:cubicBezTo>
                      <a:pt x="8031" y="8511"/>
                      <a:pt x="7996" y="8522"/>
                      <a:pt x="7972" y="8552"/>
                    </a:cubicBezTo>
                    <a:cubicBezTo>
                      <a:pt x="7762" y="8780"/>
                      <a:pt x="7920" y="9055"/>
                      <a:pt x="8147" y="9055"/>
                    </a:cubicBezTo>
                    <a:lnTo>
                      <a:pt x="9148" y="9055"/>
                    </a:lnTo>
                    <a:lnTo>
                      <a:pt x="9148" y="13326"/>
                    </a:lnTo>
                    <a:lnTo>
                      <a:pt x="8387" y="13326"/>
                    </a:lnTo>
                    <a:lnTo>
                      <a:pt x="8387" y="11732"/>
                    </a:lnTo>
                    <a:cubicBezTo>
                      <a:pt x="8387" y="11246"/>
                      <a:pt x="8142" y="10796"/>
                      <a:pt x="7745" y="10528"/>
                    </a:cubicBezTo>
                    <a:cubicBezTo>
                      <a:pt x="7680" y="10329"/>
                      <a:pt x="7540" y="10154"/>
                      <a:pt x="7352" y="10054"/>
                    </a:cubicBezTo>
                    <a:lnTo>
                      <a:pt x="7049" y="9879"/>
                    </a:lnTo>
                    <a:cubicBezTo>
                      <a:pt x="7008" y="9858"/>
                      <a:pt x="6961" y="9848"/>
                      <a:pt x="6914" y="9848"/>
                    </a:cubicBezTo>
                    <a:cubicBezTo>
                      <a:pt x="6867" y="9848"/>
                      <a:pt x="6821" y="9858"/>
                      <a:pt x="6780" y="9879"/>
                    </a:cubicBezTo>
                    <a:lnTo>
                      <a:pt x="6475" y="10054"/>
                    </a:lnTo>
                    <a:cubicBezTo>
                      <a:pt x="6289" y="10154"/>
                      <a:pt x="6149" y="10329"/>
                      <a:pt x="6084" y="10528"/>
                    </a:cubicBezTo>
                    <a:cubicBezTo>
                      <a:pt x="5682" y="10796"/>
                      <a:pt x="5442" y="11246"/>
                      <a:pt x="5442" y="11732"/>
                    </a:cubicBezTo>
                    <a:lnTo>
                      <a:pt x="5442" y="13326"/>
                    </a:lnTo>
                    <a:lnTo>
                      <a:pt x="4711" y="13326"/>
                    </a:lnTo>
                    <a:lnTo>
                      <a:pt x="4711" y="9055"/>
                    </a:lnTo>
                    <a:lnTo>
                      <a:pt x="5787" y="9055"/>
                    </a:lnTo>
                    <a:cubicBezTo>
                      <a:pt x="5822" y="9055"/>
                      <a:pt x="5857" y="9037"/>
                      <a:pt x="5879" y="9013"/>
                    </a:cubicBezTo>
                    <a:cubicBezTo>
                      <a:pt x="6097" y="8780"/>
                      <a:pt x="5933" y="8511"/>
                      <a:pt x="5711" y="8511"/>
                    </a:cubicBezTo>
                    <a:lnTo>
                      <a:pt x="4711" y="8511"/>
                    </a:lnTo>
                    <a:lnTo>
                      <a:pt x="4711" y="8382"/>
                    </a:lnTo>
                    <a:cubicBezTo>
                      <a:pt x="4711" y="7618"/>
                      <a:pt x="5126" y="6909"/>
                      <a:pt x="5792" y="6542"/>
                    </a:cubicBezTo>
                    <a:lnTo>
                      <a:pt x="6926" y="5905"/>
                    </a:lnTo>
                    <a:close/>
                    <a:moveTo>
                      <a:pt x="3206" y="0"/>
                    </a:moveTo>
                    <a:cubicBezTo>
                      <a:pt x="3161" y="0"/>
                      <a:pt x="3115" y="10"/>
                      <a:pt x="3074" y="31"/>
                    </a:cubicBezTo>
                    <a:lnTo>
                      <a:pt x="2367" y="429"/>
                    </a:lnTo>
                    <a:cubicBezTo>
                      <a:pt x="1871" y="703"/>
                      <a:pt x="1561" y="1212"/>
                      <a:pt x="1544" y="1773"/>
                    </a:cubicBezTo>
                    <a:lnTo>
                      <a:pt x="1485" y="1773"/>
                    </a:lnTo>
                    <a:cubicBezTo>
                      <a:pt x="1350" y="1773"/>
                      <a:pt x="1234" y="1872"/>
                      <a:pt x="1210" y="2007"/>
                    </a:cubicBezTo>
                    <a:cubicBezTo>
                      <a:pt x="1187" y="2170"/>
                      <a:pt x="1315" y="2316"/>
                      <a:pt x="1479" y="2316"/>
                    </a:cubicBezTo>
                    <a:lnTo>
                      <a:pt x="1544" y="2316"/>
                    </a:lnTo>
                    <a:lnTo>
                      <a:pt x="1544" y="4321"/>
                    </a:lnTo>
                    <a:lnTo>
                      <a:pt x="1490" y="4321"/>
                    </a:lnTo>
                    <a:cubicBezTo>
                      <a:pt x="1356" y="4321"/>
                      <a:pt x="1234" y="4414"/>
                      <a:pt x="1216" y="4549"/>
                    </a:cubicBezTo>
                    <a:cubicBezTo>
                      <a:pt x="1187" y="4718"/>
                      <a:pt x="1321" y="4859"/>
                      <a:pt x="1479" y="4859"/>
                    </a:cubicBezTo>
                    <a:lnTo>
                      <a:pt x="1544" y="4859"/>
                    </a:lnTo>
                    <a:lnTo>
                      <a:pt x="1544" y="7021"/>
                    </a:lnTo>
                    <a:lnTo>
                      <a:pt x="1158" y="7237"/>
                    </a:lnTo>
                    <a:cubicBezTo>
                      <a:pt x="444" y="7634"/>
                      <a:pt x="1" y="8395"/>
                      <a:pt x="1" y="9212"/>
                    </a:cubicBezTo>
                    <a:lnTo>
                      <a:pt x="1" y="13572"/>
                    </a:lnTo>
                    <a:cubicBezTo>
                      <a:pt x="1" y="13719"/>
                      <a:pt x="123" y="13841"/>
                      <a:pt x="269" y="13841"/>
                    </a:cubicBezTo>
                    <a:lnTo>
                      <a:pt x="13583" y="13841"/>
                    </a:lnTo>
                    <a:cubicBezTo>
                      <a:pt x="13734" y="13841"/>
                      <a:pt x="13852" y="13719"/>
                      <a:pt x="13852" y="13572"/>
                    </a:cubicBezTo>
                    <a:lnTo>
                      <a:pt x="13852" y="9212"/>
                    </a:lnTo>
                    <a:cubicBezTo>
                      <a:pt x="13852" y="8395"/>
                      <a:pt x="13413" y="7634"/>
                      <a:pt x="12695" y="7237"/>
                    </a:cubicBezTo>
                    <a:lnTo>
                      <a:pt x="12315" y="7021"/>
                    </a:lnTo>
                    <a:lnTo>
                      <a:pt x="12315" y="4859"/>
                    </a:lnTo>
                    <a:lnTo>
                      <a:pt x="12367" y="4859"/>
                    </a:lnTo>
                    <a:cubicBezTo>
                      <a:pt x="12501" y="4859"/>
                      <a:pt x="12625" y="4765"/>
                      <a:pt x="12642" y="4630"/>
                    </a:cubicBezTo>
                    <a:cubicBezTo>
                      <a:pt x="12665" y="4462"/>
                      <a:pt x="12536" y="4321"/>
                      <a:pt x="12374" y="4321"/>
                    </a:cubicBezTo>
                    <a:lnTo>
                      <a:pt x="12315" y="4321"/>
                    </a:lnTo>
                    <a:lnTo>
                      <a:pt x="12315" y="2316"/>
                    </a:lnTo>
                    <a:lnTo>
                      <a:pt x="12367" y="2316"/>
                    </a:lnTo>
                    <a:cubicBezTo>
                      <a:pt x="12501" y="2316"/>
                      <a:pt x="12625" y="2217"/>
                      <a:pt x="12642" y="2088"/>
                    </a:cubicBezTo>
                    <a:cubicBezTo>
                      <a:pt x="12671" y="1919"/>
                      <a:pt x="12536" y="1773"/>
                      <a:pt x="12374" y="1773"/>
                    </a:cubicBezTo>
                    <a:lnTo>
                      <a:pt x="12309" y="1773"/>
                    </a:lnTo>
                    <a:cubicBezTo>
                      <a:pt x="12291" y="1212"/>
                      <a:pt x="11981" y="703"/>
                      <a:pt x="11490" y="429"/>
                    </a:cubicBezTo>
                    <a:lnTo>
                      <a:pt x="10777" y="31"/>
                    </a:lnTo>
                    <a:cubicBezTo>
                      <a:pt x="10737" y="10"/>
                      <a:pt x="10691" y="0"/>
                      <a:pt x="10646" y="0"/>
                    </a:cubicBezTo>
                    <a:cubicBezTo>
                      <a:pt x="10601" y="0"/>
                      <a:pt x="10556" y="10"/>
                      <a:pt x="10515" y="31"/>
                    </a:cubicBezTo>
                    <a:lnTo>
                      <a:pt x="9807" y="429"/>
                    </a:lnTo>
                    <a:cubicBezTo>
                      <a:pt x="9310" y="703"/>
                      <a:pt x="9000" y="1212"/>
                      <a:pt x="8983" y="1773"/>
                    </a:cubicBezTo>
                    <a:lnTo>
                      <a:pt x="8930" y="1773"/>
                    </a:lnTo>
                    <a:cubicBezTo>
                      <a:pt x="8790" y="1773"/>
                      <a:pt x="8673" y="1872"/>
                      <a:pt x="8650" y="2007"/>
                    </a:cubicBezTo>
                    <a:cubicBezTo>
                      <a:pt x="8627" y="2170"/>
                      <a:pt x="8755" y="2316"/>
                      <a:pt x="8919" y="2316"/>
                    </a:cubicBezTo>
                    <a:lnTo>
                      <a:pt x="8983" y="2316"/>
                    </a:lnTo>
                    <a:lnTo>
                      <a:pt x="8983" y="4321"/>
                    </a:lnTo>
                    <a:lnTo>
                      <a:pt x="8930" y="4321"/>
                    </a:lnTo>
                    <a:cubicBezTo>
                      <a:pt x="8797" y="4321"/>
                      <a:pt x="8673" y="4414"/>
                      <a:pt x="8657" y="4549"/>
                    </a:cubicBezTo>
                    <a:cubicBezTo>
                      <a:pt x="8627" y="4718"/>
                      <a:pt x="8762" y="4859"/>
                      <a:pt x="8919" y="4859"/>
                    </a:cubicBezTo>
                    <a:lnTo>
                      <a:pt x="8983" y="4859"/>
                    </a:lnTo>
                    <a:lnTo>
                      <a:pt x="8983" y="6582"/>
                    </a:lnTo>
                    <a:cubicBezTo>
                      <a:pt x="8797" y="6378"/>
                      <a:pt x="8574" y="6202"/>
                      <a:pt x="8323" y="6062"/>
                    </a:cubicBezTo>
                    <a:lnTo>
                      <a:pt x="7201" y="5431"/>
                    </a:lnTo>
                    <a:lnTo>
                      <a:pt x="7201" y="4718"/>
                    </a:lnTo>
                    <a:cubicBezTo>
                      <a:pt x="7201" y="4584"/>
                      <a:pt x="7101" y="4462"/>
                      <a:pt x="6966" y="4443"/>
                    </a:cubicBezTo>
                    <a:cubicBezTo>
                      <a:pt x="6953" y="4441"/>
                      <a:pt x="6940" y="4441"/>
                      <a:pt x="6927" y="4441"/>
                    </a:cubicBezTo>
                    <a:cubicBezTo>
                      <a:pt x="6781" y="4441"/>
                      <a:pt x="6658" y="4562"/>
                      <a:pt x="6658" y="4713"/>
                    </a:cubicBezTo>
                    <a:lnTo>
                      <a:pt x="6658" y="5431"/>
                    </a:lnTo>
                    <a:lnTo>
                      <a:pt x="5529" y="6062"/>
                    </a:lnTo>
                    <a:cubicBezTo>
                      <a:pt x="5283" y="6202"/>
                      <a:pt x="5062" y="6378"/>
                      <a:pt x="4869" y="6582"/>
                    </a:cubicBezTo>
                    <a:lnTo>
                      <a:pt x="4869" y="4859"/>
                    </a:lnTo>
                    <a:lnTo>
                      <a:pt x="4927" y="4859"/>
                    </a:lnTo>
                    <a:cubicBezTo>
                      <a:pt x="5062" y="4859"/>
                      <a:pt x="5185" y="4765"/>
                      <a:pt x="5202" y="4630"/>
                    </a:cubicBezTo>
                    <a:cubicBezTo>
                      <a:pt x="5226" y="4462"/>
                      <a:pt x="5097" y="4321"/>
                      <a:pt x="4933" y="4321"/>
                    </a:cubicBezTo>
                    <a:lnTo>
                      <a:pt x="4869" y="4321"/>
                    </a:lnTo>
                    <a:lnTo>
                      <a:pt x="4869" y="2316"/>
                    </a:lnTo>
                    <a:lnTo>
                      <a:pt x="4927" y="2316"/>
                    </a:lnTo>
                    <a:cubicBezTo>
                      <a:pt x="5062" y="2316"/>
                      <a:pt x="5185" y="2217"/>
                      <a:pt x="5202" y="2088"/>
                    </a:cubicBezTo>
                    <a:cubicBezTo>
                      <a:pt x="5226" y="1919"/>
                      <a:pt x="5097" y="1773"/>
                      <a:pt x="4933" y="1773"/>
                    </a:cubicBezTo>
                    <a:lnTo>
                      <a:pt x="4869" y="1773"/>
                    </a:lnTo>
                    <a:cubicBezTo>
                      <a:pt x="4851" y="1212"/>
                      <a:pt x="4541" y="703"/>
                      <a:pt x="4050" y="429"/>
                    </a:cubicBezTo>
                    <a:lnTo>
                      <a:pt x="3338" y="31"/>
                    </a:lnTo>
                    <a:cubicBezTo>
                      <a:pt x="3297" y="10"/>
                      <a:pt x="3252" y="0"/>
                      <a:pt x="32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41"/>
              <p:cNvSpPr/>
              <p:nvPr/>
            </p:nvSpPr>
            <p:spPr>
              <a:xfrm>
                <a:off x="7247450" y="1770750"/>
                <a:ext cx="13625" cy="13600"/>
              </a:xfrm>
              <a:custGeom>
                <a:avLst/>
                <a:gdLst/>
                <a:ahLst/>
                <a:cxnLst/>
                <a:rect l="l" t="t" r="r" b="b"/>
                <a:pathLst>
                  <a:path w="545" h="544" extrusionOk="0">
                    <a:moveTo>
                      <a:pt x="275" y="0"/>
                    </a:moveTo>
                    <a:cubicBezTo>
                      <a:pt x="124" y="0"/>
                      <a:pt x="0" y="123"/>
                      <a:pt x="0" y="270"/>
                    </a:cubicBezTo>
                    <a:cubicBezTo>
                      <a:pt x="0" y="421"/>
                      <a:pt x="124" y="543"/>
                      <a:pt x="275" y="543"/>
                    </a:cubicBezTo>
                    <a:cubicBezTo>
                      <a:pt x="421" y="543"/>
                      <a:pt x="544" y="421"/>
                      <a:pt x="544" y="270"/>
                    </a:cubicBezTo>
                    <a:cubicBezTo>
                      <a:pt x="544" y="123"/>
                      <a:pt x="421" y="0"/>
                      <a:pt x="2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66" name="Google Shape;2766;p41"/>
            <p:cNvSpPr/>
            <p:nvPr/>
          </p:nvSpPr>
          <p:spPr>
            <a:xfrm>
              <a:off x="3174700" y="1957675"/>
              <a:ext cx="803700" cy="870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41"/>
            <p:cNvSpPr/>
            <p:nvPr/>
          </p:nvSpPr>
          <p:spPr>
            <a:xfrm>
              <a:off x="3174708" y="1957675"/>
              <a:ext cx="803559" cy="870243"/>
            </a:xfrm>
            <a:custGeom>
              <a:avLst/>
              <a:gdLst/>
              <a:ahLst/>
              <a:cxnLst/>
              <a:rect l="l" t="t" r="r" b="b"/>
              <a:pathLst>
                <a:path w="63914" h="69218" extrusionOk="0">
                  <a:moveTo>
                    <a:pt x="31961" y="355"/>
                  </a:moveTo>
                  <a:cubicBezTo>
                    <a:pt x="32875" y="1318"/>
                    <a:pt x="34421" y="2608"/>
                    <a:pt x="36685" y="3499"/>
                  </a:cubicBezTo>
                  <a:cubicBezTo>
                    <a:pt x="38035" y="4034"/>
                    <a:pt x="38629" y="5449"/>
                    <a:pt x="38748" y="5971"/>
                  </a:cubicBezTo>
                  <a:lnTo>
                    <a:pt x="38748" y="7535"/>
                  </a:lnTo>
                  <a:cubicBezTo>
                    <a:pt x="38748" y="7576"/>
                    <a:pt x="38772" y="7617"/>
                    <a:pt x="38801" y="7647"/>
                  </a:cubicBezTo>
                  <a:cubicBezTo>
                    <a:pt x="38830" y="7667"/>
                    <a:pt x="38869" y="7679"/>
                    <a:pt x="38904" y="7679"/>
                  </a:cubicBezTo>
                  <a:cubicBezTo>
                    <a:pt x="38912" y="7679"/>
                    <a:pt x="38919" y="7678"/>
                    <a:pt x="38926" y="7677"/>
                  </a:cubicBezTo>
                  <a:lnTo>
                    <a:pt x="40341" y="7362"/>
                  </a:lnTo>
                  <a:cubicBezTo>
                    <a:pt x="40965" y="7223"/>
                    <a:pt x="41584" y="7156"/>
                    <a:pt x="42189" y="7156"/>
                  </a:cubicBezTo>
                  <a:cubicBezTo>
                    <a:pt x="46520" y="7156"/>
                    <a:pt x="50191" y="10546"/>
                    <a:pt x="50546" y="14864"/>
                  </a:cubicBezTo>
                  <a:lnTo>
                    <a:pt x="50635" y="15898"/>
                  </a:lnTo>
                  <a:cubicBezTo>
                    <a:pt x="50640" y="15975"/>
                    <a:pt x="50700" y="16028"/>
                    <a:pt x="50777" y="16034"/>
                  </a:cubicBezTo>
                  <a:lnTo>
                    <a:pt x="51811" y="16063"/>
                  </a:lnTo>
                  <a:cubicBezTo>
                    <a:pt x="56400" y="16189"/>
                    <a:pt x="59997" y="19874"/>
                    <a:pt x="59997" y="24463"/>
                  </a:cubicBezTo>
                  <a:cubicBezTo>
                    <a:pt x="59997" y="25134"/>
                    <a:pt x="59901" y="25835"/>
                    <a:pt x="59723" y="26542"/>
                  </a:cubicBezTo>
                  <a:lnTo>
                    <a:pt x="59533" y="27297"/>
                  </a:lnTo>
                  <a:cubicBezTo>
                    <a:pt x="59514" y="27351"/>
                    <a:pt x="59539" y="27417"/>
                    <a:pt x="59586" y="27452"/>
                  </a:cubicBezTo>
                  <a:lnTo>
                    <a:pt x="60211" y="27916"/>
                  </a:lnTo>
                  <a:cubicBezTo>
                    <a:pt x="62380" y="29521"/>
                    <a:pt x="63621" y="31981"/>
                    <a:pt x="63621" y="34667"/>
                  </a:cubicBezTo>
                  <a:cubicBezTo>
                    <a:pt x="63621" y="37336"/>
                    <a:pt x="62386" y="39791"/>
                    <a:pt x="60233" y="41402"/>
                  </a:cubicBezTo>
                  <a:lnTo>
                    <a:pt x="59616" y="41860"/>
                  </a:lnTo>
                  <a:cubicBezTo>
                    <a:pt x="59569" y="41895"/>
                    <a:pt x="59550" y="41954"/>
                    <a:pt x="59563" y="42014"/>
                  </a:cubicBezTo>
                  <a:lnTo>
                    <a:pt x="59747" y="42757"/>
                  </a:lnTo>
                  <a:cubicBezTo>
                    <a:pt x="59912" y="43435"/>
                    <a:pt x="59997" y="44106"/>
                    <a:pt x="59997" y="44754"/>
                  </a:cubicBezTo>
                  <a:cubicBezTo>
                    <a:pt x="59997" y="49081"/>
                    <a:pt x="56751" y="52682"/>
                    <a:pt x="52448" y="53122"/>
                  </a:cubicBezTo>
                  <a:lnTo>
                    <a:pt x="52020" y="53164"/>
                  </a:lnTo>
                  <a:cubicBezTo>
                    <a:pt x="51984" y="53170"/>
                    <a:pt x="51954" y="53182"/>
                    <a:pt x="51931" y="53212"/>
                  </a:cubicBezTo>
                  <a:lnTo>
                    <a:pt x="51633" y="53527"/>
                  </a:lnTo>
                  <a:cubicBezTo>
                    <a:pt x="51348" y="53824"/>
                    <a:pt x="51087" y="54092"/>
                    <a:pt x="50832" y="54341"/>
                  </a:cubicBezTo>
                  <a:lnTo>
                    <a:pt x="50563" y="54608"/>
                  </a:lnTo>
                  <a:cubicBezTo>
                    <a:pt x="50541" y="54627"/>
                    <a:pt x="50522" y="54655"/>
                    <a:pt x="50516" y="54685"/>
                  </a:cubicBezTo>
                  <a:lnTo>
                    <a:pt x="50456" y="55060"/>
                  </a:lnTo>
                  <a:cubicBezTo>
                    <a:pt x="49767" y="59113"/>
                    <a:pt x="46284" y="62061"/>
                    <a:pt x="42171" y="62061"/>
                  </a:cubicBezTo>
                  <a:cubicBezTo>
                    <a:pt x="41571" y="62061"/>
                    <a:pt x="40953" y="61990"/>
                    <a:pt x="40341" y="61853"/>
                  </a:cubicBezTo>
                  <a:lnTo>
                    <a:pt x="38926" y="61538"/>
                  </a:lnTo>
                  <a:cubicBezTo>
                    <a:pt x="38916" y="61535"/>
                    <a:pt x="38904" y="61534"/>
                    <a:pt x="38893" y="61534"/>
                  </a:cubicBezTo>
                  <a:cubicBezTo>
                    <a:pt x="38861" y="61534"/>
                    <a:pt x="38827" y="61546"/>
                    <a:pt x="38801" y="61568"/>
                  </a:cubicBezTo>
                  <a:cubicBezTo>
                    <a:pt x="38772" y="61592"/>
                    <a:pt x="38748" y="61633"/>
                    <a:pt x="38748" y="61681"/>
                  </a:cubicBezTo>
                  <a:lnTo>
                    <a:pt x="38748" y="63244"/>
                  </a:lnTo>
                  <a:cubicBezTo>
                    <a:pt x="38629" y="63767"/>
                    <a:pt x="38035" y="65175"/>
                    <a:pt x="36685" y="65710"/>
                  </a:cubicBezTo>
                  <a:cubicBezTo>
                    <a:pt x="34421" y="66609"/>
                    <a:pt x="32875" y="67893"/>
                    <a:pt x="31961" y="68856"/>
                  </a:cubicBezTo>
                  <a:cubicBezTo>
                    <a:pt x="31039" y="67893"/>
                    <a:pt x="29500" y="66609"/>
                    <a:pt x="27235" y="65710"/>
                  </a:cubicBezTo>
                  <a:cubicBezTo>
                    <a:pt x="25880" y="65182"/>
                    <a:pt x="25292" y="63762"/>
                    <a:pt x="25166" y="63244"/>
                  </a:cubicBezTo>
                  <a:lnTo>
                    <a:pt x="25166" y="61681"/>
                  </a:lnTo>
                  <a:cubicBezTo>
                    <a:pt x="25166" y="61633"/>
                    <a:pt x="25149" y="61592"/>
                    <a:pt x="25114" y="61568"/>
                  </a:cubicBezTo>
                  <a:cubicBezTo>
                    <a:pt x="25087" y="61546"/>
                    <a:pt x="25057" y="61534"/>
                    <a:pt x="25026" y="61534"/>
                  </a:cubicBezTo>
                  <a:cubicBezTo>
                    <a:pt x="25015" y="61534"/>
                    <a:pt x="25004" y="61535"/>
                    <a:pt x="24994" y="61538"/>
                  </a:cubicBezTo>
                  <a:lnTo>
                    <a:pt x="23580" y="61853"/>
                  </a:lnTo>
                  <a:cubicBezTo>
                    <a:pt x="22961" y="61990"/>
                    <a:pt x="22343" y="62061"/>
                    <a:pt x="21743" y="62061"/>
                  </a:cubicBezTo>
                  <a:cubicBezTo>
                    <a:pt x="17630" y="62061"/>
                    <a:pt x="14147" y="59113"/>
                    <a:pt x="13464" y="55060"/>
                  </a:cubicBezTo>
                  <a:lnTo>
                    <a:pt x="13398" y="54685"/>
                  </a:lnTo>
                  <a:cubicBezTo>
                    <a:pt x="13392" y="54655"/>
                    <a:pt x="13381" y="54627"/>
                    <a:pt x="13357" y="54608"/>
                  </a:cubicBezTo>
                  <a:lnTo>
                    <a:pt x="13088" y="54341"/>
                  </a:lnTo>
                  <a:cubicBezTo>
                    <a:pt x="12833" y="54092"/>
                    <a:pt x="12572" y="53824"/>
                    <a:pt x="12287" y="53527"/>
                  </a:cubicBezTo>
                  <a:lnTo>
                    <a:pt x="11990" y="53212"/>
                  </a:lnTo>
                  <a:cubicBezTo>
                    <a:pt x="11966" y="53182"/>
                    <a:pt x="11930" y="53170"/>
                    <a:pt x="11900" y="53164"/>
                  </a:cubicBezTo>
                  <a:lnTo>
                    <a:pt x="11467" y="53122"/>
                  </a:lnTo>
                  <a:cubicBezTo>
                    <a:pt x="7169" y="52682"/>
                    <a:pt x="3923" y="49081"/>
                    <a:pt x="3923" y="44754"/>
                  </a:cubicBezTo>
                  <a:cubicBezTo>
                    <a:pt x="3923" y="44106"/>
                    <a:pt x="4007" y="43435"/>
                    <a:pt x="4173" y="42757"/>
                  </a:cubicBezTo>
                  <a:lnTo>
                    <a:pt x="4351" y="42014"/>
                  </a:lnTo>
                  <a:cubicBezTo>
                    <a:pt x="4370" y="41954"/>
                    <a:pt x="4346" y="41895"/>
                    <a:pt x="4298" y="41860"/>
                  </a:cubicBezTo>
                  <a:lnTo>
                    <a:pt x="3687" y="41402"/>
                  </a:lnTo>
                  <a:cubicBezTo>
                    <a:pt x="1528" y="39791"/>
                    <a:pt x="293" y="37336"/>
                    <a:pt x="293" y="34667"/>
                  </a:cubicBezTo>
                  <a:cubicBezTo>
                    <a:pt x="293" y="31981"/>
                    <a:pt x="1541" y="29521"/>
                    <a:pt x="3709" y="27916"/>
                  </a:cubicBezTo>
                  <a:lnTo>
                    <a:pt x="4334" y="27452"/>
                  </a:lnTo>
                  <a:cubicBezTo>
                    <a:pt x="4381" y="27417"/>
                    <a:pt x="4400" y="27351"/>
                    <a:pt x="4387" y="27297"/>
                  </a:cubicBezTo>
                  <a:lnTo>
                    <a:pt x="4197" y="26542"/>
                  </a:lnTo>
                  <a:cubicBezTo>
                    <a:pt x="4013" y="25835"/>
                    <a:pt x="3923" y="25134"/>
                    <a:pt x="3923" y="24463"/>
                  </a:cubicBezTo>
                  <a:cubicBezTo>
                    <a:pt x="3923" y="19874"/>
                    <a:pt x="7514" y="16189"/>
                    <a:pt x="12103" y="16063"/>
                  </a:cubicBezTo>
                  <a:lnTo>
                    <a:pt x="13143" y="16034"/>
                  </a:lnTo>
                  <a:cubicBezTo>
                    <a:pt x="13214" y="16028"/>
                    <a:pt x="13280" y="15975"/>
                    <a:pt x="13285" y="15898"/>
                  </a:cubicBezTo>
                  <a:lnTo>
                    <a:pt x="13368" y="14864"/>
                  </a:lnTo>
                  <a:cubicBezTo>
                    <a:pt x="13728" y="10546"/>
                    <a:pt x="17396" y="7156"/>
                    <a:pt x="21730" y="7156"/>
                  </a:cubicBezTo>
                  <a:cubicBezTo>
                    <a:pt x="22336" y="7156"/>
                    <a:pt x="22955" y="7223"/>
                    <a:pt x="23580" y="7362"/>
                  </a:cubicBezTo>
                  <a:lnTo>
                    <a:pt x="24994" y="7677"/>
                  </a:lnTo>
                  <a:cubicBezTo>
                    <a:pt x="25001" y="7678"/>
                    <a:pt x="25008" y="7679"/>
                    <a:pt x="25015" y="7679"/>
                  </a:cubicBezTo>
                  <a:cubicBezTo>
                    <a:pt x="25050" y="7679"/>
                    <a:pt x="25084" y="7667"/>
                    <a:pt x="25114" y="7647"/>
                  </a:cubicBezTo>
                  <a:cubicBezTo>
                    <a:pt x="25149" y="7617"/>
                    <a:pt x="25166" y="7576"/>
                    <a:pt x="25166" y="7535"/>
                  </a:cubicBezTo>
                  <a:lnTo>
                    <a:pt x="25166" y="5971"/>
                  </a:lnTo>
                  <a:cubicBezTo>
                    <a:pt x="25292" y="5449"/>
                    <a:pt x="25880" y="4034"/>
                    <a:pt x="27235" y="3499"/>
                  </a:cubicBezTo>
                  <a:cubicBezTo>
                    <a:pt x="29500" y="2608"/>
                    <a:pt x="31039" y="1318"/>
                    <a:pt x="31961" y="355"/>
                  </a:cubicBezTo>
                  <a:close/>
                  <a:moveTo>
                    <a:pt x="31960" y="1"/>
                  </a:moveTo>
                  <a:cubicBezTo>
                    <a:pt x="31920" y="1"/>
                    <a:pt x="31880" y="16"/>
                    <a:pt x="31854" y="46"/>
                  </a:cubicBezTo>
                  <a:cubicBezTo>
                    <a:pt x="30968" y="997"/>
                    <a:pt x="29434" y="2317"/>
                    <a:pt x="27128" y="3225"/>
                  </a:cubicBezTo>
                  <a:cubicBezTo>
                    <a:pt x="25641" y="3814"/>
                    <a:pt x="24999" y="5371"/>
                    <a:pt x="24881" y="5924"/>
                  </a:cubicBezTo>
                  <a:cubicBezTo>
                    <a:pt x="24875" y="5930"/>
                    <a:pt x="24875" y="5941"/>
                    <a:pt x="24875" y="5954"/>
                  </a:cubicBezTo>
                  <a:lnTo>
                    <a:pt x="24875" y="7351"/>
                  </a:lnTo>
                  <a:lnTo>
                    <a:pt x="23644" y="7077"/>
                  </a:lnTo>
                  <a:cubicBezTo>
                    <a:pt x="23002" y="6934"/>
                    <a:pt x="22368" y="6863"/>
                    <a:pt x="21743" y="6863"/>
                  </a:cubicBezTo>
                  <a:cubicBezTo>
                    <a:pt x="17255" y="6863"/>
                    <a:pt x="13445" y="10363"/>
                    <a:pt x="13077" y="14840"/>
                  </a:cubicBezTo>
                  <a:lnTo>
                    <a:pt x="13000" y="15743"/>
                  </a:lnTo>
                  <a:lnTo>
                    <a:pt x="12097" y="15767"/>
                  </a:lnTo>
                  <a:cubicBezTo>
                    <a:pt x="7347" y="15898"/>
                    <a:pt x="3632" y="19714"/>
                    <a:pt x="3632" y="24463"/>
                  </a:cubicBezTo>
                  <a:cubicBezTo>
                    <a:pt x="3632" y="25157"/>
                    <a:pt x="3728" y="25883"/>
                    <a:pt x="3912" y="26614"/>
                  </a:cubicBezTo>
                  <a:lnTo>
                    <a:pt x="4079" y="27274"/>
                  </a:lnTo>
                  <a:lnTo>
                    <a:pt x="3531" y="27678"/>
                  </a:lnTo>
                  <a:cubicBezTo>
                    <a:pt x="1291" y="29342"/>
                    <a:pt x="1" y="31892"/>
                    <a:pt x="1" y="34667"/>
                  </a:cubicBezTo>
                  <a:cubicBezTo>
                    <a:pt x="1" y="37431"/>
                    <a:pt x="1279" y="39970"/>
                    <a:pt x="3508" y="41633"/>
                  </a:cubicBezTo>
                  <a:lnTo>
                    <a:pt x="4049" y="42038"/>
                  </a:lnTo>
                  <a:lnTo>
                    <a:pt x="3888" y="42686"/>
                  </a:lnTo>
                  <a:cubicBezTo>
                    <a:pt x="3716" y="43393"/>
                    <a:pt x="3632" y="44082"/>
                    <a:pt x="3632" y="44754"/>
                  </a:cubicBezTo>
                  <a:cubicBezTo>
                    <a:pt x="3632" y="49235"/>
                    <a:pt x="6985" y="52956"/>
                    <a:pt x="11437" y="53407"/>
                  </a:cubicBezTo>
                  <a:lnTo>
                    <a:pt x="11812" y="53450"/>
                  </a:lnTo>
                  <a:lnTo>
                    <a:pt x="12073" y="53722"/>
                  </a:lnTo>
                  <a:cubicBezTo>
                    <a:pt x="12358" y="54026"/>
                    <a:pt x="12625" y="54299"/>
                    <a:pt x="12882" y="54548"/>
                  </a:cubicBezTo>
                  <a:lnTo>
                    <a:pt x="13118" y="54781"/>
                  </a:lnTo>
                  <a:lnTo>
                    <a:pt x="13173" y="55107"/>
                  </a:lnTo>
                  <a:cubicBezTo>
                    <a:pt x="13886" y="59304"/>
                    <a:pt x="17488" y="62352"/>
                    <a:pt x="21743" y="62352"/>
                  </a:cubicBezTo>
                  <a:cubicBezTo>
                    <a:pt x="22368" y="62352"/>
                    <a:pt x="23002" y="62281"/>
                    <a:pt x="23644" y="62138"/>
                  </a:cubicBezTo>
                  <a:lnTo>
                    <a:pt x="24875" y="61859"/>
                  </a:lnTo>
                  <a:lnTo>
                    <a:pt x="24875" y="63262"/>
                  </a:lnTo>
                  <a:cubicBezTo>
                    <a:pt x="24875" y="63268"/>
                    <a:pt x="24875" y="63280"/>
                    <a:pt x="24881" y="63292"/>
                  </a:cubicBezTo>
                  <a:cubicBezTo>
                    <a:pt x="24999" y="63839"/>
                    <a:pt x="25641" y="65402"/>
                    <a:pt x="27128" y="65984"/>
                  </a:cubicBezTo>
                  <a:cubicBezTo>
                    <a:pt x="29434" y="66894"/>
                    <a:pt x="30968" y="68219"/>
                    <a:pt x="31854" y="69169"/>
                  </a:cubicBezTo>
                  <a:cubicBezTo>
                    <a:pt x="31877" y="69199"/>
                    <a:pt x="31918" y="69218"/>
                    <a:pt x="31961" y="69218"/>
                  </a:cubicBezTo>
                  <a:cubicBezTo>
                    <a:pt x="32002" y="69218"/>
                    <a:pt x="32038" y="69199"/>
                    <a:pt x="32068" y="69169"/>
                  </a:cubicBezTo>
                  <a:cubicBezTo>
                    <a:pt x="32946" y="68219"/>
                    <a:pt x="34486" y="66894"/>
                    <a:pt x="36792" y="65984"/>
                  </a:cubicBezTo>
                  <a:cubicBezTo>
                    <a:pt x="38273" y="65396"/>
                    <a:pt x="38915" y="63844"/>
                    <a:pt x="39039" y="63292"/>
                  </a:cubicBezTo>
                  <a:lnTo>
                    <a:pt x="39039" y="63262"/>
                  </a:lnTo>
                  <a:lnTo>
                    <a:pt x="39039" y="61859"/>
                  </a:lnTo>
                  <a:lnTo>
                    <a:pt x="40276" y="62138"/>
                  </a:lnTo>
                  <a:cubicBezTo>
                    <a:pt x="40912" y="62281"/>
                    <a:pt x="41554" y="62352"/>
                    <a:pt x="42171" y="62352"/>
                  </a:cubicBezTo>
                  <a:cubicBezTo>
                    <a:pt x="46427" y="62352"/>
                    <a:pt x="50034" y="59304"/>
                    <a:pt x="50742" y="55107"/>
                  </a:cubicBezTo>
                  <a:lnTo>
                    <a:pt x="50802" y="54781"/>
                  </a:lnTo>
                  <a:lnTo>
                    <a:pt x="51033" y="54548"/>
                  </a:lnTo>
                  <a:cubicBezTo>
                    <a:pt x="51295" y="54299"/>
                    <a:pt x="51562" y="54026"/>
                    <a:pt x="51841" y="53722"/>
                  </a:cubicBezTo>
                  <a:lnTo>
                    <a:pt x="52102" y="53450"/>
                  </a:lnTo>
                  <a:lnTo>
                    <a:pt x="52478" y="53407"/>
                  </a:lnTo>
                  <a:cubicBezTo>
                    <a:pt x="56930" y="52956"/>
                    <a:pt x="60288" y="49235"/>
                    <a:pt x="60288" y="44754"/>
                  </a:cubicBezTo>
                  <a:cubicBezTo>
                    <a:pt x="60288" y="44082"/>
                    <a:pt x="60198" y="43386"/>
                    <a:pt x="60032" y="42686"/>
                  </a:cubicBezTo>
                  <a:lnTo>
                    <a:pt x="59871" y="42038"/>
                  </a:lnTo>
                  <a:lnTo>
                    <a:pt x="60406" y="41633"/>
                  </a:lnTo>
                  <a:cubicBezTo>
                    <a:pt x="62636" y="39970"/>
                    <a:pt x="63914" y="37431"/>
                    <a:pt x="63914" y="34667"/>
                  </a:cubicBezTo>
                  <a:cubicBezTo>
                    <a:pt x="63914" y="31892"/>
                    <a:pt x="62630" y="29342"/>
                    <a:pt x="60383" y="27678"/>
                  </a:cubicBezTo>
                  <a:lnTo>
                    <a:pt x="59835" y="27274"/>
                  </a:lnTo>
                  <a:lnTo>
                    <a:pt x="60008" y="26614"/>
                  </a:lnTo>
                  <a:cubicBezTo>
                    <a:pt x="60192" y="25883"/>
                    <a:pt x="60288" y="25157"/>
                    <a:pt x="60288" y="24463"/>
                  </a:cubicBezTo>
                  <a:cubicBezTo>
                    <a:pt x="60288" y="19714"/>
                    <a:pt x="56567" y="15898"/>
                    <a:pt x="51824" y="15767"/>
                  </a:cubicBezTo>
                  <a:lnTo>
                    <a:pt x="50914" y="15743"/>
                  </a:lnTo>
                  <a:lnTo>
                    <a:pt x="50837" y="14840"/>
                  </a:lnTo>
                  <a:cubicBezTo>
                    <a:pt x="50469" y="10363"/>
                    <a:pt x="46665" y="6863"/>
                    <a:pt x="42171" y="6863"/>
                  </a:cubicBezTo>
                  <a:cubicBezTo>
                    <a:pt x="41554" y="6863"/>
                    <a:pt x="40912" y="6934"/>
                    <a:pt x="40276" y="7077"/>
                  </a:cubicBezTo>
                  <a:lnTo>
                    <a:pt x="39039" y="7351"/>
                  </a:lnTo>
                  <a:lnTo>
                    <a:pt x="39039" y="5954"/>
                  </a:lnTo>
                  <a:lnTo>
                    <a:pt x="39039" y="5924"/>
                  </a:lnTo>
                  <a:cubicBezTo>
                    <a:pt x="38915" y="5371"/>
                    <a:pt x="38273" y="3814"/>
                    <a:pt x="36792" y="3225"/>
                  </a:cubicBezTo>
                  <a:cubicBezTo>
                    <a:pt x="34486" y="2317"/>
                    <a:pt x="32946" y="997"/>
                    <a:pt x="32068" y="46"/>
                  </a:cubicBezTo>
                  <a:cubicBezTo>
                    <a:pt x="32041" y="16"/>
                    <a:pt x="32000" y="1"/>
                    <a:pt x="31960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9" name="Google Shape;2769;p41"/>
          <p:cNvGrpSpPr/>
          <p:nvPr/>
        </p:nvGrpSpPr>
        <p:grpSpPr>
          <a:xfrm>
            <a:off x="28075" y="1044025"/>
            <a:ext cx="803700" cy="870300"/>
            <a:chOff x="5165725" y="1957675"/>
            <a:chExt cx="803700" cy="870300"/>
          </a:xfrm>
        </p:grpSpPr>
        <p:grpSp>
          <p:nvGrpSpPr>
            <p:cNvPr id="2770" name="Google Shape;2770;p41"/>
            <p:cNvGrpSpPr/>
            <p:nvPr/>
          </p:nvGrpSpPr>
          <p:grpSpPr>
            <a:xfrm>
              <a:off x="5393829" y="2219725"/>
              <a:ext cx="347650" cy="346150"/>
              <a:chOff x="3304225" y="1567650"/>
              <a:chExt cx="347650" cy="346150"/>
            </a:xfrm>
          </p:grpSpPr>
          <p:sp>
            <p:nvSpPr>
              <p:cNvPr id="2771" name="Google Shape;2771;p41"/>
              <p:cNvSpPr/>
              <p:nvPr/>
            </p:nvSpPr>
            <p:spPr>
              <a:xfrm>
                <a:off x="3304225" y="1567650"/>
                <a:ext cx="290950" cy="346150"/>
              </a:xfrm>
              <a:custGeom>
                <a:avLst/>
                <a:gdLst/>
                <a:ahLst/>
                <a:cxnLst/>
                <a:rect l="l" t="t" r="r" b="b"/>
                <a:pathLst>
                  <a:path w="11638" h="13846" extrusionOk="0">
                    <a:moveTo>
                      <a:pt x="1549" y="580"/>
                    </a:moveTo>
                    <a:lnTo>
                      <a:pt x="2053" y="860"/>
                    </a:lnTo>
                    <a:cubicBezTo>
                      <a:pt x="2321" y="1012"/>
                      <a:pt x="2496" y="1287"/>
                      <a:pt x="2520" y="1591"/>
                    </a:cubicBezTo>
                    <a:lnTo>
                      <a:pt x="580" y="1591"/>
                    </a:lnTo>
                    <a:cubicBezTo>
                      <a:pt x="603" y="1287"/>
                      <a:pt x="778" y="1012"/>
                      <a:pt x="1047" y="860"/>
                    </a:cubicBezTo>
                    <a:lnTo>
                      <a:pt x="1549" y="580"/>
                    </a:lnTo>
                    <a:close/>
                    <a:moveTo>
                      <a:pt x="2223" y="2134"/>
                    </a:moveTo>
                    <a:lnTo>
                      <a:pt x="2223" y="4378"/>
                    </a:lnTo>
                    <a:lnTo>
                      <a:pt x="1819" y="4378"/>
                    </a:lnTo>
                    <a:lnTo>
                      <a:pt x="1819" y="4011"/>
                    </a:lnTo>
                    <a:cubicBezTo>
                      <a:pt x="1819" y="3876"/>
                      <a:pt x="1719" y="3752"/>
                      <a:pt x="1584" y="3736"/>
                    </a:cubicBezTo>
                    <a:cubicBezTo>
                      <a:pt x="1571" y="3734"/>
                      <a:pt x="1558" y="3733"/>
                      <a:pt x="1545" y="3733"/>
                    </a:cubicBezTo>
                    <a:cubicBezTo>
                      <a:pt x="1399" y="3733"/>
                      <a:pt x="1276" y="3854"/>
                      <a:pt x="1276" y="4004"/>
                    </a:cubicBezTo>
                    <a:lnTo>
                      <a:pt x="1276" y="4378"/>
                    </a:lnTo>
                    <a:lnTo>
                      <a:pt x="896" y="4378"/>
                    </a:lnTo>
                    <a:lnTo>
                      <a:pt x="896" y="2134"/>
                    </a:lnTo>
                    <a:close/>
                    <a:moveTo>
                      <a:pt x="2223" y="4922"/>
                    </a:moveTo>
                    <a:lnTo>
                      <a:pt x="2223" y="7353"/>
                    </a:lnTo>
                    <a:lnTo>
                      <a:pt x="1819" y="7353"/>
                    </a:lnTo>
                    <a:lnTo>
                      <a:pt x="1819" y="6984"/>
                    </a:lnTo>
                    <a:cubicBezTo>
                      <a:pt x="1819" y="6851"/>
                      <a:pt x="1719" y="6727"/>
                      <a:pt x="1584" y="6711"/>
                    </a:cubicBezTo>
                    <a:cubicBezTo>
                      <a:pt x="1571" y="6709"/>
                      <a:pt x="1558" y="6708"/>
                      <a:pt x="1545" y="6708"/>
                    </a:cubicBezTo>
                    <a:cubicBezTo>
                      <a:pt x="1399" y="6708"/>
                      <a:pt x="1276" y="6829"/>
                      <a:pt x="1276" y="6979"/>
                    </a:cubicBezTo>
                    <a:lnTo>
                      <a:pt x="1276" y="7353"/>
                    </a:lnTo>
                    <a:lnTo>
                      <a:pt x="896" y="7353"/>
                    </a:lnTo>
                    <a:lnTo>
                      <a:pt x="896" y="4922"/>
                    </a:lnTo>
                    <a:close/>
                    <a:moveTo>
                      <a:pt x="2223" y="7896"/>
                    </a:moveTo>
                    <a:lnTo>
                      <a:pt x="2223" y="10328"/>
                    </a:lnTo>
                    <a:lnTo>
                      <a:pt x="1819" y="10328"/>
                    </a:lnTo>
                    <a:lnTo>
                      <a:pt x="1819" y="9965"/>
                    </a:lnTo>
                    <a:cubicBezTo>
                      <a:pt x="1819" y="9825"/>
                      <a:pt x="1719" y="9708"/>
                      <a:pt x="1584" y="9684"/>
                    </a:cubicBezTo>
                    <a:cubicBezTo>
                      <a:pt x="1572" y="9683"/>
                      <a:pt x="1559" y="9682"/>
                      <a:pt x="1547" y="9682"/>
                    </a:cubicBezTo>
                    <a:cubicBezTo>
                      <a:pt x="1400" y="9682"/>
                      <a:pt x="1276" y="9802"/>
                      <a:pt x="1276" y="9954"/>
                    </a:cubicBezTo>
                    <a:lnTo>
                      <a:pt x="1276" y="10328"/>
                    </a:lnTo>
                    <a:lnTo>
                      <a:pt x="896" y="10328"/>
                    </a:lnTo>
                    <a:lnTo>
                      <a:pt x="896" y="7896"/>
                    </a:lnTo>
                    <a:close/>
                    <a:moveTo>
                      <a:pt x="5770" y="10696"/>
                    </a:moveTo>
                    <a:lnTo>
                      <a:pt x="5968" y="10806"/>
                    </a:lnTo>
                    <a:cubicBezTo>
                      <a:pt x="6080" y="10871"/>
                      <a:pt x="6143" y="10989"/>
                      <a:pt x="6143" y="11111"/>
                    </a:cubicBezTo>
                    <a:lnTo>
                      <a:pt x="6143" y="12227"/>
                    </a:lnTo>
                    <a:lnTo>
                      <a:pt x="5390" y="12227"/>
                    </a:lnTo>
                    <a:lnTo>
                      <a:pt x="5390" y="11111"/>
                    </a:lnTo>
                    <a:cubicBezTo>
                      <a:pt x="5390" y="10989"/>
                      <a:pt x="5460" y="10871"/>
                      <a:pt x="5571" y="10806"/>
                    </a:cubicBezTo>
                    <a:lnTo>
                      <a:pt x="5770" y="10696"/>
                    </a:lnTo>
                    <a:close/>
                    <a:moveTo>
                      <a:pt x="8149" y="10696"/>
                    </a:moveTo>
                    <a:lnTo>
                      <a:pt x="8347" y="10806"/>
                    </a:lnTo>
                    <a:cubicBezTo>
                      <a:pt x="8457" y="10871"/>
                      <a:pt x="8528" y="10989"/>
                      <a:pt x="8528" y="11111"/>
                    </a:cubicBezTo>
                    <a:lnTo>
                      <a:pt x="8528" y="12227"/>
                    </a:lnTo>
                    <a:lnTo>
                      <a:pt x="7769" y="12227"/>
                    </a:lnTo>
                    <a:lnTo>
                      <a:pt x="7769" y="11111"/>
                    </a:lnTo>
                    <a:cubicBezTo>
                      <a:pt x="7769" y="10989"/>
                      <a:pt x="7839" y="10871"/>
                      <a:pt x="7950" y="10806"/>
                    </a:cubicBezTo>
                    <a:lnTo>
                      <a:pt x="8149" y="10696"/>
                    </a:lnTo>
                    <a:close/>
                    <a:moveTo>
                      <a:pt x="6957" y="5670"/>
                    </a:moveTo>
                    <a:lnTo>
                      <a:pt x="8400" y="6471"/>
                    </a:lnTo>
                    <a:cubicBezTo>
                      <a:pt x="9247" y="6943"/>
                      <a:pt x="9773" y="7838"/>
                      <a:pt x="9773" y="8808"/>
                    </a:cubicBezTo>
                    <a:lnTo>
                      <a:pt x="9773" y="9031"/>
                    </a:lnTo>
                    <a:lnTo>
                      <a:pt x="8142" y="9031"/>
                    </a:lnTo>
                    <a:cubicBezTo>
                      <a:pt x="8072" y="9031"/>
                      <a:pt x="8002" y="9066"/>
                      <a:pt x="7961" y="9130"/>
                    </a:cubicBezTo>
                    <a:cubicBezTo>
                      <a:pt x="7821" y="9346"/>
                      <a:pt x="7973" y="9573"/>
                      <a:pt x="8177" y="9573"/>
                    </a:cubicBezTo>
                    <a:lnTo>
                      <a:pt x="9773" y="9573"/>
                    </a:lnTo>
                    <a:lnTo>
                      <a:pt x="9773" y="12227"/>
                    </a:lnTo>
                    <a:lnTo>
                      <a:pt x="9066" y="12227"/>
                    </a:lnTo>
                    <a:lnTo>
                      <a:pt x="9066" y="11111"/>
                    </a:lnTo>
                    <a:cubicBezTo>
                      <a:pt x="9066" y="10790"/>
                      <a:pt x="8891" y="10491"/>
                      <a:pt x="8610" y="10334"/>
                    </a:cubicBezTo>
                    <a:lnTo>
                      <a:pt x="8282" y="10153"/>
                    </a:lnTo>
                    <a:cubicBezTo>
                      <a:pt x="8241" y="10129"/>
                      <a:pt x="8196" y="10117"/>
                      <a:pt x="8151" y="10117"/>
                    </a:cubicBezTo>
                    <a:cubicBezTo>
                      <a:pt x="8106" y="10117"/>
                      <a:pt x="8060" y="10129"/>
                      <a:pt x="8020" y="10153"/>
                    </a:cubicBezTo>
                    <a:lnTo>
                      <a:pt x="7686" y="10334"/>
                    </a:lnTo>
                    <a:cubicBezTo>
                      <a:pt x="7405" y="10491"/>
                      <a:pt x="7230" y="10790"/>
                      <a:pt x="7230" y="11111"/>
                    </a:cubicBezTo>
                    <a:lnTo>
                      <a:pt x="7230" y="12227"/>
                    </a:lnTo>
                    <a:lnTo>
                      <a:pt x="6687" y="12227"/>
                    </a:lnTo>
                    <a:lnTo>
                      <a:pt x="6687" y="11111"/>
                    </a:lnTo>
                    <a:cubicBezTo>
                      <a:pt x="6687" y="10790"/>
                      <a:pt x="6512" y="10491"/>
                      <a:pt x="6231" y="10334"/>
                    </a:cubicBezTo>
                    <a:lnTo>
                      <a:pt x="5898" y="10153"/>
                    </a:lnTo>
                    <a:cubicBezTo>
                      <a:pt x="5857" y="10129"/>
                      <a:pt x="5812" y="10117"/>
                      <a:pt x="5766" y="10117"/>
                    </a:cubicBezTo>
                    <a:cubicBezTo>
                      <a:pt x="5721" y="10117"/>
                      <a:pt x="5676" y="10129"/>
                      <a:pt x="5635" y="10153"/>
                    </a:cubicBezTo>
                    <a:lnTo>
                      <a:pt x="5308" y="10334"/>
                    </a:lnTo>
                    <a:cubicBezTo>
                      <a:pt x="5021" y="10491"/>
                      <a:pt x="4846" y="10790"/>
                      <a:pt x="4846" y="11111"/>
                    </a:cubicBezTo>
                    <a:lnTo>
                      <a:pt x="4846" y="12227"/>
                    </a:lnTo>
                    <a:lnTo>
                      <a:pt x="4144" y="12227"/>
                    </a:lnTo>
                    <a:lnTo>
                      <a:pt x="4144" y="9573"/>
                    </a:lnTo>
                    <a:lnTo>
                      <a:pt x="5770" y="9573"/>
                    </a:lnTo>
                    <a:cubicBezTo>
                      <a:pt x="5846" y="9573"/>
                      <a:pt x="5916" y="9538"/>
                      <a:pt x="5956" y="9474"/>
                    </a:cubicBezTo>
                    <a:cubicBezTo>
                      <a:pt x="6097" y="9258"/>
                      <a:pt x="5945" y="9031"/>
                      <a:pt x="5740" y="9031"/>
                    </a:cubicBezTo>
                    <a:lnTo>
                      <a:pt x="4144" y="9031"/>
                    </a:lnTo>
                    <a:lnTo>
                      <a:pt x="4144" y="8486"/>
                    </a:lnTo>
                    <a:cubicBezTo>
                      <a:pt x="4144" y="7715"/>
                      <a:pt x="4559" y="7002"/>
                      <a:pt x="5238" y="6628"/>
                    </a:cubicBezTo>
                    <a:lnTo>
                      <a:pt x="6957" y="5670"/>
                    </a:lnTo>
                    <a:close/>
                    <a:moveTo>
                      <a:pt x="2223" y="10871"/>
                    </a:moveTo>
                    <a:lnTo>
                      <a:pt x="2223" y="13309"/>
                    </a:lnTo>
                    <a:lnTo>
                      <a:pt x="1819" y="13309"/>
                    </a:lnTo>
                    <a:lnTo>
                      <a:pt x="1819" y="12940"/>
                    </a:lnTo>
                    <a:cubicBezTo>
                      <a:pt x="1819" y="12805"/>
                      <a:pt x="1719" y="12683"/>
                      <a:pt x="1584" y="12665"/>
                    </a:cubicBezTo>
                    <a:cubicBezTo>
                      <a:pt x="1570" y="12662"/>
                      <a:pt x="1555" y="12661"/>
                      <a:pt x="1541" y="12661"/>
                    </a:cubicBezTo>
                    <a:cubicBezTo>
                      <a:pt x="1396" y="12661"/>
                      <a:pt x="1276" y="12784"/>
                      <a:pt x="1276" y="12929"/>
                    </a:cubicBezTo>
                    <a:lnTo>
                      <a:pt x="1276" y="13309"/>
                    </a:lnTo>
                    <a:lnTo>
                      <a:pt x="896" y="13309"/>
                    </a:lnTo>
                    <a:lnTo>
                      <a:pt x="896" y="10871"/>
                    </a:lnTo>
                    <a:close/>
                    <a:moveTo>
                      <a:pt x="11100" y="12764"/>
                    </a:moveTo>
                    <a:lnTo>
                      <a:pt x="11100" y="13309"/>
                    </a:lnTo>
                    <a:lnTo>
                      <a:pt x="2765" y="13309"/>
                    </a:lnTo>
                    <a:lnTo>
                      <a:pt x="2765" y="12764"/>
                    </a:lnTo>
                    <a:close/>
                    <a:moveTo>
                      <a:pt x="1547" y="1"/>
                    </a:moveTo>
                    <a:cubicBezTo>
                      <a:pt x="1502" y="1"/>
                      <a:pt x="1457" y="12"/>
                      <a:pt x="1416" y="35"/>
                    </a:cubicBezTo>
                    <a:lnTo>
                      <a:pt x="785" y="386"/>
                    </a:lnTo>
                    <a:cubicBezTo>
                      <a:pt x="316" y="644"/>
                      <a:pt x="30" y="1135"/>
                      <a:pt x="30" y="1661"/>
                    </a:cubicBezTo>
                    <a:lnTo>
                      <a:pt x="30" y="1864"/>
                    </a:lnTo>
                    <a:cubicBezTo>
                      <a:pt x="30" y="2012"/>
                      <a:pt x="154" y="2134"/>
                      <a:pt x="305" y="2134"/>
                    </a:cubicBezTo>
                    <a:lnTo>
                      <a:pt x="329" y="2134"/>
                    </a:lnTo>
                    <a:lnTo>
                      <a:pt x="329" y="4378"/>
                    </a:lnTo>
                    <a:lnTo>
                      <a:pt x="300" y="4378"/>
                    </a:lnTo>
                    <a:cubicBezTo>
                      <a:pt x="165" y="4378"/>
                      <a:pt x="41" y="4472"/>
                      <a:pt x="25" y="4607"/>
                    </a:cubicBezTo>
                    <a:cubicBezTo>
                      <a:pt x="1" y="4775"/>
                      <a:pt x="130" y="4922"/>
                      <a:pt x="294" y="4922"/>
                    </a:cubicBezTo>
                    <a:lnTo>
                      <a:pt x="329" y="4922"/>
                    </a:lnTo>
                    <a:lnTo>
                      <a:pt x="329" y="7353"/>
                    </a:lnTo>
                    <a:lnTo>
                      <a:pt x="300" y="7353"/>
                    </a:lnTo>
                    <a:cubicBezTo>
                      <a:pt x="165" y="7353"/>
                      <a:pt x="41" y="7453"/>
                      <a:pt x="25" y="7587"/>
                    </a:cubicBezTo>
                    <a:cubicBezTo>
                      <a:pt x="1" y="7750"/>
                      <a:pt x="130" y="7896"/>
                      <a:pt x="294" y="7896"/>
                    </a:cubicBezTo>
                    <a:lnTo>
                      <a:pt x="329" y="7896"/>
                    </a:lnTo>
                    <a:lnTo>
                      <a:pt x="329" y="10328"/>
                    </a:lnTo>
                    <a:lnTo>
                      <a:pt x="300" y="10328"/>
                    </a:lnTo>
                    <a:cubicBezTo>
                      <a:pt x="165" y="10328"/>
                      <a:pt x="41" y="10428"/>
                      <a:pt x="25" y="10561"/>
                    </a:cubicBezTo>
                    <a:cubicBezTo>
                      <a:pt x="1" y="10731"/>
                      <a:pt x="130" y="10871"/>
                      <a:pt x="294" y="10871"/>
                    </a:cubicBezTo>
                    <a:lnTo>
                      <a:pt x="329" y="10871"/>
                    </a:lnTo>
                    <a:lnTo>
                      <a:pt x="329" y="13577"/>
                    </a:lnTo>
                    <a:cubicBezTo>
                      <a:pt x="329" y="13729"/>
                      <a:pt x="451" y="13846"/>
                      <a:pt x="597" y="13846"/>
                    </a:cubicBezTo>
                    <a:lnTo>
                      <a:pt x="11368" y="13846"/>
                    </a:lnTo>
                    <a:cubicBezTo>
                      <a:pt x="11521" y="13846"/>
                      <a:pt x="11637" y="13729"/>
                      <a:pt x="11637" y="13577"/>
                    </a:cubicBezTo>
                    <a:lnTo>
                      <a:pt x="11637" y="12497"/>
                    </a:lnTo>
                    <a:cubicBezTo>
                      <a:pt x="11637" y="12344"/>
                      <a:pt x="11515" y="12227"/>
                      <a:pt x="11368" y="12227"/>
                    </a:cubicBezTo>
                    <a:lnTo>
                      <a:pt x="10310" y="12227"/>
                    </a:lnTo>
                    <a:lnTo>
                      <a:pt x="10310" y="9573"/>
                    </a:lnTo>
                    <a:lnTo>
                      <a:pt x="10456" y="9573"/>
                    </a:lnTo>
                    <a:cubicBezTo>
                      <a:pt x="10596" y="9573"/>
                      <a:pt x="10714" y="9474"/>
                      <a:pt x="10737" y="9341"/>
                    </a:cubicBezTo>
                    <a:cubicBezTo>
                      <a:pt x="10761" y="9176"/>
                      <a:pt x="10631" y="9031"/>
                      <a:pt x="10469" y="9031"/>
                    </a:cubicBezTo>
                    <a:lnTo>
                      <a:pt x="10310" y="9031"/>
                    </a:lnTo>
                    <a:lnTo>
                      <a:pt x="10310" y="8808"/>
                    </a:lnTo>
                    <a:cubicBezTo>
                      <a:pt x="10310" y="7645"/>
                      <a:pt x="9679" y="6570"/>
                      <a:pt x="8662" y="5997"/>
                    </a:cubicBezTo>
                    <a:lnTo>
                      <a:pt x="7230" y="5203"/>
                    </a:lnTo>
                    <a:lnTo>
                      <a:pt x="7230" y="4466"/>
                    </a:lnTo>
                    <a:cubicBezTo>
                      <a:pt x="7230" y="4332"/>
                      <a:pt x="7132" y="4208"/>
                      <a:pt x="6997" y="4191"/>
                    </a:cubicBezTo>
                    <a:cubicBezTo>
                      <a:pt x="6982" y="4189"/>
                      <a:pt x="6967" y="4187"/>
                      <a:pt x="6952" y="4187"/>
                    </a:cubicBezTo>
                    <a:cubicBezTo>
                      <a:pt x="6807" y="4187"/>
                      <a:pt x="6687" y="4311"/>
                      <a:pt x="6687" y="4454"/>
                    </a:cubicBezTo>
                    <a:lnTo>
                      <a:pt x="6687" y="5203"/>
                    </a:lnTo>
                    <a:lnTo>
                      <a:pt x="5255" y="5997"/>
                    </a:lnTo>
                    <a:cubicBezTo>
                      <a:pt x="4238" y="6570"/>
                      <a:pt x="3601" y="7645"/>
                      <a:pt x="3601" y="8808"/>
                    </a:cubicBezTo>
                    <a:lnTo>
                      <a:pt x="3601" y="9031"/>
                    </a:lnTo>
                    <a:lnTo>
                      <a:pt x="3456" y="9031"/>
                    </a:lnTo>
                    <a:cubicBezTo>
                      <a:pt x="3321" y="9031"/>
                      <a:pt x="3197" y="9130"/>
                      <a:pt x="3181" y="9263"/>
                    </a:cubicBezTo>
                    <a:cubicBezTo>
                      <a:pt x="3157" y="9428"/>
                      <a:pt x="3286" y="9573"/>
                      <a:pt x="3450" y="9573"/>
                    </a:cubicBezTo>
                    <a:lnTo>
                      <a:pt x="3601" y="9573"/>
                    </a:lnTo>
                    <a:lnTo>
                      <a:pt x="3601" y="12227"/>
                    </a:lnTo>
                    <a:lnTo>
                      <a:pt x="2765" y="12227"/>
                    </a:lnTo>
                    <a:lnTo>
                      <a:pt x="2765" y="10871"/>
                    </a:lnTo>
                    <a:lnTo>
                      <a:pt x="2795" y="10871"/>
                    </a:lnTo>
                    <a:cubicBezTo>
                      <a:pt x="2930" y="10871"/>
                      <a:pt x="3052" y="10778"/>
                      <a:pt x="3070" y="10644"/>
                    </a:cubicBezTo>
                    <a:cubicBezTo>
                      <a:pt x="3092" y="10474"/>
                      <a:pt x="2965" y="10328"/>
                      <a:pt x="2800" y="10328"/>
                    </a:cubicBezTo>
                    <a:lnTo>
                      <a:pt x="2765" y="10328"/>
                    </a:lnTo>
                    <a:lnTo>
                      <a:pt x="2765" y="7896"/>
                    </a:lnTo>
                    <a:lnTo>
                      <a:pt x="2795" y="7896"/>
                    </a:lnTo>
                    <a:cubicBezTo>
                      <a:pt x="2930" y="7896"/>
                      <a:pt x="3052" y="7798"/>
                      <a:pt x="3070" y="7663"/>
                    </a:cubicBezTo>
                    <a:cubicBezTo>
                      <a:pt x="3092" y="7499"/>
                      <a:pt x="2965" y="7353"/>
                      <a:pt x="2800" y="7353"/>
                    </a:cubicBezTo>
                    <a:lnTo>
                      <a:pt x="2765" y="7353"/>
                    </a:lnTo>
                    <a:lnTo>
                      <a:pt x="2765" y="4922"/>
                    </a:lnTo>
                    <a:lnTo>
                      <a:pt x="2795" y="4922"/>
                    </a:lnTo>
                    <a:cubicBezTo>
                      <a:pt x="2930" y="4922"/>
                      <a:pt x="3052" y="4823"/>
                      <a:pt x="3070" y="4688"/>
                    </a:cubicBezTo>
                    <a:cubicBezTo>
                      <a:pt x="3092" y="4524"/>
                      <a:pt x="2965" y="4378"/>
                      <a:pt x="2800" y="4378"/>
                    </a:cubicBezTo>
                    <a:lnTo>
                      <a:pt x="2765" y="4378"/>
                    </a:lnTo>
                    <a:lnTo>
                      <a:pt x="2765" y="2134"/>
                    </a:lnTo>
                    <a:lnTo>
                      <a:pt x="2789" y="2134"/>
                    </a:lnTo>
                    <a:cubicBezTo>
                      <a:pt x="2941" y="2134"/>
                      <a:pt x="3064" y="2012"/>
                      <a:pt x="3064" y="1864"/>
                    </a:cubicBezTo>
                    <a:lnTo>
                      <a:pt x="3064" y="1661"/>
                    </a:lnTo>
                    <a:cubicBezTo>
                      <a:pt x="3064" y="1135"/>
                      <a:pt x="2777" y="644"/>
                      <a:pt x="2310" y="386"/>
                    </a:cubicBezTo>
                    <a:lnTo>
                      <a:pt x="1678" y="35"/>
                    </a:lnTo>
                    <a:cubicBezTo>
                      <a:pt x="1638" y="12"/>
                      <a:pt x="1592" y="1"/>
                      <a:pt x="15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41"/>
              <p:cNvSpPr/>
              <p:nvPr/>
            </p:nvSpPr>
            <p:spPr>
              <a:xfrm>
                <a:off x="3529525" y="1567750"/>
                <a:ext cx="122350" cy="121925"/>
              </a:xfrm>
              <a:custGeom>
                <a:avLst/>
                <a:gdLst/>
                <a:ahLst/>
                <a:cxnLst/>
                <a:rect l="l" t="t" r="r" b="b"/>
                <a:pathLst>
                  <a:path w="4894" h="4877" extrusionOk="0">
                    <a:moveTo>
                      <a:pt x="1317" y="873"/>
                    </a:moveTo>
                    <a:lnTo>
                      <a:pt x="1317" y="873"/>
                    </a:lnTo>
                    <a:cubicBezTo>
                      <a:pt x="1241" y="1089"/>
                      <a:pt x="1206" y="1312"/>
                      <a:pt x="1206" y="1545"/>
                    </a:cubicBezTo>
                    <a:cubicBezTo>
                      <a:pt x="1206" y="2720"/>
                      <a:pt x="2158" y="3673"/>
                      <a:pt x="3327" y="3673"/>
                    </a:cubicBezTo>
                    <a:cubicBezTo>
                      <a:pt x="3561" y="3673"/>
                      <a:pt x="3788" y="3632"/>
                      <a:pt x="4004" y="3562"/>
                    </a:cubicBezTo>
                    <a:lnTo>
                      <a:pt x="4004" y="3562"/>
                    </a:lnTo>
                    <a:cubicBezTo>
                      <a:pt x="3911" y="3691"/>
                      <a:pt x="3801" y="3802"/>
                      <a:pt x="3672" y="3907"/>
                    </a:cubicBezTo>
                    <a:cubicBezTo>
                      <a:pt x="3327" y="4187"/>
                      <a:pt x="2911" y="4333"/>
                      <a:pt x="2461" y="4333"/>
                    </a:cubicBezTo>
                    <a:cubicBezTo>
                      <a:pt x="1403" y="4333"/>
                      <a:pt x="539" y="3468"/>
                      <a:pt x="539" y="2410"/>
                    </a:cubicBezTo>
                    <a:cubicBezTo>
                      <a:pt x="539" y="1966"/>
                      <a:pt x="691" y="1545"/>
                      <a:pt x="971" y="1201"/>
                    </a:cubicBezTo>
                    <a:cubicBezTo>
                      <a:pt x="1071" y="1078"/>
                      <a:pt x="1187" y="967"/>
                      <a:pt x="1317" y="873"/>
                    </a:cubicBezTo>
                    <a:close/>
                    <a:moveTo>
                      <a:pt x="1989" y="1"/>
                    </a:moveTo>
                    <a:cubicBezTo>
                      <a:pt x="1967" y="1"/>
                      <a:pt x="1946" y="3"/>
                      <a:pt x="1924" y="9"/>
                    </a:cubicBezTo>
                    <a:cubicBezTo>
                      <a:pt x="1387" y="125"/>
                      <a:pt x="901" y="430"/>
                      <a:pt x="551" y="862"/>
                    </a:cubicBezTo>
                    <a:cubicBezTo>
                      <a:pt x="194" y="1299"/>
                      <a:pt x="1" y="1849"/>
                      <a:pt x="1" y="2410"/>
                    </a:cubicBezTo>
                    <a:cubicBezTo>
                      <a:pt x="1" y="3767"/>
                      <a:pt x="1106" y="4876"/>
                      <a:pt x="2461" y="4876"/>
                    </a:cubicBezTo>
                    <a:cubicBezTo>
                      <a:pt x="3029" y="4876"/>
                      <a:pt x="3578" y="4678"/>
                      <a:pt x="4017" y="4328"/>
                    </a:cubicBezTo>
                    <a:cubicBezTo>
                      <a:pt x="4443" y="3977"/>
                      <a:pt x="4747" y="3486"/>
                      <a:pt x="4869" y="2948"/>
                    </a:cubicBezTo>
                    <a:cubicBezTo>
                      <a:pt x="4893" y="2831"/>
                      <a:pt x="4840" y="2715"/>
                      <a:pt x="4735" y="2656"/>
                    </a:cubicBezTo>
                    <a:cubicBezTo>
                      <a:pt x="4693" y="2632"/>
                      <a:pt x="4648" y="2621"/>
                      <a:pt x="4603" y="2621"/>
                    </a:cubicBezTo>
                    <a:cubicBezTo>
                      <a:pt x="4536" y="2621"/>
                      <a:pt x="4469" y="2647"/>
                      <a:pt x="4419" y="2696"/>
                    </a:cubicBezTo>
                    <a:cubicBezTo>
                      <a:pt x="4122" y="2977"/>
                      <a:pt x="3736" y="3130"/>
                      <a:pt x="3327" y="3130"/>
                    </a:cubicBezTo>
                    <a:cubicBezTo>
                      <a:pt x="2455" y="3130"/>
                      <a:pt x="1743" y="2422"/>
                      <a:pt x="1743" y="1545"/>
                    </a:cubicBezTo>
                    <a:cubicBezTo>
                      <a:pt x="1743" y="1142"/>
                      <a:pt x="1900" y="751"/>
                      <a:pt x="2181" y="458"/>
                    </a:cubicBezTo>
                    <a:cubicBezTo>
                      <a:pt x="2263" y="371"/>
                      <a:pt x="2280" y="242"/>
                      <a:pt x="2223" y="137"/>
                    </a:cubicBezTo>
                    <a:cubicBezTo>
                      <a:pt x="2170" y="51"/>
                      <a:pt x="2082" y="1"/>
                      <a:pt x="19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41"/>
              <p:cNvSpPr/>
              <p:nvPr/>
            </p:nvSpPr>
            <p:spPr>
              <a:xfrm>
                <a:off x="3471400" y="1793675"/>
                <a:ext cx="13600" cy="1365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546" extrusionOk="0">
                    <a:moveTo>
                      <a:pt x="275" y="1"/>
                    </a:moveTo>
                    <a:cubicBezTo>
                      <a:pt x="122" y="1"/>
                      <a:pt x="0" y="124"/>
                      <a:pt x="0" y="276"/>
                    </a:cubicBezTo>
                    <a:cubicBezTo>
                      <a:pt x="0" y="422"/>
                      <a:pt x="122" y="545"/>
                      <a:pt x="275" y="545"/>
                    </a:cubicBezTo>
                    <a:cubicBezTo>
                      <a:pt x="421" y="545"/>
                      <a:pt x="543" y="422"/>
                      <a:pt x="543" y="276"/>
                    </a:cubicBezTo>
                    <a:cubicBezTo>
                      <a:pt x="543" y="124"/>
                      <a:pt x="421" y="1"/>
                      <a:pt x="2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76" name="Google Shape;2776;p41"/>
            <p:cNvSpPr/>
            <p:nvPr/>
          </p:nvSpPr>
          <p:spPr>
            <a:xfrm>
              <a:off x="5165725" y="1957675"/>
              <a:ext cx="803700" cy="870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41"/>
            <p:cNvSpPr/>
            <p:nvPr/>
          </p:nvSpPr>
          <p:spPr>
            <a:xfrm>
              <a:off x="5165733" y="1957675"/>
              <a:ext cx="803559" cy="870243"/>
            </a:xfrm>
            <a:custGeom>
              <a:avLst/>
              <a:gdLst/>
              <a:ahLst/>
              <a:cxnLst/>
              <a:rect l="l" t="t" r="r" b="b"/>
              <a:pathLst>
                <a:path w="63914" h="69218" extrusionOk="0">
                  <a:moveTo>
                    <a:pt x="31961" y="355"/>
                  </a:moveTo>
                  <a:cubicBezTo>
                    <a:pt x="32875" y="1318"/>
                    <a:pt x="34421" y="2608"/>
                    <a:pt x="36685" y="3499"/>
                  </a:cubicBezTo>
                  <a:cubicBezTo>
                    <a:pt x="38035" y="4034"/>
                    <a:pt x="38629" y="5449"/>
                    <a:pt x="38748" y="5971"/>
                  </a:cubicBezTo>
                  <a:lnTo>
                    <a:pt x="38748" y="7535"/>
                  </a:lnTo>
                  <a:cubicBezTo>
                    <a:pt x="38748" y="7576"/>
                    <a:pt x="38772" y="7617"/>
                    <a:pt x="38801" y="7647"/>
                  </a:cubicBezTo>
                  <a:cubicBezTo>
                    <a:pt x="38830" y="7667"/>
                    <a:pt x="38869" y="7679"/>
                    <a:pt x="38904" y="7679"/>
                  </a:cubicBezTo>
                  <a:cubicBezTo>
                    <a:pt x="38912" y="7679"/>
                    <a:pt x="38919" y="7678"/>
                    <a:pt x="38926" y="7677"/>
                  </a:cubicBezTo>
                  <a:lnTo>
                    <a:pt x="40341" y="7362"/>
                  </a:lnTo>
                  <a:cubicBezTo>
                    <a:pt x="40965" y="7223"/>
                    <a:pt x="41584" y="7156"/>
                    <a:pt x="42189" y="7156"/>
                  </a:cubicBezTo>
                  <a:cubicBezTo>
                    <a:pt x="46520" y="7156"/>
                    <a:pt x="50191" y="10546"/>
                    <a:pt x="50546" y="14864"/>
                  </a:cubicBezTo>
                  <a:lnTo>
                    <a:pt x="50635" y="15898"/>
                  </a:lnTo>
                  <a:cubicBezTo>
                    <a:pt x="50640" y="15975"/>
                    <a:pt x="50700" y="16028"/>
                    <a:pt x="50777" y="16034"/>
                  </a:cubicBezTo>
                  <a:lnTo>
                    <a:pt x="51811" y="16063"/>
                  </a:lnTo>
                  <a:cubicBezTo>
                    <a:pt x="56400" y="16189"/>
                    <a:pt x="59997" y="19874"/>
                    <a:pt x="59997" y="24463"/>
                  </a:cubicBezTo>
                  <a:cubicBezTo>
                    <a:pt x="59997" y="25134"/>
                    <a:pt x="59901" y="25835"/>
                    <a:pt x="59723" y="26542"/>
                  </a:cubicBezTo>
                  <a:lnTo>
                    <a:pt x="59533" y="27297"/>
                  </a:lnTo>
                  <a:cubicBezTo>
                    <a:pt x="59514" y="27351"/>
                    <a:pt x="59539" y="27417"/>
                    <a:pt x="59586" y="27452"/>
                  </a:cubicBezTo>
                  <a:lnTo>
                    <a:pt x="60211" y="27916"/>
                  </a:lnTo>
                  <a:cubicBezTo>
                    <a:pt x="62380" y="29521"/>
                    <a:pt x="63621" y="31981"/>
                    <a:pt x="63621" y="34667"/>
                  </a:cubicBezTo>
                  <a:cubicBezTo>
                    <a:pt x="63621" y="37336"/>
                    <a:pt x="62386" y="39791"/>
                    <a:pt x="60233" y="41402"/>
                  </a:cubicBezTo>
                  <a:lnTo>
                    <a:pt x="59616" y="41860"/>
                  </a:lnTo>
                  <a:cubicBezTo>
                    <a:pt x="59569" y="41895"/>
                    <a:pt x="59550" y="41954"/>
                    <a:pt x="59563" y="42014"/>
                  </a:cubicBezTo>
                  <a:lnTo>
                    <a:pt x="59747" y="42757"/>
                  </a:lnTo>
                  <a:cubicBezTo>
                    <a:pt x="59912" y="43435"/>
                    <a:pt x="59997" y="44106"/>
                    <a:pt x="59997" y="44754"/>
                  </a:cubicBezTo>
                  <a:cubicBezTo>
                    <a:pt x="59997" y="49081"/>
                    <a:pt x="56751" y="52682"/>
                    <a:pt x="52448" y="53122"/>
                  </a:cubicBezTo>
                  <a:lnTo>
                    <a:pt x="52020" y="53164"/>
                  </a:lnTo>
                  <a:cubicBezTo>
                    <a:pt x="51984" y="53170"/>
                    <a:pt x="51954" y="53182"/>
                    <a:pt x="51931" y="53212"/>
                  </a:cubicBezTo>
                  <a:lnTo>
                    <a:pt x="51633" y="53527"/>
                  </a:lnTo>
                  <a:cubicBezTo>
                    <a:pt x="51348" y="53824"/>
                    <a:pt x="51087" y="54092"/>
                    <a:pt x="50832" y="54341"/>
                  </a:cubicBezTo>
                  <a:lnTo>
                    <a:pt x="50563" y="54608"/>
                  </a:lnTo>
                  <a:cubicBezTo>
                    <a:pt x="50541" y="54627"/>
                    <a:pt x="50522" y="54655"/>
                    <a:pt x="50516" y="54685"/>
                  </a:cubicBezTo>
                  <a:lnTo>
                    <a:pt x="50456" y="55060"/>
                  </a:lnTo>
                  <a:cubicBezTo>
                    <a:pt x="49767" y="59113"/>
                    <a:pt x="46284" y="62061"/>
                    <a:pt x="42171" y="62061"/>
                  </a:cubicBezTo>
                  <a:cubicBezTo>
                    <a:pt x="41571" y="62061"/>
                    <a:pt x="40953" y="61990"/>
                    <a:pt x="40341" y="61853"/>
                  </a:cubicBezTo>
                  <a:lnTo>
                    <a:pt x="38926" y="61538"/>
                  </a:lnTo>
                  <a:cubicBezTo>
                    <a:pt x="38916" y="61535"/>
                    <a:pt x="38904" y="61534"/>
                    <a:pt x="38893" y="61534"/>
                  </a:cubicBezTo>
                  <a:cubicBezTo>
                    <a:pt x="38861" y="61534"/>
                    <a:pt x="38827" y="61546"/>
                    <a:pt x="38801" y="61568"/>
                  </a:cubicBezTo>
                  <a:cubicBezTo>
                    <a:pt x="38772" y="61592"/>
                    <a:pt x="38748" y="61633"/>
                    <a:pt x="38748" y="61681"/>
                  </a:cubicBezTo>
                  <a:lnTo>
                    <a:pt x="38748" y="63244"/>
                  </a:lnTo>
                  <a:cubicBezTo>
                    <a:pt x="38629" y="63767"/>
                    <a:pt x="38035" y="65175"/>
                    <a:pt x="36685" y="65710"/>
                  </a:cubicBezTo>
                  <a:cubicBezTo>
                    <a:pt x="34421" y="66609"/>
                    <a:pt x="32875" y="67893"/>
                    <a:pt x="31961" y="68856"/>
                  </a:cubicBezTo>
                  <a:cubicBezTo>
                    <a:pt x="31039" y="67893"/>
                    <a:pt x="29500" y="66609"/>
                    <a:pt x="27235" y="65710"/>
                  </a:cubicBezTo>
                  <a:cubicBezTo>
                    <a:pt x="25880" y="65182"/>
                    <a:pt x="25292" y="63762"/>
                    <a:pt x="25166" y="63244"/>
                  </a:cubicBezTo>
                  <a:lnTo>
                    <a:pt x="25166" y="61681"/>
                  </a:lnTo>
                  <a:cubicBezTo>
                    <a:pt x="25166" y="61633"/>
                    <a:pt x="25149" y="61592"/>
                    <a:pt x="25114" y="61568"/>
                  </a:cubicBezTo>
                  <a:cubicBezTo>
                    <a:pt x="25087" y="61546"/>
                    <a:pt x="25057" y="61534"/>
                    <a:pt x="25026" y="61534"/>
                  </a:cubicBezTo>
                  <a:cubicBezTo>
                    <a:pt x="25015" y="61534"/>
                    <a:pt x="25004" y="61535"/>
                    <a:pt x="24994" y="61538"/>
                  </a:cubicBezTo>
                  <a:lnTo>
                    <a:pt x="23580" y="61853"/>
                  </a:lnTo>
                  <a:cubicBezTo>
                    <a:pt x="22961" y="61990"/>
                    <a:pt x="22343" y="62061"/>
                    <a:pt x="21743" y="62061"/>
                  </a:cubicBezTo>
                  <a:cubicBezTo>
                    <a:pt x="17630" y="62061"/>
                    <a:pt x="14147" y="59113"/>
                    <a:pt x="13464" y="55060"/>
                  </a:cubicBezTo>
                  <a:lnTo>
                    <a:pt x="13398" y="54685"/>
                  </a:lnTo>
                  <a:cubicBezTo>
                    <a:pt x="13392" y="54655"/>
                    <a:pt x="13381" y="54627"/>
                    <a:pt x="13357" y="54608"/>
                  </a:cubicBezTo>
                  <a:lnTo>
                    <a:pt x="13088" y="54341"/>
                  </a:lnTo>
                  <a:cubicBezTo>
                    <a:pt x="12833" y="54092"/>
                    <a:pt x="12572" y="53824"/>
                    <a:pt x="12287" y="53527"/>
                  </a:cubicBezTo>
                  <a:lnTo>
                    <a:pt x="11990" y="53212"/>
                  </a:lnTo>
                  <a:cubicBezTo>
                    <a:pt x="11966" y="53182"/>
                    <a:pt x="11930" y="53170"/>
                    <a:pt x="11900" y="53164"/>
                  </a:cubicBezTo>
                  <a:lnTo>
                    <a:pt x="11467" y="53122"/>
                  </a:lnTo>
                  <a:cubicBezTo>
                    <a:pt x="7169" y="52682"/>
                    <a:pt x="3923" y="49081"/>
                    <a:pt x="3923" y="44754"/>
                  </a:cubicBezTo>
                  <a:cubicBezTo>
                    <a:pt x="3923" y="44106"/>
                    <a:pt x="4007" y="43435"/>
                    <a:pt x="4173" y="42757"/>
                  </a:cubicBezTo>
                  <a:lnTo>
                    <a:pt x="4351" y="42014"/>
                  </a:lnTo>
                  <a:cubicBezTo>
                    <a:pt x="4370" y="41954"/>
                    <a:pt x="4346" y="41895"/>
                    <a:pt x="4298" y="41860"/>
                  </a:cubicBezTo>
                  <a:lnTo>
                    <a:pt x="3687" y="41402"/>
                  </a:lnTo>
                  <a:cubicBezTo>
                    <a:pt x="1528" y="39791"/>
                    <a:pt x="293" y="37336"/>
                    <a:pt x="293" y="34667"/>
                  </a:cubicBezTo>
                  <a:cubicBezTo>
                    <a:pt x="293" y="31981"/>
                    <a:pt x="1541" y="29521"/>
                    <a:pt x="3709" y="27916"/>
                  </a:cubicBezTo>
                  <a:lnTo>
                    <a:pt x="4334" y="27452"/>
                  </a:lnTo>
                  <a:cubicBezTo>
                    <a:pt x="4381" y="27417"/>
                    <a:pt x="4400" y="27351"/>
                    <a:pt x="4387" y="27297"/>
                  </a:cubicBezTo>
                  <a:lnTo>
                    <a:pt x="4197" y="26542"/>
                  </a:lnTo>
                  <a:cubicBezTo>
                    <a:pt x="4013" y="25835"/>
                    <a:pt x="3923" y="25134"/>
                    <a:pt x="3923" y="24463"/>
                  </a:cubicBezTo>
                  <a:cubicBezTo>
                    <a:pt x="3923" y="19874"/>
                    <a:pt x="7514" y="16189"/>
                    <a:pt x="12103" y="16063"/>
                  </a:cubicBezTo>
                  <a:lnTo>
                    <a:pt x="13143" y="16034"/>
                  </a:lnTo>
                  <a:cubicBezTo>
                    <a:pt x="13214" y="16028"/>
                    <a:pt x="13280" y="15975"/>
                    <a:pt x="13285" y="15898"/>
                  </a:cubicBezTo>
                  <a:lnTo>
                    <a:pt x="13368" y="14864"/>
                  </a:lnTo>
                  <a:cubicBezTo>
                    <a:pt x="13728" y="10546"/>
                    <a:pt x="17396" y="7156"/>
                    <a:pt x="21730" y="7156"/>
                  </a:cubicBezTo>
                  <a:cubicBezTo>
                    <a:pt x="22336" y="7156"/>
                    <a:pt x="22955" y="7223"/>
                    <a:pt x="23580" y="7362"/>
                  </a:cubicBezTo>
                  <a:lnTo>
                    <a:pt x="24994" y="7677"/>
                  </a:lnTo>
                  <a:cubicBezTo>
                    <a:pt x="25001" y="7678"/>
                    <a:pt x="25008" y="7679"/>
                    <a:pt x="25015" y="7679"/>
                  </a:cubicBezTo>
                  <a:cubicBezTo>
                    <a:pt x="25050" y="7679"/>
                    <a:pt x="25084" y="7667"/>
                    <a:pt x="25114" y="7647"/>
                  </a:cubicBezTo>
                  <a:cubicBezTo>
                    <a:pt x="25149" y="7617"/>
                    <a:pt x="25166" y="7576"/>
                    <a:pt x="25166" y="7535"/>
                  </a:cubicBezTo>
                  <a:lnTo>
                    <a:pt x="25166" y="5971"/>
                  </a:lnTo>
                  <a:cubicBezTo>
                    <a:pt x="25292" y="5449"/>
                    <a:pt x="25880" y="4034"/>
                    <a:pt x="27235" y="3499"/>
                  </a:cubicBezTo>
                  <a:cubicBezTo>
                    <a:pt x="29500" y="2608"/>
                    <a:pt x="31039" y="1318"/>
                    <a:pt x="31961" y="355"/>
                  </a:cubicBezTo>
                  <a:close/>
                  <a:moveTo>
                    <a:pt x="31960" y="1"/>
                  </a:moveTo>
                  <a:cubicBezTo>
                    <a:pt x="31920" y="1"/>
                    <a:pt x="31880" y="16"/>
                    <a:pt x="31854" y="46"/>
                  </a:cubicBezTo>
                  <a:cubicBezTo>
                    <a:pt x="30968" y="997"/>
                    <a:pt x="29434" y="2317"/>
                    <a:pt x="27128" y="3225"/>
                  </a:cubicBezTo>
                  <a:cubicBezTo>
                    <a:pt x="25641" y="3814"/>
                    <a:pt x="24999" y="5371"/>
                    <a:pt x="24881" y="5924"/>
                  </a:cubicBezTo>
                  <a:cubicBezTo>
                    <a:pt x="24875" y="5930"/>
                    <a:pt x="24875" y="5941"/>
                    <a:pt x="24875" y="5954"/>
                  </a:cubicBezTo>
                  <a:lnTo>
                    <a:pt x="24875" y="7351"/>
                  </a:lnTo>
                  <a:lnTo>
                    <a:pt x="23644" y="7077"/>
                  </a:lnTo>
                  <a:cubicBezTo>
                    <a:pt x="23002" y="6934"/>
                    <a:pt x="22368" y="6863"/>
                    <a:pt x="21743" y="6863"/>
                  </a:cubicBezTo>
                  <a:cubicBezTo>
                    <a:pt x="17255" y="6863"/>
                    <a:pt x="13445" y="10363"/>
                    <a:pt x="13077" y="14840"/>
                  </a:cubicBezTo>
                  <a:lnTo>
                    <a:pt x="13000" y="15743"/>
                  </a:lnTo>
                  <a:lnTo>
                    <a:pt x="12097" y="15767"/>
                  </a:lnTo>
                  <a:cubicBezTo>
                    <a:pt x="7347" y="15898"/>
                    <a:pt x="3632" y="19714"/>
                    <a:pt x="3632" y="24463"/>
                  </a:cubicBezTo>
                  <a:cubicBezTo>
                    <a:pt x="3632" y="25157"/>
                    <a:pt x="3728" y="25883"/>
                    <a:pt x="3912" y="26614"/>
                  </a:cubicBezTo>
                  <a:lnTo>
                    <a:pt x="4079" y="27274"/>
                  </a:lnTo>
                  <a:lnTo>
                    <a:pt x="3531" y="27678"/>
                  </a:lnTo>
                  <a:cubicBezTo>
                    <a:pt x="1291" y="29342"/>
                    <a:pt x="1" y="31892"/>
                    <a:pt x="1" y="34667"/>
                  </a:cubicBezTo>
                  <a:cubicBezTo>
                    <a:pt x="1" y="37431"/>
                    <a:pt x="1279" y="39970"/>
                    <a:pt x="3508" y="41633"/>
                  </a:cubicBezTo>
                  <a:lnTo>
                    <a:pt x="4049" y="42038"/>
                  </a:lnTo>
                  <a:lnTo>
                    <a:pt x="3888" y="42686"/>
                  </a:lnTo>
                  <a:cubicBezTo>
                    <a:pt x="3716" y="43393"/>
                    <a:pt x="3632" y="44082"/>
                    <a:pt x="3632" y="44754"/>
                  </a:cubicBezTo>
                  <a:cubicBezTo>
                    <a:pt x="3632" y="49235"/>
                    <a:pt x="6985" y="52956"/>
                    <a:pt x="11437" y="53407"/>
                  </a:cubicBezTo>
                  <a:lnTo>
                    <a:pt x="11812" y="53450"/>
                  </a:lnTo>
                  <a:lnTo>
                    <a:pt x="12073" y="53722"/>
                  </a:lnTo>
                  <a:cubicBezTo>
                    <a:pt x="12358" y="54026"/>
                    <a:pt x="12625" y="54299"/>
                    <a:pt x="12882" y="54548"/>
                  </a:cubicBezTo>
                  <a:lnTo>
                    <a:pt x="13118" y="54781"/>
                  </a:lnTo>
                  <a:lnTo>
                    <a:pt x="13173" y="55107"/>
                  </a:lnTo>
                  <a:cubicBezTo>
                    <a:pt x="13886" y="59304"/>
                    <a:pt x="17488" y="62352"/>
                    <a:pt x="21743" y="62352"/>
                  </a:cubicBezTo>
                  <a:cubicBezTo>
                    <a:pt x="22368" y="62352"/>
                    <a:pt x="23002" y="62281"/>
                    <a:pt x="23644" y="62138"/>
                  </a:cubicBezTo>
                  <a:lnTo>
                    <a:pt x="24875" y="61859"/>
                  </a:lnTo>
                  <a:lnTo>
                    <a:pt x="24875" y="63262"/>
                  </a:lnTo>
                  <a:cubicBezTo>
                    <a:pt x="24875" y="63268"/>
                    <a:pt x="24875" y="63280"/>
                    <a:pt x="24881" y="63292"/>
                  </a:cubicBezTo>
                  <a:cubicBezTo>
                    <a:pt x="24999" y="63839"/>
                    <a:pt x="25641" y="65402"/>
                    <a:pt x="27128" y="65984"/>
                  </a:cubicBezTo>
                  <a:cubicBezTo>
                    <a:pt x="29434" y="66894"/>
                    <a:pt x="30968" y="68219"/>
                    <a:pt x="31854" y="69169"/>
                  </a:cubicBezTo>
                  <a:cubicBezTo>
                    <a:pt x="31877" y="69199"/>
                    <a:pt x="31918" y="69218"/>
                    <a:pt x="31961" y="69218"/>
                  </a:cubicBezTo>
                  <a:cubicBezTo>
                    <a:pt x="32002" y="69218"/>
                    <a:pt x="32038" y="69199"/>
                    <a:pt x="32068" y="69169"/>
                  </a:cubicBezTo>
                  <a:cubicBezTo>
                    <a:pt x="32946" y="68219"/>
                    <a:pt x="34486" y="66894"/>
                    <a:pt x="36792" y="65984"/>
                  </a:cubicBezTo>
                  <a:cubicBezTo>
                    <a:pt x="38273" y="65396"/>
                    <a:pt x="38915" y="63844"/>
                    <a:pt x="39039" y="63292"/>
                  </a:cubicBezTo>
                  <a:lnTo>
                    <a:pt x="39039" y="63262"/>
                  </a:lnTo>
                  <a:lnTo>
                    <a:pt x="39039" y="61859"/>
                  </a:lnTo>
                  <a:lnTo>
                    <a:pt x="40276" y="62138"/>
                  </a:lnTo>
                  <a:cubicBezTo>
                    <a:pt x="40912" y="62281"/>
                    <a:pt x="41554" y="62352"/>
                    <a:pt x="42171" y="62352"/>
                  </a:cubicBezTo>
                  <a:cubicBezTo>
                    <a:pt x="46427" y="62352"/>
                    <a:pt x="50034" y="59304"/>
                    <a:pt x="50742" y="55107"/>
                  </a:cubicBezTo>
                  <a:lnTo>
                    <a:pt x="50802" y="54781"/>
                  </a:lnTo>
                  <a:lnTo>
                    <a:pt x="51033" y="54548"/>
                  </a:lnTo>
                  <a:cubicBezTo>
                    <a:pt x="51295" y="54299"/>
                    <a:pt x="51562" y="54026"/>
                    <a:pt x="51841" y="53722"/>
                  </a:cubicBezTo>
                  <a:lnTo>
                    <a:pt x="52102" y="53450"/>
                  </a:lnTo>
                  <a:lnTo>
                    <a:pt x="52478" y="53407"/>
                  </a:lnTo>
                  <a:cubicBezTo>
                    <a:pt x="56930" y="52956"/>
                    <a:pt x="60288" y="49235"/>
                    <a:pt x="60288" y="44754"/>
                  </a:cubicBezTo>
                  <a:cubicBezTo>
                    <a:pt x="60288" y="44082"/>
                    <a:pt x="60198" y="43386"/>
                    <a:pt x="60032" y="42686"/>
                  </a:cubicBezTo>
                  <a:lnTo>
                    <a:pt x="59871" y="42038"/>
                  </a:lnTo>
                  <a:lnTo>
                    <a:pt x="60406" y="41633"/>
                  </a:lnTo>
                  <a:cubicBezTo>
                    <a:pt x="62636" y="39970"/>
                    <a:pt x="63914" y="37431"/>
                    <a:pt x="63914" y="34667"/>
                  </a:cubicBezTo>
                  <a:cubicBezTo>
                    <a:pt x="63914" y="31892"/>
                    <a:pt x="62630" y="29342"/>
                    <a:pt x="60383" y="27678"/>
                  </a:cubicBezTo>
                  <a:lnTo>
                    <a:pt x="59835" y="27274"/>
                  </a:lnTo>
                  <a:lnTo>
                    <a:pt x="60008" y="26614"/>
                  </a:lnTo>
                  <a:cubicBezTo>
                    <a:pt x="60192" y="25883"/>
                    <a:pt x="60288" y="25157"/>
                    <a:pt x="60288" y="24463"/>
                  </a:cubicBezTo>
                  <a:cubicBezTo>
                    <a:pt x="60288" y="19714"/>
                    <a:pt x="56567" y="15898"/>
                    <a:pt x="51824" y="15767"/>
                  </a:cubicBezTo>
                  <a:lnTo>
                    <a:pt x="50914" y="15743"/>
                  </a:lnTo>
                  <a:lnTo>
                    <a:pt x="50837" y="14840"/>
                  </a:lnTo>
                  <a:cubicBezTo>
                    <a:pt x="50469" y="10363"/>
                    <a:pt x="46665" y="6863"/>
                    <a:pt x="42171" y="6863"/>
                  </a:cubicBezTo>
                  <a:cubicBezTo>
                    <a:pt x="41554" y="6863"/>
                    <a:pt x="40912" y="6934"/>
                    <a:pt x="40276" y="7077"/>
                  </a:cubicBezTo>
                  <a:lnTo>
                    <a:pt x="39039" y="7351"/>
                  </a:lnTo>
                  <a:lnTo>
                    <a:pt x="39039" y="5954"/>
                  </a:lnTo>
                  <a:lnTo>
                    <a:pt x="39039" y="5924"/>
                  </a:lnTo>
                  <a:cubicBezTo>
                    <a:pt x="38915" y="5371"/>
                    <a:pt x="38273" y="3814"/>
                    <a:pt x="36792" y="3225"/>
                  </a:cubicBezTo>
                  <a:cubicBezTo>
                    <a:pt x="34486" y="2317"/>
                    <a:pt x="32946" y="997"/>
                    <a:pt x="32068" y="46"/>
                  </a:cubicBezTo>
                  <a:cubicBezTo>
                    <a:pt x="32041" y="16"/>
                    <a:pt x="32000" y="1"/>
                    <a:pt x="31960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79" name="Google Shape;2779;p41"/>
          <p:cNvGrpSpPr/>
          <p:nvPr/>
        </p:nvGrpSpPr>
        <p:grpSpPr>
          <a:xfrm>
            <a:off x="8295730" y="1480132"/>
            <a:ext cx="803700" cy="870300"/>
            <a:chOff x="7156750" y="1957675"/>
            <a:chExt cx="803700" cy="870300"/>
          </a:xfrm>
        </p:grpSpPr>
        <p:grpSp>
          <p:nvGrpSpPr>
            <p:cNvPr id="2780" name="Google Shape;2780;p41"/>
            <p:cNvGrpSpPr/>
            <p:nvPr/>
          </p:nvGrpSpPr>
          <p:grpSpPr>
            <a:xfrm>
              <a:off x="7384631" y="2219863"/>
              <a:ext cx="346325" cy="345875"/>
              <a:chOff x="4050575" y="1577725"/>
              <a:chExt cx="346325" cy="345875"/>
            </a:xfrm>
          </p:grpSpPr>
          <p:sp>
            <p:nvSpPr>
              <p:cNvPr id="2781" name="Google Shape;2781;p41"/>
              <p:cNvSpPr/>
              <p:nvPr/>
            </p:nvSpPr>
            <p:spPr>
              <a:xfrm>
                <a:off x="4050575" y="1577725"/>
                <a:ext cx="346325" cy="345875"/>
              </a:xfrm>
              <a:custGeom>
                <a:avLst/>
                <a:gdLst/>
                <a:ahLst/>
                <a:cxnLst/>
                <a:rect l="l" t="t" r="r" b="b"/>
                <a:pathLst>
                  <a:path w="13853" h="13835" extrusionOk="0">
                    <a:moveTo>
                      <a:pt x="1361" y="2035"/>
                    </a:moveTo>
                    <a:lnTo>
                      <a:pt x="1789" y="2268"/>
                    </a:lnTo>
                    <a:cubicBezTo>
                      <a:pt x="2005" y="2391"/>
                      <a:pt x="2146" y="2607"/>
                      <a:pt x="2175" y="2847"/>
                    </a:cubicBezTo>
                    <a:lnTo>
                      <a:pt x="549" y="2847"/>
                    </a:lnTo>
                    <a:cubicBezTo>
                      <a:pt x="579" y="2607"/>
                      <a:pt x="725" y="2391"/>
                      <a:pt x="941" y="2268"/>
                    </a:cubicBezTo>
                    <a:lnTo>
                      <a:pt x="1361" y="2035"/>
                    </a:lnTo>
                    <a:close/>
                    <a:moveTo>
                      <a:pt x="12496" y="2035"/>
                    </a:moveTo>
                    <a:lnTo>
                      <a:pt x="12916" y="2268"/>
                    </a:lnTo>
                    <a:cubicBezTo>
                      <a:pt x="13132" y="2391"/>
                      <a:pt x="13278" y="2607"/>
                      <a:pt x="13308" y="2847"/>
                    </a:cubicBezTo>
                    <a:lnTo>
                      <a:pt x="11684" y="2847"/>
                    </a:lnTo>
                    <a:cubicBezTo>
                      <a:pt x="11713" y="2607"/>
                      <a:pt x="11853" y="2391"/>
                      <a:pt x="12069" y="2268"/>
                    </a:cubicBezTo>
                    <a:lnTo>
                      <a:pt x="12496" y="2035"/>
                    </a:lnTo>
                    <a:close/>
                    <a:moveTo>
                      <a:pt x="5973" y="913"/>
                    </a:moveTo>
                    <a:lnTo>
                      <a:pt x="5973" y="913"/>
                    </a:lnTo>
                    <a:cubicBezTo>
                      <a:pt x="5955" y="1006"/>
                      <a:pt x="5950" y="1100"/>
                      <a:pt x="5950" y="1199"/>
                    </a:cubicBezTo>
                    <a:cubicBezTo>
                      <a:pt x="5950" y="2100"/>
                      <a:pt x="6680" y="2836"/>
                      <a:pt x="7586" y="2836"/>
                    </a:cubicBezTo>
                    <a:cubicBezTo>
                      <a:pt x="7680" y="2836"/>
                      <a:pt x="7779" y="2829"/>
                      <a:pt x="7873" y="2812"/>
                    </a:cubicBezTo>
                    <a:lnTo>
                      <a:pt x="7873" y="2812"/>
                    </a:lnTo>
                    <a:cubicBezTo>
                      <a:pt x="7627" y="3039"/>
                      <a:pt x="7300" y="3180"/>
                      <a:pt x="6950" y="3180"/>
                    </a:cubicBezTo>
                    <a:cubicBezTo>
                      <a:pt x="6208" y="3180"/>
                      <a:pt x="5604" y="2578"/>
                      <a:pt x="5604" y="1836"/>
                    </a:cubicBezTo>
                    <a:cubicBezTo>
                      <a:pt x="5604" y="1485"/>
                      <a:pt x="5745" y="1158"/>
                      <a:pt x="5973" y="913"/>
                    </a:cubicBezTo>
                    <a:close/>
                    <a:moveTo>
                      <a:pt x="2028" y="3390"/>
                    </a:moveTo>
                    <a:lnTo>
                      <a:pt x="2028" y="5284"/>
                    </a:lnTo>
                    <a:lnTo>
                      <a:pt x="708" y="5284"/>
                    </a:lnTo>
                    <a:lnTo>
                      <a:pt x="708" y="3390"/>
                    </a:lnTo>
                    <a:close/>
                    <a:moveTo>
                      <a:pt x="13151" y="3390"/>
                    </a:moveTo>
                    <a:lnTo>
                      <a:pt x="13151" y="5284"/>
                    </a:lnTo>
                    <a:lnTo>
                      <a:pt x="11824" y="5284"/>
                    </a:lnTo>
                    <a:lnTo>
                      <a:pt x="11824" y="3390"/>
                    </a:lnTo>
                    <a:close/>
                    <a:moveTo>
                      <a:pt x="2192" y="5822"/>
                    </a:moveTo>
                    <a:lnTo>
                      <a:pt x="2192" y="6634"/>
                    </a:lnTo>
                    <a:lnTo>
                      <a:pt x="544" y="6634"/>
                    </a:lnTo>
                    <a:lnTo>
                      <a:pt x="544" y="5822"/>
                    </a:lnTo>
                    <a:close/>
                    <a:moveTo>
                      <a:pt x="13313" y="5822"/>
                    </a:moveTo>
                    <a:lnTo>
                      <a:pt x="13313" y="6634"/>
                    </a:lnTo>
                    <a:lnTo>
                      <a:pt x="11660" y="6634"/>
                    </a:lnTo>
                    <a:lnTo>
                      <a:pt x="11660" y="5822"/>
                    </a:lnTo>
                    <a:close/>
                    <a:moveTo>
                      <a:pt x="2028" y="7177"/>
                    </a:moveTo>
                    <a:lnTo>
                      <a:pt x="2028" y="13291"/>
                    </a:lnTo>
                    <a:lnTo>
                      <a:pt x="708" y="13291"/>
                    </a:lnTo>
                    <a:lnTo>
                      <a:pt x="708" y="7177"/>
                    </a:lnTo>
                    <a:close/>
                    <a:moveTo>
                      <a:pt x="3571" y="8504"/>
                    </a:moveTo>
                    <a:lnTo>
                      <a:pt x="3571" y="13291"/>
                    </a:lnTo>
                    <a:lnTo>
                      <a:pt x="2572" y="13291"/>
                    </a:lnTo>
                    <a:lnTo>
                      <a:pt x="2572" y="8504"/>
                    </a:lnTo>
                    <a:close/>
                    <a:moveTo>
                      <a:pt x="6944" y="9591"/>
                    </a:moveTo>
                    <a:lnTo>
                      <a:pt x="7516" y="9912"/>
                    </a:lnTo>
                    <a:cubicBezTo>
                      <a:pt x="7856" y="10100"/>
                      <a:pt x="8066" y="10457"/>
                      <a:pt x="8066" y="10842"/>
                    </a:cubicBezTo>
                    <a:lnTo>
                      <a:pt x="8066" y="13291"/>
                    </a:lnTo>
                    <a:lnTo>
                      <a:pt x="5815" y="13291"/>
                    </a:lnTo>
                    <a:lnTo>
                      <a:pt x="5815" y="10842"/>
                    </a:lnTo>
                    <a:cubicBezTo>
                      <a:pt x="5815" y="10457"/>
                      <a:pt x="6025" y="10100"/>
                      <a:pt x="6365" y="9912"/>
                    </a:cubicBezTo>
                    <a:lnTo>
                      <a:pt x="6944" y="9591"/>
                    </a:lnTo>
                    <a:close/>
                    <a:moveTo>
                      <a:pt x="9742" y="7663"/>
                    </a:moveTo>
                    <a:lnTo>
                      <a:pt x="9742" y="13291"/>
                    </a:lnTo>
                    <a:lnTo>
                      <a:pt x="8603" y="13291"/>
                    </a:lnTo>
                    <a:lnTo>
                      <a:pt x="8603" y="10842"/>
                    </a:lnTo>
                    <a:cubicBezTo>
                      <a:pt x="8603" y="10257"/>
                      <a:pt x="8288" y="9720"/>
                      <a:pt x="7779" y="9440"/>
                    </a:cubicBezTo>
                    <a:lnTo>
                      <a:pt x="7072" y="9043"/>
                    </a:lnTo>
                    <a:cubicBezTo>
                      <a:pt x="7031" y="9022"/>
                      <a:pt x="6986" y="9011"/>
                      <a:pt x="6940" y="9011"/>
                    </a:cubicBezTo>
                    <a:cubicBezTo>
                      <a:pt x="6895" y="9011"/>
                      <a:pt x="6850" y="9022"/>
                      <a:pt x="6809" y="9043"/>
                    </a:cubicBezTo>
                    <a:lnTo>
                      <a:pt x="6102" y="9440"/>
                    </a:lnTo>
                    <a:cubicBezTo>
                      <a:pt x="5593" y="9720"/>
                      <a:pt x="5278" y="10257"/>
                      <a:pt x="5278" y="10842"/>
                    </a:cubicBezTo>
                    <a:lnTo>
                      <a:pt x="5278" y="13291"/>
                    </a:lnTo>
                    <a:lnTo>
                      <a:pt x="4115" y="13291"/>
                    </a:lnTo>
                    <a:lnTo>
                      <a:pt x="4115" y="7663"/>
                    </a:lnTo>
                    <a:close/>
                    <a:moveTo>
                      <a:pt x="11285" y="8504"/>
                    </a:moveTo>
                    <a:lnTo>
                      <a:pt x="11285" y="13291"/>
                    </a:lnTo>
                    <a:lnTo>
                      <a:pt x="10281" y="13291"/>
                    </a:lnTo>
                    <a:lnTo>
                      <a:pt x="10281" y="8504"/>
                    </a:lnTo>
                    <a:close/>
                    <a:moveTo>
                      <a:pt x="13151" y="7177"/>
                    </a:moveTo>
                    <a:lnTo>
                      <a:pt x="13151" y="13291"/>
                    </a:lnTo>
                    <a:lnTo>
                      <a:pt x="11824" y="13291"/>
                    </a:lnTo>
                    <a:lnTo>
                      <a:pt x="11824" y="7177"/>
                    </a:lnTo>
                    <a:close/>
                    <a:moveTo>
                      <a:pt x="6598" y="1"/>
                    </a:moveTo>
                    <a:cubicBezTo>
                      <a:pt x="6579" y="1"/>
                      <a:pt x="6559" y="3"/>
                      <a:pt x="6540" y="7"/>
                    </a:cubicBezTo>
                    <a:cubicBezTo>
                      <a:pt x="6125" y="101"/>
                      <a:pt x="5752" y="328"/>
                      <a:pt x="5482" y="662"/>
                    </a:cubicBezTo>
                    <a:cubicBezTo>
                      <a:pt x="5213" y="994"/>
                      <a:pt x="5062" y="1415"/>
                      <a:pt x="5062" y="1847"/>
                    </a:cubicBezTo>
                    <a:cubicBezTo>
                      <a:pt x="5062" y="2731"/>
                      <a:pt x="5675" y="3478"/>
                      <a:pt x="6499" y="3678"/>
                    </a:cubicBezTo>
                    <a:lnTo>
                      <a:pt x="5337" y="4326"/>
                    </a:lnTo>
                    <a:cubicBezTo>
                      <a:pt x="4384" y="4857"/>
                      <a:pt x="3788" y="5869"/>
                      <a:pt x="3788" y="6961"/>
                    </a:cubicBezTo>
                    <a:lnTo>
                      <a:pt x="3788" y="7137"/>
                    </a:lnTo>
                    <a:cubicBezTo>
                      <a:pt x="3665" y="7166"/>
                      <a:pt x="3571" y="7271"/>
                      <a:pt x="3571" y="7400"/>
                    </a:cubicBezTo>
                    <a:lnTo>
                      <a:pt x="3571" y="7961"/>
                    </a:lnTo>
                    <a:lnTo>
                      <a:pt x="2572" y="7961"/>
                    </a:lnTo>
                    <a:lnTo>
                      <a:pt x="2572" y="7155"/>
                    </a:lnTo>
                    <a:cubicBezTo>
                      <a:pt x="2666" y="7107"/>
                      <a:pt x="2736" y="7020"/>
                      <a:pt x="2736" y="6909"/>
                    </a:cubicBezTo>
                    <a:lnTo>
                      <a:pt x="2736" y="5547"/>
                    </a:lnTo>
                    <a:cubicBezTo>
                      <a:pt x="2736" y="5442"/>
                      <a:pt x="2666" y="5348"/>
                      <a:pt x="2572" y="5302"/>
                    </a:cubicBezTo>
                    <a:lnTo>
                      <a:pt x="2572" y="3349"/>
                    </a:lnTo>
                    <a:cubicBezTo>
                      <a:pt x="2666" y="3309"/>
                      <a:pt x="2736" y="3215"/>
                      <a:pt x="2736" y="3104"/>
                    </a:cubicBezTo>
                    <a:lnTo>
                      <a:pt x="2736" y="2941"/>
                    </a:lnTo>
                    <a:cubicBezTo>
                      <a:pt x="2736" y="2462"/>
                      <a:pt x="2478" y="2023"/>
                      <a:pt x="2057" y="1795"/>
                    </a:cubicBezTo>
                    <a:lnTo>
                      <a:pt x="1496" y="1480"/>
                    </a:lnTo>
                    <a:cubicBezTo>
                      <a:pt x="1455" y="1457"/>
                      <a:pt x="1410" y="1445"/>
                      <a:pt x="1365" y="1445"/>
                    </a:cubicBezTo>
                    <a:cubicBezTo>
                      <a:pt x="1320" y="1445"/>
                      <a:pt x="1274" y="1457"/>
                      <a:pt x="1234" y="1480"/>
                    </a:cubicBezTo>
                    <a:lnTo>
                      <a:pt x="678" y="1790"/>
                    </a:lnTo>
                    <a:cubicBezTo>
                      <a:pt x="263" y="2023"/>
                      <a:pt x="1" y="2467"/>
                      <a:pt x="1" y="2941"/>
                    </a:cubicBezTo>
                    <a:lnTo>
                      <a:pt x="1" y="3117"/>
                    </a:lnTo>
                    <a:cubicBezTo>
                      <a:pt x="1" y="3222"/>
                      <a:pt x="71" y="3314"/>
                      <a:pt x="164" y="3355"/>
                    </a:cubicBezTo>
                    <a:lnTo>
                      <a:pt x="164" y="5313"/>
                    </a:lnTo>
                    <a:cubicBezTo>
                      <a:pt x="71" y="5354"/>
                      <a:pt x="1" y="5448"/>
                      <a:pt x="1" y="5553"/>
                    </a:cubicBezTo>
                    <a:lnTo>
                      <a:pt x="1" y="6909"/>
                    </a:lnTo>
                    <a:cubicBezTo>
                      <a:pt x="1" y="7015"/>
                      <a:pt x="71" y="7107"/>
                      <a:pt x="164" y="7155"/>
                    </a:cubicBezTo>
                    <a:lnTo>
                      <a:pt x="164" y="13559"/>
                    </a:lnTo>
                    <a:cubicBezTo>
                      <a:pt x="164" y="13712"/>
                      <a:pt x="287" y="13834"/>
                      <a:pt x="433" y="13834"/>
                    </a:cubicBezTo>
                    <a:lnTo>
                      <a:pt x="13419" y="13834"/>
                    </a:lnTo>
                    <a:cubicBezTo>
                      <a:pt x="13572" y="13834"/>
                      <a:pt x="13694" y="13712"/>
                      <a:pt x="13694" y="13559"/>
                    </a:cubicBezTo>
                    <a:lnTo>
                      <a:pt x="13694" y="7155"/>
                    </a:lnTo>
                    <a:cubicBezTo>
                      <a:pt x="13788" y="7107"/>
                      <a:pt x="13852" y="7015"/>
                      <a:pt x="13852" y="6909"/>
                    </a:cubicBezTo>
                    <a:lnTo>
                      <a:pt x="13852" y="5564"/>
                    </a:lnTo>
                    <a:cubicBezTo>
                      <a:pt x="13852" y="5448"/>
                      <a:pt x="13788" y="5348"/>
                      <a:pt x="13694" y="5302"/>
                    </a:cubicBezTo>
                    <a:lnTo>
                      <a:pt x="13694" y="3368"/>
                    </a:lnTo>
                    <a:cubicBezTo>
                      <a:pt x="13788" y="3320"/>
                      <a:pt x="13852" y="3222"/>
                      <a:pt x="13852" y="3104"/>
                    </a:cubicBezTo>
                    <a:lnTo>
                      <a:pt x="13852" y="2941"/>
                    </a:lnTo>
                    <a:cubicBezTo>
                      <a:pt x="13852" y="2462"/>
                      <a:pt x="13594" y="2023"/>
                      <a:pt x="13179" y="1795"/>
                    </a:cubicBezTo>
                    <a:lnTo>
                      <a:pt x="12618" y="1480"/>
                    </a:lnTo>
                    <a:cubicBezTo>
                      <a:pt x="12577" y="1457"/>
                      <a:pt x="12532" y="1445"/>
                      <a:pt x="12487" y="1445"/>
                    </a:cubicBezTo>
                    <a:cubicBezTo>
                      <a:pt x="12441" y="1445"/>
                      <a:pt x="12396" y="1457"/>
                      <a:pt x="12355" y="1480"/>
                    </a:cubicBezTo>
                    <a:lnTo>
                      <a:pt x="11800" y="1790"/>
                    </a:lnTo>
                    <a:cubicBezTo>
                      <a:pt x="11379" y="2023"/>
                      <a:pt x="11122" y="2467"/>
                      <a:pt x="11122" y="2941"/>
                    </a:cubicBezTo>
                    <a:lnTo>
                      <a:pt x="11122" y="3104"/>
                    </a:lnTo>
                    <a:cubicBezTo>
                      <a:pt x="11122" y="3222"/>
                      <a:pt x="11187" y="3320"/>
                      <a:pt x="11285" y="3368"/>
                    </a:cubicBezTo>
                    <a:lnTo>
                      <a:pt x="11285" y="5302"/>
                    </a:lnTo>
                    <a:cubicBezTo>
                      <a:pt x="11187" y="5348"/>
                      <a:pt x="11122" y="5448"/>
                      <a:pt x="11122" y="5564"/>
                    </a:cubicBezTo>
                    <a:lnTo>
                      <a:pt x="11122" y="6909"/>
                    </a:lnTo>
                    <a:cubicBezTo>
                      <a:pt x="11122" y="7020"/>
                      <a:pt x="11187" y="7107"/>
                      <a:pt x="11285" y="7155"/>
                    </a:cubicBezTo>
                    <a:lnTo>
                      <a:pt x="11285" y="7961"/>
                    </a:lnTo>
                    <a:lnTo>
                      <a:pt x="10281" y="7961"/>
                    </a:lnTo>
                    <a:lnTo>
                      <a:pt x="10281" y="7400"/>
                    </a:lnTo>
                    <a:cubicBezTo>
                      <a:pt x="10281" y="7271"/>
                      <a:pt x="10187" y="7166"/>
                      <a:pt x="10065" y="7137"/>
                    </a:cubicBezTo>
                    <a:lnTo>
                      <a:pt x="10065" y="6961"/>
                    </a:lnTo>
                    <a:cubicBezTo>
                      <a:pt x="10065" y="6576"/>
                      <a:pt x="9995" y="6202"/>
                      <a:pt x="9854" y="5845"/>
                    </a:cubicBezTo>
                    <a:cubicBezTo>
                      <a:pt x="9810" y="5738"/>
                      <a:pt x="9708" y="5672"/>
                      <a:pt x="9600" y="5672"/>
                    </a:cubicBezTo>
                    <a:cubicBezTo>
                      <a:pt x="9566" y="5672"/>
                      <a:pt x="9531" y="5679"/>
                      <a:pt x="9497" y="5693"/>
                    </a:cubicBezTo>
                    <a:cubicBezTo>
                      <a:pt x="9364" y="5747"/>
                      <a:pt x="9293" y="5904"/>
                      <a:pt x="9351" y="6044"/>
                    </a:cubicBezTo>
                    <a:cubicBezTo>
                      <a:pt x="9469" y="6336"/>
                      <a:pt x="9526" y="6646"/>
                      <a:pt x="9526" y="6961"/>
                    </a:cubicBezTo>
                    <a:lnTo>
                      <a:pt x="9526" y="7149"/>
                    </a:lnTo>
                    <a:lnTo>
                      <a:pt x="4331" y="7149"/>
                    </a:lnTo>
                    <a:lnTo>
                      <a:pt x="4331" y="6961"/>
                    </a:lnTo>
                    <a:cubicBezTo>
                      <a:pt x="4331" y="6062"/>
                      <a:pt x="4816" y="5237"/>
                      <a:pt x="5599" y="4800"/>
                    </a:cubicBezTo>
                    <a:lnTo>
                      <a:pt x="6931" y="4056"/>
                    </a:lnTo>
                    <a:lnTo>
                      <a:pt x="7762" y="4519"/>
                    </a:lnTo>
                    <a:cubicBezTo>
                      <a:pt x="7803" y="4544"/>
                      <a:pt x="7849" y="4555"/>
                      <a:pt x="7893" y="4555"/>
                    </a:cubicBezTo>
                    <a:cubicBezTo>
                      <a:pt x="7987" y="4555"/>
                      <a:pt x="8078" y="4504"/>
                      <a:pt x="8129" y="4414"/>
                    </a:cubicBezTo>
                    <a:cubicBezTo>
                      <a:pt x="8199" y="4285"/>
                      <a:pt x="8153" y="4121"/>
                      <a:pt x="8024" y="4045"/>
                    </a:cubicBezTo>
                    <a:lnTo>
                      <a:pt x="7376" y="3683"/>
                    </a:lnTo>
                    <a:cubicBezTo>
                      <a:pt x="7651" y="3619"/>
                      <a:pt x="7913" y="3495"/>
                      <a:pt x="8136" y="3314"/>
                    </a:cubicBezTo>
                    <a:cubicBezTo>
                      <a:pt x="8487" y="3028"/>
                      <a:pt x="8725" y="2631"/>
                      <a:pt x="8808" y="2187"/>
                    </a:cubicBezTo>
                    <a:cubicBezTo>
                      <a:pt x="8808" y="2175"/>
                      <a:pt x="8808" y="2163"/>
                      <a:pt x="8803" y="2157"/>
                    </a:cubicBezTo>
                    <a:cubicBezTo>
                      <a:pt x="8758" y="2003"/>
                      <a:pt x="8643" y="1930"/>
                      <a:pt x="8528" y="1930"/>
                    </a:cubicBezTo>
                    <a:cubicBezTo>
                      <a:pt x="8460" y="1930"/>
                      <a:pt x="8392" y="1956"/>
                      <a:pt x="8340" y="2006"/>
                    </a:cubicBezTo>
                    <a:cubicBezTo>
                      <a:pt x="8135" y="2198"/>
                      <a:pt x="7869" y="2304"/>
                      <a:pt x="7588" y="2304"/>
                    </a:cubicBezTo>
                    <a:cubicBezTo>
                      <a:pt x="7332" y="2304"/>
                      <a:pt x="7064" y="2215"/>
                      <a:pt x="6821" y="2023"/>
                    </a:cubicBezTo>
                    <a:cubicBezTo>
                      <a:pt x="6804" y="2011"/>
                      <a:pt x="6785" y="1994"/>
                      <a:pt x="6774" y="1982"/>
                    </a:cubicBezTo>
                    <a:cubicBezTo>
                      <a:pt x="6353" y="1450"/>
                      <a:pt x="6429" y="802"/>
                      <a:pt x="6839" y="416"/>
                    </a:cubicBezTo>
                    <a:cubicBezTo>
                      <a:pt x="6844" y="404"/>
                      <a:pt x="6850" y="393"/>
                      <a:pt x="6856" y="381"/>
                    </a:cubicBezTo>
                    <a:cubicBezTo>
                      <a:pt x="6919" y="155"/>
                      <a:pt x="6765" y="1"/>
                      <a:pt x="659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41"/>
              <p:cNvSpPr/>
              <p:nvPr/>
            </p:nvSpPr>
            <p:spPr>
              <a:xfrm>
                <a:off x="4266675" y="1694200"/>
                <a:ext cx="13450" cy="13600"/>
              </a:xfrm>
              <a:custGeom>
                <a:avLst/>
                <a:gdLst/>
                <a:ahLst/>
                <a:cxnLst/>
                <a:rect l="l" t="t" r="r" b="b"/>
                <a:pathLst>
                  <a:path w="538" h="544" extrusionOk="0">
                    <a:moveTo>
                      <a:pt x="269" y="1"/>
                    </a:moveTo>
                    <a:cubicBezTo>
                      <a:pt x="123" y="1"/>
                      <a:pt x="0" y="123"/>
                      <a:pt x="0" y="268"/>
                    </a:cubicBezTo>
                    <a:cubicBezTo>
                      <a:pt x="0" y="421"/>
                      <a:pt x="123" y="543"/>
                      <a:pt x="269" y="543"/>
                    </a:cubicBezTo>
                    <a:cubicBezTo>
                      <a:pt x="421" y="543"/>
                      <a:pt x="537" y="421"/>
                      <a:pt x="537" y="268"/>
                    </a:cubicBezTo>
                    <a:cubicBezTo>
                      <a:pt x="537" y="123"/>
                      <a:pt x="421" y="1"/>
                      <a:pt x="26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85" name="Google Shape;2785;p41"/>
            <p:cNvSpPr/>
            <p:nvPr/>
          </p:nvSpPr>
          <p:spPr>
            <a:xfrm>
              <a:off x="7156750" y="1957675"/>
              <a:ext cx="803700" cy="8703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41"/>
            <p:cNvSpPr/>
            <p:nvPr/>
          </p:nvSpPr>
          <p:spPr>
            <a:xfrm>
              <a:off x="7156758" y="1957675"/>
              <a:ext cx="803559" cy="870243"/>
            </a:xfrm>
            <a:custGeom>
              <a:avLst/>
              <a:gdLst/>
              <a:ahLst/>
              <a:cxnLst/>
              <a:rect l="l" t="t" r="r" b="b"/>
              <a:pathLst>
                <a:path w="63914" h="69218" extrusionOk="0">
                  <a:moveTo>
                    <a:pt x="31961" y="355"/>
                  </a:moveTo>
                  <a:cubicBezTo>
                    <a:pt x="32875" y="1318"/>
                    <a:pt x="34421" y="2608"/>
                    <a:pt x="36685" y="3499"/>
                  </a:cubicBezTo>
                  <a:cubicBezTo>
                    <a:pt x="38035" y="4034"/>
                    <a:pt x="38629" y="5449"/>
                    <a:pt x="38748" y="5971"/>
                  </a:cubicBezTo>
                  <a:lnTo>
                    <a:pt x="38748" y="7535"/>
                  </a:lnTo>
                  <a:cubicBezTo>
                    <a:pt x="38748" y="7576"/>
                    <a:pt x="38772" y="7617"/>
                    <a:pt x="38801" y="7647"/>
                  </a:cubicBezTo>
                  <a:cubicBezTo>
                    <a:pt x="38830" y="7667"/>
                    <a:pt x="38869" y="7679"/>
                    <a:pt x="38904" y="7679"/>
                  </a:cubicBezTo>
                  <a:cubicBezTo>
                    <a:pt x="38912" y="7679"/>
                    <a:pt x="38919" y="7678"/>
                    <a:pt x="38926" y="7677"/>
                  </a:cubicBezTo>
                  <a:lnTo>
                    <a:pt x="40341" y="7362"/>
                  </a:lnTo>
                  <a:cubicBezTo>
                    <a:pt x="40965" y="7223"/>
                    <a:pt x="41584" y="7156"/>
                    <a:pt x="42189" y="7156"/>
                  </a:cubicBezTo>
                  <a:cubicBezTo>
                    <a:pt x="46520" y="7156"/>
                    <a:pt x="50191" y="10546"/>
                    <a:pt x="50546" y="14864"/>
                  </a:cubicBezTo>
                  <a:lnTo>
                    <a:pt x="50635" y="15898"/>
                  </a:lnTo>
                  <a:cubicBezTo>
                    <a:pt x="50640" y="15975"/>
                    <a:pt x="50700" y="16028"/>
                    <a:pt x="50777" y="16034"/>
                  </a:cubicBezTo>
                  <a:lnTo>
                    <a:pt x="51811" y="16063"/>
                  </a:lnTo>
                  <a:cubicBezTo>
                    <a:pt x="56400" y="16189"/>
                    <a:pt x="59997" y="19874"/>
                    <a:pt x="59997" y="24463"/>
                  </a:cubicBezTo>
                  <a:cubicBezTo>
                    <a:pt x="59997" y="25134"/>
                    <a:pt x="59901" y="25835"/>
                    <a:pt x="59723" y="26542"/>
                  </a:cubicBezTo>
                  <a:lnTo>
                    <a:pt x="59533" y="27297"/>
                  </a:lnTo>
                  <a:cubicBezTo>
                    <a:pt x="59514" y="27351"/>
                    <a:pt x="59539" y="27417"/>
                    <a:pt x="59586" y="27452"/>
                  </a:cubicBezTo>
                  <a:lnTo>
                    <a:pt x="60211" y="27916"/>
                  </a:lnTo>
                  <a:cubicBezTo>
                    <a:pt x="62380" y="29521"/>
                    <a:pt x="63621" y="31981"/>
                    <a:pt x="63621" y="34667"/>
                  </a:cubicBezTo>
                  <a:cubicBezTo>
                    <a:pt x="63621" y="37336"/>
                    <a:pt x="62386" y="39791"/>
                    <a:pt x="60233" y="41402"/>
                  </a:cubicBezTo>
                  <a:lnTo>
                    <a:pt x="59616" y="41860"/>
                  </a:lnTo>
                  <a:cubicBezTo>
                    <a:pt x="59569" y="41895"/>
                    <a:pt x="59550" y="41954"/>
                    <a:pt x="59563" y="42014"/>
                  </a:cubicBezTo>
                  <a:lnTo>
                    <a:pt x="59747" y="42757"/>
                  </a:lnTo>
                  <a:cubicBezTo>
                    <a:pt x="59912" y="43435"/>
                    <a:pt x="59997" y="44106"/>
                    <a:pt x="59997" y="44754"/>
                  </a:cubicBezTo>
                  <a:cubicBezTo>
                    <a:pt x="59997" y="49081"/>
                    <a:pt x="56751" y="52682"/>
                    <a:pt x="52448" y="53122"/>
                  </a:cubicBezTo>
                  <a:lnTo>
                    <a:pt x="52020" y="53164"/>
                  </a:lnTo>
                  <a:cubicBezTo>
                    <a:pt x="51984" y="53170"/>
                    <a:pt x="51954" y="53182"/>
                    <a:pt x="51931" y="53212"/>
                  </a:cubicBezTo>
                  <a:lnTo>
                    <a:pt x="51633" y="53527"/>
                  </a:lnTo>
                  <a:cubicBezTo>
                    <a:pt x="51348" y="53824"/>
                    <a:pt x="51087" y="54092"/>
                    <a:pt x="50832" y="54341"/>
                  </a:cubicBezTo>
                  <a:lnTo>
                    <a:pt x="50563" y="54608"/>
                  </a:lnTo>
                  <a:cubicBezTo>
                    <a:pt x="50541" y="54627"/>
                    <a:pt x="50522" y="54655"/>
                    <a:pt x="50516" y="54685"/>
                  </a:cubicBezTo>
                  <a:lnTo>
                    <a:pt x="50456" y="55060"/>
                  </a:lnTo>
                  <a:cubicBezTo>
                    <a:pt x="49767" y="59113"/>
                    <a:pt x="46284" y="62061"/>
                    <a:pt x="42171" y="62061"/>
                  </a:cubicBezTo>
                  <a:cubicBezTo>
                    <a:pt x="41571" y="62061"/>
                    <a:pt x="40953" y="61990"/>
                    <a:pt x="40341" y="61853"/>
                  </a:cubicBezTo>
                  <a:lnTo>
                    <a:pt x="38926" y="61538"/>
                  </a:lnTo>
                  <a:cubicBezTo>
                    <a:pt x="38916" y="61535"/>
                    <a:pt x="38904" y="61534"/>
                    <a:pt x="38893" y="61534"/>
                  </a:cubicBezTo>
                  <a:cubicBezTo>
                    <a:pt x="38861" y="61534"/>
                    <a:pt x="38827" y="61546"/>
                    <a:pt x="38801" y="61568"/>
                  </a:cubicBezTo>
                  <a:cubicBezTo>
                    <a:pt x="38772" y="61592"/>
                    <a:pt x="38748" y="61633"/>
                    <a:pt x="38748" y="61681"/>
                  </a:cubicBezTo>
                  <a:lnTo>
                    <a:pt x="38748" y="63244"/>
                  </a:lnTo>
                  <a:cubicBezTo>
                    <a:pt x="38629" y="63767"/>
                    <a:pt x="38035" y="65175"/>
                    <a:pt x="36685" y="65710"/>
                  </a:cubicBezTo>
                  <a:cubicBezTo>
                    <a:pt x="34421" y="66609"/>
                    <a:pt x="32875" y="67893"/>
                    <a:pt x="31961" y="68856"/>
                  </a:cubicBezTo>
                  <a:cubicBezTo>
                    <a:pt x="31039" y="67893"/>
                    <a:pt x="29500" y="66609"/>
                    <a:pt x="27235" y="65710"/>
                  </a:cubicBezTo>
                  <a:cubicBezTo>
                    <a:pt x="25880" y="65182"/>
                    <a:pt x="25292" y="63762"/>
                    <a:pt x="25166" y="63244"/>
                  </a:cubicBezTo>
                  <a:lnTo>
                    <a:pt x="25166" y="61681"/>
                  </a:lnTo>
                  <a:cubicBezTo>
                    <a:pt x="25166" y="61633"/>
                    <a:pt x="25149" y="61592"/>
                    <a:pt x="25114" y="61568"/>
                  </a:cubicBezTo>
                  <a:cubicBezTo>
                    <a:pt x="25087" y="61546"/>
                    <a:pt x="25057" y="61534"/>
                    <a:pt x="25026" y="61534"/>
                  </a:cubicBezTo>
                  <a:cubicBezTo>
                    <a:pt x="25015" y="61534"/>
                    <a:pt x="25004" y="61535"/>
                    <a:pt x="24994" y="61538"/>
                  </a:cubicBezTo>
                  <a:lnTo>
                    <a:pt x="23580" y="61853"/>
                  </a:lnTo>
                  <a:cubicBezTo>
                    <a:pt x="22961" y="61990"/>
                    <a:pt x="22343" y="62061"/>
                    <a:pt x="21743" y="62061"/>
                  </a:cubicBezTo>
                  <a:cubicBezTo>
                    <a:pt x="17630" y="62061"/>
                    <a:pt x="14147" y="59113"/>
                    <a:pt x="13464" y="55060"/>
                  </a:cubicBezTo>
                  <a:lnTo>
                    <a:pt x="13398" y="54685"/>
                  </a:lnTo>
                  <a:cubicBezTo>
                    <a:pt x="13392" y="54655"/>
                    <a:pt x="13381" y="54627"/>
                    <a:pt x="13357" y="54608"/>
                  </a:cubicBezTo>
                  <a:lnTo>
                    <a:pt x="13088" y="54341"/>
                  </a:lnTo>
                  <a:cubicBezTo>
                    <a:pt x="12833" y="54092"/>
                    <a:pt x="12572" y="53824"/>
                    <a:pt x="12287" y="53527"/>
                  </a:cubicBezTo>
                  <a:lnTo>
                    <a:pt x="11990" y="53212"/>
                  </a:lnTo>
                  <a:cubicBezTo>
                    <a:pt x="11966" y="53182"/>
                    <a:pt x="11930" y="53170"/>
                    <a:pt x="11900" y="53164"/>
                  </a:cubicBezTo>
                  <a:lnTo>
                    <a:pt x="11467" y="53122"/>
                  </a:lnTo>
                  <a:cubicBezTo>
                    <a:pt x="7169" y="52682"/>
                    <a:pt x="3923" y="49081"/>
                    <a:pt x="3923" y="44754"/>
                  </a:cubicBezTo>
                  <a:cubicBezTo>
                    <a:pt x="3923" y="44106"/>
                    <a:pt x="4007" y="43435"/>
                    <a:pt x="4173" y="42757"/>
                  </a:cubicBezTo>
                  <a:lnTo>
                    <a:pt x="4351" y="42014"/>
                  </a:lnTo>
                  <a:cubicBezTo>
                    <a:pt x="4370" y="41954"/>
                    <a:pt x="4346" y="41895"/>
                    <a:pt x="4298" y="41860"/>
                  </a:cubicBezTo>
                  <a:lnTo>
                    <a:pt x="3687" y="41402"/>
                  </a:lnTo>
                  <a:cubicBezTo>
                    <a:pt x="1528" y="39791"/>
                    <a:pt x="293" y="37336"/>
                    <a:pt x="293" y="34667"/>
                  </a:cubicBezTo>
                  <a:cubicBezTo>
                    <a:pt x="293" y="31981"/>
                    <a:pt x="1541" y="29521"/>
                    <a:pt x="3709" y="27916"/>
                  </a:cubicBezTo>
                  <a:lnTo>
                    <a:pt x="4334" y="27452"/>
                  </a:lnTo>
                  <a:cubicBezTo>
                    <a:pt x="4381" y="27417"/>
                    <a:pt x="4400" y="27351"/>
                    <a:pt x="4387" y="27297"/>
                  </a:cubicBezTo>
                  <a:lnTo>
                    <a:pt x="4197" y="26542"/>
                  </a:lnTo>
                  <a:cubicBezTo>
                    <a:pt x="4013" y="25835"/>
                    <a:pt x="3923" y="25134"/>
                    <a:pt x="3923" y="24463"/>
                  </a:cubicBezTo>
                  <a:cubicBezTo>
                    <a:pt x="3923" y="19874"/>
                    <a:pt x="7514" y="16189"/>
                    <a:pt x="12103" y="16063"/>
                  </a:cubicBezTo>
                  <a:lnTo>
                    <a:pt x="13143" y="16034"/>
                  </a:lnTo>
                  <a:cubicBezTo>
                    <a:pt x="13214" y="16028"/>
                    <a:pt x="13280" y="15975"/>
                    <a:pt x="13285" y="15898"/>
                  </a:cubicBezTo>
                  <a:lnTo>
                    <a:pt x="13368" y="14864"/>
                  </a:lnTo>
                  <a:cubicBezTo>
                    <a:pt x="13728" y="10546"/>
                    <a:pt x="17396" y="7156"/>
                    <a:pt x="21730" y="7156"/>
                  </a:cubicBezTo>
                  <a:cubicBezTo>
                    <a:pt x="22336" y="7156"/>
                    <a:pt x="22955" y="7223"/>
                    <a:pt x="23580" y="7362"/>
                  </a:cubicBezTo>
                  <a:lnTo>
                    <a:pt x="24994" y="7677"/>
                  </a:lnTo>
                  <a:cubicBezTo>
                    <a:pt x="25001" y="7678"/>
                    <a:pt x="25008" y="7679"/>
                    <a:pt x="25015" y="7679"/>
                  </a:cubicBezTo>
                  <a:cubicBezTo>
                    <a:pt x="25050" y="7679"/>
                    <a:pt x="25084" y="7667"/>
                    <a:pt x="25114" y="7647"/>
                  </a:cubicBezTo>
                  <a:cubicBezTo>
                    <a:pt x="25149" y="7617"/>
                    <a:pt x="25166" y="7576"/>
                    <a:pt x="25166" y="7535"/>
                  </a:cubicBezTo>
                  <a:lnTo>
                    <a:pt x="25166" y="5971"/>
                  </a:lnTo>
                  <a:cubicBezTo>
                    <a:pt x="25292" y="5449"/>
                    <a:pt x="25880" y="4034"/>
                    <a:pt x="27235" y="3499"/>
                  </a:cubicBezTo>
                  <a:cubicBezTo>
                    <a:pt x="29500" y="2608"/>
                    <a:pt x="31039" y="1318"/>
                    <a:pt x="31961" y="355"/>
                  </a:cubicBezTo>
                  <a:close/>
                  <a:moveTo>
                    <a:pt x="31960" y="1"/>
                  </a:moveTo>
                  <a:cubicBezTo>
                    <a:pt x="31920" y="1"/>
                    <a:pt x="31880" y="16"/>
                    <a:pt x="31854" y="46"/>
                  </a:cubicBezTo>
                  <a:cubicBezTo>
                    <a:pt x="30968" y="997"/>
                    <a:pt x="29434" y="2317"/>
                    <a:pt x="27128" y="3225"/>
                  </a:cubicBezTo>
                  <a:cubicBezTo>
                    <a:pt x="25641" y="3814"/>
                    <a:pt x="24999" y="5371"/>
                    <a:pt x="24881" y="5924"/>
                  </a:cubicBezTo>
                  <a:cubicBezTo>
                    <a:pt x="24875" y="5930"/>
                    <a:pt x="24875" y="5941"/>
                    <a:pt x="24875" y="5954"/>
                  </a:cubicBezTo>
                  <a:lnTo>
                    <a:pt x="24875" y="7351"/>
                  </a:lnTo>
                  <a:lnTo>
                    <a:pt x="23644" y="7077"/>
                  </a:lnTo>
                  <a:cubicBezTo>
                    <a:pt x="23002" y="6934"/>
                    <a:pt x="22368" y="6863"/>
                    <a:pt x="21743" y="6863"/>
                  </a:cubicBezTo>
                  <a:cubicBezTo>
                    <a:pt x="17255" y="6863"/>
                    <a:pt x="13445" y="10363"/>
                    <a:pt x="13077" y="14840"/>
                  </a:cubicBezTo>
                  <a:lnTo>
                    <a:pt x="13000" y="15743"/>
                  </a:lnTo>
                  <a:lnTo>
                    <a:pt x="12097" y="15767"/>
                  </a:lnTo>
                  <a:cubicBezTo>
                    <a:pt x="7347" y="15898"/>
                    <a:pt x="3632" y="19714"/>
                    <a:pt x="3632" y="24463"/>
                  </a:cubicBezTo>
                  <a:cubicBezTo>
                    <a:pt x="3632" y="25157"/>
                    <a:pt x="3728" y="25883"/>
                    <a:pt x="3912" y="26614"/>
                  </a:cubicBezTo>
                  <a:lnTo>
                    <a:pt x="4079" y="27274"/>
                  </a:lnTo>
                  <a:lnTo>
                    <a:pt x="3531" y="27678"/>
                  </a:lnTo>
                  <a:cubicBezTo>
                    <a:pt x="1291" y="29342"/>
                    <a:pt x="1" y="31892"/>
                    <a:pt x="1" y="34667"/>
                  </a:cubicBezTo>
                  <a:cubicBezTo>
                    <a:pt x="1" y="37431"/>
                    <a:pt x="1279" y="39970"/>
                    <a:pt x="3508" y="41633"/>
                  </a:cubicBezTo>
                  <a:lnTo>
                    <a:pt x="4049" y="42038"/>
                  </a:lnTo>
                  <a:lnTo>
                    <a:pt x="3888" y="42686"/>
                  </a:lnTo>
                  <a:cubicBezTo>
                    <a:pt x="3716" y="43393"/>
                    <a:pt x="3632" y="44082"/>
                    <a:pt x="3632" y="44754"/>
                  </a:cubicBezTo>
                  <a:cubicBezTo>
                    <a:pt x="3632" y="49235"/>
                    <a:pt x="6985" y="52956"/>
                    <a:pt x="11437" y="53407"/>
                  </a:cubicBezTo>
                  <a:lnTo>
                    <a:pt x="11812" y="53450"/>
                  </a:lnTo>
                  <a:lnTo>
                    <a:pt x="12073" y="53722"/>
                  </a:lnTo>
                  <a:cubicBezTo>
                    <a:pt x="12358" y="54026"/>
                    <a:pt x="12625" y="54299"/>
                    <a:pt x="12882" y="54548"/>
                  </a:cubicBezTo>
                  <a:lnTo>
                    <a:pt x="13118" y="54781"/>
                  </a:lnTo>
                  <a:lnTo>
                    <a:pt x="13173" y="55107"/>
                  </a:lnTo>
                  <a:cubicBezTo>
                    <a:pt x="13886" y="59304"/>
                    <a:pt x="17488" y="62352"/>
                    <a:pt x="21743" y="62352"/>
                  </a:cubicBezTo>
                  <a:cubicBezTo>
                    <a:pt x="22368" y="62352"/>
                    <a:pt x="23002" y="62281"/>
                    <a:pt x="23644" y="62138"/>
                  </a:cubicBezTo>
                  <a:lnTo>
                    <a:pt x="24875" y="61859"/>
                  </a:lnTo>
                  <a:lnTo>
                    <a:pt x="24875" y="63262"/>
                  </a:lnTo>
                  <a:cubicBezTo>
                    <a:pt x="24875" y="63268"/>
                    <a:pt x="24875" y="63280"/>
                    <a:pt x="24881" y="63292"/>
                  </a:cubicBezTo>
                  <a:cubicBezTo>
                    <a:pt x="24999" y="63839"/>
                    <a:pt x="25641" y="65402"/>
                    <a:pt x="27128" y="65984"/>
                  </a:cubicBezTo>
                  <a:cubicBezTo>
                    <a:pt x="29434" y="66894"/>
                    <a:pt x="30968" y="68219"/>
                    <a:pt x="31854" y="69169"/>
                  </a:cubicBezTo>
                  <a:cubicBezTo>
                    <a:pt x="31877" y="69199"/>
                    <a:pt x="31918" y="69218"/>
                    <a:pt x="31961" y="69218"/>
                  </a:cubicBezTo>
                  <a:cubicBezTo>
                    <a:pt x="32002" y="69218"/>
                    <a:pt x="32038" y="69199"/>
                    <a:pt x="32068" y="69169"/>
                  </a:cubicBezTo>
                  <a:cubicBezTo>
                    <a:pt x="32946" y="68219"/>
                    <a:pt x="34486" y="66894"/>
                    <a:pt x="36792" y="65984"/>
                  </a:cubicBezTo>
                  <a:cubicBezTo>
                    <a:pt x="38273" y="65396"/>
                    <a:pt x="38915" y="63844"/>
                    <a:pt x="39039" y="63292"/>
                  </a:cubicBezTo>
                  <a:lnTo>
                    <a:pt x="39039" y="63262"/>
                  </a:lnTo>
                  <a:lnTo>
                    <a:pt x="39039" y="61859"/>
                  </a:lnTo>
                  <a:lnTo>
                    <a:pt x="40276" y="62138"/>
                  </a:lnTo>
                  <a:cubicBezTo>
                    <a:pt x="40912" y="62281"/>
                    <a:pt x="41554" y="62352"/>
                    <a:pt x="42171" y="62352"/>
                  </a:cubicBezTo>
                  <a:cubicBezTo>
                    <a:pt x="46427" y="62352"/>
                    <a:pt x="50034" y="59304"/>
                    <a:pt x="50742" y="55107"/>
                  </a:cubicBezTo>
                  <a:lnTo>
                    <a:pt x="50802" y="54781"/>
                  </a:lnTo>
                  <a:lnTo>
                    <a:pt x="51033" y="54548"/>
                  </a:lnTo>
                  <a:cubicBezTo>
                    <a:pt x="51295" y="54299"/>
                    <a:pt x="51562" y="54026"/>
                    <a:pt x="51841" y="53722"/>
                  </a:cubicBezTo>
                  <a:lnTo>
                    <a:pt x="52102" y="53450"/>
                  </a:lnTo>
                  <a:lnTo>
                    <a:pt x="52478" y="53407"/>
                  </a:lnTo>
                  <a:cubicBezTo>
                    <a:pt x="56930" y="52956"/>
                    <a:pt x="60288" y="49235"/>
                    <a:pt x="60288" y="44754"/>
                  </a:cubicBezTo>
                  <a:cubicBezTo>
                    <a:pt x="60288" y="44082"/>
                    <a:pt x="60198" y="43386"/>
                    <a:pt x="60032" y="42686"/>
                  </a:cubicBezTo>
                  <a:lnTo>
                    <a:pt x="59871" y="42038"/>
                  </a:lnTo>
                  <a:lnTo>
                    <a:pt x="60406" y="41633"/>
                  </a:lnTo>
                  <a:cubicBezTo>
                    <a:pt x="62636" y="39970"/>
                    <a:pt x="63914" y="37431"/>
                    <a:pt x="63914" y="34667"/>
                  </a:cubicBezTo>
                  <a:cubicBezTo>
                    <a:pt x="63914" y="31892"/>
                    <a:pt x="62630" y="29342"/>
                    <a:pt x="60383" y="27678"/>
                  </a:cubicBezTo>
                  <a:lnTo>
                    <a:pt x="59835" y="27274"/>
                  </a:lnTo>
                  <a:lnTo>
                    <a:pt x="60008" y="26614"/>
                  </a:lnTo>
                  <a:cubicBezTo>
                    <a:pt x="60192" y="25883"/>
                    <a:pt x="60288" y="25157"/>
                    <a:pt x="60288" y="24463"/>
                  </a:cubicBezTo>
                  <a:cubicBezTo>
                    <a:pt x="60288" y="19714"/>
                    <a:pt x="56567" y="15898"/>
                    <a:pt x="51824" y="15767"/>
                  </a:cubicBezTo>
                  <a:lnTo>
                    <a:pt x="50914" y="15743"/>
                  </a:lnTo>
                  <a:lnTo>
                    <a:pt x="50837" y="14840"/>
                  </a:lnTo>
                  <a:cubicBezTo>
                    <a:pt x="50469" y="10363"/>
                    <a:pt x="46665" y="6863"/>
                    <a:pt x="42171" y="6863"/>
                  </a:cubicBezTo>
                  <a:cubicBezTo>
                    <a:pt x="41554" y="6863"/>
                    <a:pt x="40912" y="6934"/>
                    <a:pt x="40276" y="7077"/>
                  </a:cubicBezTo>
                  <a:lnTo>
                    <a:pt x="39039" y="7351"/>
                  </a:lnTo>
                  <a:lnTo>
                    <a:pt x="39039" y="5954"/>
                  </a:lnTo>
                  <a:lnTo>
                    <a:pt x="39039" y="5924"/>
                  </a:lnTo>
                  <a:cubicBezTo>
                    <a:pt x="38915" y="5371"/>
                    <a:pt x="38273" y="3814"/>
                    <a:pt x="36792" y="3225"/>
                  </a:cubicBezTo>
                  <a:cubicBezTo>
                    <a:pt x="34486" y="2317"/>
                    <a:pt x="32946" y="997"/>
                    <a:pt x="32068" y="46"/>
                  </a:cubicBezTo>
                  <a:cubicBezTo>
                    <a:pt x="32041" y="16"/>
                    <a:pt x="32000" y="1"/>
                    <a:pt x="31960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88" name="Google Shape;2788;p41"/>
          <p:cNvSpPr/>
          <p:nvPr/>
        </p:nvSpPr>
        <p:spPr>
          <a:xfrm>
            <a:off x="6588224" y="793768"/>
            <a:ext cx="265500" cy="265500"/>
          </a:xfrm>
          <a:prstGeom prst="star8">
            <a:avLst>
              <a:gd name="adj" fmla="val 375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9" name="Google Shape;2789;p41"/>
          <p:cNvSpPr/>
          <p:nvPr/>
        </p:nvSpPr>
        <p:spPr>
          <a:xfrm>
            <a:off x="7668344" y="604743"/>
            <a:ext cx="265500" cy="265500"/>
          </a:xfrm>
          <a:prstGeom prst="star8">
            <a:avLst>
              <a:gd name="adj" fmla="val 375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739494" y="1742320"/>
            <a:ext cx="755664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komitmen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teguhdalam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mencerdaskan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pendidikanyang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bertambah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maupunkualitas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dipungkiri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yangmengalami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keterpurukan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tutup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pendidikanyang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justru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perintis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bersemangat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berkompetisi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demikian,menurut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hemat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membutuhkan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mendalamuntuk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" name="Google Shape;2563;p31"/>
          <p:cNvSpPr txBox="1">
            <a:spLocks noGrp="1"/>
          </p:cNvSpPr>
          <p:nvPr>
            <p:ph type="title"/>
          </p:nvPr>
        </p:nvSpPr>
        <p:spPr>
          <a:xfrm>
            <a:off x="2290050" y="3179758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2"/>
                </a:solidFill>
              </a:rPr>
              <a:t>—</a:t>
            </a:r>
            <a:r>
              <a:rPr lang="en" dirty="0" smtClean="0">
                <a:solidFill>
                  <a:schemeClr val="accent2"/>
                </a:solidFill>
              </a:rPr>
              <a:t>K.H AHMAD DAHLAN</a:t>
            </a:r>
            <a:endParaRPr dirty="0"/>
          </a:p>
        </p:txBody>
      </p:sp>
      <p:sp>
        <p:nvSpPr>
          <p:cNvPr id="2564" name="Google Shape;2564;p31"/>
          <p:cNvSpPr txBox="1">
            <a:spLocks noGrp="1"/>
          </p:cNvSpPr>
          <p:nvPr>
            <p:ph type="subTitle" idx="1"/>
          </p:nvPr>
        </p:nvSpPr>
        <p:spPr>
          <a:xfrm>
            <a:off x="2206650" y="1431842"/>
            <a:ext cx="4730700" cy="174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" dirty="0" smtClean="0"/>
              <a:t>“</a:t>
            </a:r>
            <a:r>
              <a:rPr lang="en-US" i="1" dirty="0"/>
              <a:t>“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sempurna</a:t>
            </a:r>
            <a:r>
              <a:rPr lang="en-US" dirty="0"/>
              <a:t>, </a:t>
            </a:r>
            <a:r>
              <a:rPr lang="en-US" dirty="0" err="1"/>
              <a:t>bersandarlah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agama Allah.”</a:t>
            </a:r>
            <a:r>
              <a:rPr lang="en" dirty="0" smtClean="0"/>
              <a:t>”</a:t>
            </a:r>
            <a:endParaRPr dirty="0"/>
          </a:p>
        </p:txBody>
      </p:sp>
      <p:grpSp>
        <p:nvGrpSpPr>
          <p:cNvPr id="2565" name="Google Shape;2565;p31"/>
          <p:cNvGrpSpPr/>
          <p:nvPr/>
        </p:nvGrpSpPr>
        <p:grpSpPr>
          <a:xfrm>
            <a:off x="4332861" y="3992841"/>
            <a:ext cx="478276" cy="478265"/>
            <a:chOff x="1050700" y="2895275"/>
            <a:chExt cx="1167950" cy="1167925"/>
          </a:xfrm>
        </p:grpSpPr>
        <p:sp>
          <p:nvSpPr>
            <p:cNvPr id="2566" name="Google Shape;2566;p31"/>
            <p:cNvSpPr/>
            <p:nvPr/>
          </p:nvSpPr>
          <p:spPr>
            <a:xfrm>
              <a:off x="1050700" y="2895275"/>
              <a:ext cx="1167950" cy="1167925"/>
            </a:xfrm>
            <a:custGeom>
              <a:avLst/>
              <a:gdLst/>
              <a:ahLst/>
              <a:cxnLst/>
              <a:rect l="l" t="t" r="r" b="b"/>
              <a:pathLst>
                <a:path w="46718" h="46717" extrusionOk="0">
                  <a:moveTo>
                    <a:pt x="23359" y="1718"/>
                  </a:moveTo>
                  <a:lnTo>
                    <a:pt x="29701" y="8054"/>
                  </a:lnTo>
                  <a:lnTo>
                    <a:pt x="38664" y="8054"/>
                  </a:lnTo>
                  <a:lnTo>
                    <a:pt x="38664" y="17016"/>
                  </a:lnTo>
                  <a:lnTo>
                    <a:pt x="45000" y="23359"/>
                  </a:lnTo>
                  <a:lnTo>
                    <a:pt x="38664" y="29695"/>
                  </a:lnTo>
                  <a:lnTo>
                    <a:pt x="38664" y="38657"/>
                  </a:lnTo>
                  <a:lnTo>
                    <a:pt x="29701" y="38657"/>
                  </a:lnTo>
                  <a:lnTo>
                    <a:pt x="23359" y="45000"/>
                  </a:lnTo>
                  <a:lnTo>
                    <a:pt x="17022" y="38657"/>
                  </a:lnTo>
                  <a:lnTo>
                    <a:pt x="8054" y="38657"/>
                  </a:lnTo>
                  <a:lnTo>
                    <a:pt x="8054" y="29695"/>
                  </a:lnTo>
                  <a:lnTo>
                    <a:pt x="1718" y="23359"/>
                  </a:lnTo>
                  <a:lnTo>
                    <a:pt x="8054" y="17016"/>
                  </a:lnTo>
                  <a:lnTo>
                    <a:pt x="8054" y="8054"/>
                  </a:lnTo>
                  <a:lnTo>
                    <a:pt x="17022" y="8054"/>
                  </a:lnTo>
                  <a:lnTo>
                    <a:pt x="23359" y="1718"/>
                  </a:lnTo>
                  <a:close/>
                  <a:moveTo>
                    <a:pt x="23359" y="0"/>
                  </a:moveTo>
                  <a:lnTo>
                    <a:pt x="16518" y="6841"/>
                  </a:lnTo>
                  <a:lnTo>
                    <a:pt x="6842" y="6841"/>
                  </a:lnTo>
                  <a:lnTo>
                    <a:pt x="6842" y="16517"/>
                  </a:lnTo>
                  <a:lnTo>
                    <a:pt x="0" y="23359"/>
                  </a:lnTo>
                  <a:lnTo>
                    <a:pt x="6842" y="30200"/>
                  </a:lnTo>
                  <a:lnTo>
                    <a:pt x="6842" y="39876"/>
                  </a:lnTo>
                  <a:lnTo>
                    <a:pt x="16518" y="39876"/>
                  </a:lnTo>
                  <a:lnTo>
                    <a:pt x="23359" y="46717"/>
                  </a:lnTo>
                  <a:lnTo>
                    <a:pt x="30200" y="39876"/>
                  </a:lnTo>
                  <a:lnTo>
                    <a:pt x="39876" y="39876"/>
                  </a:lnTo>
                  <a:lnTo>
                    <a:pt x="39876" y="30200"/>
                  </a:lnTo>
                  <a:lnTo>
                    <a:pt x="46717" y="23359"/>
                  </a:lnTo>
                  <a:lnTo>
                    <a:pt x="39876" y="16517"/>
                  </a:lnTo>
                  <a:lnTo>
                    <a:pt x="39876" y="6841"/>
                  </a:lnTo>
                  <a:lnTo>
                    <a:pt x="30200" y="6841"/>
                  </a:lnTo>
                  <a:lnTo>
                    <a:pt x="233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31"/>
            <p:cNvSpPr/>
            <p:nvPr/>
          </p:nvSpPr>
          <p:spPr>
            <a:xfrm>
              <a:off x="1296900" y="3141475"/>
              <a:ext cx="675550" cy="675525"/>
            </a:xfrm>
            <a:custGeom>
              <a:avLst/>
              <a:gdLst/>
              <a:ahLst/>
              <a:cxnLst/>
              <a:rect l="l" t="t" r="r" b="b"/>
              <a:pathLst>
                <a:path w="27022" h="27021" extrusionOk="0">
                  <a:moveTo>
                    <a:pt x="25809" y="1213"/>
                  </a:moveTo>
                  <a:lnTo>
                    <a:pt x="25809" y="10866"/>
                  </a:lnTo>
                  <a:lnTo>
                    <a:pt x="16857" y="10866"/>
                  </a:lnTo>
                  <a:lnTo>
                    <a:pt x="14485" y="13511"/>
                  </a:lnTo>
                  <a:lnTo>
                    <a:pt x="16863" y="16150"/>
                  </a:lnTo>
                  <a:lnTo>
                    <a:pt x="25809" y="16150"/>
                  </a:lnTo>
                  <a:lnTo>
                    <a:pt x="25809" y="25808"/>
                  </a:lnTo>
                  <a:lnTo>
                    <a:pt x="16156" y="25808"/>
                  </a:lnTo>
                  <a:lnTo>
                    <a:pt x="16156" y="16857"/>
                  </a:lnTo>
                  <a:lnTo>
                    <a:pt x="13511" y="14486"/>
                  </a:lnTo>
                  <a:lnTo>
                    <a:pt x="10866" y="16857"/>
                  </a:lnTo>
                  <a:lnTo>
                    <a:pt x="10866" y="25808"/>
                  </a:lnTo>
                  <a:lnTo>
                    <a:pt x="1213" y="25808"/>
                  </a:lnTo>
                  <a:lnTo>
                    <a:pt x="1213" y="16150"/>
                  </a:lnTo>
                  <a:lnTo>
                    <a:pt x="10164" y="16150"/>
                  </a:lnTo>
                  <a:lnTo>
                    <a:pt x="12537" y="13511"/>
                  </a:lnTo>
                  <a:lnTo>
                    <a:pt x="10164" y="10866"/>
                  </a:lnTo>
                  <a:lnTo>
                    <a:pt x="1213" y="10866"/>
                  </a:lnTo>
                  <a:lnTo>
                    <a:pt x="1213" y="1213"/>
                  </a:lnTo>
                  <a:lnTo>
                    <a:pt x="10866" y="1213"/>
                  </a:lnTo>
                  <a:lnTo>
                    <a:pt x="10866" y="10158"/>
                  </a:lnTo>
                  <a:lnTo>
                    <a:pt x="13511" y="12536"/>
                  </a:lnTo>
                  <a:lnTo>
                    <a:pt x="16156" y="10158"/>
                  </a:lnTo>
                  <a:lnTo>
                    <a:pt x="16156" y="1213"/>
                  </a:lnTo>
                  <a:close/>
                  <a:moveTo>
                    <a:pt x="1" y="0"/>
                  </a:moveTo>
                  <a:lnTo>
                    <a:pt x="1" y="12078"/>
                  </a:lnTo>
                  <a:lnTo>
                    <a:pt x="9624" y="12078"/>
                  </a:lnTo>
                  <a:lnTo>
                    <a:pt x="10908" y="13511"/>
                  </a:lnTo>
                  <a:lnTo>
                    <a:pt x="9624" y="14937"/>
                  </a:lnTo>
                  <a:lnTo>
                    <a:pt x="1" y="14937"/>
                  </a:lnTo>
                  <a:lnTo>
                    <a:pt x="1" y="27021"/>
                  </a:lnTo>
                  <a:lnTo>
                    <a:pt x="12084" y="27021"/>
                  </a:lnTo>
                  <a:lnTo>
                    <a:pt x="12084" y="17398"/>
                  </a:lnTo>
                  <a:lnTo>
                    <a:pt x="13511" y="16114"/>
                  </a:lnTo>
                  <a:lnTo>
                    <a:pt x="14943" y="17398"/>
                  </a:lnTo>
                  <a:lnTo>
                    <a:pt x="14943" y="27021"/>
                  </a:lnTo>
                  <a:lnTo>
                    <a:pt x="27021" y="27021"/>
                  </a:lnTo>
                  <a:lnTo>
                    <a:pt x="27021" y="14937"/>
                  </a:lnTo>
                  <a:lnTo>
                    <a:pt x="17404" y="14937"/>
                  </a:lnTo>
                  <a:lnTo>
                    <a:pt x="16120" y="13511"/>
                  </a:lnTo>
                  <a:lnTo>
                    <a:pt x="17404" y="12078"/>
                  </a:lnTo>
                  <a:lnTo>
                    <a:pt x="27021" y="12078"/>
                  </a:lnTo>
                  <a:lnTo>
                    <a:pt x="27021" y="0"/>
                  </a:lnTo>
                  <a:lnTo>
                    <a:pt x="14943" y="0"/>
                  </a:lnTo>
                  <a:lnTo>
                    <a:pt x="14943" y="9618"/>
                  </a:lnTo>
                  <a:lnTo>
                    <a:pt x="13511" y="10902"/>
                  </a:lnTo>
                  <a:lnTo>
                    <a:pt x="12084" y="9618"/>
                  </a:lnTo>
                  <a:lnTo>
                    <a:pt x="120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31"/>
            <p:cNvSpPr/>
            <p:nvPr/>
          </p:nvSpPr>
          <p:spPr>
            <a:xfrm>
              <a:off x="1410875" y="3001675"/>
              <a:ext cx="447450" cy="304200"/>
            </a:xfrm>
            <a:custGeom>
              <a:avLst/>
              <a:gdLst/>
              <a:ahLst/>
              <a:cxnLst/>
              <a:rect l="l" t="t" r="r" b="b"/>
              <a:pathLst>
                <a:path w="17898" h="12168" extrusionOk="0">
                  <a:moveTo>
                    <a:pt x="8952" y="1712"/>
                  </a:moveTo>
                  <a:lnTo>
                    <a:pt x="16167" y="8873"/>
                  </a:lnTo>
                  <a:lnTo>
                    <a:pt x="14046" y="10955"/>
                  </a:lnTo>
                  <a:lnTo>
                    <a:pt x="3858" y="10955"/>
                  </a:lnTo>
                  <a:lnTo>
                    <a:pt x="1730" y="8873"/>
                  </a:lnTo>
                  <a:lnTo>
                    <a:pt x="8952" y="1712"/>
                  </a:lnTo>
                  <a:close/>
                  <a:moveTo>
                    <a:pt x="8952" y="1"/>
                  </a:moveTo>
                  <a:lnTo>
                    <a:pt x="1" y="8880"/>
                  </a:lnTo>
                  <a:lnTo>
                    <a:pt x="3359" y="12167"/>
                  </a:lnTo>
                  <a:lnTo>
                    <a:pt x="14539" y="12167"/>
                  </a:lnTo>
                  <a:lnTo>
                    <a:pt x="17897" y="8886"/>
                  </a:lnTo>
                  <a:lnTo>
                    <a:pt x="895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31"/>
            <p:cNvSpPr/>
            <p:nvPr/>
          </p:nvSpPr>
          <p:spPr>
            <a:xfrm>
              <a:off x="1808050" y="3255600"/>
              <a:ext cx="304225" cy="447425"/>
            </a:xfrm>
            <a:custGeom>
              <a:avLst/>
              <a:gdLst/>
              <a:ahLst/>
              <a:cxnLst/>
              <a:rect l="l" t="t" r="r" b="b"/>
              <a:pathLst>
                <a:path w="12169" h="17897" extrusionOk="0">
                  <a:moveTo>
                    <a:pt x="3294" y="1730"/>
                  </a:moveTo>
                  <a:lnTo>
                    <a:pt x="10462" y="8951"/>
                  </a:lnTo>
                  <a:lnTo>
                    <a:pt x="3294" y="16168"/>
                  </a:lnTo>
                  <a:lnTo>
                    <a:pt x="1213" y="14039"/>
                  </a:lnTo>
                  <a:lnTo>
                    <a:pt x="1213" y="3859"/>
                  </a:lnTo>
                  <a:lnTo>
                    <a:pt x="3294" y="1730"/>
                  </a:lnTo>
                  <a:close/>
                  <a:moveTo>
                    <a:pt x="3288" y="0"/>
                  </a:moveTo>
                  <a:lnTo>
                    <a:pt x="0" y="3360"/>
                  </a:lnTo>
                  <a:lnTo>
                    <a:pt x="0" y="14539"/>
                  </a:lnTo>
                  <a:lnTo>
                    <a:pt x="3281" y="17897"/>
                  </a:lnTo>
                  <a:lnTo>
                    <a:pt x="12168" y="8951"/>
                  </a:lnTo>
                  <a:lnTo>
                    <a:pt x="328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31"/>
            <p:cNvSpPr/>
            <p:nvPr/>
          </p:nvSpPr>
          <p:spPr>
            <a:xfrm>
              <a:off x="1156925" y="3255600"/>
              <a:ext cx="304200" cy="447425"/>
            </a:xfrm>
            <a:custGeom>
              <a:avLst/>
              <a:gdLst/>
              <a:ahLst/>
              <a:cxnLst/>
              <a:rect l="l" t="t" r="r" b="b"/>
              <a:pathLst>
                <a:path w="12168" h="17897" extrusionOk="0">
                  <a:moveTo>
                    <a:pt x="8875" y="1730"/>
                  </a:moveTo>
                  <a:lnTo>
                    <a:pt x="10955" y="3859"/>
                  </a:lnTo>
                  <a:lnTo>
                    <a:pt x="10955" y="14039"/>
                  </a:lnTo>
                  <a:lnTo>
                    <a:pt x="8875" y="16168"/>
                  </a:lnTo>
                  <a:lnTo>
                    <a:pt x="1713" y="8946"/>
                  </a:lnTo>
                  <a:lnTo>
                    <a:pt x="8875" y="1730"/>
                  </a:lnTo>
                  <a:close/>
                  <a:moveTo>
                    <a:pt x="8886" y="0"/>
                  </a:moveTo>
                  <a:lnTo>
                    <a:pt x="1" y="8946"/>
                  </a:lnTo>
                  <a:lnTo>
                    <a:pt x="8886" y="17897"/>
                  </a:lnTo>
                  <a:lnTo>
                    <a:pt x="12167" y="14539"/>
                  </a:lnTo>
                  <a:lnTo>
                    <a:pt x="12167" y="3360"/>
                  </a:lnTo>
                  <a:lnTo>
                    <a:pt x="888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31"/>
            <p:cNvSpPr/>
            <p:nvPr/>
          </p:nvSpPr>
          <p:spPr>
            <a:xfrm>
              <a:off x="1410875" y="3652800"/>
              <a:ext cx="447450" cy="304175"/>
            </a:xfrm>
            <a:custGeom>
              <a:avLst/>
              <a:gdLst/>
              <a:ahLst/>
              <a:cxnLst/>
              <a:rect l="l" t="t" r="r" b="b"/>
              <a:pathLst>
                <a:path w="17898" h="12167" extrusionOk="0">
                  <a:moveTo>
                    <a:pt x="14046" y="1213"/>
                  </a:moveTo>
                  <a:lnTo>
                    <a:pt x="16167" y="3292"/>
                  </a:lnTo>
                  <a:lnTo>
                    <a:pt x="8946" y="10455"/>
                  </a:lnTo>
                  <a:lnTo>
                    <a:pt x="1730" y="3292"/>
                  </a:lnTo>
                  <a:lnTo>
                    <a:pt x="3858" y="1213"/>
                  </a:lnTo>
                  <a:close/>
                  <a:moveTo>
                    <a:pt x="3359" y="0"/>
                  </a:moveTo>
                  <a:lnTo>
                    <a:pt x="1" y="3281"/>
                  </a:lnTo>
                  <a:lnTo>
                    <a:pt x="8946" y="12167"/>
                  </a:lnTo>
                  <a:lnTo>
                    <a:pt x="17897" y="3281"/>
                  </a:lnTo>
                  <a:lnTo>
                    <a:pt x="145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572" name="Google Shape;2572;p31"/>
          <p:cNvCxnSpPr/>
          <p:nvPr/>
        </p:nvCxnSpPr>
        <p:spPr>
          <a:xfrm>
            <a:off x="3214650" y="3733069"/>
            <a:ext cx="2714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4" name="Google Shape;3024;p51"/>
          <p:cNvSpPr txBox="1">
            <a:spLocks noGrp="1"/>
          </p:cNvSpPr>
          <p:nvPr>
            <p:ph type="ctrTitle"/>
          </p:nvPr>
        </p:nvSpPr>
        <p:spPr>
          <a:xfrm>
            <a:off x="2430000" y="509144"/>
            <a:ext cx="4284000" cy="63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cxnSp>
        <p:nvCxnSpPr>
          <p:cNvPr id="3038" name="Google Shape;3038;p51"/>
          <p:cNvCxnSpPr/>
          <p:nvPr/>
        </p:nvCxnSpPr>
        <p:spPr>
          <a:xfrm>
            <a:off x="3214650" y="1257726"/>
            <a:ext cx="2714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Rectangle 2"/>
          <p:cNvSpPr/>
          <p:nvPr/>
        </p:nvSpPr>
        <p:spPr>
          <a:xfrm>
            <a:off x="2699792" y="3507854"/>
            <a:ext cx="3816424" cy="10081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99792" y="3561859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Imprint MT Shadow" pitchFamily="82" charset="0"/>
              </a:rPr>
              <a:t>TERIMA KASIH BANYAK</a:t>
            </a:r>
            <a:endParaRPr lang="en-US" sz="2800" dirty="0">
              <a:solidFill>
                <a:schemeClr val="bg1"/>
              </a:solidFill>
              <a:latin typeface="Imprint MT Shadow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lamic History Thesis by Slidesgo">
  <a:themeElements>
    <a:clrScheme name="Simple Light">
      <a:dk1>
        <a:srgbClr val="191919"/>
      </a:dk1>
      <a:lt1>
        <a:srgbClr val="FFFFFF"/>
      </a:lt1>
      <a:dk2>
        <a:srgbClr val="419CA9"/>
      </a:dk2>
      <a:lt2>
        <a:srgbClr val="EBE9E5"/>
      </a:lt2>
      <a:accent1>
        <a:srgbClr val="90775D"/>
      </a:accent1>
      <a:accent2>
        <a:srgbClr val="11516D"/>
      </a:accent2>
      <a:accent3>
        <a:srgbClr val="CCCAC7"/>
      </a:accent3>
      <a:accent4>
        <a:srgbClr val="FFFFFF"/>
      </a:accent4>
      <a:accent5>
        <a:srgbClr val="FFFFFF"/>
      </a:accent5>
      <a:accent6>
        <a:srgbClr val="FFFFFF"/>
      </a:accent6>
      <a:hlink>
        <a:srgbClr val="90775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806</Words>
  <Application>Microsoft Office PowerPoint</Application>
  <PresentationFormat>On-screen Show (16:9)</PresentationFormat>
  <Paragraphs>31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Philosopher</vt:lpstr>
      <vt:lpstr>Times New Roman</vt:lpstr>
      <vt:lpstr>Manrope</vt:lpstr>
      <vt:lpstr>Imprint MT Shadow</vt:lpstr>
      <vt:lpstr>Islamic History Thesis by Slidesgo</vt:lpstr>
      <vt:lpstr>MUHAMMADIYAH SEBAGAI GERAKAN PENDIDIKAN</vt:lpstr>
      <vt:lpstr>Faktor-faktor yang melatarbelakangi lahirnya gerakan pendidikan Muhammadiyah</vt:lpstr>
      <vt:lpstr>Faktor-faktor yang melatarbelakangi lahirnya gerakan pendidikan Muhammadiyah</vt:lpstr>
      <vt:lpstr> Cita-cita pendidikan Muhammadiyah </vt:lpstr>
      <vt:lpstr>Pemikiran dan praktis pendidikan</vt:lpstr>
      <vt:lpstr>Kesimpulan</vt:lpstr>
      <vt:lpstr>—K.H AHMAD DAHLAN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MUHAMMADIYAH SEBAGAI GERAKAN PENDIDIKAN</dc:title>
  <cp:lastModifiedBy>LENOVO</cp:lastModifiedBy>
  <cp:revision>4</cp:revision>
  <dcterms:modified xsi:type="dcterms:W3CDTF">2021-12-12T13:21:02Z</dcterms:modified>
</cp:coreProperties>
</file>