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6CDC-1928-4721-BBDA-84F6DF6CF019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0CF9-E3C2-4E1A-86E0-D80EAC4256B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6CDC-1928-4721-BBDA-84F6DF6CF019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0CF9-E3C2-4E1A-86E0-D80EAC4256B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6CDC-1928-4721-BBDA-84F6DF6CF019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0CF9-E3C2-4E1A-86E0-D80EAC4256B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6CDC-1928-4721-BBDA-84F6DF6CF019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0CF9-E3C2-4E1A-86E0-D80EAC4256B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6CDC-1928-4721-BBDA-84F6DF6CF019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0CF9-E3C2-4E1A-86E0-D80EAC4256B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6CDC-1928-4721-BBDA-84F6DF6CF019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0CF9-E3C2-4E1A-86E0-D80EAC4256B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6CDC-1928-4721-BBDA-84F6DF6CF019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0CF9-E3C2-4E1A-86E0-D80EAC4256B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6CDC-1928-4721-BBDA-84F6DF6CF019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0CF9-E3C2-4E1A-86E0-D80EAC4256B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6CDC-1928-4721-BBDA-84F6DF6CF019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0CF9-E3C2-4E1A-86E0-D80EAC4256B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6CDC-1928-4721-BBDA-84F6DF6CF019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0CF9-E3C2-4E1A-86E0-D80EAC4256B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6CDC-1928-4721-BBDA-84F6DF6CF019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0CF9-E3C2-4E1A-86E0-D80EAC4256B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76CDC-1928-4721-BBDA-84F6DF6CF019}" type="datetimeFigureOut">
              <a:rPr lang="id-ID" smtClean="0"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80CF9-E3C2-4E1A-86E0-D80EAC4256B8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mtClean="0"/>
              <a:t>AIK III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ISLAMISASI NUSANTARA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Sunkanah Hasyim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ISLAMISASI NUSANTARA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 Teori-teori islamisasi</a:t>
            </a:r>
          </a:p>
          <a:p>
            <a:pPr>
              <a:buNone/>
            </a:pPr>
            <a:r>
              <a:rPr lang="id-ID" dirty="0" smtClean="0"/>
              <a:t>	a. Teori Gujarat</a:t>
            </a:r>
          </a:p>
          <a:p>
            <a:pPr>
              <a:buNone/>
            </a:pPr>
            <a:r>
              <a:rPr lang="id-ID" dirty="0" smtClean="0"/>
              <a:t>	b. Teori Makkah</a:t>
            </a:r>
          </a:p>
          <a:p>
            <a:pPr>
              <a:buNone/>
            </a:pPr>
            <a:r>
              <a:rPr lang="id-ID" dirty="0" smtClean="0"/>
              <a:t>	c. Teori Persia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d-ID" dirty="0" smtClean="0"/>
              <a:t>1.Teori gujarat</a:t>
            </a:r>
          </a:p>
          <a:p>
            <a:pPr>
              <a:buNone/>
            </a:pPr>
            <a:r>
              <a:rPr lang="id-ID" dirty="0" smtClean="0"/>
              <a:t> 	Masuknya Islam di Indonesia abad 13 M Didasarkan 1. Pijnappel (Leuden): orang-orang madzhab Syafii yang migran membawa Islam, 2. Moquette yang mendasarkan bentuk-bentuk batu nisan versus Fatimmi bahw tidak betul mengaitkan dengan batu nisan dari Gujarat. Morrison : masuknya Islam ke Nusantara melalui pantai Coromandel.</a:t>
            </a:r>
          </a:p>
          <a:p>
            <a:r>
              <a:rPr lang="id-ID" dirty="0" smtClean="0"/>
              <a:t>2.Teori makkah</a:t>
            </a:r>
          </a:p>
          <a:p>
            <a:pPr>
              <a:buNone/>
            </a:pPr>
            <a:r>
              <a:rPr lang="id-ID" dirty="0" smtClean="0"/>
              <a:t>	dicetuskan oleh Hamka, masuknya Islam dari bangsa Arab dalam bentuk perdagangan pada abad 7 M versus Syafi’i </a:t>
            </a:r>
          </a:p>
          <a:p>
            <a:pPr>
              <a:buNone/>
            </a:pPr>
            <a:r>
              <a:rPr lang="id-ID" dirty="0" smtClean="0"/>
              <a:t>	dan Syi’ah</a:t>
            </a:r>
          </a:p>
          <a:p>
            <a:r>
              <a:rPr lang="id-ID" dirty="0" smtClean="0"/>
              <a:t>3. Teori Persia</a:t>
            </a:r>
          </a:p>
          <a:p>
            <a:pPr>
              <a:buNone/>
            </a:pPr>
            <a:r>
              <a:rPr lang="id-ID" dirty="0" smtClean="0"/>
              <a:t>	pelopornya PA. Hoesein Djajadiningrat masuknya Islam dari Persia,singgah ke Gujarat sekitar abad ke 13 M yang mendasarkan: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dirty="0" smtClean="0"/>
              <a:t>	1. peringatan 10 Muharam / as syuro’, sebagai peringatan syiah </a:t>
            </a:r>
          </a:p>
          <a:p>
            <a:pPr>
              <a:buNone/>
            </a:pPr>
            <a:r>
              <a:rPr lang="id-ID" dirty="0" smtClean="0"/>
              <a:t>	2. adanya kesamaan antara ajaran syeh siti jenar dengan ajaran syufi Iran (al hallaj)</a:t>
            </a:r>
          </a:p>
          <a:p>
            <a:pPr>
              <a:buNone/>
            </a:pPr>
            <a:r>
              <a:rPr lang="id-ID" dirty="0" smtClean="0"/>
              <a:t>	3. penggunaan istilah bahasa iran dalam mengeja huruf arab untuk tanda-tanda bunyi harakat al qur-an: jabar/zabar=fathah, jer/zeer=kasrah , p’es /py’es=dhammah yang berbeda menurut  KH. Saifuddin Zuhri yang menyatakan bahwa pada abad ke 7 M pemimpin Islam dalam kekuasaan Bani Umayyah sehingga tidak mungkin Persia menduduki dunia Islam .</a:t>
            </a:r>
          </a:p>
          <a:p>
            <a:pPr>
              <a:buNone/>
            </a:pPr>
            <a:r>
              <a:rPr lang="id-ID" dirty="0" smtClean="0"/>
              <a:t>	 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dirty="0" smtClean="0"/>
              <a:t>	1. Teori Gujarat dan Persia : masuknya Islam ke Indonesia melalui gujarat, sedang teori Makkah masuknya Islam dibawa oleh bangsa Arab melalui perdagangan.Perbedaan Gujarat dengan Persia : Islam di Indonesia memiliki persamaan denga mistik di India sedangkan Persia : ajaran Islam memiliki persamaan dengan sufi al Hallaj tempat singgah sedangkan. Teori Makah Islam diambil dari Makkah / Mesir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id-ID" dirty="0" smtClean="0"/>
              <a:t>2. Gujarat dan Persia  menganggap India Muslim yang berperan masuknya Islam ke Nusantara dan   masuknya Islam abad 13 M sedangkan teori Makkah  masuknya Islam melalui peran bangsa Arab dalam perdagangan pada  abad ke 7 M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Persamaan dan Perbedaan 3 Teori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d-ID" dirty="0" smtClean="0"/>
              <a:t>	3. tentang sumber negara teori Makkah lebih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id-ID" dirty="0" smtClean="0"/>
              <a:t>dominan </a:t>
            </a:r>
            <a:r>
              <a:rPr lang="id-ID" dirty="0" smtClean="0"/>
              <a:t>dengan adanya madzhab </a:t>
            </a:r>
            <a:r>
              <a:rPr lang="id-ID" dirty="0" smtClean="0"/>
              <a:t>syafi’i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id-ID" dirty="0" smtClean="0"/>
              <a:t> </a:t>
            </a:r>
            <a:r>
              <a:rPr lang="id-ID" dirty="0" smtClean="0"/>
              <a:t>sedangkan Gujarat dan Persia </a:t>
            </a:r>
            <a:r>
              <a:rPr lang="id-ID" dirty="0" smtClean="0"/>
              <a:t>lebi</a:t>
            </a:r>
            <a:r>
              <a:rPr lang="en-US" dirty="0" smtClean="0"/>
              <a:t>h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id-ID" dirty="0" smtClean="0"/>
              <a:t> </a:t>
            </a:r>
            <a:r>
              <a:rPr lang="id-ID" dirty="0" smtClean="0"/>
              <a:t>mementingakan pada India.</a:t>
            </a:r>
          </a:p>
          <a:p>
            <a:pPr>
              <a:buNone/>
            </a:pPr>
            <a:r>
              <a:rPr lang="id-ID" dirty="0" smtClean="0"/>
              <a:t>Dari uraian tersebut dapat </a:t>
            </a:r>
            <a:r>
              <a:rPr lang="id-ID" dirty="0" smtClean="0"/>
              <a:t>ditar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id-ID" dirty="0" smtClean="0"/>
              <a:t>kesimpulan</a:t>
            </a:r>
            <a:endParaRPr lang="en-US" dirty="0"/>
          </a:p>
          <a:p>
            <a:pPr>
              <a:buNone/>
            </a:pPr>
            <a:r>
              <a:rPr lang="id-ID" dirty="0" smtClean="0"/>
              <a:t>walaupun </a:t>
            </a:r>
            <a:r>
              <a:rPr lang="id-ID" dirty="0" smtClean="0"/>
              <a:t>ada persamaan dan </a:t>
            </a:r>
            <a:r>
              <a:rPr lang="id-ID" dirty="0" smtClean="0"/>
              <a:t>perbedaan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endParaRPr lang="en-US" dirty="0"/>
          </a:p>
          <a:p>
            <a:pPr>
              <a:buNone/>
            </a:pPr>
            <a:r>
              <a:rPr lang="id-ID" dirty="0" smtClean="0"/>
              <a:t>masuknya </a:t>
            </a:r>
            <a:r>
              <a:rPr lang="id-ID" dirty="0" smtClean="0"/>
              <a:t>Islam ke Indonesia melalui jalan damai</a:t>
            </a:r>
            <a:r>
              <a:rPr lang="id-ID" dirty="0" smtClean="0"/>
              <a:t>,</a:t>
            </a:r>
            <a:endParaRPr lang="en-US" dirty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tidak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 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id-ID" dirty="0" smtClean="0"/>
              <a:t>mengenal missi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 </a:t>
            </a:r>
            <a:r>
              <a:rPr lang="id-ID" dirty="0" smtClean="0"/>
              <a:t>karena mendakwakan Islam merupakan kewajiban.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d-ID" dirty="0" smtClean="0"/>
              <a:t>	1.melalui peranan kaum pedagang	</a:t>
            </a:r>
          </a:p>
          <a:p>
            <a:pPr>
              <a:buNone/>
            </a:pPr>
            <a:r>
              <a:rPr lang="id-ID" dirty="0" smtClean="0"/>
              <a:t>	2. melalui peranan Bandar-bandar perdagangan</a:t>
            </a:r>
          </a:p>
          <a:p>
            <a:pPr>
              <a:buNone/>
            </a:pPr>
            <a:r>
              <a:rPr lang="id-ID" dirty="0" smtClean="0"/>
              <a:t>	3. melalui perkawinan</a:t>
            </a:r>
          </a:p>
          <a:p>
            <a:pPr>
              <a:buNone/>
            </a:pPr>
            <a:r>
              <a:rPr lang="id-ID" dirty="0" smtClean="0"/>
              <a:t>	4. melalui wali dan ulama</a:t>
            </a:r>
          </a:p>
          <a:p>
            <a:pPr>
              <a:buNone/>
            </a:pPr>
            <a:r>
              <a:rPr lang="id-ID" dirty="0" smtClean="0"/>
              <a:t>	5. melalui pondok pesantren (Pondok, Masjid</a:t>
            </a:r>
            <a:r>
              <a:rPr lang="id-ID" dirty="0" smtClean="0"/>
              <a:t>,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id-ID" dirty="0" smtClean="0"/>
              <a:t> </a:t>
            </a:r>
            <a:r>
              <a:rPr lang="id-ID" dirty="0" smtClean="0"/>
              <a:t>Pengajaran kitab-kitab, santri, kyai)</a:t>
            </a:r>
          </a:p>
          <a:p>
            <a:pPr>
              <a:buNone/>
            </a:pPr>
            <a:r>
              <a:rPr lang="id-ID" dirty="0" smtClean="0"/>
              <a:t>	6. melalui tasawwuf</a:t>
            </a:r>
          </a:p>
          <a:p>
            <a:pPr>
              <a:buNone/>
            </a:pPr>
            <a:r>
              <a:rPr lang="id-ID" dirty="0" smtClean="0"/>
              <a:t>	7. melalui kesenian</a:t>
            </a:r>
          </a:p>
          <a:p>
            <a:pPr>
              <a:buNone/>
            </a:pPr>
            <a:r>
              <a:rPr lang="id-ID" dirty="0" smtClean="0"/>
              <a:t>	8. melalui politik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Tahap-Tahap Penyebaran Islam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24078" indent="-514350">
              <a:buAutoNum type="arabicPeriod"/>
            </a:pPr>
            <a:r>
              <a:rPr lang="id-ID" dirty="0" smtClean="0"/>
              <a:t>Sisi pemikiran</a:t>
            </a:r>
          </a:p>
          <a:p>
            <a:pPr marL="624078" indent="-514350">
              <a:buNone/>
            </a:pPr>
            <a:r>
              <a:rPr lang="id-ID" dirty="0" smtClean="0"/>
              <a:t>	a. Islam tradisional</a:t>
            </a:r>
          </a:p>
          <a:p>
            <a:pPr marL="624078" indent="-514350">
              <a:buNone/>
            </a:pPr>
            <a:r>
              <a:rPr lang="id-ID" dirty="0" smtClean="0"/>
              <a:t>	b. Modernis</a:t>
            </a:r>
          </a:p>
          <a:p>
            <a:pPr marL="624078" indent="-514350">
              <a:buNone/>
            </a:pPr>
            <a:r>
              <a:rPr lang="id-ID" dirty="0" smtClean="0"/>
              <a:t>	c. Neo tradisional</a:t>
            </a:r>
          </a:p>
          <a:p>
            <a:pPr marL="624078" indent="-514350">
              <a:buNone/>
            </a:pPr>
            <a:r>
              <a:rPr lang="id-ID" dirty="0" smtClean="0"/>
              <a:t>	d. Neo modernis</a:t>
            </a:r>
          </a:p>
          <a:p>
            <a:pPr marL="624078" indent="-514350">
              <a:buNone/>
            </a:pPr>
            <a:r>
              <a:rPr lang="id-ID" dirty="0" smtClean="0"/>
              <a:t>	e. Liberal</a:t>
            </a:r>
          </a:p>
          <a:p>
            <a:pPr marL="624078" indent="-514350">
              <a:buNone/>
            </a:pPr>
            <a:r>
              <a:rPr lang="id-ID" dirty="0" smtClean="0"/>
              <a:t>	f. Post tradisionalis</a:t>
            </a:r>
          </a:p>
          <a:p>
            <a:pPr marL="624078" indent="-514350">
              <a:buNone/>
            </a:pPr>
            <a:r>
              <a:rPr lang="id-ID" dirty="0" smtClean="0"/>
              <a:t>	g. Radikal</a:t>
            </a:r>
          </a:p>
          <a:p>
            <a:pPr marL="624078" indent="-514350">
              <a:buNone/>
            </a:pPr>
            <a:r>
              <a:rPr lang="id-ID" dirty="0" smtClean="0"/>
              <a:t>	h. Ekstrim</a:t>
            </a:r>
          </a:p>
          <a:p>
            <a:pPr marL="624078" indent="-514350">
              <a:buNone/>
            </a:pPr>
            <a:r>
              <a:rPr lang="id-ID" dirty="0" smtClean="0"/>
              <a:t>	i. Moderat</a:t>
            </a:r>
          </a:p>
          <a:p>
            <a:pPr marL="624078" indent="-514350">
              <a:buNone/>
            </a:pPr>
            <a:r>
              <a:rPr lang="id-ID" dirty="0" smtClean="0"/>
              <a:t>	j. Fundementalis</a:t>
            </a:r>
          </a:p>
          <a:p>
            <a:pPr marL="624078" indent="-514350">
              <a:buNone/>
            </a:pPr>
            <a:r>
              <a:rPr lang="id-ID" dirty="0" smtClean="0"/>
              <a:t>	k. Islam kanan, islam kiri </a:t>
            </a:r>
          </a:p>
          <a:p>
            <a:pPr marL="624078" indent="-514350">
              <a:buNone/>
            </a:pP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Corak Islam di Indonesia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dirty="0" smtClean="0"/>
              <a:t>2. Gerakan dan organisasi: Muhammdiyah, NU, persis,HMI IMM PMII PII KAMI, dll;</a:t>
            </a:r>
          </a:p>
          <a:p>
            <a:pPr>
              <a:buNone/>
            </a:pPr>
            <a:r>
              <a:rPr lang="id-ID" dirty="0" smtClean="0"/>
              <a:t>3. Kelompok kepentingan (FPI, Hisbu Tahrir, Ikhwanul Muslimin, dll)</a:t>
            </a:r>
          </a:p>
          <a:p>
            <a:pPr>
              <a:buNone/>
            </a:pPr>
            <a:r>
              <a:rPr lang="id-ID" dirty="0" smtClean="0"/>
              <a:t>4. Partai Politik (PAN, PBB, Demokrat, PDI, dll)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Menurut Fazlur Rohman didunia Islam itu terjadi Moderanisasi :</a:t>
            </a:r>
          </a:p>
          <a:p>
            <a:pPr marL="624078" indent="-514350">
              <a:buAutoNum type="arabicPeriod"/>
            </a:pPr>
            <a:r>
              <a:rPr lang="id-ID" dirty="0" smtClean="0"/>
              <a:t>Intelektual</a:t>
            </a:r>
          </a:p>
          <a:p>
            <a:pPr marL="624078" indent="-514350">
              <a:buAutoNum type="arabicPeriod"/>
            </a:pPr>
            <a:r>
              <a:rPr lang="id-ID" dirty="0" smtClean="0"/>
              <a:t>Politik Hukum</a:t>
            </a:r>
          </a:p>
          <a:p>
            <a:pPr marL="624078" indent="-514350">
              <a:buAutoNum type="arabicPeriod"/>
            </a:pPr>
            <a:r>
              <a:rPr lang="id-ID" dirty="0" smtClean="0"/>
              <a:t>Sosial dan budaya</a:t>
            </a:r>
          </a:p>
          <a:p>
            <a:pPr>
              <a:buNone/>
            </a:pPr>
            <a:r>
              <a:rPr lang="id-ID" dirty="0" smtClean="0"/>
              <a:t>	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 </a:t>
            </a: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78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AIK III ISLAMISASI NUSANTARA</vt:lpstr>
      <vt:lpstr>ISLAMISASI NUSANTARA</vt:lpstr>
      <vt:lpstr>Lanjutan </vt:lpstr>
      <vt:lpstr>Lanjutan </vt:lpstr>
      <vt:lpstr>Persamaan dan Perbedaan 3 Teori</vt:lpstr>
      <vt:lpstr>lanjutan</vt:lpstr>
      <vt:lpstr>Tahap-Tahap Penyebaran Islam</vt:lpstr>
      <vt:lpstr>Corak Islam di Indonesia</vt:lpstr>
      <vt:lpstr>Lanjutan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 III ISLAMISASI NUSANTARA</dc:title>
  <dc:creator>user</dc:creator>
  <cp:lastModifiedBy>Marisa Ifkarina</cp:lastModifiedBy>
  <cp:revision>3</cp:revision>
  <dcterms:created xsi:type="dcterms:W3CDTF">2020-05-04T03:18:02Z</dcterms:created>
  <dcterms:modified xsi:type="dcterms:W3CDTF">2021-09-17T14:00:52Z</dcterms:modified>
</cp:coreProperties>
</file>