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4" r:id="rId3"/>
    <p:sldId id="318" r:id="rId4"/>
    <p:sldId id="320" r:id="rId5"/>
    <p:sldId id="278" r:id="rId6"/>
    <p:sldId id="279" r:id="rId7"/>
    <p:sldId id="280" r:id="rId8"/>
    <p:sldId id="281" r:id="rId9"/>
    <p:sldId id="282" r:id="rId10"/>
    <p:sldId id="283" r:id="rId11"/>
    <p:sldId id="284" r:id="rId12"/>
    <p:sldId id="285" r:id="rId13"/>
    <p:sldId id="277" r:id="rId14"/>
    <p:sldId id="286" r:id="rId15"/>
    <p:sldId id="267" r:id="rId16"/>
    <p:sldId id="268" r:id="rId17"/>
    <p:sldId id="269" r:id="rId18"/>
    <p:sldId id="270"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19" r:id="rId33"/>
    <p:sldId id="305" r:id="rId34"/>
    <p:sldId id="306" r:id="rId35"/>
    <p:sldId id="307" r:id="rId36"/>
    <p:sldId id="308" r:id="rId37"/>
    <p:sldId id="309" r:id="rId38"/>
    <p:sldId id="310" r:id="rId39"/>
    <p:sldId id="311" r:id="rId40"/>
    <p:sldId id="312" r:id="rId41"/>
    <p:sldId id="313" r:id="rId42"/>
    <p:sldId id="259" r:id="rId43"/>
    <p:sldId id="260" r:id="rId44"/>
    <p:sldId id="261" r:id="rId45"/>
    <p:sldId id="262" r:id="rId46"/>
    <p:sldId id="263" r:id="rId47"/>
    <p:sldId id="264" r:id="rId48"/>
    <p:sldId id="265" r:id="rId49"/>
    <p:sldId id="266" r:id="rId50"/>
    <p:sldId id="272" r:id="rId51"/>
    <p:sldId id="273" r:id="rId52"/>
    <p:sldId id="274" r:id="rId53"/>
    <p:sldId id="275" r:id="rId54"/>
    <p:sldId id="276" r:id="rId55"/>
    <p:sldId id="287" r:id="rId56"/>
    <p:sldId id="288" r:id="rId57"/>
    <p:sldId id="289" r:id="rId58"/>
    <p:sldId id="290" r:id="rId59"/>
    <p:sldId id="291" r:id="rId60"/>
    <p:sldId id="315" r:id="rId61"/>
    <p:sldId id="316" r:id="rId62"/>
    <p:sldId id="317" r:id="rId63"/>
    <p:sldId id="271"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A2E33A-C7BF-49C9-B8E9-FBBAB6F85DE7}" type="datetimeFigureOut">
              <a:rPr lang="en-US" smtClean="0"/>
              <a:pPr/>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2E33A-C7BF-49C9-B8E9-FBBAB6F85DE7}" type="datetimeFigureOut">
              <a:rPr lang="en-US" smtClean="0"/>
              <a:pPr/>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2E33A-C7BF-49C9-B8E9-FBBAB6F85DE7}" type="datetimeFigureOut">
              <a:rPr lang="en-US" smtClean="0"/>
              <a:pPr/>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2E33A-C7BF-49C9-B8E9-FBBAB6F85DE7}" type="datetimeFigureOut">
              <a:rPr lang="en-US" smtClean="0"/>
              <a:pPr/>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A2E33A-C7BF-49C9-B8E9-FBBAB6F85DE7}" type="datetimeFigureOut">
              <a:rPr lang="en-US" smtClean="0"/>
              <a:pPr/>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A2E33A-C7BF-49C9-B8E9-FBBAB6F85DE7}" type="datetimeFigureOut">
              <a:rPr lang="en-US" smtClean="0"/>
              <a:pPr/>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A2E33A-C7BF-49C9-B8E9-FBBAB6F85DE7}" type="datetimeFigureOut">
              <a:rPr lang="en-US" smtClean="0"/>
              <a:pPr/>
              <a:t>9/4/2021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A2E33A-C7BF-49C9-B8E9-FBBAB6F85DE7}" type="datetimeFigureOut">
              <a:rPr lang="en-US" smtClean="0"/>
              <a:pPr/>
              <a:t>9/4/2021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A2E33A-C7BF-49C9-B8E9-FBBAB6F85DE7}" type="datetimeFigureOut">
              <a:rPr lang="en-US" smtClean="0"/>
              <a:pPr/>
              <a:t>9/4/2021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A2E33A-C7BF-49C9-B8E9-FBBAB6F85DE7}" type="datetimeFigureOut">
              <a:rPr lang="en-US" smtClean="0"/>
              <a:pPr/>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A2E33A-C7BF-49C9-B8E9-FBBAB6F85DE7}" type="datetimeFigureOut">
              <a:rPr lang="en-US" smtClean="0"/>
              <a:pPr/>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38631-CE4B-4721-B586-E9E102DCC2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2E33A-C7BF-49C9-B8E9-FBBAB6F85DE7}" type="datetimeFigureOut">
              <a:rPr lang="en-US" smtClean="0"/>
              <a:pPr/>
              <a:t>9/4/2021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38631-CE4B-4721-B586-E9E102DCC2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lstStyle/>
          <a:p>
            <a:r>
              <a:rPr lang="en-US" dirty="0" err="1" smtClean="0"/>
              <a:t>Mensikapi</a:t>
            </a:r>
            <a:r>
              <a:rPr lang="en-US" dirty="0" smtClean="0"/>
              <a:t> </a:t>
            </a:r>
            <a:r>
              <a:rPr lang="en-US" dirty="0" err="1" smtClean="0"/>
              <a:t>Ikhtilaf</a:t>
            </a:r>
            <a:r>
              <a:rPr lang="en-US" dirty="0" smtClean="0"/>
              <a:t> </a:t>
            </a:r>
            <a:r>
              <a:rPr lang="en-US" dirty="0" err="1"/>
              <a:t>D</a:t>
            </a:r>
            <a:r>
              <a:rPr lang="en-US" dirty="0" err="1" smtClean="0"/>
              <a:t>alam</a:t>
            </a:r>
            <a:r>
              <a:rPr lang="en-US" dirty="0" smtClean="0"/>
              <a:t> </a:t>
            </a:r>
            <a:r>
              <a:rPr lang="en-US" dirty="0" err="1" smtClean="0"/>
              <a:t>Tatacara</a:t>
            </a:r>
            <a:r>
              <a:rPr lang="en-US" dirty="0" smtClean="0"/>
              <a:t> </a:t>
            </a:r>
            <a:r>
              <a:rPr lang="en-US" dirty="0" err="1" smtClean="0"/>
              <a:t>Beribadah</a:t>
            </a:r>
            <a:r>
              <a:rPr lang="en-US" dirty="0" smtClean="0"/>
              <a:t>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err="1" smtClean="0"/>
              <a:t>Dunia</a:t>
            </a:r>
            <a:r>
              <a:rPr lang="en-US" dirty="0" smtClean="0"/>
              <a:t> /</a:t>
            </a:r>
            <a:r>
              <a:rPr lang="ar-SA" dirty="0" smtClean="0"/>
              <a:t>الدنيا</a:t>
            </a:r>
            <a:endParaRPr lang="en-US" dirty="0"/>
          </a:p>
        </p:txBody>
      </p:sp>
      <p:sp>
        <p:nvSpPr>
          <p:cNvPr id="3" name="Content Placeholder 2"/>
          <p:cNvSpPr>
            <a:spLocks noGrp="1"/>
          </p:cNvSpPr>
          <p:nvPr>
            <p:ph idx="1"/>
          </p:nvPr>
        </p:nvSpPr>
        <p:spPr>
          <a:xfrm>
            <a:off x="457200" y="1798637"/>
            <a:ext cx="8229600" cy="4525963"/>
          </a:xfrm>
        </p:spPr>
        <p:txBody>
          <a:bodyPr>
            <a:normAutofit lnSpcReduction="10000"/>
          </a:bodyPr>
          <a:lstStyle/>
          <a:p>
            <a:pPr algn="justLow" rtl="1"/>
            <a:r>
              <a:rPr lang="ar-SA" dirty="0" smtClean="0"/>
              <a:t>اَلْمُرَادُ, بِاَمْرِالدُّنْيَا, فِى قَوْلِ صلعم, اَنْتُمْ اَعْلَمُ بِاَمْرِدُنْيَاكُمْ. هُوَالْاُمُوْرُالَّتِى لَمْ يُبْعَثْ لِاَجْلِهَاالْاَنْبِيَاءُ.</a:t>
            </a:r>
          </a:p>
          <a:p>
            <a:pPr algn="justLow"/>
            <a:r>
              <a:rPr lang="en-US" dirty="0" smtClean="0"/>
              <a:t>Yang </a:t>
            </a:r>
            <a:r>
              <a:rPr lang="en-US" dirty="0" err="1" smtClean="0"/>
              <a:t>dimaksud</a:t>
            </a:r>
            <a:r>
              <a:rPr lang="en-US" dirty="0" smtClean="0"/>
              <a:t>, </a:t>
            </a:r>
            <a:r>
              <a:rPr lang="en-US" dirty="0" err="1" smtClean="0"/>
              <a:t>urusan</a:t>
            </a:r>
            <a:r>
              <a:rPr lang="en-US" dirty="0" smtClean="0"/>
              <a:t> </a:t>
            </a:r>
            <a:r>
              <a:rPr lang="en-US" dirty="0" err="1" smtClean="0"/>
              <a:t>dunia</a:t>
            </a:r>
            <a:r>
              <a:rPr lang="en-US" dirty="0" smtClean="0"/>
              <a:t>, </a:t>
            </a:r>
            <a:r>
              <a:rPr lang="en-US" dirty="0" err="1" smtClean="0"/>
              <a:t>dalam</a:t>
            </a:r>
            <a:r>
              <a:rPr lang="en-US" dirty="0" smtClean="0"/>
              <a:t> </a:t>
            </a:r>
            <a:r>
              <a:rPr lang="en-US" dirty="0" err="1" smtClean="0"/>
              <a:t>sabda</a:t>
            </a:r>
            <a:r>
              <a:rPr lang="en-US" dirty="0" smtClean="0"/>
              <a:t> </a:t>
            </a:r>
            <a:r>
              <a:rPr lang="en-US" dirty="0" err="1" smtClean="0"/>
              <a:t>Rasulullah</a:t>
            </a:r>
            <a:r>
              <a:rPr lang="en-US" dirty="0" smtClean="0"/>
              <a:t> saw. </a:t>
            </a:r>
            <a:r>
              <a:rPr lang="en-US" dirty="0" err="1" smtClean="0"/>
              <a:t>Kamu</a:t>
            </a:r>
            <a:r>
              <a:rPr lang="en-US" dirty="0" smtClean="0"/>
              <a:t> </a:t>
            </a:r>
            <a:r>
              <a:rPr lang="en-US" dirty="0" err="1" smtClean="0"/>
              <a:t>lebih</a:t>
            </a:r>
            <a:r>
              <a:rPr lang="en-US" dirty="0" smtClean="0"/>
              <a:t> </a:t>
            </a:r>
            <a:r>
              <a:rPr lang="en-US" dirty="0" err="1" smtClean="0"/>
              <a:t>mengerti</a:t>
            </a:r>
            <a:r>
              <a:rPr lang="en-US" dirty="0" smtClean="0"/>
              <a:t> </a:t>
            </a:r>
            <a:r>
              <a:rPr lang="en-US" dirty="0" err="1" smtClean="0"/>
              <a:t>urusan</a:t>
            </a:r>
            <a:r>
              <a:rPr lang="en-US" dirty="0" smtClean="0"/>
              <a:t> </a:t>
            </a:r>
            <a:r>
              <a:rPr lang="en-US" dirty="0" err="1" smtClean="0"/>
              <a:t>duniamu</a:t>
            </a:r>
            <a:r>
              <a:rPr lang="en-US" dirty="0" smtClean="0"/>
              <a:t>, </a:t>
            </a:r>
            <a:r>
              <a:rPr lang="en-US" dirty="0" err="1" smtClean="0"/>
              <a:t>ialah</a:t>
            </a:r>
            <a:r>
              <a:rPr lang="en-US" dirty="0" smtClean="0"/>
              <a:t> </a:t>
            </a:r>
            <a:r>
              <a:rPr lang="en-US" dirty="0" err="1" smtClean="0"/>
              <a:t>segala</a:t>
            </a:r>
            <a:r>
              <a:rPr lang="en-US" dirty="0" smtClean="0"/>
              <a:t> </a:t>
            </a:r>
            <a:r>
              <a:rPr lang="en-US" dirty="0" err="1" smtClean="0"/>
              <a:t>perkara</a:t>
            </a:r>
            <a:r>
              <a:rPr lang="en-US" dirty="0" smtClean="0"/>
              <a:t> yang </a:t>
            </a:r>
            <a:r>
              <a:rPr lang="en-US" dirty="0" err="1" smtClean="0"/>
              <a:t>tidak</a:t>
            </a:r>
            <a:r>
              <a:rPr lang="en-US" dirty="0" smtClean="0"/>
              <a:t> </a:t>
            </a:r>
            <a:r>
              <a:rPr lang="en-US" dirty="0" err="1" smtClean="0"/>
              <a:t>menjadi</a:t>
            </a:r>
            <a:r>
              <a:rPr lang="en-US" dirty="0" smtClean="0"/>
              <a:t> </a:t>
            </a:r>
            <a:r>
              <a:rPr lang="en-US" b="1" dirty="0" err="1" smtClean="0"/>
              <a:t>Tugas</a:t>
            </a:r>
            <a:r>
              <a:rPr lang="en-US" dirty="0" smtClean="0"/>
              <a:t> </a:t>
            </a:r>
            <a:r>
              <a:rPr lang="en-US" dirty="0" err="1" smtClean="0"/>
              <a:t>diutusnya</a:t>
            </a:r>
            <a:r>
              <a:rPr lang="en-US" dirty="0" smtClean="0"/>
              <a:t> </a:t>
            </a:r>
            <a:r>
              <a:rPr lang="en-US" dirty="0" err="1" smtClean="0"/>
              <a:t>para</a:t>
            </a:r>
            <a:r>
              <a:rPr lang="en-US" dirty="0" smtClean="0"/>
              <a:t> </a:t>
            </a:r>
            <a:r>
              <a:rPr lang="en-US" dirty="0" err="1" smtClean="0"/>
              <a:t>Nabi</a:t>
            </a:r>
            <a:r>
              <a:rPr lang="en-US" dirty="0" smtClean="0"/>
              <a:t> (</a:t>
            </a:r>
            <a:r>
              <a:rPr lang="en-US" dirty="0" err="1" smtClean="0"/>
              <a:t>yaitu</a:t>
            </a:r>
            <a:r>
              <a:rPr lang="en-US" dirty="0" smtClean="0"/>
              <a:t> </a:t>
            </a:r>
            <a:r>
              <a:rPr lang="en-US" dirty="0" err="1" smtClean="0"/>
              <a:t>perkara-perkara</a:t>
            </a:r>
            <a:r>
              <a:rPr lang="en-US" dirty="0" smtClean="0"/>
              <a:t>/</a:t>
            </a:r>
            <a:r>
              <a:rPr lang="en-US" dirty="0" err="1" smtClean="0"/>
              <a:t>pekerjaan-pekerjaan</a:t>
            </a:r>
            <a:r>
              <a:rPr lang="en-US" dirty="0" smtClean="0"/>
              <a:t>/</a:t>
            </a:r>
            <a:r>
              <a:rPr lang="en-US" dirty="0" err="1" smtClean="0"/>
              <a:t>urusan-urusan</a:t>
            </a:r>
            <a:r>
              <a:rPr lang="en-US" dirty="0" smtClean="0"/>
              <a:t> yang </a:t>
            </a:r>
            <a:r>
              <a:rPr lang="en-US" dirty="0" err="1" smtClean="0"/>
              <a:t>diserahkan</a:t>
            </a:r>
            <a:r>
              <a:rPr lang="en-US" dirty="0" smtClean="0"/>
              <a:t> </a:t>
            </a:r>
            <a:r>
              <a:rPr lang="en-US" dirty="0" err="1" smtClean="0"/>
              <a:t>sepenuhnya</a:t>
            </a:r>
            <a:r>
              <a:rPr lang="en-US" dirty="0" smtClean="0"/>
              <a:t> </a:t>
            </a:r>
            <a:r>
              <a:rPr lang="en-US" dirty="0" err="1" smtClean="0"/>
              <a:t>kepada</a:t>
            </a:r>
            <a:r>
              <a:rPr lang="en-US" dirty="0" smtClean="0"/>
              <a:t> </a:t>
            </a:r>
            <a:r>
              <a:rPr lang="en-US" dirty="0" err="1" smtClean="0"/>
              <a:t>kebijaksanaan</a:t>
            </a:r>
            <a:r>
              <a:rPr lang="en-US" dirty="0" smtClean="0"/>
              <a:t> </a:t>
            </a:r>
            <a:r>
              <a:rPr lang="en-US" dirty="0" err="1" smtClean="0"/>
              <a:t>manusia</a:t>
            </a:r>
            <a:r>
              <a:rPr lang="en-US" dirty="0" smtClean="0"/>
              <a: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92500" lnSpcReduction="10000"/>
          </a:bodyPr>
          <a:lstStyle/>
          <a:p>
            <a:r>
              <a:rPr lang="en-US" dirty="0" err="1" smtClean="0"/>
              <a:t>Prinsip-prinsip</a:t>
            </a:r>
            <a:r>
              <a:rPr lang="en-US" dirty="0" smtClean="0"/>
              <a:t> </a:t>
            </a:r>
            <a:r>
              <a:rPr lang="en-US" dirty="0" err="1" smtClean="0"/>
              <a:t>dalam</a:t>
            </a:r>
            <a:r>
              <a:rPr lang="en-US" dirty="0" smtClean="0"/>
              <a:t> </a:t>
            </a:r>
            <a:r>
              <a:rPr lang="en-US" dirty="0" err="1" smtClean="0"/>
              <a:t>ibadah</a:t>
            </a:r>
            <a:r>
              <a:rPr lang="en-US" dirty="0" smtClean="0"/>
              <a:t> </a:t>
            </a:r>
            <a:r>
              <a:rPr lang="en-US" dirty="0" err="1" smtClean="0"/>
              <a:t>ini</a:t>
            </a:r>
            <a:r>
              <a:rPr lang="en-US" dirty="0" smtClean="0"/>
              <a:t>, </a:t>
            </a:r>
            <a:r>
              <a:rPr lang="en-US" dirty="0" err="1" smtClean="0"/>
              <a:t>ada</a:t>
            </a:r>
            <a:r>
              <a:rPr lang="en-US" dirty="0" smtClean="0"/>
              <a:t> 4:</a:t>
            </a:r>
          </a:p>
          <a:p>
            <a:pPr algn="justLow">
              <a:buNone/>
            </a:pPr>
            <a:r>
              <a:rPr lang="en-US" b="1" dirty="0" smtClean="0"/>
              <a:t>	a. </a:t>
            </a:r>
            <a:r>
              <a:rPr lang="en-US" b="1" dirty="0" err="1" smtClean="0"/>
              <a:t>Keberadaannya</a:t>
            </a:r>
            <a:r>
              <a:rPr lang="en-US" b="1" dirty="0" smtClean="0"/>
              <a:t> </a:t>
            </a:r>
            <a:r>
              <a:rPr lang="en-US" b="1" dirty="0" err="1" smtClean="0"/>
              <a:t>didasarkan</a:t>
            </a:r>
            <a:r>
              <a:rPr lang="en-US" b="1" dirty="0" smtClean="0"/>
              <a:t> </a:t>
            </a:r>
            <a:r>
              <a:rPr lang="en-US" b="1" dirty="0" err="1" smtClean="0"/>
              <a:t>atas</a:t>
            </a:r>
            <a:r>
              <a:rPr lang="en-US" b="1" dirty="0" smtClean="0"/>
              <a:t> </a:t>
            </a:r>
            <a:r>
              <a:rPr lang="en-US" b="1" dirty="0" err="1" smtClean="0"/>
              <a:t>tidak</a:t>
            </a:r>
            <a:r>
              <a:rPr lang="en-US" b="1" dirty="0" smtClean="0"/>
              <a:t> </a:t>
            </a:r>
            <a:r>
              <a:rPr lang="en-US" b="1" dirty="0" err="1" smtClean="0"/>
              <a:t>adanya</a:t>
            </a:r>
            <a:r>
              <a:rPr lang="en-US" b="1" dirty="0" smtClean="0"/>
              <a:t> </a:t>
            </a:r>
            <a:r>
              <a:rPr lang="en-US" b="1" dirty="0" err="1" smtClean="0"/>
              <a:t>dalil</a:t>
            </a:r>
            <a:r>
              <a:rPr lang="en-US" b="1" dirty="0" smtClean="0"/>
              <a:t> yang </a:t>
            </a:r>
            <a:r>
              <a:rPr lang="en-US" b="1" dirty="0" err="1" smtClean="0"/>
              <a:t>melarang</a:t>
            </a:r>
            <a:r>
              <a:rPr lang="en-US" dirty="0" smtClean="0"/>
              <a:t>. </a:t>
            </a:r>
            <a:r>
              <a:rPr lang="en-US" dirty="0" err="1" smtClean="0"/>
              <a:t>Selama</a:t>
            </a:r>
            <a:r>
              <a:rPr lang="en-US" dirty="0" smtClean="0"/>
              <a:t> Allah </a:t>
            </a:r>
            <a:r>
              <a:rPr lang="en-US" dirty="0" err="1" smtClean="0"/>
              <a:t>dan</a:t>
            </a:r>
            <a:r>
              <a:rPr lang="en-US" dirty="0" smtClean="0"/>
              <a:t> </a:t>
            </a:r>
            <a:r>
              <a:rPr lang="en-US" dirty="0" err="1" smtClean="0"/>
              <a:t>Rasul-Nya</a:t>
            </a:r>
            <a:r>
              <a:rPr lang="en-US" dirty="0" smtClean="0"/>
              <a:t> </a:t>
            </a:r>
            <a:r>
              <a:rPr lang="en-US" dirty="0" err="1" smtClean="0"/>
              <a:t>tidak</a:t>
            </a:r>
            <a:r>
              <a:rPr lang="en-US" dirty="0" smtClean="0"/>
              <a:t> </a:t>
            </a:r>
            <a:r>
              <a:rPr lang="en-US" dirty="0" err="1" smtClean="0"/>
              <a:t>melarang</a:t>
            </a:r>
            <a:r>
              <a:rPr lang="en-US" dirty="0" smtClean="0"/>
              <a:t> </a:t>
            </a:r>
            <a:r>
              <a:rPr lang="en-US" dirty="0" err="1" smtClean="0"/>
              <a:t>maka</a:t>
            </a:r>
            <a:r>
              <a:rPr lang="en-US" dirty="0" smtClean="0"/>
              <a:t> </a:t>
            </a:r>
            <a:r>
              <a:rPr lang="en-US" dirty="0" err="1" smtClean="0"/>
              <a:t>ibadah</a:t>
            </a:r>
            <a:r>
              <a:rPr lang="en-US" dirty="0" smtClean="0"/>
              <a:t> </a:t>
            </a:r>
            <a:r>
              <a:rPr lang="en-US" dirty="0" err="1" smtClean="0"/>
              <a:t>bentuk</a:t>
            </a:r>
            <a:r>
              <a:rPr lang="en-US" dirty="0" smtClean="0"/>
              <a:t> </a:t>
            </a:r>
            <a:r>
              <a:rPr lang="en-US" dirty="0" err="1" smtClean="0"/>
              <a:t>ini</a:t>
            </a:r>
            <a:r>
              <a:rPr lang="en-US" dirty="0" smtClean="0"/>
              <a:t> </a:t>
            </a:r>
            <a:r>
              <a:rPr lang="en-US" dirty="0" err="1" smtClean="0"/>
              <a:t>boleh</a:t>
            </a:r>
            <a:r>
              <a:rPr lang="en-US" dirty="0" smtClean="0"/>
              <a:t> </a:t>
            </a:r>
            <a:r>
              <a:rPr lang="en-US" dirty="0" err="1" smtClean="0"/>
              <a:t>diseleng</a:t>
            </a:r>
            <a:r>
              <a:rPr lang="en-US" dirty="0" smtClean="0"/>
              <a:t> </a:t>
            </a:r>
            <a:r>
              <a:rPr lang="en-US" dirty="0" err="1" smtClean="0"/>
              <a:t>garakan</a:t>
            </a:r>
            <a:r>
              <a:rPr lang="en-US" dirty="0" smtClean="0"/>
              <a:t>.</a:t>
            </a:r>
          </a:p>
          <a:p>
            <a:pPr algn="justLow">
              <a:buNone/>
            </a:pPr>
            <a:r>
              <a:rPr lang="en-US" dirty="0" smtClean="0"/>
              <a:t/>
            </a:r>
            <a:br>
              <a:rPr lang="en-US" dirty="0" smtClean="0"/>
            </a:br>
            <a:r>
              <a:rPr lang="en-US" b="1" dirty="0" smtClean="0"/>
              <a:t>b. </a:t>
            </a:r>
            <a:r>
              <a:rPr lang="en-US" b="1" dirty="0" err="1" smtClean="0"/>
              <a:t>Tatalaksananya</a:t>
            </a:r>
            <a:r>
              <a:rPr lang="en-US" b="1" dirty="0" smtClean="0"/>
              <a:t> </a:t>
            </a:r>
            <a:r>
              <a:rPr lang="en-US" b="1" dirty="0" err="1" smtClean="0"/>
              <a:t>tidak</a:t>
            </a:r>
            <a:r>
              <a:rPr lang="en-US" b="1" dirty="0" smtClean="0"/>
              <a:t> </a:t>
            </a:r>
            <a:r>
              <a:rPr lang="en-US" b="1" dirty="0" err="1" smtClean="0"/>
              <a:t>perlu</a:t>
            </a:r>
            <a:r>
              <a:rPr lang="en-US" b="1" dirty="0" smtClean="0"/>
              <a:t> </a:t>
            </a:r>
            <a:r>
              <a:rPr lang="en-US" b="1" dirty="0" err="1" smtClean="0"/>
              <a:t>berpola</a:t>
            </a:r>
            <a:r>
              <a:rPr lang="en-US" b="1" dirty="0" smtClean="0"/>
              <a:t> </a:t>
            </a:r>
            <a:r>
              <a:rPr lang="en-US" b="1" dirty="0" err="1" smtClean="0"/>
              <a:t>kepada</a:t>
            </a:r>
            <a:r>
              <a:rPr lang="en-US" b="1" dirty="0" smtClean="0"/>
              <a:t> </a:t>
            </a:r>
            <a:r>
              <a:rPr lang="en-US" b="1" dirty="0" err="1" smtClean="0"/>
              <a:t>contoh</a:t>
            </a:r>
            <a:r>
              <a:rPr lang="en-US" b="1" dirty="0" smtClean="0"/>
              <a:t> </a:t>
            </a:r>
            <a:r>
              <a:rPr lang="en-US" b="1" dirty="0" err="1" smtClean="0"/>
              <a:t>Rasul</a:t>
            </a:r>
            <a:r>
              <a:rPr lang="en-US" dirty="0" smtClean="0"/>
              <a:t>, </a:t>
            </a:r>
            <a:r>
              <a:rPr lang="en-US" dirty="0" err="1" smtClean="0"/>
              <a:t>karenanya</a:t>
            </a:r>
            <a:r>
              <a:rPr lang="en-US" dirty="0" smtClean="0"/>
              <a:t> </a:t>
            </a:r>
            <a:r>
              <a:rPr lang="en-US" dirty="0" err="1" smtClean="0"/>
              <a:t>dalam</a:t>
            </a:r>
            <a:r>
              <a:rPr lang="en-US" dirty="0" smtClean="0"/>
              <a:t> </a:t>
            </a:r>
            <a:r>
              <a:rPr lang="en-US" dirty="0" err="1" smtClean="0"/>
              <a:t>ibadah</a:t>
            </a:r>
            <a:r>
              <a:rPr lang="en-US" dirty="0" smtClean="0"/>
              <a:t> </a:t>
            </a:r>
            <a:r>
              <a:rPr lang="en-US" dirty="0" err="1" smtClean="0"/>
              <a:t>bentuk</a:t>
            </a:r>
            <a:r>
              <a:rPr lang="en-US" dirty="0" smtClean="0"/>
              <a:t> </a:t>
            </a:r>
            <a:r>
              <a:rPr lang="en-US" dirty="0" err="1" smtClean="0"/>
              <a:t>ini</a:t>
            </a:r>
            <a:r>
              <a:rPr lang="en-US" dirty="0" smtClean="0"/>
              <a:t> </a:t>
            </a:r>
            <a:r>
              <a:rPr lang="en-US" dirty="0" err="1" smtClean="0"/>
              <a:t>tidak</a:t>
            </a:r>
            <a:r>
              <a:rPr lang="en-US" dirty="0" smtClean="0"/>
              <a:t> </a:t>
            </a:r>
            <a:r>
              <a:rPr lang="en-US" dirty="0" err="1" smtClean="0"/>
              <a:t>dikenal</a:t>
            </a:r>
            <a:r>
              <a:rPr lang="en-US" dirty="0" smtClean="0"/>
              <a:t> </a:t>
            </a:r>
            <a:r>
              <a:rPr lang="en-US" dirty="0" err="1" smtClean="0"/>
              <a:t>istilah</a:t>
            </a:r>
            <a:r>
              <a:rPr lang="en-US" dirty="0" smtClean="0"/>
              <a:t> “</a:t>
            </a:r>
            <a:r>
              <a:rPr lang="en-US" dirty="0" err="1" smtClean="0"/>
              <a:t>bid’ah</a:t>
            </a:r>
            <a:r>
              <a:rPr lang="en-US" dirty="0" smtClean="0"/>
              <a:t>” , </a:t>
            </a:r>
            <a:r>
              <a:rPr lang="en-US" dirty="0" err="1" smtClean="0"/>
              <a:t>atau</a:t>
            </a:r>
            <a:r>
              <a:rPr lang="en-US" dirty="0" smtClean="0"/>
              <a:t> </a:t>
            </a:r>
            <a:r>
              <a:rPr lang="en-US" dirty="0" err="1" smtClean="0"/>
              <a:t>jika</a:t>
            </a:r>
            <a:r>
              <a:rPr lang="en-US" dirty="0" smtClean="0"/>
              <a:t> </a:t>
            </a:r>
            <a:r>
              <a:rPr lang="en-US" dirty="0" err="1" smtClean="0"/>
              <a:t>ada</a:t>
            </a:r>
            <a:r>
              <a:rPr lang="en-US" dirty="0" smtClean="0"/>
              <a:t> yang </a:t>
            </a:r>
            <a:r>
              <a:rPr lang="en-US" dirty="0" err="1" smtClean="0"/>
              <a:t>menyebut</a:t>
            </a:r>
            <a:r>
              <a:rPr lang="en-US" dirty="0" smtClean="0"/>
              <a:t> </a:t>
            </a:r>
            <a:r>
              <a:rPr lang="en-US" dirty="0" err="1" smtClean="0"/>
              <a:t>nya</a:t>
            </a:r>
            <a:r>
              <a:rPr lang="en-US" dirty="0" smtClean="0"/>
              <a:t>, </a:t>
            </a:r>
            <a:r>
              <a:rPr lang="en-US" dirty="0" err="1" smtClean="0"/>
              <a:t>segala</a:t>
            </a:r>
            <a:r>
              <a:rPr lang="en-US" dirty="0" smtClean="0"/>
              <a:t> </a:t>
            </a:r>
            <a:r>
              <a:rPr lang="en-US" dirty="0" err="1" smtClean="0"/>
              <a:t>hal</a:t>
            </a:r>
            <a:r>
              <a:rPr lang="en-US" dirty="0" smtClean="0"/>
              <a:t> yang </a:t>
            </a:r>
            <a:r>
              <a:rPr lang="en-US" dirty="0" err="1" smtClean="0"/>
              <a:t>tidak</a:t>
            </a:r>
            <a:r>
              <a:rPr lang="en-US" dirty="0" smtClean="0"/>
              <a:t> </a:t>
            </a:r>
            <a:r>
              <a:rPr lang="en-US" dirty="0" err="1" smtClean="0"/>
              <a:t>dikerjakan</a:t>
            </a:r>
            <a:r>
              <a:rPr lang="en-US" dirty="0" smtClean="0"/>
              <a:t> </a:t>
            </a:r>
            <a:r>
              <a:rPr lang="en-US" dirty="0" err="1" smtClean="0"/>
              <a:t>rasul</a:t>
            </a:r>
            <a:r>
              <a:rPr lang="en-US" dirty="0" smtClean="0"/>
              <a:t> </a:t>
            </a:r>
            <a:r>
              <a:rPr lang="en-US" i="1" dirty="0" err="1" smtClean="0"/>
              <a:t>bid’ah</a:t>
            </a:r>
            <a:r>
              <a:rPr lang="en-US" dirty="0" smtClean="0"/>
              <a:t>, </a:t>
            </a:r>
            <a:r>
              <a:rPr lang="en-US" dirty="0" err="1" smtClean="0"/>
              <a:t>maka</a:t>
            </a:r>
            <a:r>
              <a:rPr lang="en-US" dirty="0" smtClean="0"/>
              <a:t> </a:t>
            </a:r>
            <a:r>
              <a:rPr lang="en-US" i="1" dirty="0" err="1" smtClean="0"/>
              <a:t>bid’ah</a:t>
            </a:r>
            <a:r>
              <a:rPr lang="en-US" dirty="0" err="1" smtClean="0"/>
              <a:t>nya</a:t>
            </a:r>
            <a:r>
              <a:rPr lang="en-US" dirty="0" smtClean="0"/>
              <a:t> </a:t>
            </a:r>
            <a:r>
              <a:rPr lang="en-US" dirty="0" err="1" smtClean="0"/>
              <a:t>disebut</a:t>
            </a:r>
            <a:r>
              <a:rPr lang="en-US" dirty="0" smtClean="0"/>
              <a:t> </a:t>
            </a:r>
            <a:r>
              <a:rPr lang="en-US" i="1" dirty="0" err="1" smtClean="0"/>
              <a:t>bid’ah</a:t>
            </a:r>
            <a:r>
              <a:rPr lang="en-US" i="1" dirty="0" smtClean="0"/>
              <a:t> </a:t>
            </a:r>
            <a:r>
              <a:rPr lang="en-US" i="1" dirty="0" err="1" smtClean="0"/>
              <a:t>hasanah</a:t>
            </a:r>
            <a:r>
              <a:rPr lang="en-US" dirty="0" smtClean="0"/>
              <a:t>, </a:t>
            </a:r>
            <a:r>
              <a:rPr lang="en-US" dirty="0" err="1" smtClean="0"/>
              <a:t>sedangkan</a:t>
            </a:r>
            <a:r>
              <a:rPr lang="en-US" dirty="0" smtClean="0"/>
              <a:t> </a:t>
            </a:r>
            <a:r>
              <a:rPr lang="en-US" dirty="0" err="1" smtClean="0"/>
              <a:t>dalam</a:t>
            </a:r>
            <a:r>
              <a:rPr lang="en-US" dirty="0" smtClean="0"/>
              <a:t> </a:t>
            </a:r>
            <a:r>
              <a:rPr lang="en-US" dirty="0" err="1" smtClean="0"/>
              <a:t>ibadah</a:t>
            </a:r>
            <a:r>
              <a:rPr lang="en-US" dirty="0" smtClean="0"/>
              <a:t> </a:t>
            </a:r>
            <a:r>
              <a:rPr lang="en-US" i="1" dirty="0" err="1" smtClean="0"/>
              <a:t>mahdhah</a:t>
            </a:r>
            <a:r>
              <a:rPr lang="en-US" dirty="0" smtClean="0"/>
              <a:t> </a:t>
            </a:r>
            <a:r>
              <a:rPr lang="en-US" dirty="0" err="1" smtClean="0"/>
              <a:t>disebut</a:t>
            </a:r>
            <a:r>
              <a:rPr lang="en-US" dirty="0" smtClean="0"/>
              <a:t> </a:t>
            </a:r>
            <a:r>
              <a:rPr lang="en-US" i="1" dirty="0" err="1" smtClean="0"/>
              <a:t>bid’ah</a:t>
            </a:r>
            <a:r>
              <a:rPr lang="en-US" i="1" dirty="0" smtClean="0"/>
              <a:t> </a:t>
            </a:r>
            <a:r>
              <a:rPr lang="en-US" i="1" dirty="0" err="1" smtClean="0"/>
              <a:t>dhalalah</a:t>
            </a:r>
            <a:r>
              <a:rPr lang="en-US" dirty="0" smtClean="0"/>
              <a:t>.</a:t>
            </a:r>
            <a:r>
              <a:rPr lang="en-US" sz="2400" dirty="0" smtClean="0"/>
              <a:t/>
            </a:r>
            <a:br>
              <a:rPr lang="en-US" sz="2400" dirty="0" smtClean="0"/>
            </a:br>
            <a:endParaRPr lang="en-US" sz="24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lnSpcReduction="10000"/>
          </a:bodyPr>
          <a:lstStyle/>
          <a:p>
            <a:pPr algn="justLow"/>
            <a:r>
              <a:rPr lang="en-US" b="1" dirty="0" smtClean="0"/>
              <a:t>c. </a:t>
            </a:r>
            <a:r>
              <a:rPr lang="en-US" b="1" dirty="0" err="1" smtClean="0"/>
              <a:t>Bersifat</a:t>
            </a:r>
            <a:r>
              <a:rPr lang="en-US" b="1" dirty="0" smtClean="0"/>
              <a:t> </a:t>
            </a:r>
            <a:r>
              <a:rPr lang="en-US" b="1" dirty="0" err="1" smtClean="0"/>
              <a:t>rasional</a:t>
            </a:r>
            <a:r>
              <a:rPr lang="en-US" dirty="0" smtClean="0"/>
              <a:t>,  </a:t>
            </a:r>
            <a:r>
              <a:rPr lang="en-US" dirty="0" err="1" smtClean="0"/>
              <a:t>ibadah</a:t>
            </a:r>
            <a:r>
              <a:rPr lang="en-US" dirty="0" smtClean="0"/>
              <a:t> </a:t>
            </a:r>
            <a:r>
              <a:rPr lang="en-US" dirty="0" err="1" smtClean="0"/>
              <a:t>bentuk</a:t>
            </a:r>
            <a:r>
              <a:rPr lang="en-US" dirty="0" smtClean="0"/>
              <a:t> </a:t>
            </a:r>
            <a:r>
              <a:rPr lang="en-US" dirty="0" err="1" smtClean="0"/>
              <a:t>ini</a:t>
            </a:r>
            <a:r>
              <a:rPr lang="en-US" dirty="0" smtClean="0"/>
              <a:t> </a:t>
            </a:r>
            <a:r>
              <a:rPr lang="en-US" dirty="0" err="1" smtClean="0"/>
              <a:t>baik-buruknya</a:t>
            </a:r>
            <a:r>
              <a:rPr lang="en-US" dirty="0" smtClean="0"/>
              <a:t>, </a:t>
            </a:r>
            <a:r>
              <a:rPr lang="en-US" dirty="0" err="1" smtClean="0"/>
              <a:t>atau</a:t>
            </a:r>
            <a:r>
              <a:rPr lang="en-US" dirty="0" smtClean="0"/>
              <a:t> </a:t>
            </a:r>
            <a:r>
              <a:rPr lang="en-US" dirty="0" err="1" smtClean="0"/>
              <a:t>untung-ruginya</a:t>
            </a:r>
            <a:r>
              <a:rPr lang="en-US" dirty="0" smtClean="0"/>
              <a:t>, </a:t>
            </a:r>
            <a:r>
              <a:rPr lang="en-US" dirty="0" err="1" smtClean="0"/>
              <a:t>manfaat</a:t>
            </a:r>
            <a:r>
              <a:rPr lang="en-US" dirty="0" smtClean="0"/>
              <a:t> </a:t>
            </a:r>
            <a:r>
              <a:rPr lang="en-US" dirty="0" err="1" smtClean="0"/>
              <a:t>atau</a:t>
            </a:r>
            <a:r>
              <a:rPr lang="en-US" dirty="0" smtClean="0"/>
              <a:t> </a:t>
            </a:r>
            <a:r>
              <a:rPr lang="en-US" i="1" dirty="0" err="1" smtClean="0"/>
              <a:t>madharatnya</a:t>
            </a:r>
            <a:r>
              <a:rPr lang="en-US" dirty="0" smtClean="0"/>
              <a:t>, </a:t>
            </a:r>
            <a:r>
              <a:rPr lang="en-US" dirty="0" err="1" smtClean="0"/>
              <a:t>dapat</a:t>
            </a:r>
            <a:r>
              <a:rPr lang="en-US" dirty="0" smtClean="0"/>
              <a:t> </a:t>
            </a:r>
            <a:r>
              <a:rPr lang="en-US" dirty="0" err="1" smtClean="0"/>
              <a:t>ditentukan</a:t>
            </a:r>
            <a:r>
              <a:rPr lang="en-US" dirty="0" smtClean="0"/>
              <a:t> </a:t>
            </a:r>
            <a:r>
              <a:rPr lang="en-US" dirty="0" err="1" smtClean="0"/>
              <a:t>oleh</a:t>
            </a:r>
            <a:r>
              <a:rPr lang="en-US" dirty="0" smtClean="0"/>
              <a:t> </a:t>
            </a:r>
            <a:r>
              <a:rPr lang="en-US" dirty="0" err="1" smtClean="0"/>
              <a:t>akal</a:t>
            </a:r>
            <a:r>
              <a:rPr lang="en-US" dirty="0" smtClean="0"/>
              <a:t> </a:t>
            </a:r>
            <a:r>
              <a:rPr lang="en-US" dirty="0" err="1" smtClean="0"/>
              <a:t>atau</a:t>
            </a:r>
            <a:r>
              <a:rPr lang="en-US" dirty="0" smtClean="0"/>
              <a:t> </a:t>
            </a:r>
            <a:r>
              <a:rPr lang="en-US" dirty="0" err="1" smtClean="0"/>
              <a:t>logika</a:t>
            </a:r>
            <a:r>
              <a:rPr lang="en-US" dirty="0" smtClean="0"/>
              <a:t>.  </a:t>
            </a:r>
            <a:r>
              <a:rPr lang="en-US" dirty="0" err="1" smtClean="0"/>
              <a:t>Sehingga</a:t>
            </a:r>
            <a:r>
              <a:rPr lang="en-US" dirty="0" smtClean="0"/>
              <a:t> </a:t>
            </a:r>
            <a:r>
              <a:rPr lang="en-US" dirty="0" err="1" smtClean="0"/>
              <a:t>jika</a:t>
            </a:r>
            <a:r>
              <a:rPr lang="en-US" dirty="0" smtClean="0"/>
              <a:t> </a:t>
            </a:r>
            <a:r>
              <a:rPr lang="en-US" dirty="0" err="1" smtClean="0"/>
              <a:t>menurut</a:t>
            </a:r>
            <a:r>
              <a:rPr lang="en-US" dirty="0" smtClean="0"/>
              <a:t> </a:t>
            </a:r>
            <a:r>
              <a:rPr lang="en-US" dirty="0" err="1" smtClean="0"/>
              <a:t>logika</a:t>
            </a:r>
            <a:r>
              <a:rPr lang="en-US" dirty="0" smtClean="0"/>
              <a:t> </a:t>
            </a:r>
            <a:r>
              <a:rPr lang="en-US" dirty="0" err="1" smtClean="0"/>
              <a:t>sehat</a:t>
            </a:r>
            <a:r>
              <a:rPr lang="en-US" dirty="0" smtClean="0"/>
              <a:t>, </a:t>
            </a:r>
            <a:r>
              <a:rPr lang="en-US" dirty="0" err="1" smtClean="0"/>
              <a:t>buruk</a:t>
            </a:r>
            <a:r>
              <a:rPr lang="en-US" dirty="0" smtClean="0"/>
              <a:t>, </a:t>
            </a:r>
            <a:r>
              <a:rPr lang="en-US" dirty="0" err="1" smtClean="0"/>
              <a:t>merugikan</a:t>
            </a:r>
            <a:r>
              <a:rPr lang="en-US" dirty="0" smtClean="0"/>
              <a:t>, </a:t>
            </a:r>
            <a:r>
              <a:rPr lang="en-US" dirty="0" err="1" smtClean="0"/>
              <a:t>dan</a:t>
            </a:r>
            <a:r>
              <a:rPr lang="en-US" dirty="0" smtClean="0"/>
              <a:t> </a:t>
            </a:r>
            <a:r>
              <a:rPr lang="en-US" i="1" dirty="0" err="1" smtClean="0"/>
              <a:t>madharat</a:t>
            </a:r>
            <a:r>
              <a:rPr lang="en-US" dirty="0" smtClean="0"/>
              <a:t>, </a:t>
            </a:r>
            <a:r>
              <a:rPr lang="en-US" dirty="0" err="1" smtClean="0"/>
              <a:t>maka</a:t>
            </a:r>
            <a:r>
              <a:rPr lang="en-US" dirty="0" smtClean="0"/>
              <a:t> </a:t>
            </a:r>
            <a:r>
              <a:rPr lang="en-US" dirty="0" err="1" smtClean="0"/>
              <a:t>tidak</a:t>
            </a:r>
            <a:r>
              <a:rPr lang="en-US" dirty="0" smtClean="0"/>
              <a:t> </a:t>
            </a:r>
            <a:r>
              <a:rPr lang="en-US" dirty="0" err="1" smtClean="0"/>
              <a:t>boleh</a:t>
            </a:r>
            <a:r>
              <a:rPr lang="en-US" dirty="0" smtClean="0"/>
              <a:t> </a:t>
            </a:r>
            <a:r>
              <a:rPr lang="en-US" dirty="0" err="1" smtClean="0"/>
              <a:t>dilaksanakan</a:t>
            </a:r>
            <a:r>
              <a:rPr lang="en-US" dirty="0" smtClean="0"/>
              <a:t>.</a:t>
            </a:r>
          </a:p>
          <a:p>
            <a:pPr>
              <a:buNone/>
            </a:pPr>
            <a:r>
              <a:rPr lang="en-US" dirty="0" smtClean="0"/>
              <a:t/>
            </a:r>
            <a:br>
              <a:rPr lang="en-US" dirty="0" smtClean="0"/>
            </a:br>
            <a:r>
              <a:rPr lang="en-US" b="1" dirty="0" smtClean="0"/>
              <a:t>d. </a:t>
            </a:r>
            <a:r>
              <a:rPr lang="en-US" b="1" dirty="0" err="1" smtClean="0"/>
              <a:t>Azasnya</a:t>
            </a:r>
            <a:r>
              <a:rPr lang="en-US" b="1" dirty="0" smtClean="0"/>
              <a:t> “</a:t>
            </a:r>
            <a:r>
              <a:rPr lang="en-US" b="1" dirty="0" err="1" smtClean="0"/>
              <a:t>Manfaat</a:t>
            </a:r>
            <a:r>
              <a:rPr lang="en-US" b="1" dirty="0" smtClean="0"/>
              <a:t>”</a:t>
            </a:r>
            <a:r>
              <a:rPr lang="en-US" dirty="0" smtClean="0"/>
              <a:t>, </a:t>
            </a:r>
            <a:r>
              <a:rPr lang="en-US" dirty="0" err="1" smtClean="0"/>
              <a:t>selama</a:t>
            </a:r>
            <a:r>
              <a:rPr lang="en-US" dirty="0" smtClean="0"/>
              <a:t> </a:t>
            </a:r>
            <a:r>
              <a:rPr lang="en-US" dirty="0" err="1" smtClean="0"/>
              <a:t>itu</a:t>
            </a:r>
            <a:r>
              <a:rPr lang="en-US" dirty="0" smtClean="0"/>
              <a:t> </a:t>
            </a:r>
            <a:r>
              <a:rPr lang="en-US" dirty="0" err="1" smtClean="0"/>
              <a:t>bermanfaat</a:t>
            </a:r>
            <a:r>
              <a:rPr lang="en-US" dirty="0" smtClean="0"/>
              <a:t>, </a:t>
            </a:r>
            <a:r>
              <a:rPr lang="en-US" dirty="0" err="1" smtClean="0"/>
              <a:t>maka</a:t>
            </a:r>
            <a:r>
              <a:rPr lang="en-US" dirty="0" smtClean="0"/>
              <a:t> </a:t>
            </a:r>
            <a:r>
              <a:rPr lang="en-US" dirty="0" err="1" smtClean="0"/>
              <a:t>selama</a:t>
            </a:r>
            <a:r>
              <a:rPr lang="en-US" dirty="0" smtClean="0"/>
              <a:t> </a:t>
            </a:r>
            <a:r>
              <a:rPr lang="en-US" dirty="0" err="1" smtClean="0"/>
              <a:t>itu</a:t>
            </a:r>
            <a:r>
              <a:rPr lang="en-US" dirty="0" smtClean="0"/>
              <a:t> </a:t>
            </a:r>
            <a:r>
              <a:rPr lang="en-US" dirty="0" err="1" smtClean="0"/>
              <a:t>boleh</a:t>
            </a:r>
            <a:r>
              <a:rPr lang="en-US" dirty="0" smtClean="0"/>
              <a:t> </a:t>
            </a:r>
            <a:r>
              <a:rPr lang="en-US" dirty="0" err="1" smtClean="0"/>
              <a:t>dilakukan</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1437"/>
            <a:ext cx="8229600" cy="5287963"/>
          </a:xfrm>
        </p:spPr>
        <p:txBody>
          <a:bodyPr>
            <a:normAutofit fontScale="92500" lnSpcReduction="20000"/>
          </a:bodyPr>
          <a:lstStyle/>
          <a:p>
            <a:pPr algn="just"/>
            <a:r>
              <a:rPr lang="en-US" dirty="0" err="1" smtClean="0"/>
              <a:t>Hilafiyah</a:t>
            </a:r>
            <a:r>
              <a:rPr lang="en-US" dirty="0" smtClean="0"/>
              <a:t> </a:t>
            </a:r>
            <a:r>
              <a:rPr lang="en-US" dirty="0" err="1" smtClean="0"/>
              <a:t>bukan</a:t>
            </a:r>
            <a:r>
              <a:rPr lang="en-US" dirty="0" smtClean="0"/>
              <a:t> </a:t>
            </a:r>
            <a:r>
              <a:rPr lang="en-US" dirty="0" err="1" smtClean="0"/>
              <a:t>masalah</a:t>
            </a:r>
            <a:r>
              <a:rPr lang="en-US" dirty="0" smtClean="0"/>
              <a:t> </a:t>
            </a:r>
            <a:r>
              <a:rPr lang="en-US" dirty="0" err="1" smtClean="0"/>
              <a:t>baru</a:t>
            </a:r>
            <a:r>
              <a:rPr lang="en-US" dirty="0" smtClean="0"/>
              <a:t>, </a:t>
            </a:r>
            <a:r>
              <a:rPr lang="en-US" dirty="0" err="1" smtClean="0"/>
              <a:t>bahkan</a:t>
            </a:r>
            <a:r>
              <a:rPr lang="en-US" dirty="0" smtClean="0"/>
              <a:t/>
            </a:r>
            <a:br>
              <a:rPr lang="en-US" dirty="0" smtClean="0"/>
            </a:br>
            <a:r>
              <a:rPr lang="en-US" dirty="0" err="1" smtClean="0"/>
              <a:t>sampai</a:t>
            </a:r>
            <a:r>
              <a:rPr lang="en-US" dirty="0" smtClean="0"/>
              <a:t> </a:t>
            </a:r>
            <a:r>
              <a:rPr lang="en-US" dirty="0" err="1" smtClean="0"/>
              <a:t>matipun</a:t>
            </a:r>
            <a:r>
              <a:rPr lang="en-US" dirty="0" smtClean="0"/>
              <a:t> </a:t>
            </a:r>
            <a:r>
              <a:rPr lang="en-US" dirty="0" err="1" smtClean="0"/>
              <a:t>tidak</a:t>
            </a:r>
            <a:r>
              <a:rPr lang="en-US" dirty="0" smtClean="0"/>
              <a:t> </a:t>
            </a:r>
            <a:r>
              <a:rPr lang="en-US" dirty="0" err="1" smtClean="0"/>
              <a:t>akan</a:t>
            </a:r>
            <a:r>
              <a:rPr lang="en-US" dirty="0" smtClean="0"/>
              <a:t> </a:t>
            </a:r>
            <a:r>
              <a:rPr lang="en-US" dirty="0" err="1" smtClean="0"/>
              <a:t>pernah</a:t>
            </a:r>
            <a:r>
              <a:rPr lang="en-US" dirty="0" smtClean="0"/>
              <a:t> </a:t>
            </a:r>
            <a:r>
              <a:rPr lang="en-US" dirty="0" err="1" smtClean="0"/>
              <a:t>sama</a:t>
            </a:r>
            <a:r>
              <a:rPr lang="en-US" dirty="0" smtClean="0"/>
              <a:t>.</a:t>
            </a:r>
          </a:p>
          <a:p>
            <a:pPr algn="ctr"/>
            <a:r>
              <a:rPr lang="en-US" dirty="0" smtClean="0"/>
              <a:t>Islam </a:t>
            </a:r>
            <a:r>
              <a:rPr lang="en-US" dirty="0" err="1" smtClean="0"/>
              <a:t>itu</a:t>
            </a:r>
            <a:r>
              <a:rPr lang="en-US" dirty="0" smtClean="0"/>
              <a:t> </a:t>
            </a:r>
            <a:r>
              <a:rPr lang="en-US" dirty="0" err="1" smtClean="0"/>
              <a:t>satu</a:t>
            </a:r>
            <a:r>
              <a:rPr lang="en-US" dirty="0" smtClean="0"/>
              <a:t>, </a:t>
            </a:r>
            <a:r>
              <a:rPr lang="en-US" dirty="0" err="1" smtClean="0"/>
              <a:t>tetapi</a:t>
            </a:r>
            <a:r>
              <a:rPr lang="en-US" dirty="0" smtClean="0"/>
              <a:t> </a:t>
            </a:r>
            <a:r>
              <a:rPr lang="en-US" dirty="0" err="1" smtClean="0"/>
              <a:t>tidak</a:t>
            </a:r>
            <a:r>
              <a:rPr lang="en-US" dirty="0" smtClean="0"/>
              <a:t> </a:t>
            </a:r>
            <a:r>
              <a:rPr lang="en-US" dirty="0" err="1" smtClean="0"/>
              <a:t>mungkin</a:t>
            </a:r>
            <a:r>
              <a:rPr lang="en-US" dirty="0" smtClean="0"/>
              <a:t> </a:t>
            </a:r>
            <a:r>
              <a:rPr lang="en-US" dirty="0" err="1" smtClean="0"/>
              <a:t>menyatukan</a:t>
            </a:r>
            <a:endParaRPr lang="en-US" dirty="0" smtClean="0"/>
          </a:p>
          <a:p>
            <a:pPr algn="ctr">
              <a:buNone/>
            </a:pPr>
            <a:r>
              <a:rPr lang="en-US" dirty="0" smtClean="0"/>
              <a:t>    </a:t>
            </a:r>
            <a:r>
              <a:rPr lang="en-US" dirty="0" err="1" smtClean="0"/>
              <a:t>pendapat</a:t>
            </a:r>
            <a:r>
              <a:rPr lang="en-US" dirty="0" smtClean="0"/>
              <a:t>. </a:t>
            </a:r>
            <a:endParaRPr lang="en-US" dirty="0" smtClean="0"/>
          </a:p>
          <a:p>
            <a:pPr algn="ctr">
              <a:buNone/>
            </a:pPr>
            <a:r>
              <a:rPr lang="en-US" dirty="0" err="1" smtClean="0"/>
              <a:t>M</a:t>
            </a:r>
            <a:r>
              <a:rPr lang="en-US" dirty="0" err="1" smtClean="0"/>
              <a:t>asalah</a:t>
            </a:r>
            <a:r>
              <a:rPr lang="en-US" dirty="0" smtClean="0"/>
              <a:t> </a:t>
            </a:r>
            <a:r>
              <a:rPr lang="en-US" dirty="0" err="1" smtClean="0"/>
              <a:t>hilafiyah</a:t>
            </a:r>
            <a:r>
              <a:rPr lang="en-US" dirty="0" smtClean="0"/>
              <a:t>, </a:t>
            </a:r>
            <a:r>
              <a:rPr lang="en-US" dirty="0" err="1" smtClean="0"/>
              <a:t>sangat</a:t>
            </a:r>
            <a:r>
              <a:rPr lang="en-US" dirty="0" smtClean="0"/>
              <a:t/>
            </a:r>
            <a:br>
              <a:rPr lang="en-US" dirty="0" smtClean="0"/>
            </a:br>
            <a:r>
              <a:rPr lang="en-US" dirty="0" err="1" smtClean="0"/>
              <a:t>perlu</a:t>
            </a:r>
            <a:r>
              <a:rPr lang="en-US" dirty="0" smtClean="0"/>
              <a:t> </a:t>
            </a:r>
            <a:r>
              <a:rPr lang="en-US" dirty="0" err="1" smtClean="0"/>
              <a:t>untuk</a:t>
            </a:r>
            <a:r>
              <a:rPr lang="en-US" dirty="0" smtClean="0"/>
              <a:t> </a:t>
            </a:r>
            <a:r>
              <a:rPr lang="en-US" dirty="0" err="1" smtClean="0"/>
              <a:t>dipejari</a:t>
            </a:r>
            <a:r>
              <a:rPr lang="en-US" dirty="0" smtClean="0"/>
              <a:t> </a:t>
            </a:r>
            <a:r>
              <a:rPr lang="en-US" dirty="0" err="1" smtClean="0"/>
              <a:t>sebagai</a:t>
            </a:r>
            <a:r>
              <a:rPr lang="en-US" dirty="0" smtClean="0"/>
              <a:t> </a:t>
            </a:r>
            <a:r>
              <a:rPr lang="en-US" dirty="0" err="1" smtClean="0"/>
              <a:t>kekayaan</a:t>
            </a:r>
            <a:r>
              <a:rPr lang="en-US" dirty="0" smtClean="0"/>
              <a:t/>
            </a:r>
            <a:br>
              <a:rPr lang="en-US" dirty="0" smtClean="0"/>
            </a:br>
            <a:r>
              <a:rPr lang="en-US" dirty="0" err="1" smtClean="0"/>
              <a:t>ilmu</a:t>
            </a:r>
            <a:r>
              <a:rPr lang="en-US" dirty="0" smtClean="0"/>
              <a:t>, yang </a:t>
            </a:r>
            <a:r>
              <a:rPr lang="en-US" dirty="0" err="1" smtClean="0"/>
              <a:t>pada</a:t>
            </a:r>
            <a:r>
              <a:rPr lang="en-US" dirty="0" smtClean="0"/>
              <a:t> </a:t>
            </a:r>
            <a:r>
              <a:rPr lang="en-US" dirty="0" err="1" smtClean="0"/>
              <a:t>akhirnya</a:t>
            </a:r>
            <a:r>
              <a:rPr lang="en-US" dirty="0" smtClean="0"/>
              <a:t> </a:t>
            </a:r>
            <a:r>
              <a:rPr lang="en-US" dirty="0" err="1" smtClean="0"/>
              <a:t>kita</a:t>
            </a:r>
            <a:r>
              <a:rPr lang="en-US" dirty="0" smtClean="0"/>
              <a:t> </a:t>
            </a:r>
            <a:r>
              <a:rPr lang="en-US" dirty="0" err="1" smtClean="0"/>
              <a:t>harus</a:t>
            </a:r>
            <a:r>
              <a:rPr lang="en-US" dirty="0" smtClean="0"/>
              <a:t/>
            </a:r>
            <a:br>
              <a:rPr lang="en-US" dirty="0" smtClean="0"/>
            </a:br>
            <a:r>
              <a:rPr lang="en-US" dirty="0" err="1" smtClean="0"/>
              <a:t>memilih</a:t>
            </a:r>
            <a:r>
              <a:rPr lang="en-US" dirty="0" smtClean="0"/>
              <a:t>.</a:t>
            </a:r>
          </a:p>
          <a:p>
            <a:pPr algn="ctr">
              <a:buNone/>
            </a:pPr>
            <a:r>
              <a:rPr lang="en-US" dirty="0" smtClean="0"/>
              <a:t>    </a:t>
            </a:r>
            <a:r>
              <a:rPr lang="en-US" dirty="0" err="1" smtClean="0"/>
              <a:t>Mengamalkan</a:t>
            </a:r>
            <a:r>
              <a:rPr lang="en-US" dirty="0" smtClean="0"/>
              <a:t> </a:t>
            </a:r>
            <a:r>
              <a:rPr lang="en-US" dirty="0" err="1" smtClean="0"/>
              <a:t>atau</a:t>
            </a:r>
            <a:r>
              <a:rPr lang="en-US" dirty="0" smtClean="0"/>
              <a:t> </a:t>
            </a:r>
            <a:r>
              <a:rPr lang="en-US" dirty="0" err="1" smtClean="0"/>
              <a:t>tidak</a:t>
            </a:r>
            <a:r>
              <a:rPr lang="en-US" dirty="0" smtClean="0"/>
              <a:t>, </a:t>
            </a:r>
            <a:r>
              <a:rPr lang="en-US" dirty="0" err="1" smtClean="0"/>
              <a:t>itu</a:t>
            </a:r>
            <a:r>
              <a:rPr lang="en-US" dirty="0" smtClean="0"/>
              <a:t> </a:t>
            </a:r>
            <a:r>
              <a:rPr lang="en-US" dirty="0" err="1" smtClean="0"/>
              <a:t>urusan</a:t>
            </a:r>
            <a:r>
              <a:rPr lang="en-US" dirty="0" smtClean="0"/>
              <a:t> </a:t>
            </a:r>
            <a:r>
              <a:rPr lang="en-US" dirty="0" err="1" smtClean="0"/>
              <a:t>kita</a:t>
            </a:r>
            <a:r>
              <a:rPr lang="en-US" dirty="0" smtClean="0"/>
              <a:t/>
            </a:r>
            <a:br>
              <a:rPr lang="en-US" dirty="0" smtClean="0"/>
            </a:br>
            <a:r>
              <a:rPr lang="en-US" dirty="0" err="1" smtClean="0"/>
              <a:t>sendiri</a:t>
            </a:r>
            <a:r>
              <a:rPr lang="en-US" dirty="0" smtClean="0"/>
              <a:t> </a:t>
            </a:r>
            <a:r>
              <a:rPr lang="en-US" dirty="0" err="1" smtClean="0"/>
              <a:t>dengan</a:t>
            </a:r>
            <a:r>
              <a:rPr lang="en-US" dirty="0" smtClean="0"/>
              <a:t> Allah </a:t>
            </a:r>
            <a:r>
              <a:rPr lang="en-US" dirty="0" err="1" smtClean="0"/>
              <a:t>bukan</a:t>
            </a:r>
            <a:r>
              <a:rPr lang="en-US" dirty="0" smtClean="0"/>
              <a:t> </a:t>
            </a:r>
            <a:r>
              <a:rPr lang="en-US" dirty="0" err="1" smtClean="0"/>
              <a:t>dengan</a:t>
            </a:r>
            <a:r>
              <a:rPr lang="en-US" dirty="0" smtClean="0"/>
              <a:t> </a:t>
            </a:r>
            <a:r>
              <a:rPr lang="en-US" dirty="0" err="1" smtClean="0"/>
              <a:t>orang</a:t>
            </a:r>
            <a:r>
              <a:rPr lang="en-US" dirty="0" smtClean="0"/>
              <a:t/>
            </a:r>
            <a:br>
              <a:rPr lang="en-US" dirty="0" smtClean="0"/>
            </a:br>
            <a:r>
              <a:rPr lang="en-US" dirty="0" smtClean="0"/>
              <a:t>lain </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algn="r" rtl="1"/>
            <a:r>
              <a:rPr lang="ar-SA" dirty="0" smtClean="0"/>
              <a:t>وانْ ليْس للْانْسان الّا ما سعى, وقول النّبي ص. اذامات ابْن ادام انْقطع عمله الّامنْ ثلاث, صدقة جارية اوعلْم ينْتفع به اوْولدصالح يدْعوْله. </a:t>
            </a:r>
            <a:r>
              <a:rPr lang="ar-SA" sz="2800" dirty="0" smtClean="0">
                <a:solidFill>
                  <a:srgbClr val="FF0000"/>
                </a:solidFill>
              </a:rPr>
              <a:t>النّووى, شرع مسْلم.</a:t>
            </a:r>
            <a:endParaRPr lang="en-US" sz="2800" dirty="0" smtClean="0">
              <a:solidFill>
                <a:srgbClr val="FF0000"/>
              </a:solidFill>
            </a:endParaRPr>
          </a:p>
          <a:p>
            <a:pPr algn="justLow"/>
            <a:r>
              <a:rPr lang="en-US" dirty="0" smtClean="0"/>
              <a:t>Dan </a:t>
            </a:r>
            <a:r>
              <a:rPr lang="en-US" dirty="0" err="1" smtClean="0"/>
              <a:t>seseorang</a:t>
            </a:r>
            <a:r>
              <a:rPr lang="en-US" dirty="0" smtClean="0"/>
              <a:t> </a:t>
            </a:r>
            <a:r>
              <a:rPr lang="en-US" dirty="0" err="1" smtClean="0"/>
              <a:t>tidak</a:t>
            </a:r>
            <a:r>
              <a:rPr lang="en-US" dirty="0" smtClean="0"/>
              <a:t> </a:t>
            </a:r>
            <a:r>
              <a:rPr lang="en-US" dirty="0" err="1" smtClean="0"/>
              <a:t>akan</a:t>
            </a:r>
            <a:r>
              <a:rPr lang="en-US" dirty="0" smtClean="0"/>
              <a:t> </a:t>
            </a:r>
            <a:r>
              <a:rPr lang="en-US" dirty="0" err="1" smtClean="0"/>
              <a:t>memperoleh</a:t>
            </a:r>
            <a:r>
              <a:rPr lang="en-US" dirty="0" smtClean="0"/>
              <a:t>, </a:t>
            </a:r>
            <a:r>
              <a:rPr lang="en-US" dirty="0" err="1" smtClean="0"/>
              <a:t>melainkan</a:t>
            </a:r>
            <a:r>
              <a:rPr lang="en-US" dirty="0" smtClean="0"/>
              <a:t> </a:t>
            </a:r>
            <a:r>
              <a:rPr lang="en-US" dirty="0" err="1" smtClean="0"/>
              <a:t>pahala</a:t>
            </a:r>
            <a:r>
              <a:rPr lang="en-US" dirty="0" smtClean="0"/>
              <a:t> </a:t>
            </a:r>
            <a:r>
              <a:rPr lang="en-US" dirty="0" err="1" smtClean="0"/>
              <a:t>usahanya</a:t>
            </a:r>
            <a:r>
              <a:rPr lang="en-US" dirty="0" smtClean="0"/>
              <a:t> </a:t>
            </a:r>
            <a:r>
              <a:rPr lang="en-US" dirty="0" err="1" smtClean="0"/>
              <a:t>sendiriri</a:t>
            </a:r>
            <a:r>
              <a:rPr lang="en-US" dirty="0" smtClean="0"/>
              <a:t>, Serta </a:t>
            </a:r>
            <a:r>
              <a:rPr lang="en-US" dirty="0" err="1" smtClean="0"/>
              <a:t>sabda</a:t>
            </a:r>
            <a:r>
              <a:rPr lang="en-US" dirty="0" smtClean="0"/>
              <a:t> </a:t>
            </a:r>
            <a:r>
              <a:rPr lang="en-US" dirty="0" err="1" smtClean="0"/>
              <a:t>Nabi</a:t>
            </a:r>
            <a:r>
              <a:rPr lang="en-US" dirty="0" smtClean="0"/>
              <a:t> saw </a:t>
            </a:r>
            <a:r>
              <a:rPr lang="en-US" dirty="0" err="1" smtClean="0"/>
              <a:t>apa</a:t>
            </a:r>
            <a:r>
              <a:rPr lang="en-US" dirty="0" smtClean="0"/>
              <a:t> </a:t>
            </a:r>
            <a:r>
              <a:rPr lang="en-US" dirty="0" err="1" smtClean="0"/>
              <a:t>bila</a:t>
            </a:r>
            <a:r>
              <a:rPr lang="en-US" dirty="0" smtClean="0"/>
              <a:t> </a:t>
            </a:r>
            <a:r>
              <a:rPr lang="en-US" dirty="0" err="1" smtClean="0"/>
              <a:t>anak</a:t>
            </a:r>
            <a:r>
              <a:rPr lang="en-US" dirty="0" smtClean="0"/>
              <a:t> Adam </a:t>
            </a:r>
            <a:r>
              <a:rPr lang="en-US" dirty="0" err="1" smtClean="0"/>
              <a:t>meninggal</a:t>
            </a:r>
            <a:r>
              <a:rPr lang="en-US" dirty="0" smtClean="0"/>
              <a:t> </a:t>
            </a:r>
            <a:r>
              <a:rPr lang="en-US" dirty="0" err="1" smtClean="0"/>
              <a:t>dunia</a:t>
            </a:r>
            <a:r>
              <a:rPr lang="en-US" dirty="0" smtClean="0"/>
              <a:t>, </a:t>
            </a:r>
            <a:r>
              <a:rPr lang="en-US" dirty="0" err="1" smtClean="0"/>
              <a:t>maka</a:t>
            </a:r>
            <a:r>
              <a:rPr lang="en-US" dirty="0" smtClean="0"/>
              <a:t> </a:t>
            </a:r>
            <a:r>
              <a:rPr lang="en-US" dirty="0" err="1" smtClean="0"/>
              <a:t>terputuslah</a:t>
            </a:r>
            <a:r>
              <a:rPr lang="en-US" dirty="0" smtClean="0"/>
              <a:t> </a:t>
            </a:r>
            <a:r>
              <a:rPr lang="en-US" dirty="0" err="1" smtClean="0"/>
              <a:t>amal</a:t>
            </a:r>
            <a:r>
              <a:rPr lang="en-US" dirty="0" smtClean="0"/>
              <a:t> </a:t>
            </a:r>
            <a:r>
              <a:rPr lang="en-US" dirty="0" err="1" smtClean="0"/>
              <a:t>perbuatannya</a:t>
            </a:r>
            <a:r>
              <a:rPr lang="en-US" dirty="0" smtClean="0"/>
              <a:t>, </a:t>
            </a:r>
            <a:r>
              <a:rPr lang="en-US" dirty="0" err="1" smtClean="0"/>
              <a:t>kecuali</a:t>
            </a:r>
            <a:r>
              <a:rPr lang="en-US" dirty="0" smtClean="0"/>
              <a:t> </a:t>
            </a:r>
            <a:r>
              <a:rPr lang="en-US" dirty="0" err="1" smtClean="0"/>
              <a:t>tiga</a:t>
            </a:r>
            <a:r>
              <a:rPr lang="en-US" dirty="0" smtClean="0"/>
              <a:t> </a:t>
            </a:r>
            <a:r>
              <a:rPr lang="en-US" dirty="0" err="1" smtClean="0"/>
              <a:t>hal</a:t>
            </a:r>
            <a:r>
              <a:rPr lang="en-US" dirty="0" smtClean="0"/>
              <a:t>, </a:t>
            </a:r>
            <a:r>
              <a:rPr lang="en-US" dirty="0" err="1" smtClean="0"/>
              <a:t>yaitu</a:t>
            </a:r>
            <a:r>
              <a:rPr lang="en-US" dirty="0" smtClean="0"/>
              <a:t> </a:t>
            </a:r>
            <a:r>
              <a:rPr lang="en-US" dirty="0" err="1" smtClean="0"/>
              <a:t>sedekah</a:t>
            </a:r>
            <a:r>
              <a:rPr lang="en-US" dirty="0" smtClean="0"/>
              <a:t> </a:t>
            </a:r>
            <a:r>
              <a:rPr lang="en-US" dirty="0" err="1" smtClean="0"/>
              <a:t>jariyah</a:t>
            </a:r>
            <a:r>
              <a:rPr lang="en-US" dirty="0" smtClean="0"/>
              <a:t>, </a:t>
            </a:r>
            <a:r>
              <a:rPr lang="en-US" dirty="0" err="1" smtClean="0"/>
              <a:t>ilmu</a:t>
            </a:r>
            <a:r>
              <a:rPr lang="en-US" dirty="0" smtClean="0"/>
              <a:t> yang </a:t>
            </a:r>
            <a:r>
              <a:rPr lang="en-US" dirty="0" err="1" smtClean="0"/>
              <a:t>bermanfaat</a:t>
            </a:r>
            <a:r>
              <a:rPr lang="en-US" dirty="0" smtClean="0"/>
              <a:t> </a:t>
            </a:r>
            <a:r>
              <a:rPr lang="en-US" dirty="0" err="1" smtClean="0"/>
              <a:t>dan</a:t>
            </a:r>
            <a:r>
              <a:rPr lang="en-US" dirty="0" smtClean="0"/>
              <a:t> </a:t>
            </a:r>
            <a:r>
              <a:rPr lang="en-US" dirty="0" err="1" smtClean="0"/>
              <a:t>anak</a:t>
            </a:r>
            <a:r>
              <a:rPr lang="en-US" dirty="0" smtClean="0"/>
              <a:t> </a:t>
            </a:r>
            <a:r>
              <a:rPr lang="en-US" dirty="0" err="1" smtClean="0"/>
              <a:t>Shaleh</a:t>
            </a:r>
            <a:r>
              <a:rPr lang="en-US" dirty="0" smtClean="0"/>
              <a:t> </a:t>
            </a:r>
            <a:r>
              <a:rPr lang="en-US" dirty="0" err="1" smtClean="0"/>
              <a:t>mendoakannya</a:t>
            </a:r>
            <a:r>
              <a:rPr lang="en-US" dirty="0" smtClean="0"/>
              <a:t>. </a:t>
            </a:r>
            <a:r>
              <a:rPr lang="en-US" sz="1800" dirty="0" smtClean="0"/>
              <a:t>An-</a:t>
            </a:r>
            <a:r>
              <a:rPr lang="en-US" sz="1800" dirty="0" err="1" smtClean="0"/>
              <a:t>Nawawi</a:t>
            </a:r>
            <a:r>
              <a:rPr lang="en-US" sz="1800" dirty="0" smtClean="0"/>
              <a:t>, </a:t>
            </a:r>
            <a:r>
              <a:rPr lang="en-US" sz="1800" dirty="0" err="1" smtClean="0"/>
              <a:t>Syarah</a:t>
            </a:r>
            <a:r>
              <a:rPr lang="en-US" sz="1800" dirty="0" smtClean="0"/>
              <a:t> Muslim, </a:t>
            </a:r>
            <a:r>
              <a:rPr lang="en-US" sz="1800" dirty="0" err="1" smtClean="0"/>
              <a:t>juz</a:t>
            </a:r>
            <a:r>
              <a:rPr lang="en-US" sz="1800" dirty="0" smtClean="0"/>
              <a:t> 1 </a:t>
            </a:r>
            <a:r>
              <a:rPr lang="en-US" sz="1800" dirty="0" err="1" smtClean="0"/>
              <a:t>hal</a:t>
            </a:r>
            <a:r>
              <a:rPr lang="en-US" sz="1800" dirty="0" smtClean="0"/>
              <a:t>. 90.</a:t>
            </a:r>
          </a:p>
          <a:p>
            <a:pPr algn="justLow"/>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justLow"/>
            <a:r>
              <a:rPr lang="en-US" i="1" dirty="0" err="1" smtClean="0"/>
              <a:t>Ikhtilaf</a:t>
            </a:r>
            <a:r>
              <a:rPr lang="en-US" i="1" dirty="0" smtClean="0"/>
              <a:t> </a:t>
            </a:r>
            <a:r>
              <a:rPr lang="en-US" dirty="0" err="1" smtClean="0"/>
              <a:t>dalam</a:t>
            </a:r>
            <a:r>
              <a:rPr lang="en-US" dirty="0" smtClean="0"/>
              <a:t> </a:t>
            </a:r>
            <a:r>
              <a:rPr lang="en-US" dirty="0" err="1" smtClean="0"/>
              <a:t>bahasa</a:t>
            </a:r>
            <a:r>
              <a:rPr lang="en-US" dirty="0" smtClean="0"/>
              <a:t> </a:t>
            </a:r>
            <a:r>
              <a:rPr lang="en-US" dirty="0" err="1" smtClean="0"/>
              <a:t>kita</a:t>
            </a:r>
            <a:r>
              <a:rPr lang="en-US" dirty="0" smtClean="0"/>
              <a:t> </a:t>
            </a:r>
            <a:r>
              <a:rPr lang="en-US" dirty="0" err="1" smtClean="0"/>
              <a:t>sering</a:t>
            </a:r>
            <a:r>
              <a:rPr lang="en-US" dirty="0" smtClean="0"/>
              <a:t> </a:t>
            </a:r>
            <a:r>
              <a:rPr lang="en-US" dirty="0" err="1" smtClean="0"/>
              <a:t>diartikan</a:t>
            </a:r>
            <a:r>
              <a:rPr lang="en-US" dirty="0" smtClean="0"/>
              <a:t> </a:t>
            </a:r>
            <a:r>
              <a:rPr lang="en-US" dirty="0" err="1" smtClean="0"/>
              <a:t>dengan</a:t>
            </a:r>
            <a:r>
              <a:rPr lang="en-US" dirty="0" smtClean="0"/>
              <a:t> “</a:t>
            </a:r>
            <a:r>
              <a:rPr lang="en-US" dirty="0" err="1" smtClean="0"/>
              <a:t>perbedaan</a:t>
            </a:r>
            <a:r>
              <a:rPr lang="en-US" dirty="0" smtClean="0"/>
              <a:t> </a:t>
            </a:r>
            <a:r>
              <a:rPr lang="en-US" dirty="0" err="1" smtClean="0"/>
              <a:t>pendapat</a:t>
            </a:r>
            <a:r>
              <a:rPr lang="en-US" dirty="0" smtClean="0"/>
              <a:t>, </a:t>
            </a:r>
            <a:r>
              <a:rPr lang="en-US" dirty="0" err="1" smtClean="0"/>
              <a:t>pandangan</a:t>
            </a:r>
            <a:r>
              <a:rPr lang="en-US" dirty="0" smtClean="0"/>
              <a:t>, </a:t>
            </a:r>
            <a:r>
              <a:rPr lang="en-US" dirty="0" err="1" smtClean="0"/>
              <a:t>atau</a:t>
            </a:r>
            <a:r>
              <a:rPr lang="en-US" dirty="0" smtClean="0"/>
              <a:t> </a:t>
            </a:r>
            <a:r>
              <a:rPr lang="en-US" dirty="0" err="1" smtClean="0"/>
              <a:t>sikap</a:t>
            </a:r>
            <a:r>
              <a:rPr lang="en-US" dirty="0" smtClean="0"/>
              <a:t>”.</a:t>
            </a:r>
          </a:p>
          <a:p>
            <a:pPr algn="justLow"/>
            <a:r>
              <a:rPr lang="en-US" dirty="0" err="1" smtClean="0"/>
              <a:t>Masalah</a:t>
            </a:r>
            <a:r>
              <a:rPr lang="en-US" dirty="0" smtClean="0"/>
              <a:t> </a:t>
            </a:r>
            <a:r>
              <a:rPr lang="en-US" i="1" dirty="0" err="1" smtClean="0"/>
              <a:t>Ikhtilaf</a:t>
            </a:r>
            <a:r>
              <a:rPr lang="en-US" dirty="0" smtClean="0"/>
              <a:t> </a:t>
            </a:r>
            <a:r>
              <a:rPr lang="en-US" dirty="0" err="1" smtClean="0"/>
              <a:t>adalah</a:t>
            </a:r>
            <a:r>
              <a:rPr lang="en-US" dirty="0" smtClean="0"/>
              <a:t> </a:t>
            </a:r>
            <a:r>
              <a:rPr lang="en-US" dirty="0" err="1" smtClean="0"/>
              <a:t>masalah</a:t>
            </a:r>
            <a:r>
              <a:rPr lang="en-US" dirty="0" smtClean="0"/>
              <a:t> yang </a:t>
            </a:r>
            <a:r>
              <a:rPr lang="en-US" dirty="0" err="1" smtClean="0"/>
              <a:t>hukumnya</a:t>
            </a:r>
            <a:r>
              <a:rPr lang="en-US" dirty="0" smtClean="0"/>
              <a:t> </a:t>
            </a:r>
            <a:r>
              <a:rPr lang="en-US" dirty="0" err="1" smtClean="0"/>
              <a:t>tidak</a:t>
            </a:r>
            <a:r>
              <a:rPr lang="en-US" dirty="0" smtClean="0"/>
              <a:t> </a:t>
            </a:r>
            <a:r>
              <a:rPr lang="en-US" dirty="0" err="1" smtClean="0"/>
              <a:t>disepakati</a:t>
            </a:r>
            <a:r>
              <a:rPr lang="en-US" dirty="0" smtClean="0"/>
              <a:t> </a:t>
            </a:r>
            <a:r>
              <a:rPr lang="en-US" dirty="0" err="1" smtClean="0"/>
              <a:t>para</a:t>
            </a:r>
            <a:r>
              <a:rPr lang="en-US" dirty="0" smtClean="0"/>
              <a:t> </a:t>
            </a:r>
            <a:r>
              <a:rPr lang="en-US" dirty="0" err="1" smtClean="0"/>
              <a:t>ulama</a:t>
            </a:r>
            <a:r>
              <a:rPr lang="en-US" dirty="0" smtClean="0"/>
              <a:t>. </a:t>
            </a:r>
            <a:r>
              <a:rPr lang="en-US" dirty="0" err="1" smtClean="0"/>
              <a:t>Perbedaan</a:t>
            </a:r>
            <a:r>
              <a:rPr lang="en-US" dirty="0" smtClean="0"/>
              <a:t> </a:t>
            </a:r>
            <a:r>
              <a:rPr lang="en-US" dirty="0" err="1" smtClean="0"/>
              <a:t>pendapat</a:t>
            </a:r>
            <a:r>
              <a:rPr lang="en-US" dirty="0" smtClean="0"/>
              <a:t> </a:t>
            </a:r>
            <a:r>
              <a:rPr lang="en-US" dirty="0" err="1" smtClean="0"/>
              <a:t>di</a:t>
            </a:r>
            <a:r>
              <a:rPr lang="en-US" dirty="0" smtClean="0"/>
              <a:t> </a:t>
            </a:r>
            <a:r>
              <a:rPr lang="en-US" dirty="0" err="1" smtClean="0"/>
              <a:t>antara</a:t>
            </a:r>
            <a:r>
              <a:rPr lang="en-US" dirty="0" smtClean="0"/>
              <a:t> </a:t>
            </a:r>
            <a:r>
              <a:rPr lang="en-US" dirty="0" err="1" smtClean="0"/>
              <a:t>kalangan</a:t>
            </a:r>
            <a:r>
              <a:rPr lang="en-US" dirty="0" smtClean="0"/>
              <a:t> </a:t>
            </a:r>
            <a:r>
              <a:rPr lang="en-US" dirty="0" err="1" smtClean="0"/>
              <a:t>umat</a:t>
            </a:r>
            <a:r>
              <a:rPr lang="en-US" dirty="0" smtClean="0"/>
              <a:t> Islam </a:t>
            </a:r>
            <a:r>
              <a:rPr lang="en-US" dirty="0" err="1" smtClean="0"/>
              <a:t>bukan</a:t>
            </a:r>
            <a:r>
              <a:rPr lang="en-US" dirty="0" smtClean="0"/>
              <a:t> </a:t>
            </a:r>
            <a:r>
              <a:rPr lang="en-US" dirty="0" err="1" smtClean="0"/>
              <a:t>hanya</a:t>
            </a:r>
            <a:r>
              <a:rPr lang="en-US" dirty="0" smtClean="0"/>
              <a:t> </a:t>
            </a:r>
            <a:r>
              <a:rPr lang="en-US" dirty="0" err="1" smtClean="0"/>
              <a:t>terdapat</a:t>
            </a:r>
            <a:r>
              <a:rPr lang="en-US" dirty="0" smtClean="0"/>
              <a:t> </a:t>
            </a:r>
            <a:r>
              <a:rPr lang="en-US" dirty="0" err="1" smtClean="0"/>
              <a:t>dalam</a:t>
            </a:r>
            <a:r>
              <a:rPr lang="en-US" dirty="0" smtClean="0"/>
              <a:t> </a:t>
            </a:r>
            <a:r>
              <a:rPr lang="en-US" dirty="0" err="1" smtClean="0"/>
              <a:t>masalah</a:t>
            </a:r>
            <a:r>
              <a:rPr lang="en-US" dirty="0" smtClean="0"/>
              <a:t> </a:t>
            </a:r>
            <a:r>
              <a:rPr lang="en-US" dirty="0" err="1" smtClean="0"/>
              <a:t>fiqih</a:t>
            </a:r>
            <a:r>
              <a:rPr lang="en-US" dirty="0" smtClean="0"/>
              <a:t> </a:t>
            </a:r>
            <a:r>
              <a:rPr lang="en-US" dirty="0" err="1" smtClean="0"/>
              <a:t>saja</a:t>
            </a:r>
            <a:r>
              <a:rPr lang="en-US" dirty="0" smtClean="0"/>
              <a:t>, </a:t>
            </a:r>
            <a:r>
              <a:rPr lang="en-US" dirty="0" err="1" smtClean="0"/>
              <a:t>tetapi</a:t>
            </a:r>
            <a:r>
              <a:rPr lang="en-US" dirty="0" smtClean="0"/>
              <a:t> </a:t>
            </a:r>
            <a:r>
              <a:rPr lang="en-US" i="1" dirty="0" err="1" smtClean="0"/>
              <a:t>Ikhtilaf</a:t>
            </a:r>
            <a:r>
              <a:rPr lang="en-US" dirty="0" smtClean="0"/>
              <a:t>  </a:t>
            </a:r>
            <a:r>
              <a:rPr lang="en-US" dirty="0" err="1" smtClean="0"/>
              <a:t>juga</a:t>
            </a:r>
            <a:r>
              <a:rPr lang="en-US" dirty="0" smtClean="0"/>
              <a:t> </a:t>
            </a:r>
            <a:r>
              <a:rPr lang="en-US" dirty="0" err="1" smtClean="0"/>
              <a:t>melingkupi</a:t>
            </a:r>
            <a:r>
              <a:rPr lang="en-US" dirty="0" smtClean="0"/>
              <a:t> </a:t>
            </a:r>
            <a:r>
              <a:rPr lang="en-US" dirty="0" err="1" smtClean="0"/>
              <a:t>berbagai</a:t>
            </a:r>
            <a:r>
              <a:rPr lang="en-US" dirty="0" smtClean="0"/>
              <a:t> </a:t>
            </a:r>
            <a:r>
              <a:rPr lang="en-US" dirty="0" err="1" smtClean="0"/>
              <a:t>macam</a:t>
            </a:r>
            <a:r>
              <a:rPr lang="en-US" dirty="0" smtClean="0"/>
              <a:t> </a:t>
            </a:r>
            <a:r>
              <a:rPr lang="en-US" dirty="0" err="1" smtClean="0"/>
              <a:t>hal</a:t>
            </a:r>
            <a:r>
              <a:rPr lang="en-US" dirty="0" smtClean="0"/>
              <a:t>, </a:t>
            </a:r>
            <a:r>
              <a:rPr lang="en-US" dirty="0" err="1" smtClean="0"/>
              <a:t>seperti</a:t>
            </a:r>
            <a:r>
              <a:rPr lang="en-US" dirty="0" smtClean="0"/>
              <a:t> </a:t>
            </a:r>
            <a:r>
              <a:rPr lang="en-US" i="1" dirty="0" err="1" smtClean="0"/>
              <a:t>siyasah</a:t>
            </a:r>
            <a:r>
              <a:rPr lang="en-US" dirty="0" smtClean="0"/>
              <a:t> (</a:t>
            </a:r>
            <a:r>
              <a:rPr lang="en-US" dirty="0" err="1" smtClean="0"/>
              <a:t>politik</a:t>
            </a:r>
            <a:r>
              <a:rPr lang="en-US" dirty="0" smtClean="0"/>
              <a:t>), </a:t>
            </a:r>
            <a:r>
              <a:rPr lang="en-US" i="1" dirty="0" err="1" smtClean="0"/>
              <a:t>dakwah</a:t>
            </a:r>
            <a:r>
              <a:rPr lang="en-US" dirty="0" smtClean="0"/>
              <a:t>, </a:t>
            </a:r>
            <a:r>
              <a:rPr lang="en-US" dirty="0" err="1" smtClean="0"/>
              <a:t>dan</a:t>
            </a:r>
            <a:r>
              <a:rPr lang="en-US" dirty="0" smtClean="0"/>
              <a:t> lain </a:t>
            </a:r>
            <a:r>
              <a:rPr lang="en-US" dirty="0" err="1" smtClean="0"/>
              <a:t>sebagainya</a:t>
            </a:r>
            <a:r>
              <a:rPr lang="en-US" dirty="0" smtClean="0"/>
              <a:t>.</a:t>
            </a:r>
          </a:p>
          <a:p>
            <a:pPr algn="justLow"/>
            <a:endParaRPr lang="en-US" dirty="0" smtClean="0"/>
          </a:p>
          <a:p>
            <a:pPr algn="justLow"/>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r>
              <a:rPr lang="en-US" dirty="0" err="1" smtClean="0"/>
              <a:t>Sebenarnya</a:t>
            </a:r>
            <a:r>
              <a:rPr lang="en-US" dirty="0" smtClean="0"/>
              <a:t>, </a:t>
            </a:r>
            <a:r>
              <a:rPr lang="en-US" dirty="0" err="1" smtClean="0"/>
              <a:t>ketidak</a:t>
            </a:r>
            <a:r>
              <a:rPr lang="en-US" dirty="0" smtClean="0"/>
              <a:t> </a:t>
            </a:r>
            <a:r>
              <a:rPr lang="en-US" dirty="0" err="1" smtClean="0"/>
              <a:t>sepakatan</a:t>
            </a:r>
            <a:r>
              <a:rPr lang="en-US" dirty="0" smtClean="0"/>
              <a:t> yang </a:t>
            </a:r>
            <a:r>
              <a:rPr lang="en-US" dirty="0" err="1" smtClean="0"/>
              <a:t>terjadi</a:t>
            </a:r>
            <a:r>
              <a:rPr lang="en-US" dirty="0" smtClean="0"/>
              <a:t> </a:t>
            </a:r>
            <a:r>
              <a:rPr lang="en-US" dirty="0" err="1" smtClean="0"/>
              <a:t>di</a:t>
            </a:r>
            <a:r>
              <a:rPr lang="en-US" dirty="0" smtClean="0"/>
              <a:t> </a:t>
            </a:r>
            <a:r>
              <a:rPr lang="en-US" dirty="0" err="1" smtClean="0"/>
              <a:t>kalangan</a:t>
            </a:r>
            <a:r>
              <a:rPr lang="en-US" dirty="0" smtClean="0"/>
              <a:t> </a:t>
            </a:r>
            <a:r>
              <a:rPr lang="en-US" dirty="0" err="1" smtClean="0"/>
              <a:t>umat</a:t>
            </a:r>
            <a:r>
              <a:rPr lang="en-US" dirty="0" smtClean="0"/>
              <a:t> Islam </a:t>
            </a:r>
            <a:r>
              <a:rPr lang="en-US" dirty="0" err="1" smtClean="0"/>
              <a:t>terkadang</a:t>
            </a:r>
            <a:r>
              <a:rPr lang="en-US" dirty="0" smtClean="0"/>
              <a:t> </a:t>
            </a:r>
            <a:r>
              <a:rPr lang="en-US" dirty="0" err="1" smtClean="0"/>
              <a:t>hanya</a:t>
            </a:r>
            <a:r>
              <a:rPr lang="en-US" dirty="0" smtClean="0"/>
              <a:t> </a:t>
            </a:r>
            <a:r>
              <a:rPr lang="en-US" dirty="0" err="1" smtClean="0"/>
              <a:t>pada</a:t>
            </a:r>
            <a:r>
              <a:rPr lang="en-US" dirty="0" smtClean="0"/>
              <a:t> </a:t>
            </a:r>
            <a:r>
              <a:rPr lang="en-US" dirty="0" err="1" smtClean="0"/>
              <a:t>tataran</a:t>
            </a:r>
            <a:r>
              <a:rPr lang="en-US" dirty="0" smtClean="0"/>
              <a:t> yang </a:t>
            </a:r>
            <a:r>
              <a:rPr lang="en-US" dirty="0" err="1" smtClean="0"/>
              <a:t>sempit</a:t>
            </a:r>
            <a:r>
              <a:rPr lang="en-US" dirty="0" smtClean="0"/>
              <a:t>, </a:t>
            </a:r>
            <a:r>
              <a:rPr lang="en-US" dirty="0" err="1" smtClean="0"/>
              <a:t>bahkan</a:t>
            </a:r>
            <a:r>
              <a:rPr lang="en-US" dirty="0" smtClean="0"/>
              <a:t> </a:t>
            </a:r>
            <a:r>
              <a:rPr lang="en-US" dirty="0" err="1" smtClean="0"/>
              <a:t>seringkali</a:t>
            </a:r>
            <a:r>
              <a:rPr lang="en-US" dirty="0" smtClean="0"/>
              <a:t> </a:t>
            </a:r>
            <a:r>
              <a:rPr lang="en-US" dirty="0" err="1" smtClean="0"/>
              <a:t>hanya</a:t>
            </a:r>
            <a:r>
              <a:rPr lang="en-US" dirty="0" smtClean="0"/>
              <a:t> </a:t>
            </a:r>
            <a:r>
              <a:rPr lang="en-US" dirty="0" err="1" smtClean="0"/>
              <a:t>perbedaan</a:t>
            </a:r>
            <a:r>
              <a:rPr lang="en-US" dirty="0" smtClean="0"/>
              <a:t> </a:t>
            </a:r>
            <a:r>
              <a:rPr lang="en-US" dirty="0" err="1" smtClean="0"/>
              <a:t>penggunaan</a:t>
            </a:r>
            <a:r>
              <a:rPr lang="en-US" dirty="0" smtClean="0"/>
              <a:t> </a:t>
            </a:r>
            <a:r>
              <a:rPr lang="en-US" dirty="0" err="1" smtClean="0"/>
              <a:t>istilah</a:t>
            </a:r>
            <a:r>
              <a:rPr lang="en-US" dirty="0" smtClean="0"/>
              <a:t>.</a:t>
            </a:r>
          </a:p>
          <a:p>
            <a:pPr algn="justLow"/>
            <a:r>
              <a:rPr lang="en-US" dirty="0" err="1" smtClean="0"/>
              <a:t>Tapi</a:t>
            </a:r>
            <a:r>
              <a:rPr lang="en-US" dirty="0" smtClean="0"/>
              <a:t> </a:t>
            </a:r>
            <a:r>
              <a:rPr lang="en-US" dirty="0" err="1" smtClean="0"/>
              <a:t>tidak</a:t>
            </a:r>
            <a:r>
              <a:rPr lang="en-US" dirty="0" smtClean="0"/>
              <a:t> </a:t>
            </a:r>
            <a:r>
              <a:rPr lang="en-US" dirty="0" err="1" smtClean="0"/>
              <a:t>jarang</a:t>
            </a:r>
            <a:r>
              <a:rPr lang="en-US" dirty="0" smtClean="0"/>
              <a:t> pula </a:t>
            </a:r>
            <a:r>
              <a:rPr lang="en-US" dirty="0" err="1" smtClean="0"/>
              <a:t>tataran</a:t>
            </a:r>
            <a:r>
              <a:rPr lang="en-US" dirty="0" smtClean="0"/>
              <a:t> </a:t>
            </a:r>
            <a:r>
              <a:rPr lang="en-US" dirty="0" err="1" smtClean="0"/>
              <a:t>perbedaannya</a:t>
            </a:r>
            <a:r>
              <a:rPr lang="en-US" dirty="0" smtClean="0"/>
              <a:t> </a:t>
            </a:r>
            <a:r>
              <a:rPr lang="en-US" dirty="0" err="1" smtClean="0"/>
              <a:t>luas</a:t>
            </a:r>
            <a:r>
              <a:rPr lang="en-US" dirty="0" smtClean="0"/>
              <a:t>, </a:t>
            </a:r>
            <a:r>
              <a:rPr lang="en-US" dirty="0" err="1" smtClean="0"/>
              <a:t>yaitu</a:t>
            </a:r>
            <a:r>
              <a:rPr lang="en-US" dirty="0" smtClean="0"/>
              <a:t> </a:t>
            </a:r>
            <a:r>
              <a:rPr lang="en-US" dirty="0" err="1" smtClean="0"/>
              <a:t>antara</a:t>
            </a:r>
            <a:r>
              <a:rPr lang="en-US" dirty="0" smtClean="0"/>
              <a:t> </a:t>
            </a:r>
            <a:r>
              <a:rPr lang="en-US" dirty="0" err="1" smtClean="0"/>
              <a:t>halal</a:t>
            </a:r>
            <a:r>
              <a:rPr lang="en-US" dirty="0" smtClean="0"/>
              <a:t> </a:t>
            </a:r>
            <a:r>
              <a:rPr lang="en-US" dirty="0" err="1" smtClean="0"/>
              <a:t>dan</a:t>
            </a:r>
            <a:r>
              <a:rPr lang="en-US" dirty="0" smtClean="0"/>
              <a:t> </a:t>
            </a:r>
            <a:r>
              <a:rPr lang="en-US" dirty="0" err="1" smtClean="0"/>
              <a:t>haram</a:t>
            </a:r>
            <a:r>
              <a:rPr lang="en-US" dirty="0" smtClean="0"/>
              <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noAutofit/>
          </a:bodyPr>
          <a:lstStyle/>
          <a:p>
            <a:r>
              <a:rPr lang="en-US" sz="2800" dirty="0" err="1" smtClean="0">
                <a:solidFill>
                  <a:schemeClr val="tx1"/>
                </a:solidFill>
              </a:rPr>
              <a:t>Ada</a:t>
            </a:r>
            <a:r>
              <a:rPr lang="en-US" sz="2800" dirty="0" smtClean="0">
                <a:solidFill>
                  <a:schemeClr val="tx1"/>
                </a:solidFill>
              </a:rPr>
              <a:t> </a:t>
            </a:r>
            <a:r>
              <a:rPr lang="en-US" sz="2800" dirty="0" err="1" smtClean="0">
                <a:solidFill>
                  <a:schemeClr val="tx1"/>
                </a:solidFill>
              </a:rPr>
              <a:t>banyak</a:t>
            </a:r>
            <a:r>
              <a:rPr lang="en-US" sz="2800" dirty="0" smtClean="0">
                <a:solidFill>
                  <a:schemeClr val="tx1"/>
                </a:solidFill>
              </a:rPr>
              <a:t> </a:t>
            </a:r>
            <a:r>
              <a:rPr lang="en-US" sz="2800" dirty="0" err="1" smtClean="0">
                <a:solidFill>
                  <a:schemeClr val="tx1"/>
                </a:solidFill>
              </a:rPr>
              <a:t>sekali</a:t>
            </a:r>
            <a:r>
              <a:rPr lang="en-US" sz="2800" dirty="0" smtClean="0">
                <a:solidFill>
                  <a:schemeClr val="tx1"/>
                </a:solidFill>
              </a:rPr>
              <a:t> </a:t>
            </a:r>
            <a:r>
              <a:rPr lang="en-US" sz="2800" i="1" dirty="0" err="1" smtClean="0">
                <a:solidFill>
                  <a:schemeClr val="tx1"/>
                </a:solidFill>
              </a:rPr>
              <a:t>ikhtilaf</a:t>
            </a:r>
            <a:r>
              <a:rPr lang="en-US" sz="2800" dirty="0" smtClean="0">
                <a:solidFill>
                  <a:schemeClr val="tx1"/>
                </a:solidFill>
              </a:rPr>
              <a:t> </a:t>
            </a:r>
            <a:r>
              <a:rPr lang="en-US" sz="2800" dirty="0" err="1" smtClean="0">
                <a:solidFill>
                  <a:schemeClr val="tx1"/>
                </a:solidFill>
              </a:rPr>
              <a:t>dalam</a:t>
            </a:r>
            <a:r>
              <a:rPr lang="en-US" sz="2800" dirty="0" smtClean="0">
                <a:solidFill>
                  <a:schemeClr val="tx1"/>
                </a:solidFill>
              </a:rPr>
              <a:t> Islam, </a:t>
            </a:r>
            <a:r>
              <a:rPr lang="en-US" sz="2800" dirty="0" err="1" smtClean="0">
                <a:solidFill>
                  <a:schemeClr val="tx1"/>
                </a:solidFill>
              </a:rPr>
              <a:t>namun</a:t>
            </a:r>
            <a:r>
              <a:rPr lang="en-US" sz="2800" dirty="0" smtClean="0">
                <a:solidFill>
                  <a:schemeClr val="tx1"/>
                </a:solidFill>
              </a:rPr>
              <a:t> yang </a:t>
            </a:r>
            <a:r>
              <a:rPr lang="en-US" sz="2800" dirty="0" err="1" smtClean="0">
                <a:solidFill>
                  <a:schemeClr val="tx1"/>
                </a:solidFill>
              </a:rPr>
              <a:t>macam-macam</a:t>
            </a:r>
            <a:r>
              <a:rPr lang="en-US" sz="2800" dirty="0" smtClean="0">
                <a:solidFill>
                  <a:schemeClr val="tx1"/>
                </a:solidFill>
              </a:rPr>
              <a:t> </a:t>
            </a:r>
            <a:r>
              <a:rPr lang="en-US" sz="2800" dirty="0" err="1" smtClean="0">
                <a:solidFill>
                  <a:schemeClr val="tx1"/>
                </a:solidFill>
              </a:rPr>
              <a:t>secara</a:t>
            </a:r>
            <a:r>
              <a:rPr lang="en-US" sz="2800" dirty="0" smtClean="0">
                <a:solidFill>
                  <a:schemeClr val="tx1"/>
                </a:solidFill>
              </a:rPr>
              <a:t> </a:t>
            </a:r>
            <a:r>
              <a:rPr lang="en-US" sz="2800" dirty="0" err="1" smtClean="0">
                <a:solidFill>
                  <a:schemeClr val="tx1"/>
                </a:solidFill>
              </a:rPr>
              <a:t>umum</a:t>
            </a:r>
            <a:r>
              <a:rPr lang="en-US" sz="2800" dirty="0" smtClean="0">
                <a:solidFill>
                  <a:schemeClr val="tx1"/>
                </a:solidFill>
              </a:rPr>
              <a:t> </a:t>
            </a:r>
            <a:r>
              <a:rPr lang="en-US" sz="2800" dirty="0" err="1" smtClean="0">
                <a:solidFill>
                  <a:schemeClr val="tx1"/>
                </a:solidFill>
              </a:rPr>
              <a:t>bisa</a:t>
            </a:r>
            <a:r>
              <a:rPr lang="en-US" sz="2800" dirty="0" smtClean="0">
                <a:solidFill>
                  <a:schemeClr val="tx1"/>
                </a:solidFill>
              </a:rPr>
              <a:t> </a:t>
            </a:r>
            <a:r>
              <a:rPr lang="en-US" sz="2800" dirty="0" err="1" smtClean="0">
                <a:solidFill>
                  <a:schemeClr val="tx1"/>
                </a:solidFill>
              </a:rPr>
              <a:t>dibagi</a:t>
            </a:r>
            <a:r>
              <a:rPr lang="en-US" sz="2800" dirty="0" smtClean="0">
                <a:solidFill>
                  <a:schemeClr val="tx1"/>
                </a:solidFill>
              </a:rPr>
              <a:t> </a:t>
            </a:r>
            <a:r>
              <a:rPr lang="en-US" sz="2800" dirty="0" err="1" smtClean="0">
                <a:solidFill>
                  <a:schemeClr val="tx1"/>
                </a:solidFill>
              </a:rPr>
              <a:t>menjadi</a:t>
            </a:r>
            <a:r>
              <a:rPr lang="en-US" sz="2800" dirty="0" smtClean="0">
                <a:solidFill>
                  <a:schemeClr val="tx1"/>
                </a:solidFill>
              </a:rPr>
              <a:t> </a:t>
            </a:r>
            <a:r>
              <a:rPr lang="en-US" sz="2800" dirty="0" err="1" smtClean="0">
                <a:solidFill>
                  <a:schemeClr val="tx1"/>
                </a:solidFill>
              </a:rPr>
              <a:t>dua</a:t>
            </a:r>
            <a:r>
              <a:rPr lang="en-US" sz="2800" dirty="0" smtClean="0">
                <a:solidFill>
                  <a:schemeClr val="tx1"/>
                </a:solidFill>
              </a:rPr>
              <a:t> </a:t>
            </a:r>
            <a:r>
              <a:rPr lang="en-US" sz="2800" dirty="0" err="1" smtClean="0">
                <a:solidFill>
                  <a:schemeClr val="tx1"/>
                </a:solidFill>
              </a:rPr>
              <a:t>golongan</a:t>
            </a:r>
            <a:r>
              <a:rPr lang="en-US" sz="2800" dirty="0" smtClean="0">
                <a:solidFill>
                  <a:schemeClr val="tx1"/>
                </a:solidFill>
              </a:rPr>
              <a:t> </a:t>
            </a:r>
            <a:r>
              <a:rPr lang="en-US" sz="2800" dirty="0" err="1" smtClean="0">
                <a:solidFill>
                  <a:schemeClr val="tx1"/>
                </a:solidFill>
              </a:rPr>
              <a:t>besar</a:t>
            </a:r>
            <a:r>
              <a:rPr lang="en-US" sz="2800" dirty="0" smtClean="0">
                <a:solidFill>
                  <a:schemeClr val="tx1"/>
                </a:solidFill>
              </a:rPr>
              <a:t>: </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2941637"/>
            <a:ext cx="8229600" cy="4525963"/>
          </a:xfrm>
        </p:spPr>
        <p:txBody>
          <a:bodyPr/>
          <a:lstStyle/>
          <a:p>
            <a:pPr algn="justLow">
              <a:buNone/>
            </a:pPr>
            <a:r>
              <a:rPr lang="en-US" dirty="0" smtClean="0"/>
              <a:t>    1. </a:t>
            </a:r>
            <a:r>
              <a:rPr lang="en-US" dirty="0" err="1" smtClean="0"/>
              <a:t>I</a:t>
            </a:r>
            <a:r>
              <a:rPr lang="en-US" i="1" dirty="0" err="1" smtClean="0"/>
              <a:t>khtilaf</a:t>
            </a:r>
            <a:r>
              <a:rPr lang="en-US" dirty="0" smtClean="0"/>
              <a:t> yang </a:t>
            </a:r>
            <a:r>
              <a:rPr lang="en-US" dirty="0" err="1" smtClean="0"/>
              <a:t>tidak</a:t>
            </a:r>
            <a:r>
              <a:rPr lang="en-US" dirty="0" smtClean="0"/>
              <a:t> </a:t>
            </a:r>
            <a:r>
              <a:rPr lang="en-US" dirty="0" err="1" smtClean="0"/>
              <a:t>bisa</a:t>
            </a:r>
            <a:r>
              <a:rPr lang="en-US" dirty="0" smtClean="0"/>
              <a:t> </a:t>
            </a:r>
            <a:r>
              <a:rPr lang="en-US" dirty="0" err="1" smtClean="0"/>
              <a:t>dibenarkan</a:t>
            </a:r>
            <a:r>
              <a:rPr lang="en-US" dirty="0" smtClean="0"/>
              <a:t> </a:t>
            </a:r>
            <a:r>
              <a:rPr lang="en-US" dirty="0" err="1" smtClean="0"/>
              <a:t>adalah</a:t>
            </a:r>
            <a:r>
              <a:rPr lang="en-US" dirty="0" smtClean="0"/>
              <a:t> </a:t>
            </a:r>
            <a:r>
              <a:rPr lang="en-US" i="1" dirty="0" err="1" smtClean="0"/>
              <a:t>ikhtilaf</a:t>
            </a:r>
            <a:r>
              <a:rPr lang="en-US" dirty="0" smtClean="0"/>
              <a:t> </a:t>
            </a:r>
            <a:r>
              <a:rPr lang="en-US" dirty="0" err="1" smtClean="0"/>
              <a:t>dalam</a:t>
            </a:r>
            <a:r>
              <a:rPr lang="en-US" dirty="0" smtClean="0"/>
              <a:t> </a:t>
            </a:r>
            <a:r>
              <a:rPr lang="en-US" dirty="0" err="1" smtClean="0"/>
              <a:t>masalah</a:t>
            </a:r>
            <a:r>
              <a:rPr lang="en-US" dirty="0" smtClean="0"/>
              <a:t> </a:t>
            </a:r>
            <a:r>
              <a:rPr lang="en-US" dirty="0" err="1" smtClean="0"/>
              <a:t>aqidah</a:t>
            </a:r>
            <a:r>
              <a:rPr lang="en-US" dirty="0" smtClean="0"/>
              <a:t> yang </a:t>
            </a:r>
            <a:r>
              <a:rPr lang="en-US" dirty="0" err="1" smtClean="0"/>
              <a:t>prinsip</a:t>
            </a:r>
            <a:r>
              <a:rPr lang="en-US" dirty="0" smtClean="0"/>
              <a:t>. </a:t>
            </a:r>
            <a:r>
              <a:rPr lang="en-US" dirty="0" err="1" smtClean="0"/>
              <a:t>Masalah</a:t>
            </a:r>
            <a:r>
              <a:rPr lang="en-US" dirty="0" smtClean="0"/>
              <a:t> yang </a:t>
            </a:r>
            <a:r>
              <a:rPr lang="en-US" dirty="0" err="1" smtClean="0"/>
              <a:t>prinsip</a:t>
            </a:r>
            <a:r>
              <a:rPr lang="en-US" dirty="0" smtClean="0"/>
              <a:t> </a:t>
            </a:r>
            <a:r>
              <a:rPr lang="en-US" dirty="0" err="1" smtClean="0"/>
              <a:t>atau</a:t>
            </a:r>
            <a:r>
              <a:rPr lang="en-US" dirty="0" smtClean="0"/>
              <a:t> </a:t>
            </a:r>
            <a:r>
              <a:rPr lang="en-US" dirty="0" err="1" smtClean="0"/>
              <a:t>pokok</a:t>
            </a:r>
            <a:r>
              <a:rPr lang="en-US" dirty="0" smtClean="0"/>
              <a:t> </a:t>
            </a:r>
            <a:r>
              <a:rPr lang="en-US" dirty="0" err="1" smtClean="0"/>
              <a:t>itu</a:t>
            </a:r>
            <a:r>
              <a:rPr lang="en-US" dirty="0" smtClean="0"/>
              <a:t> </a:t>
            </a:r>
            <a:r>
              <a:rPr lang="en-US" dirty="0" err="1" smtClean="0"/>
              <a:t>seperti</a:t>
            </a:r>
            <a:r>
              <a:rPr lang="en-US" dirty="0" smtClean="0"/>
              <a:t> </a:t>
            </a:r>
            <a:r>
              <a:rPr lang="en-US" dirty="0" err="1" smtClean="0"/>
              <a:t>aqidah</a:t>
            </a:r>
            <a:r>
              <a:rPr lang="en-US" dirty="0" smtClean="0"/>
              <a:t> yang paling </a:t>
            </a:r>
            <a:r>
              <a:rPr lang="en-US" dirty="0" err="1" smtClean="0"/>
              <a:t>dasar</a:t>
            </a:r>
            <a:r>
              <a:rPr lang="en-US" dirty="0" smtClean="0"/>
              <a:t>, </a:t>
            </a:r>
            <a:r>
              <a:rPr lang="en-US" dirty="0" err="1" smtClean="0"/>
              <a:t>tauhid</a:t>
            </a:r>
            <a:r>
              <a:rPr lang="en-US" dirty="0" smtClean="0"/>
              <a:t> yang </a:t>
            </a:r>
            <a:r>
              <a:rPr lang="en-US" dirty="0" err="1" smtClean="0"/>
              <a:t>esensial</a:t>
            </a:r>
            <a:r>
              <a:rPr lang="en-US" dirty="0" smtClean="0"/>
              <a:t> </a:t>
            </a:r>
            <a:r>
              <a:rPr lang="en-US" dirty="0" err="1" smtClean="0"/>
              <a:t>serta</a:t>
            </a:r>
            <a:r>
              <a:rPr lang="en-US" dirty="0" smtClean="0"/>
              <a:t> </a:t>
            </a:r>
            <a:r>
              <a:rPr lang="en-US" dirty="0" err="1" smtClean="0"/>
              <a:t>konsep</a:t>
            </a:r>
            <a:r>
              <a:rPr lang="en-US" dirty="0" smtClean="0"/>
              <a:t> </a:t>
            </a:r>
            <a:r>
              <a:rPr lang="en-US" dirty="0" err="1" smtClean="0"/>
              <a:t>ketuhanan</a:t>
            </a:r>
            <a:r>
              <a:rPr lang="en-US" dirty="0" smtClean="0"/>
              <a:t> yang fundamental</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buNone/>
            </a:pPr>
            <a:r>
              <a:rPr lang="en-US" i="1" dirty="0" smtClean="0"/>
              <a:t>    2. </a:t>
            </a:r>
            <a:r>
              <a:rPr lang="en-US" i="1" dirty="0" err="1" smtClean="0"/>
              <a:t>Ikhtilaf</a:t>
            </a:r>
            <a:r>
              <a:rPr lang="en-US" dirty="0" smtClean="0"/>
              <a:t> yang </a:t>
            </a:r>
            <a:r>
              <a:rPr lang="en-US" dirty="0" err="1" smtClean="0"/>
              <a:t>bisa</a:t>
            </a:r>
            <a:r>
              <a:rPr lang="en-US" dirty="0" smtClean="0"/>
              <a:t> </a:t>
            </a:r>
            <a:r>
              <a:rPr lang="en-US" dirty="0" err="1" smtClean="0"/>
              <a:t>dibenarkan</a:t>
            </a:r>
            <a:r>
              <a:rPr lang="en-US" dirty="0" smtClean="0"/>
              <a:t> </a:t>
            </a:r>
            <a:r>
              <a:rPr lang="en-US" dirty="0" err="1" smtClean="0"/>
              <a:t>adalah</a:t>
            </a:r>
            <a:r>
              <a:rPr lang="en-US" dirty="0" smtClean="0"/>
              <a:t> </a:t>
            </a:r>
            <a:r>
              <a:rPr lang="en-US" i="1" dirty="0" err="1" smtClean="0"/>
              <a:t>ikhtilaf</a:t>
            </a:r>
            <a:r>
              <a:rPr lang="en-US" dirty="0" smtClean="0"/>
              <a:t> </a:t>
            </a:r>
            <a:r>
              <a:rPr lang="en-US" dirty="0" err="1" smtClean="0"/>
              <a:t>dalam</a:t>
            </a:r>
            <a:r>
              <a:rPr lang="en-US" dirty="0" smtClean="0"/>
              <a:t> </a:t>
            </a:r>
            <a:r>
              <a:rPr lang="en-US" dirty="0" err="1" smtClean="0"/>
              <a:t>masalah</a:t>
            </a:r>
            <a:r>
              <a:rPr lang="en-US" dirty="0" smtClean="0"/>
              <a:t> </a:t>
            </a:r>
            <a:r>
              <a:rPr lang="en-US" i="1" dirty="0" err="1" smtClean="0"/>
              <a:t>furu</a:t>
            </a:r>
            <a:r>
              <a:rPr lang="en-US" i="1" dirty="0" smtClean="0"/>
              <a:t>’</a:t>
            </a:r>
            <a:r>
              <a:rPr lang="en-US" dirty="0" smtClean="0"/>
              <a:t> </a:t>
            </a:r>
            <a:r>
              <a:rPr lang="en-US" dirty="0" err="1" smtClean="0"/>
              <a:t>dan</a:t>
            </a:r>
            <a:r>
              <a:rPr lang="en-US" dirty="0" smtClean="0"/>
              <a:t> </a:t>
            </a:r>
            <a:r>
              <a:rPr lang="en-US" dirty="0" err="1" smtClean="0"/>
              <a:t>dalam</a:t>
            </a:r>
            <a:r>
              <a:rPr lang="en-US" dirty="0" smtClean="0"/>
              <a:t> </a:t>
            </a:r>
            <a:r>
              <a:rPr lang="en-US" dirty="0" err="1" smtClean="0"/>
              <a:t>masalah</a:t>
            </a:r>
            <a:r>
              <a:rPr lang="en-US" dirty="0" smtClean="0"/>
              <a:t> </a:t>
            </a:r>
            <a:r>
              <a:rPr lang="en-US" dirty="0" err="1" smtClean="0"/>
              <a:t>i’tiqod</a:t>
            </a:r>
            <a:r>
              <a:rPr lang="en-US" dirty="0" smtClean="0"/>
              <a:t> yang </a:t>
            </a:r>
            <a:r>
              <a:rPr lang="en-US" dirty="0" err="1" smtClean="0"/>
              <a:t>tidak</a:t>
            </a:r>
            <a:r>
              <a:rPr lang="en-US" dirty="0" smtClean="0"/>
              <a:t> </a:t>
            </a:r>
            <a:r>
              <a:rPr lang="en-US" dirty="0" err="1" smtClean="0"/>
              <a:t>prinsip</a:t>
            </a:r>
            <a:r>
              <a:rPr lang="en-US" dirty="0" smtClean="0"/>
              <a:t>, </a:t>
            </a:r>
            <a:r>
              <a:rPr lang="en-US" dirty="0" err="1" smtClean="0"/>
              <a:t>seperti</a:t>
            </a:r>
            <a:r>
              <a:rPr lang="en-US" dirty="0" smtClean="0"/>
              <a:t> </a:t>
            </a:r>
            <a:r>
              <a:rPr lang="en-US" dirty="0" err="1" smtClean="0"/>
              <a:t>masalah</a:t>
            </a:r>
            <a:r>
              <a:rPr lang="en-US" dirty="0" smtClean="0"/>
              <a:t> </a:t>
            </a:r>
            <a:r>
              <a:rPr lang="en-US" dirty="0" err="1" smtClean="0"/>
              <a:t>membaca</a:t>
            </a:r>
            <a:r>
              <a:rPr lang="en-US" dirty="0" smtClean="0"/>
              <a:t> </a:t>
            </a:r>
            <a:r>
              <a:rPr lang="en-US" dirty="0" err="1" smtClean="0"/>
              <a:t>Basmalah</a:t>
            </a:r>
            <a:r>
              <a:rPr lang="en-US" dirty="0" smtClean="0"/>
              <a:t> </a:t>
            </a:r>
            <a:r>
              <a:rPr lang="en-US" dirty="0" err="1" smtClean="0"/>
              <a:t>Fatihah</a:t>
            </a:r>
            <a:r>
              <a:rPr lang="en-US" dirty="0" smtClean="0"/>
              <a:t> </a:t>
            </a:r>
            <a:r>
              <a:rPr lang="en-US" dirty="0" err="1" smtClean="0"/>
              <a:t>Shalat</a:t>
            </a:r>
            <a:r>
              <a:rPr lang="en-US" dirty="0" smtClean="0"/>
              <a:t> </a:t>
            </a:r>
            <a:r>
              <a:rPr lang="en-US" dirty="0" err="1" smtClean="0"/>
              <a:t>Jahar</a:t>
            </a:r>
            <a:r>
              <a:rPr lang="en-US" dirty="0" smtClean="0"/>
              <a:t>, </a:t>
            </a:r>
            <a:r>
              <a:rPr lang="en-US" dirty="0" err="1" smtClean="0"/>
              <a:t>masalah</a:t>
            </a:r>
            <a:r>
              <a:rPr lang="en-US" dirty="0" smtClean="0"/>
              <a:t> </a:t>
            </a:r>
            <a:r>
              <a:rPr lang="en-US" dirty="0" err="1" smtClean="0"/>
              <a:t>Qunut</a:t>
            </a:r>
            <a:r>
              <a:rPr lang="en-US" dirty="0" smtClean="0"/>
              <a:t> </a:t>
            </a:r>
            <a:r>
              <a:rPr lang="en-US" dirty="0" err="1" smtClean="0"/>
              <a:t>Shubuh</a:t>
            </a:r>
            <a:r>
              <a:rPr lang="en-US" dirty="0" smtClean="0"/>
              <a:t>, </a:t>
            </a:r>
            <a:r>
              <a:rPr lang="en-US" dirty="0" err="1" smtClean="0"/>
              <a:t>amaliyah</a:t>
            </a:r>
            <a:r>
              <a:rPr lang="en-US" dirty="0" smtClean="0"/>
              <a:t> </a:t>
            </a:r>
            <a:r>
              <a:rPr lang="en-US" dirty="0" err="1" smtClean="0"/>
              <a:t>kalangan</a:t>
            </a:r>
            <a:r>
              <a:rPr lang="en-US" dirty="0" smtClean="0"/>
              <a:t> </a:t>
            </a:r>
            <a:r>
              <a:rPr lang="en-US" dirty="0" err="1" smtClean="0"/>
              <a:t>tradisionalis</a:t>
            </a:r>
            <a:r>
              <a:rPr lang="en-US" dirty="0" smtClean="0"/>
              <a:t> </a:t>
            </a:r>
            <a:r>
              <a:rPr lang="en-US" dirty="0" err="1" smtClean="0"/>
              <a:t>seperti</a:t>
            </a:r>
            <a:r>
              <a:rPr lang="en-US" dirty="0" smtClean="0"/>
              <a:t> </a:t>
            </a:r>
            <a:r>
              <a:rPr lang="en-US" dirty="0" err="1" smtClean="0"/>
              <a:t>Tahlil</a:t>
            </a:r>
            <a:r>
              <a:rPr lang="en-US" dirty="0" smtClean="0"/>
              <a:t>, </a:t>
            </a:r>
            <a:r>
              <a:rPr lang="en-US" dirty="0" err="1" smtClean="0"/>
              <a:t>dan</a:t>
            </a:r>
            <a:r>
              <a:rPr lang="en-US" dirty="0" smtClean="0"/>
              <a:t> lain </a:t>
            </a:r>
            <a:r>
              <a:rPr lang="en-US" dirty="0" err="1" smtClean="0"/>
              <a:t>sebagainya</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2000" b="1" dirty="0" err="1" smtClean="0"/>
              <a:t>Contoh</a:t>
            </a:r>
            <a:r>
              <a:rPr lang="en-US" sz="2000" b="1" dirty="0" smtClean="0"/>
              <a:t> </a:t>
            </a:r>
            <a:r>
              <a:rPr lang="en-US" sz="2000" b="1" dirty="0" err="1" smtClean="0"/>
              <a:t>Doa</a:t>
            </a:r>
            <a:r>
              <a:rPr lang="en-US" sz="2000" b="1" dirty="0" smtClean="0"/>
              <a:t> </a:t>
            </a:r>
            <a:r>
              <a:rPr lang="en-US" sz="2000" b="1" dirty="0" err="1" smtClean="0"/>
              <a:t>Iftitah</a:t>
            </a:r>
            <a:endParaRPr lang="en-US" sz="2000" b="1" dirty="0"/>
          </a:p>
        </p:txBody>
      </p:sp>
      <p:sp>
        <p:nvSpPr>
          <p:cNvPr id="3" name="Content Placeholder 2"/>
          <p:cNvSpPr>
            <a:spLocks noGrp="1"/>
          </p:cNvSpPr>
          <p:nvPr>
            <p:ph idx="1"/>
          </p:nvPr>
        </p:nvSpPr>
        <p:spPr>
          <a:xfrm>
            <a:off x="609600" y="1798637"/>
            <a:ext cx="8229600" cy="4525963"/>
          </a:xfrm>
        </p:spPr>
        <p:txBody>
          <a:bodyPr>
            <a:normAutofit fontScale="92500" lnSpcReduction="20000"/>
          </a:bodyPr>
          <a:lstStyle/>
          <a:p>
            <a:pPr algn="justLow" rtl="1">
              <a:buNone/>
            </a:pPr>
            <a:r>
              <a:rPr lang="en-US" dirty="0" smtClean="0"/>
              <a:t>    </a:t>
            </a:r>
            <a:r>
              <a:rPr lang="ar-SA" dirty="0" smtClean="0"/>
              <a:t>كان رسول الله.ص.م. اِذَاقَامَ اِلىَ الصَّلَاةَ كَبَّرَثُمَّ قَالَ: وَجَّهْتُ وَجْهِىَ لِلَّذِى فَطَرَالسَّموَاتِ وَالْأَرْضِ حَنِيْفًا مُسْلِيْمًا وَمَاأَنَامِنَ الْمُشْرِكِيْنَ, اِنَّ صَلَاتِى وَنُسُكِى وَمَحْيَايَ وَمَمَاتِى لِلهِ رَبِّ الْعَالَمِيْنَ, لَاشَرِيْكَ لَهُ وَبِذَالِكَ أُمِرْتُ وَأَنَامِنَ الْمُسْلِمِيْنَ, اَللّهُمَّ أَنْتَ الْمَلِكُ لاَاِلَهَ اِلَّا أَنْتَ, أَنْتَ رَبِّى وَأَنَا عَبْدثكَ, ظَلَمْتُ نَفْسِى وَاعْتَرَفْتُ بِذَمْبِى فَاغْفِرْلِى ذُنُوْبِى جَمِيْعًا, اِنَّهُ لاَيَغْفِرُالذُّنُوْبَ اِلَّا اَنْتَ, وَاهْدِنِى لِأَحْسَنِ أِلْآَخْلَاقِ, لَآيَهْدِى لِآَحْسَنِهَا اِلَّا اَنْتَ, وَاصْرِفْ عَنِّى سَيِّئَهَالَآيَصْرِفْ عَنِّى سَيِّئَهَا اِلَّا أَنْتَ, لَبَّيْكَ وَسَعْيَدَيْكَ وَالْخَيْرُكُلُّهُ فِى يَدَيْكَ, وَالشَّرُّ لَيْسَ اِلَيْكَ, وَأَنَابِكَ وَاِلَيْكَ, تَبَارَكْتَ وَتَعَالَيْتَ, أَسْتَغْفِرُكَ وَأَتُوْبُ اِلَيْكَ.</a:t>
            </a:r>
          </a:p>
          <a:p>
            <a:pPr algn="justLow" rtl="1">
              <a:buNone/>
            </a:pPr>
            <a:r>
              <a:rPr lang="ar-SA" sz="2400" dirty="0" smtClean="0"/>
              <a:t>    رواه أحمد ومسلموالترمذى وأبوداود وغيرهم.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685800" y="1057275"/>
            <a:ext cx="7772400" cy="2143125"/>
          </a:xfrm>
          <a:prstGeom prst="rect">
            <a:avLst/>
          </a:prstGeom>
          <a:noFill/>
          <a:ln w="9525">
            <a:noFill/>
            <a:miter lim="800000"/>
            <a:headEnd/>
            <a:tailEnd/>
          </a:ln>
          <a:effectLst/>
        </p:spPr>
      </p:pic>
      <p:sp>
        <p:nvSpPr>
          <p:cNvPr id="5" name="Rectangle 4"/>
          <p:cNvSpPr/>
          <p:nvPr/>
        </p:nvSpPr>
        <p:spPr>
          <a:xfrm>
            <a:off x="762000" y="3265944"/>
            <a:ext cx="7620000" cy="2677656"/>
          </a:xfrm>
          <a:prstGeom prst="rect">
            <a:avLst/>
          </a:prstGeom>
        </p:spPr>
        <p:txBody>
          <a:bodyPr wrap="square">
            <a:spAutoFit/>
          </a:bodyPr>
          <a:lstStyle/>
          <a:p>
            <a:pPr algn="justLow"/>
            <a:r>
              <a:rPr lang="en-US" sz="2400" dirty="0" smtClean="0"/>
              <a:t>An-</a:t>
            </a:r>
            <a:r>
              <a:rPr lang="en-US" sz="2400" dirty="0" err="1" smtClean="0"/>
              <a:t>Nisa</a:t>
            </a:r>
            <a:r>
              <a:rPr lang="en-US" sz="2400" dirty="0" smtClean="0"/>
              <a:t>’ 4;59. </a:t>
            </a:r>
            <a:r>
              <a:rPr lang="en-US" sz="2400" dirty="0" err="1" smtClean="0"/>
              <a:t>Hai</a:t>
            </a:r>
            <a:r>
              <a:rPr lang="en-US" sz="2400" dirty="0" smtClean="0"/>
              <a:t> </a:t>
            </a:r>
            <a:r>
              <a:rPr lang="en-US" sz="2400" dirty="0" err="1" smtClean="0"/>
              <a:t>orang-orang</a:t>
            </a:r>
            <a:r>
              <a:rPr lang="en-US" sz="2400" dirty="0" smtClean="0"/>
              <a:t> yang </a:t>
            </a:r>
            <a:r>
              <a:rPr lang="en-US" sz="2400" dirty="0" err="1" smtClean="0"/>
              <a:t>beriman</a:t>
            </a:r>
            <a:r>
              <a:rPr lang="en-US" sz="2400" dirty="0" smtClean="0"/>
              <a:t>, </a:t>
            </a:r>
            <a:r>
              <a:rPr lang="en-US" sz="2400" dirty="0" err="1" smtClean="0"/>
              <a:t>ta`atilah</a:t>
            </a:r>
            <a:r>
              <a:rPr lang="en-US" sz="2400" dirty="0" smtClean="0"/>
              <a:t> Allah </a:t>
            </a:r>
            <a:r>
              <a:rPr lang="en-US" sz="2400" dirty="0" err="1" smtClean="0"/>
              <a:t>dan</a:t>
            </a:r>
            <a:r>
              <a:rPr lang="en-US" sz="2400" dirty="0" smtClean="0"/>
              <a:t> </a:t>
            </a:r>
            <a:r>
              <a:rPr lang="en-US" sz="2400" dirty="0" err="1" smtClean="0"/>
              <a:t>ta`atilah</a:t>
            </a:r>
            <a:r>
              <a:rPr lang="en-US" sz="2400" dirty="0" smtClean="0"/>
              <a:t> </a:t>
            </a:r>
            <a:r>
              <a:rPr lang="en-US" sz="2400" dirty="0" err="1" smtClean="0"/>
              <a:t>Rasul</a:t>
            </a:r>
            <a:r>
              <a:rPr lang="en-US" sz="2400" dirty="0" smtClean="0"/>
              <a:t> (</a:t>
            </a:r>
            <a:r>
              <a:rPr lang="en-US" sz="2400" dirty="0" err="1" smtClean="0"/>
              <a:t>Nya</a:t>
            </a:r>
            <a:r>
              <a:rPr lang="en-US" sz="2400" dirty="0" smtClean="0"/>
              <a:t>), </a:t>
            </a:r>
            <a:r>
              <a:rPr lang="en-US" sz="2400" dirty="0" err="1" smtClean="0"/>
              <a:t>dan</a:t>
            </a:r>
            <a:r>
              <a:rPr lang="en-US" sz="2400" dirty="0" smtClean="0"/>
              <a:t> </a:t>
            </a:r>
            <a:r>
              <a:rPr lang="en-US" sz="2400" dirty="0" err="1" smtClean="0"/>
              <a:t>ulil</a:t>
            </a:r>
            <a:r>
              <a:rPr lang="en-US" sz="2400" dirty="0" smtClean="0"/>
              <a:t> </a:t>
            </a:r>
            <a:r>
              <a:rPr lang="en-US" sz="2400" dirty="0" err="1" smtClean="0"/>
              <a:t>amri</a:t>
            </a:r>
            <a:r>
              <a:rPr lang="en-US" sz="2400" dirty="0" smtClean="0"/>
              <a:t> </a:t>
            </a:r>
            <a:r>
              <a:rPr lang="en-US" sz="2400" dirty="0" err="1" smtClean="0"/>
              <a:t>di</a:t>
            </a:r>
            <a:r>
              <a:rPr lang="en-US" sz="2400" dirty="0" smtClean="0"/>
              <a:t> </a:t>
            </a:r>
            <a:r>
              <a:rPr lang="en-US" sz="2400" dirty="0" err="1" smtClean="0"/>
              <a:t>antara</a:t>
            </a:r>
            <a:r>
              <a:rPr lang="en-US" sz="2400" dirty="0" smtClean="0"/>
              <a:t> </a:t>
            </a:r>
            <a:r>
              <a:rPr lang="en-US" sz="2400" dirty="0" err="1" smtClean="0"/>
              <a:t>kamu</a:t>
            </a:r>
            <a:r>
              <a:rPr lang="en-US" sz="2400" dirty="0" smtClean="0"/>
              <a:t>. </a:t>
            </a:r>
            <a:r>
              <a:rPr lang="en-US" sz="2400" b="1" dirty="0" err="1" smtClean="0"/>
              <a:t>Kemudian</a:t>
            </a:r>
            <a:r>
              <a:rPr lang="en-US" sz="2400" b="1" dirty="0" smtClean="0"/>
              <a:t> </a:t>
            </a:r>
            <a:r>
              <a:rPr lang="en-US" sz="2400" b="1" dirty="0" err="1" smtClean="0"/>
              <a:t>jika</a:t>
            </a:r>
            <a:r>
              <a:rPr lang="en-US" sz="2400" b="1" dirty="0" smtClean="0"/>
              <a:t> </a:t>
            </a:r>
            <a:r>
              <a:rPr lang="en-US" sz="2400" b="1" dirty="0" err="1" smtClean="0"/>
              <a:t>kamu</a:t>
            </a:r>
            <a:r>
              <a:rPr lang="en-US" sz="2400" b="1" dirty="0" smtClean="0"/>
              <a:t> </a:t>
            </a:r>
            <a:r>
              <a:rPr lang="en-US" sz="2400" b="1" dirty="0" err="1" smtClean="0"/>
              <a:t>berlainan</a:t>
            </a:r>
            <a:r>
              <a:rPr lang="en-US" sz="2400" b="1" dirty="0" smtClean="0"/>
              <a:t> </a:t>
            </a:r>
            <a:r>
              <a:rPr lang="en-US" sz="2400" b="1" dirty="0" err="1" smtClean="0"/>
              <a:t>pendapat</a:t>
            </a:r>
            <a:r>
              <a:rPr lang="en-US" sz="2400" b="1" dirty="0" smtClean="0"/>
              <a:t> </a:t>
            </a:r>
            <a:r>
              <a:rPr lang="en-US" sz="2400" b="1" dirty="0" err="1" smtClean="0"/>
              <a:t>tentang</a:t>
            </a:r>
            <a:r>
              <a:rPr lang="en-US" sz="2400" b="1" dirty="0" smtClean="0"/>
              <a:t> </a:t>
            </a:r>
            <a:r>
              <a:rPr lang="en-US" sz="2400" b="1" dirty="0" err="1" smtClean="0"/>
              <a:t>sesuatu</a:t>
            </a:r>
            <a:r>
              <a:rPr lang="en-US" sz="2400" b="1" dirty="0" smtClean="0"/>
              <a:t>, </a:t>
            </a:r>
            <a:r>
              <a:rPr lang="en-US" sz="2400" b="1" dirty="0" err="1" smtClean="0"/>
              <a:t>maka</a:t>
            </a:r>
            <a:r>
              <a:rPr lang="en-US" sz="2400" b="1" dirty="0" smtClean="0"/>
              <a:t> </a:t>
            </a:r>
            <a:r>
              <a:rPr lang="en-US" sz="2400" b="1" dirty="0" err="1" smtClean="0"/>
              <a:t>kembalikanlah</a:t>
            </a:r>
            <a:r>
              <a:rPr lang="en-US" sz="2400" b="1" dirty="0" smtClean="0"/>
              <a:t> </a:t>
            </a:r>
            <a:r>
              <a:rPr lang="en-US" sz="2400" b="1" dirty="0" err="1" smtClean="0"/>
              <a:t>ia</a:t>
            </a:r>
            <a:r>
              <a:rPr lang="en-US" sz="2400" b="1" dirty="0" smtClean="0"/>
              <a:t> </a:t>
            </a:r>
            <a:r>
              <a:rPr lang="en-US" sz="2400" b="1" dirty="0" err="1" smtClean="0"/>
              <a:t>kepada</a:t>
            </a:r>
            <a:r>
              <a:rPr lang="en-US" sz="2400" b="1" dirty="0" smtClean="0"/>
              <a:t> Allah (Al Qur'an) </a:t>
            </a:r>
            <a:r>
              <a:rPr lang="en-US" sz="2400" b="1" dirty="0" err="1" smtClean="0"/>
              <a:t>dan</a:t>
            </a:r>
            <a:r>
              <a:rPr lang="en-US" sz="2400" b="1" dirty="0" smtClean="0"/>
              <a:t> </a:t>
            </a:r>
            <a:r>
              <a:rPr lang="en-US" sz="2400" b="1" dirty="0" err="1" smtClean="0"/>
              <a:t>Rasul</a:t>
            </a:r>
            <a:r>
              <a:rPr lang="en-US" sz="2400" b="1" dirty="0" smtClean="0"/>
              <a:t> (</a:t>
            </a:r>
            <a:r>
              <a:rPr lang="en-US" sz="2400" b="1" dirty="0" err="1" smtClean="0"/>
              <a:t>sunnahnya</a:t>
            </a:r>
            <a:r>
              <a:rPr lang="en-US" sz="2400" b="1" dirty="0" smtClean="0"/>
              <a:t>), </a:t>
            </a:r>
            <a:r>
              <a:rPr lang="en-US" sz="2400" b="1" dirty="0" err="1" smtClean="0"/>
              <a:t>jika</a:t>
            </a:r>
            <a:r>
              <a:rPr lang="en-US" sz="2400" b="1" dirty="0" smtClean="0"/>
              <a:t> </a:t>
            </a:r>
            <a:r>
              <a:rPr lang="en-US" sz="2400" b="1" dirty="0" err="1" smtClean="0"/>
              <a:t>kamu</a:t>
            </a:r>
            <a:r>
              <a:rPr lang="en-US" sz="2400" b="1" dirty="0" smtClean="0"/>
              <a:t> </a:t>
            </a:r>
            <a:r>
              <a:rPr lang="en-US" sz="2400" b="1" dirty="0" err="1" smtClean="0"/>
              <a:t>benar-benar</a:t>
            </a:r>
            <a:r>
              <a:rPr lang="en-US" sz="2400" b="1" dirty="0" smtClean="0"/>
              <a:t> </a:t>
            </a:r>
            <a:r>
              <a:rPr lang="en-US" sz="2400" b="1" dirty="0" err="1" smtClean="0"/>
              <a:t>beriman</a:t>
            </a:r>
            <a:r>
              <a:rPr lang="en-US" sz="2400" b="1" dirty="0" smtClean="0"/>
              <a:t> </a:t>
            </a:r>
            <a:r>
              <a:rPr lang="en-US" sz="2400" b="1" dirty="0" err="1" smtClean="0"/>
              <a:t>kepada</a:t>
            </a:r>
            <a:r>
              <a:rPr lang="en-US" sz="2400" b="1" dirty="0" smtClean="0"/>
              <a:t> Allah </a:t>
            </a:r>
            <a:r>
              <a:rPr lang="en-US" sz="2400" b="1" dirty="0" err="1" smtClean="0"/>
              <a:t>dan</a:t>
            </a:r>
            <a:r>
              <a:rPr lang="en-US" sz="2400" b="1" dirty="0" smtClean="0"/>
              <a:t> </a:t>
            </a:r>
            <a:r>
              <a:rPr lang="en-US" sz="2400" b="1" dirty="0" err="1" smtClean="0"/>
              <a:t>hari</a:t>
            </a:r>
            <a:r>
              <a:rPr lang="en-US" sz="2400" b="1" dirty="0" smtClean="0"/>
              <a:t> </a:t>
            </a:r>
            <a:r>
              <a:rPr lang="en-US" sz="2400" b="1" dirty="0" err="1" smtClean="0"/>
              <a:t>kemudian</a:t>
            </a:r>
            <a:r>
              <a:rPr lang="en-US" sz="2400" b="1" dirty="0" smtClean="0"/>
              <a:t>.</a:t>
            </a:r>
            <a:r>
              <a:rPr lang="en-US" sz="2400" dirty="0" smtClean="0"/>
              <a:t> Yang </a:t>
            </a:r>
            <a:r>
              <a:rPr lang="en-US" sz="2400" dirty="0" err="1" smtClean="0"/>
              <a:t>demikian</a:t>
            </a:r>
            <a:r>
              <a:rPr lang="en-US" sz="2400" dirty="0" smtClean="0"/>
              <a:t> </a:t>
            </a:r>
            <a:r>
              <a:rPr lang="en-US" sz="2400" dirty="0" err="1" smtClean="0"/>
              <a:t>itu</a:t>
            </a:r>
            <a:r>
              <a:rPr lang="en-US" sz="2400" dirty="0" smtClean="0"/>
              <a:t> </a:t>
            </a:r>
            <a:r>
              <a:rPr lang="en-US" sz="2400" dirty="0" err="1" smtClean="0"/>
              <a:t>lebih</a:t>
            </a:r>
            <a:r>
              <a:rPr lang="en-US" sz="2400" dirty="0" smtClean="0"/>
              <a:t> </a:t>
            </a:r>
            <a:r>
              <a:rPr lang="en-US" sz="2400" dirty="0" err="1" smtClean="0"/>
              <a:t>utama</a:t>
            </a:r>
            <a:r>
              <a:rPr lang="en-US" sz="2400" dirty="0" smtClean="0"/>
              <a:t> (</a:t>
            </a:r>
            <a:r>
              <a:rPr lang="en-US" sz="2400" dirty="0" err="1" smtClean="0"/>
              <a:t>bagimu</a:t>
            </a:r>
            <a:r>
              <a:rPr lang="en-US" sz="2400" dirty="0" smtClean="0"/>
              <a:t>) </a:t>
            </a:r>
            <a:r>
              <a:rPr lang="en-US" sz="2400" dirty="0" err="1" smtClean="0"/>
              <a:t>dan</a:t>
            </a:r>
            <a:r>
              <a:rPr lang="en-US" sz="2400" dirty="0" smtClean="0"/>
              <a:t> </a:t>
            </a:r>
            <a:r>
              <a:rPr lang="en-US" sz="2400" dirty="0" err="1" smtClean="0"/>
              <a:t>lebih</a:t>
            </a:r>
            <a:r>
              <a:rPr lang="en-US" sz="2400" dirty="0" smtClean="0"/>
              <a:t> </a:t>
            </a:r>
            <a:r>
              <a:rPr lang="en-US" sz="2400" dirty="0" err="1" smtClean="0"/>
              <a:t>baik</a:t>
            </a:r>
            <a:r>
              <a:rPr lang="en-US" sz="2400" dirty="0" smtClean="0"/>
              <a:t> </a:t>
            </a:r>
            <a:r>
              <a:rPr lang="en-US" sz="2400" dirty="0" err="1" smtClean="0"/>
              <a:t>akibatnya</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lnSpcReduction="10000"/>
          </a:bodyPr>
          <a:lstStyle/>
          <a:p>
            <a:pPr algn="justLow">
              <a:buNone/>
            </a:pPr>
            <a:r>
              <a:rPr lang="en-US" dirty="0" smtClean="0"/>
              <a:t>   1. </a:t>
            </a:r>
            <a:r>
              <a:rPr lang="en-US" dirty="0" err="1" smtClean="0"/>
              <a:t>Adalah</a:t>
            </a:r>
            <a:r>
              <a:rPr lang="en-US" dirty="0" smtClean="0"/>
              <a:t> </a:t>
            </a:r>
            <a:r>
              <a:rPr lang="en-US" dirty="0" err="1" smtClean="0"/>
              <a:t>Rasulullah</a:t>
            </a:r>
            <a:r>
              <a:rPr lang="en-US" dirty="0" smtClean="0"/>
              <a:t> saw. </a:t>
            </a:r>
            <a:r>
              <a:rPr lang="en-US" dirty="0" err="1" smtClean="0"/>
              <a:t>apabila</a:t>
            </a:r>
            <a:r>
              <a:rPr lang="en-US" dirty="0" smtClean="0"/>
              <a:t> </a:t>
            </a:r>
            <a:r>
              <a:rPr lang="en-US" dirty="0" err="1" smtClean="0"/>
              <a:t>berdiri</a:t>
            </a:r>
            <a:r>
              <a:rPr lang="en-US" dirty="0" smtClean="0"/>
              <a:t> </a:t>
            </a:r>
            <a:r>
              <a:rPr lang="en-US" dirty="0" err="1" smtClean="0"/>
              <a:t>hendak</a:t>
            </a:r>
            <a:r>
              <a:rPr lang="en-US" dirty="0" smtClean="0"/>
              <a:t> </a:t>
            </a:r>
            <a:r>
              <a:rPr lang="en-US" dirty="0" err="1" smtClean="0"/>
              <a:t>melakukan</a:t>
            </a:r>
            <a:r>
              <a:rPr lang="en-US" dirty="0" smtClean="0"/>
              <a:t> </a:t>
            </a:r>
            <a:r>
              <a:rPr lang="en-US" dirty="0" err="1" smtClean="0"/>
              <a:t>shalat</a:t>
            </a:r>
            <a:r>
              <a:rPr lang="en-US" dirty="0" smtClean="0"/>
              <a:t> </a:t>
            </a:r>
            <a:r>
              <a:rPr lang="en-US" dirty="0" err="1" smtClean="0"/>
              <a:t>diucapkan</a:t>
            </a:r>
            <a:r>
              <a:rPr lang="en-US" dirty="0" smtClean="0"/>
              <a:t> </a:t>
            </a:r>
            <a:r>
              <a:rPr lang="en-US" dirty="0" err="1" smtClean="0"/>
              <a:t>takbir</a:t>
            </a:r>
            <a:r>
              <a:rPr lang="en-US" dirty="0" smtClean="0"/>
              <a:t>, </a:t>
            </a:r>
            <a:r>
              <a:rPr lang="en-US" dirty="0" err="1" smtClean="0"/>
              <a:t>kemudian</a:t>
            </a:r>
            <a:r>
              <a:rPr lang="en-US" dirty="0" smtClean="0"/>
              <a:t> </a:t>
            </a:r>
            <a:r>
              <a:rPr lang="en-US" dirty="0" err="1" smtClean="0"/>
              <a:t>dilafadkannya</a:t>
            </a:r>
            <a:r>
              <a:rPr lang="en-US" dirty="0" smtClean="0"/>
              <a:t> (</a:t>
            </a:r>
            <a:r>
              <a:rPr lang="en-US" dirty="0" err="1" smtClean="0"/>
              <a:t>do’a</a:t>
            </a:r>
            <a:r>
              <a:rPr lang="en-US" dirty="0" smtClean="0"/>
              <a:t>): ‘</a:t>
            </a:r>
            <a:r>
              <a:rPr lang="en-US" dirty="0" err="1" smtClean="0"/>
              <a:t>aku</a:t>
            </a:r>
            <a:r>
              <a:rPr lang="en-US" dirty="0" smtClean="0"/>
              <a:t> </a:t>
            </a:r>
            <a:r>
              <a:rPr lang="en-US" dirty="0" err="1" smtClean="0"/>
              <a:t>hadapkan</a:t>
            </a:r>
            <a:r>
              <a:rPr lang="en-US" dirty="0" smtClean="0"/>
              <a:t> </a:t>
            </a:r>
            <a:r>
              <a:rPr lang="en-US" dirty="0" err="1" smtClean="0"/>
              <a:t>wajahku</a:t>
            </a:r>
            <a:r>
              <a:rPr lang="en-US" dirty="0" smtClean="0"/>
              <a:t> </a:t>
            </a:r>
            <a:r>
              <a:rPr lang="en-US" dirty="0" err="1" smtClean="0"/>
              <a:t>ke</a:t>
            </a:r>
            <a:r>
              <a:rPr lang="en-US" dirty="0" smtClean="0"/>
              <a:t> </a:t>
            </a:r>
            <a:r>
              <a:rPr lang="en-US" dirty="0" err="1" smtClean="0"/>
              <a:t>hadirat</a:t>
            </a:r>
            <a:r>
              <a:rPr lang="en-US" dirty="0" smtClean="0"/>
              <a:t> </a:t>
            </a:r>
            <a:r>
              <a:rPr lang="en-US" dirty="0" err="1" smtClean="0"/>
              <a:t>Tuhan</a:t>
            </a:r>
            <a:r>
              <a:rPr lang="en-US" dirty="0" smtClean="0"/>
              <a:t> (Allah) yang </a:t>
            </a:r>
            <a:r>
              <a:rPr lang="en-US" dirty="0" err="1" smtClean="0"/>
              <a:t>telah</a:t>
            </a:r>
            <a:r>
              <a:rPr lang="en-US" dirty="0" smtClean="0"/>
              <a:t> </a:t>
            </a:r>
            <a:r>
              <a:rPr lang="en-US" dirty="0" err="1" smtClean="0"/>
              <a:t>menciptakan</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a:t>
            </a:r>
            <a:r>
              <a:rPr lang="en-US" dirty="0" err="1" smtClean="0"/>
              <a:t>dengan</a:t>
            </a:r>
            <a:r>
              <a:rPr lang="en-US" dirty="0" smtClean="0"/>
              <a:t> </a:t>
            </a:r>
            <a:r>
              <a:rPr lang="en-US" dirty="0" err="1" smtClean="0"/>
              <a:t>tunduk</a:t>
            </a:r>
            <a:r>
              <a:rPr lang="en-US" dirty="0" smtClean="0"/>
              <a:t> </a:t>
            </a:r>
            <a:r>
              <a:rPr lang="en-US" dirty="0" err="1" smtClean="0"/>
              <a:t>dan</a:t>
            </a:r>
            <a:r>
              <a:rPr lang="en-US" dirty="0" smtClean="0"/>
              <a:t> </a:t>
            </a:r>
            <a:r>
              <a:rPr lang="en-US" dirty="0" err="1" smtClean="0"/>
              <a:t>menyerahkan</a:t>
            </a:r>
            <a:r>
              <a:rPr lang="en-US" dirty="0" smtClean="0"/>
              <a:t> </a:t>
            </a:r>
            <a:r>
              <a:rPr lang="en-US" dirty="0" err="1" smtClean="0"/>
              <a:t>diri</a:t>
            </a:r>
            <a:r>
              <a:rPr lang="en-US" dirty="0" smtClean="0"/>
              <a:t>. Dan </a:t>
            </a:r>
            <a:r>
              <a:rPr lang="en-US" dirty="0" err="1" smtClean="0"/>
              <a:t>aku</a:t>
            </a:r>
            <a:r>
              <a:rPr lang="en-US" dirty="0" smtClean="0"/>
              <a:t> </a:t>
            </a:r>
            <a:r>
              <a:rPr lang="en-US" dirty="0" err="1" smtClean="0"/>
              <a:t>bukan</a:t>
            </a:r>
            <a:r>
              <a:rPr lang="en-US" dirty="0" smtClean="0"/>
              <a:t> </a:t>
            </a:r>
            <a:r>
              <a:rPr lang="en-US" dirty="0" err="1" smtClean="0"/>
              <a:t>dari</a:t>
            </a:r>
            <a:r>
              <a:rPr lang="en-US" dirty="0" smtClean="0"/>
              <a:t> </a:t>
            </a:r>
            <a:r>
              <a:rPr lang="en-US" dirty="0" err="1" smtClean="0"/>
              <a:t>golongan</a:t>
            </a:r>
            <a:r>
              <a:rPr lang="en-US" dirty="0" smtClean="0"/>
              <a:t> </a:t>
            </a:r>
            <a:r>
              <a:rPr lang="en-US" dirty="0" err="1" smtClean="0"/>
              <a:t>orang-orang</a:t>
            </a:r>
            <a:r>
              <a:rPr lang="en-US" dirty="0" smtClean="0"/>
              <a:t>   yang </a:t>
            </a:r>
            <a:r>
              <a:rPr lang="en-US" dirty="0" err="1" smtClean="0"/>
              <a:t>musyrik</a:t>
            </a:r>
            <a:r>
              <a:rPr lang="en-US" dirty="0" smtClean="0"/>
              <a:t>. </a:t>
            </a:r>
            <a:r>
              <a:rPr lang="en-US" dirty="0" err="1" smtClean="0"/>
              <a:t>Sesungguhnya</a:t>
            </a:r>
            <a:r>
              <a:rPr lang="en-US" dirty="0" smtClean="0"/>
              <a:t> </a:t>
            </a:r>
            <a:r>
              <a:rPr lang="en-US" dirty="0" err="1" smtClean="0"/>
              <a:t>shalatku</a:t>
            </a:r>
            <a:r>
              <a:rPr lang="en-US" dirty="0" smtClean="0"/>
              <a:t>, </a:t>
            </a:r>
            <a:r>
              <a:rPr lang="en-US" dirty="0" err="1" smtClean="0"/>
              <a:t>ibadahmu</a:t>
            </a:r>
            <a:r>
              <a:rPr lang="en-US" dirty="0" smtClean="0"/>
              <a:t>, </a:t>
            </a:r>
            <a:r>
              <a:rPr lang="en-US" dirty="0" err="1" smtClean="0"/>
              <a:t>hidup</a:t>
            </a:r>
            <a:r>
              <a:rPr lang="en-US" dirty="0" smtClean="0"/>
              <a:t> </a:t>
            </a:r>
            <a:r>
              <a:rPr lang="en-US" dirty="0" err="1" smtClean="0"/>
              <a:t>serta</a:t>
            </a:r>
            <a:r>
              <a:rPr lang="en-US" dirty="0" smtClean="0"/>
              <a:t> </a:t>
            </a:r>
            <a:r>
              <a:rPr lang="en-US" dirty="0" err="1" smtClean="0"/>
              <a:t>matiku</a:t>
            </a:r>
            <a:r>
              <a:rPr lang="en-US" dirty="0" smtClean="0"/>
              <a:t> </a:t>
            </a:r>
            <a:r>
              <a:rPr lang="en-US" dirty="0" err="1" smtClean="0"/>
              <a:t>adalah</a:t>
            </a:r>
            <a:r>
              <a:rPr lang="en-US" dirty="0" smtClean="0"/>
              <a:t> </a:t>
            </a:r>
            <a:r>
              <a:rPr lang="en-US" dirty="0" err="1" smtClean="0"/>
              <a:t>semata</a:t>
            </a:r>
            <a:r>
              <a:rPr lang="en-US" dirty="0" smtClean="0"/>
              <a:t> </a:t>
            </a:r>
            <a:r>
              <a:rPr lang="en-US" dirty="0" err="1" smtClean="0"/>
              <a:t>mata</a:t>
            </a:r>
            <a:r>
              <a:rPr lang="en-US" dirty="0" smtClean="0"/>
              <a:t> </a:t>
            </a:r>
            <a:r>
              <a:rPr lang="en-US" dirty="0" err="1" smtClean="0"/>
              <a:t>untuk</a:t>
            </a:r>
            <a:r>
              <a:rPr lang="en-US" dirty="0" smtClean="0"/>
              <a:t> Allah </a:t>
            </a:r>
            <a:r>
              <a:rPr lang="en-US" dirty="0" err="1" smtClean="0"/>
              <a:t>penguasa</a:t>
            </a:r>
            <a:r>
              <a:rPr lang="en-US" dirty="0" smtClean="0"/>
              <a:t> </a:t>
            </a:r>
            <a:r>
              <a:rPr lang="en-US" dirty="0" err="1" smtClean="0"/>
              <a:t>semesta</a:t>
            </a:r>
            <a:r>
              <a:rPr lang="en-US" dirty="0" smtClean="0"/>
              <a:t> </a:t>
            </a:r>
            <a:r>
              <a:rPr lang="en-US" dirty="0" err="1" smtClean="0"/>
              <a:t>alam</a:t>
            </a:r>
            <a:r>
              <a:rPr lang="en-US" dirty="0" smtClean="0"/>
              <a: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229600" cy="4525963"/>
          </a:xfrm>
        </p:spPr>
        <p:txBody>
          <a:bodyPr>
            <a:normAutofit fontScale="92500" lnSpcReduction="20000"/>
          </a:bodyPr>
          <a:lstStyle/>
          <a:p>
            <a:pPr algn="justLow">
              <a:buNone/>
            </a:pPr>
            <a:r>
              <a:rPr lang="en-US" dirty="0" smtClean="0"/>
              <a:t>    </a:t>
            </a:r>
            <a:r>
              <a:rPr lang="en-US" dirty="0" err="1" smtClean="0"/>
              <a:t>Tiada</a:t>
            </a:r>
            <a:r>
              <a:rPr lang="en-US" dirty="0" smtClean="0"/>
              <a:t> </a:t>
            </a:r>
            <a:r>
              <a:rPr lang="en-US" dirty="0" err="1" smtClean="0"/>
              <a:t>sekutu</a:t>
            </a:r>
            <a:r>
              <a:rPr lang="en-US" dirty="0" smtClean="0"/>
              <a:t> </a:t>
            </a:r>
            <a:r>
              <a:rPr lang="en-US" dirty="0" err="1" smtClean="0"/>
              <a:t>baginya</a:t>
            </a:r>
            <a:r>
              <a:rPr lang="en-US" dirty="0" smtClean="0"/>
              <a:t>, </a:t>
            </a:r>
            <a:r>
              <a:rPr lang="en-US" dirty="0" err="1" smtClean="0"/>
              <a:t>dan</a:t>
            </a:r>
            <a:r>
              <a:rPr lang="en-US" dirty="0" smtClean="0"/>
              <a:t> </a:t>
            </a:r>
            <a:r>
              <a:rPr lang="en-US" dirty="0" err="1" smtClean="0"/>
              <a:t>termasuk</a:t>
            </a:r>
            <a:r>
              <a:rPr lang="en-US" dirty="0" smtClean="0"/>
              <a:t> </a:t>
            </a:r>
            <a:r>
              <a:rPr lang="en-US" dirty="0" err="1" smtClean="0"/>
              <a:t>orang-orang</a:t>
            </a:r>
            <a:r>
              <a:rPr lang="en-US" dirty="0" smtClean="0"/>
              <a:t> yang </a:t>
            </a:r>
            <a:r>
              <a:rPr lang="en-US" dirty="0" err="1" smtClean="0"/>
              <a:t>berserah</a:t>
            </a:r>
            <a:r>
              <a:rPr lang="en-US" dirty="0" smtClean="0"/>
              <a:t> </a:t>
            </a:r>
            <a:r>
              <a:rPr lang="en-US" dirty="0" err="1" smtClean="0"/>
              <a:t>diri</a:t>
            </a:r>
            <a:r>
              <a:rPr lang="en-US" dirty="0" smtClean="0"/>
              <a:t>. </a:t>
            </a:r>
            <a:r>
              <a:rPr lang="en-US" dirty="0" err="1" smtClean="0"/>
              <a:t>Ya</a:t>
            </a:r>
            <a:r>
              <a:rPr lang="en-US" dirty="0" smtClean="0"/>
              <a:t> Allah, </a:t>
            </a:r>
            <a:r>
              <a:rPr lang="en-US" dirty="0" err="1" smtClean="0"/>
              <a:t>Engkaulah</a:t>
            </a:r>
            <a:r>
              <a:rPr lang="en-US" dirty="0" smtClean="0"/>
              <a:t> </a:t>
            </a:r>
            <a:r>
              <a:rPr lang="en-US" dirty="0" err="1" smtClean="0"/>
              <a:t>tuhanku</a:t>
            </a:r>
            <a:r>
              <a:rPr lang="en-US" dirty="0" smtClean="0"/>
              <a:t> </a:t>
            </a:r>
            <a:r>
              <a:rPr lang="en-US" dirty="0" err="1" smtClean="0"/>
              <a:t>dan</a:t>
            </a:r>
            <a:r>
              <a:rPr lang="en-US" dirty="0" smtClean="0"/>
              <a:t> </a:t>
            </a:r>
            <a:r>
              <a:rPr lang="en-US" dirty="0" err="1" smtClean="0"/>
              <a:t>aku</a:t>
            </a:r>
            <a:r>
              <a:rPr lang="en-US" dirty="0" smtClean="0"/>
              <a:t> </a:t>
            </a:r>
            <a:r>
              <a:rPr lang="en-US" dirty="0" err="1" smtClean="0"/>
              <a:t>adalah</a:t>
            </a:r>
            <a:r>
              <a:rPr lang="en-US" dirty="0" smtClean="0"/>
              <a:t> </a:t>
            </a:r>
            <a:r>
              <a:rPr lang="en-US" dirty="0" err="1" smtClean="0"/>
              <a:t>hambamu</a:t>
            </a:r>
            <a:r>
              <a:rPr lang="en-US" dirty="0" smtClean="0"/>
              <a:t>, </a:t>
            </a:r>
            <a:r>
              <a:rPr lang="en-US" dirty="0" err="1" smtClean="0"/>
              <a:t>aku</a:t>
            </a:r>
            <a:r>
              <a:rPr lang="en-US" dirty="0" smtClean="0"/>
              <a:t> </a:t>
            </a:r>
            <a:r>
              <a:rPr lang="en-US" dirty="0" err="1" smtClean="0"/>
              <a:t>telah</a:t>
            </a:r>
            <a:r>
              <a:rPr lang="en-US" dirty="0" smtClean="0"/>
              <a:t> </a:t>
            </a:r>
            <a:r>
              <a:rPr lang="en-US" dirty="0" err="1" smtClean="0"/>
              <a:t>berbuat</a:t>
            </a:r>
            <a:r>
              <a:rPr lang="en-US" dirty="0" smtClean="0"/>
              <a:t> </a:t>
            </a:r>
            <a:r>
              <a:rPr lang="en-US" dirty="0" err="1" smtClean="0"/>
              <a:t>aniaya</a:t>
            </a:r>
            <a:r>
              <a:rPr lang="en-US" dirty="0" smtClean="0"/>
              <a:t> </a:t>
            </a:r>
            <a:r>
              <a:rPr lang="en-US" dirty="0" err="1" smtClean="0"/>
              <a:t>terhadap</a:t>
            </a:r>
            <a:r>
              <a:rPr lang="en-US" dirty="0" smtClean="0"/>
              <a:t> </a:t>
            </a:r>
            <a:r>
              <a:rPr lang="en-US" dirty="0" err="1" smtClean="0"/>
              <a:t>diriku</a:t>
            </a:r>
            <a:r>
              <a:rPr lang="en-US" dirty="0" smtClean="0"/>
              <a:t> </a:t>
            </a:r>
            <a:r>
              <a:rPr lang="en-US" dirty="0" err="1" smtClean="0"/>
              <a:t>dan</a:t>
            </a:r>
            <a:r>
              <a:rPr lang="en-US" dirty="0" smtClean="0"/>
              <a:t> </a:t>
            </a:r>
            <a:r>
              <a:rPr lang="en-US" dirty="0" err="1" smtClean="0"/>
              <a:t>aku</a:t>
            </a:r>
            <a:r>
              <a:rPr lang="en-US" dirty="0" smtClean="0"/>
              <a:t> </a:t>
            </a:r>
            <a:r>
              <a:rPr lang="en-US" dirty="0" err="1" smtClean="0"/>
              <a:t>mengakui</a:t>
            </a:r>
            <a:r>
              <a:rPr lang="en-US" dirty="0" smtClean="0"/>
              <a:t> </a:t>
            </a:r>
            <a:r>
              <a:rPr lang="en-US" dirty="0" err="1" smtClean="0"/>
              <a:t>semua</a:t>
            </a:r>
            <a:r>
              <a:rPr lang="en-US" dirty="0" smtClean="0"/>
              <a:t> </a:t>
            </a:r>
            <a:r>
              <a:rPr lang="en-US" dirty="0" err="1" smtClean="0"/>
              <a:t>kesalahanku</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ampunilah</a:t>
            </a:r>
            <a:r>
              <a:rPr lang="en-US" dirty="0" smtClean="0"/>
              <a:t> </a:t>
            </a:r>
            <a:r>
              <a:rPr lang="en-US" dirty="0" err="1" smtClean="0"/>
              <a:t>seluruh</a:t>
            </a:r>
            <a:r>
              <a:rPr lang="en-US" dirty="0" smtClean="0"/>
              <a:t> </a:t>
            </a:r>
            <a:r>
              <a:rPr lang="en-US" dirty="0" err="1" smtClean="0"/>
              <a:t>dosaku</a:t>
            </a:r>
            <a:r>
              <a:rPr lang="en-US" dirty="0" smtClean="0"/>
              <a:t>. Dan </a:t>
            </a:r>
            <a:r>
              <a:rPr lang="en-US" dirty="0" err="1" smtClean="0"/>
              <a:t>tiadalah</a:t>
            </a:r>
            <a:r>
              <a:rPr lang="en-US" dirty="0" smtClean="0"/>
              <a:t> yang </a:t>
            </a:r>
            <a:r>
              <a:rPr lang="en-US" dirty="0" err="1" smtClean="0"/>
              <a:t>dapat</a:t>
            </a:r>
            <a:r>
              <a:rPr lang="en-US" dirty="0" smtClean="0"/>
              <a:t> </a:t>
            </a:r>
            <a:r>
              <a:rPr lang="en-US" dirty="0" err="1" smtClean="0"/>
              <a:t>menampuni</a:t>
            </a:r>
            <a:r>
              <a:rPr lang="en-US" dirty="0" smtClean="0"/>
              <a:t> </a:t>
            </a:r>
            <a:r>
              <a:rPr lang="en-US" dirty="0" err="1" smtClean="0"/>
              <a:t>segala</a:t>
            </a:r>
            <a:r>
              <a:rPr lang="en-US" dirty="0" smtClean="0"/>
              <a:t> </a:t>
            </a:r>
            <a:r>
              <a:rPr lang="en-US" dirty="0" err="1" smtClean="0"/>
              <a:t>dosa</a:t>
            </a:r>
            <a:r>
              <a:rPr lang="en-US" dirty="0" smtClean="0"/>
              <a:t> </a:t>
            </a:r>
            <a:r>
              <a:rPr lang="en-US" dirty="0" err="1" smtClean="0"/>
              <a:t>kecuali</a:t>
            </a:r>
            <a:r>
              <a:rPr lang="en-US" dirty="0" smtClean="0"/>
              <a:t> </a:t>
            </a:r>
            <a:r>
              <a:rPr lang="en-US" dirty="0" err="1" smtClean="0"/>
              <a:t>engkau</a:t>
            </a:r>
            <a:r>
              <a:rPr lang="en-US" dirty="0" smtClean="0"/>
              <a:t> </a:t>
            </a:r>
            <a:r>
              <a:rPr lang="en-US" dirty="0" err="1" smtClean="0"/>
              <a:t>semata</a:t>
            </a:r>
            <a:r>
              <a:rPr lang="en-US" dirty="0" smtClean="0"/>
              <a:t>. Dan </a:t>
            </a:r>
            <a:r>
              <a:rPr lang="en-US" dirty="0" err="1" smtClean="0"/>
              <a:t>tunjukilah</a:t>
            </a:r>
            <a:r>
              <a:rPr lang="en-US" dirty="0" smtClean="0"/>
              <a:t> </a:t>
            </a:r>
            <a:r>
              <a:rPr lang="en-US" dirty="0" err="1" smtClean="0"/>
              <a:t>aku</a:t>
            </a:r>
            <a:r>
              <a:rPr lang="en-US" dirty="0" smtClean="0"/>
              <a:t> </a:t>
            </a:r>
            <a:r>
              <a:rPr lang="en-US" dirty="0" err="1" smtClean="0"/>
              <a:t>kepada</a:t>
            </a:r>
            <a:r>
              <a:rPr lang="en-US" dirty="0" smtClean="0"/>
              <a:t> </a:t>
            </a:r>
            <a:r>
              <a:rPr lang="en-US" dirty="0" err="1" smtClean="0"/>
              <a:t>akhlak</a:t>
            </a:r>
            <a:r>
              <a:rPr lang="en-US" dirty="0" smtClean="0"/>
              <a:t> yang </a:t>
            </a:r>
            <a:r>
              <a:rPr lang="en-US" dirty="0" err="1" smtClean="0"/>
              <a:t>terbaik</a:t>
            </a:r>
            <a:r>
              <a:rPr lang="en-US" dirty="0" smtClean="0"/>
              <a:t>, (</a:t>
            </a:r>
            <a:r>
              <a:rPr lang="en-US" dirty="0" err="1" smtClean="0"/>
              <a:t>sebaliknya</a:t>
            </a:r>
            <a:r>
              <a:rPr lang="en-US" dirty="0" smtClean="0"/>
              <a:t>) </a:t>
            </a:r>
            <a:r>
              <a:rPr lang="en-US" dirty="0" err="1" smtClean="0"/>
              <a:t>jauhkanlah</a:t>
            </a:r>
            <a:r>
              <a:rPr lang="en-US" dirty="0" smtClean="0"/>
              <a:t> </a:t>
            </a:r>
            <a:r>
              <a:rPr lang="en-US" dirty="0" err="1" smtClean="0"/>
              <a:t>aku</a:t>
            </a:r>
            <a:r>
              <a:rPr lang="en-US" dirty="0" smtClean="0"/>
              <a:t> </a:t>
            </a:r>
            <a:r>
              <a:rPr lang="en-US" dirty="0" err="1" smtClean="0"/>
              <a:t>dari</a:t>
            </a:r>
            <a:r>
              <a:rPr lang="en-US" dirty="0" smtClean="0"/>
              <a:t> </a:t>
            </a:r>
            <a:r>
              <a:rPr lang="en-US" dirty="0" err="1" smtClean="0"/>
              <a:t>akhlak</a:t>
            </a:r>
            <a:r>
              <a:rPr lang="en-US" dirty="0" smtClean="0"/>
              <a:t> yang </a:t>
            </a:r>
            <a:r>
              <a:rPr lang="en-US" dirty="0" err="1" smtClean="0"/>
              <a:t>jelek</a:t>
            </a:r>
            <a:r>
              <a:rPr lang="en-US" dirty="0" smtClean="0"/>
              <a:t>. </a:t>
            </a:r>
            <a:r>
              <a:rPr lang="en-US" dirty="0" err="1" smtClean="0"/>
              <a:t>Tak</a:t>
            </a:r>
            <a:r>
              <a:rPr lang="en-US" dirty="0" smtClean="0"/>
              <a:t> </a:t>
            </a:r>
            <a:r>
              <a:rPr lang="en-US" dirty="0" err="1" smtClean="0"/>
              <a:t>ada</a:t>
            </a:r>
            <a:r>
              <a:rPr lang="en-US" dirty="0" smtClean="0"/>
              <a:t> </a:t>
            </a:r>
            <a:r>
              <a:rPr lang="en-US" dirty="0" err="1" smtClean="0"/>
              <a:t>seorangpun</a:t>
            </a:r>
            <a:r>
              <a:rPr lang="en-US" dirty="0" smtClean="0"/>
              <a:t> yang </a:t>
            </a:r>
            <a:r>
              <a:rPr lang="en-US" dirty="0" err="1" smtClean="0"/>
              <a:t>dapat</a:t>
            </a:r>
            <a:r>
              <a:rPr lang="en-US" dirty="0" smtClean="0"/>
              <a:t> </a:t>
            </a:r>
            <a:r>
              <a:rPr lang="en-US" dirty="0" err="1" smtClean="0"/>
              <a:t>menjauhkan</a:t>
            </a:r>
            <a:r>
              <a:rPr lang="en-US" dirty="0" smtClean="0"/>
              <a:t> </a:t>
            </a:r>
            <a:r>
              <a:rPr lang="en-US" dirty="0" err="1" smtClean="0"/>
              <a:t>aku</a:t>
            </a:r>
            <a:r>
              <a:rPr lang="en-US" dirty="0" smtClean="0"/>
              <a:t> </a:t>
            </a:r>
            <a:r>
              <a:rPr lang="en-US" dirty="0" err="1" smtClean="0"/>
              <a:t>dari</a:t>
            </a:r>
            <a:r>
              <a:rPr lang="en-US" dirty="0" smtClean="0"/>
              <a:t> </a:t>
            </a:r>
            <a:r>
              <a:rPr lang="en-US" dirty="0" err="1" smtClean="0"/>
              <a:t>akhlak</a:t>
            </a:r>
            <a:r>
              <a:rPr lang="en-US" dirty="0" smtClean="0"/>
              <a:t> yang </a:t>
            </a:r>
            <a:r>
              <a:rPr lang="en-US" dirty="0" err="1" smtClean="0"/>
              <a:t>jelek</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229600" cy="4525963"/>
          </a:xfrm>
        </p:spPr>
        <p:txBody>
          <a:bodyPr>
            <a:normAutofit fontScale="92500" lnSpcReduction="10000"/>
          </a:bodyPr>
          <a:lstStyle/>
          <a:p>
            <a:pPr algn="justLow">
              <a:buNone/>
            </a:pPr>
            <a:r>
              <a:rPr lang="en-US" dirty="0" smtClean="0"/>
              <a:t>    </a:t>
            </a:r>
            <a:r>
              <a:rPr lang="en-US" dirty="0" err="1" smtClean="0"/>
              <a:t>kecuali</a:t>
            </a:r>
            <a:r>
              <a:rPr lang="en-US" dirty="0" smtClean="0"/>
              <a:t> </a:t>
            </a:r>
            <a:r>
              <a:rPr lang="en-US" dirty="0" err="1" smtClean="0"/>
              <a:t>engkau</a:t>
            </a:r>
            <a:r>
              <a:rPr lang="en-US" dirty="0" smtClean="0"/>
              <a:t> </a:t>
            </a:r>
            <a:r>
              <a:rPr lang="en-US" dirty="0" err="1" smtClean="0"/>
              <a:t>semata</a:t>
            </a:r>
            <a:r>
              <a:rPr lang="en-US" dirty="0" smtClean="0"/>
              <a:t>. </a:t>
            </a:r>
            <a:r>
              <a:rPr lang="en-US" dirty="0" err="1" smtClean="0"/>
              <a:t>Aku</a:t>
            </a:r>
            <a:r>
              <a:rPr lang="en-US" dirty="0" smtClean="0"/>
              <a:t> </a:t>
            </a:r>
            <a:r>
              <a:rPr lang="en-US" dirty="0" err="1" smtClean="0"/>
              <a:t>penuhi</a:t>
            </a:r>
            <a:r>
              <a:rPr lang="en-US" dirty="0" smtClean="0"/>
              <a:t> </a:t>
            </a:r>
            <a:r>
              <a:rPr lang="en-US" dirty="0" err="1" smtClean="0"/>
              <a:t>panggilan</a:t>
            </a:r>
            <a:r>
              <a:rPr lang="en-US" dirty="0" smtClean="0"/>
              <a:t>-Mu </a:t>
            </a:r>
            <a:r>
              <a:rPr lang="en-US" dirty="0" err="1" smtClean="0"/>
              <a:t>Ya</a:t>
            </a:r>
            <a:r>
              <a:rPr lang="en-US" dirty="0" smtClean="0"/>
              <a:t> Allah </a:t>
            </a:r>
            <a:r>
              <a:rPr lang="en-US" dirty="0" err="1" smtClean="0"/>
              <a:t>dan</a:t>
            </a:r>
            <a:r>
              <a:rPr lang="en-US" dirty="0" smtClean="0"/>
              <a:t> </a:t>
            </a:r>
            <a:r>
              <a:rPr lang="en-US" dirty="0" err="1" smtClean="0"/>
              <a:t>aku</a:t>
            </a:r>
            <a:r>
              <a:rPr lang="en-US" dirty="0" smtClean="0"/>
              <a:t> </a:t>
            </a:r>
            <a:r>
              <a:rPr lang="en-US" dirty="0" err="1" smtClean="0"/>
              <a:t>patuhi</a:t>
            </a:r>
            <a:r>
              <a:rPr lang="en-US" dirty="0" smtClean="0"/>
              <a:t> </a:t>
            </a:r>
            <a:r>
              <a:rPr lang="en-US" dirty="0" err="1" smtClean="0"/>
              <a:t>perintah</a:t>
            </a:r>
            <a:r>
              <a:rPr lang="en-US" dirty="0" smtClean="0"/>
              <a:t>-Mu. Dan </a:t>
            </a:r>
            <a:r>
              <a:rPr lang="en-US" dirty="0" err="1" smtClean="0"/>
              <a:t>kebaikan</a:t>
            </a:r>
            <a:r>
              <a:rPr lang="en-US" dirty="0" smtClean="0"/>
              <a:t> </a:t>
            </a:r>
            <a:r>
              <a:rPr lang="en-US" dirty="0" err="1" smtClean="0"/>
              <a:t>itu</a:t>
            </a:r>
            <a:r>
              <a:rPr lang="en-US" dirty="0" smtClean="0"/>
              <a:t> </a:t>
            </a:r>
            <a:r>
              <a:rPr lang="en-US" dirty="0" err="1" smtClean="0"/>
              <a:t>seluruhnya</a:t>
            </a:r>
            <a:r>
              <a:rPr lang="en-US" dirty="0" smtClean="0"/>
              <a:t> </a:t>
            </a:r>
            <a:r>
              <a:rPr lang="en-US" dirty="0" err="1" smtClean="0"/>
              <a:t>berada</a:t>
            </a:r>
            <a:r>
              <a:rPr lang="en-US" dirty="0" smtClean="0"/>
              <a:t> </a:t>
            </a:r>
            <a:r>
              <a:rPr lang="en-US" dirty="0" err="1" smtClean="0"/>
              <a:t>ditangan</a:t>
            </a:r>
            <a:r>
              <a:rPr lang="en-US" dirty="0" smtClean="0"/>
              <a:t>-Mu, </a:t>
            </a:r>
            <a:r>
              <a:rPr lang="en-US" dirty="0" err="1" smtClean="0"/>
              <a:t>sedng</a:t>
            </a:r>
            <a:r>
              <a:rPr lang="en-US" dirty="0" smtClean="0"/>
              <a:t> </a:t>
            </a:r>
            <a:r>
              <a:rPr lang="en-US" dirty="0" err="1" smtClean="0"/>
              <a:t>kejahatan</a:t>
            </a:r>
            <a:r>
              <a:rPr lang="en-US" dirty="0" smtClean="0"/>
              <a:t> </a:t>
            </a:r>
            <a:r>
              <a:rPr lang="en-US" dirty="0" err="1" smtClean="0"/>
              <a:t>itu</a:t>
            </a:r>
            <a:r>
              <a:rPr lang="en-US" dirty="0" smtClean="0"/>
              <a:t> </a:t>
            </a:r>
            <a:r>
              <a:rPr lang="en-US" dirty="0" err="1" smtClean="0"/>
              <a:t>tak</a:t>
            </a:r>
            <a:r>
              <a:rPr lang="en-US" dirty="0" smtClean="0"/>
              <a:t> </a:t>
            </a:r>
            <a:r>
              <a:rPr lang="en-US" dirty="0" err="1" smtClean="0"/>
              <a:t>dapat</a:t>
            </a:r>
            <a:r>
              <a:rPr lang="en-US" dirty="0" smtClean="0"/>
              <a:t> </a:t>
            </a:r>
            <a:r>
              <a:rPr lang="en-US" dirty="0" err="1" smtClean="0"/>
              <a:t>dipergunakan</a:t>
            </a:r>
            <a:r>
              <a:rPr lang="en-US" dirty="0" smtClean="0"/>
              <a:t> </a:t>
            </a:r>
            <a:r>
              <a:rPr lang="en-US" dirty="0" err="1" smtClean="0"/>
              <a:t>untuk</a:t>
            </a:r>
            <a:r>
              <a:rPr lang="en-US" dirty="0" smtClean="0"/>
              <a:t> </a:t>
            </a:r>
            <a:r>
              <a:rPr lang="en-US" dirty="0" err="1" smtClean="0"/>
              <a:t>menghapirkan</a:t>
            </a:r>
            <a:r>
              <a:rPr lang="en-US" dirty="0" smtClean="0"/>
              <a:t> </a:t>
            </a:r>
            <a:r>
              <a:rPr lang="en-US" dirty="0" err="1" smtClean="0"/>
              <a:t>diri</a:t>
            </a:r>
            <a:r>
              <a:rPr lang="en-US" dirty="0" smtClean="0"/>
              <a:t> </a:t>
            </a:r>
            <a:r>
              <a:rPr lang="en-US" dirty="0" err="1" smtClean="0"/>
              <a:t>kepada</a:t>
            </a:r>
            <a:r>
              <a:rPr lang="en-US" dirty="0" smtClean="0"/>
              <a:t>-Mu. </a:t>
            </a:r>
            <a:r>
              <a:rPr lang="en-US" dirty="0" err="1" smtClean="0"/>
              <a:t>Aku</a:t>
            </a:r>
            <a:r>
              <a:rPr lang="en-US" dirty="0" smtClean="0"/>
              <a:t> </a:t>
            </a:r>
            <a:r>
              <a:rPr lang="en-US" dirty="0" err="1" smtClean="0"/>
              <a:t>hanya</a:t>
            </a:r>
            <a:r>
              <a:rPr lang="en-US" dirty="0" smtClean="0"/>
              <a:t> </a:t>
            </a:r>
            <a:r>
              <a:rPr lang="en-US" dirty="0" err="1" smtClean="0"/>
              <a:t>dapat</a:t>
            </a:r>
            <a:r>
              <a:rPr lang="en-US" dirty="0" smtClean="0"/>
              <a:t> </a:t>
            </a:r>
            <a:r>
              <a:rPr lang="en-US" dirty="0" err="1" smtClean="0"/>
              <a:t>hidup</a:t>
            </a:r>
            <a:r>
              <a:rPr lang="en-US" dirty="0" smtClean="0"/>
              <a:t> </a:t>
            </a:r>
            <a:r>
              <a:rPr lang="en-US" dirty="0" err="1" smtClean="0"/>
              <a:t>dengan</a:t>
            </a:r>
            <a:r>
              <a:rPr lang="en-US" dirty="0" smtClean="0"/>
              <a:t>-Mu, </a:t>
            </a:r>
            <a:r>
              <a:rPr lang="en-US" dirty="0" err="1" smtClean="0"/>
              <a:t>dan</a:t>
            </a:r>
            <a:r>
              <a:rPr lang="en-US" dirty="0" smtClean="0"/>
              <a:t> </a:t>
            </a:r>
            <a:r>
              <a:rPr lang="en-US" dirty="0" err="1" smtClean="0"/>
              <a:t>akan</a:t>
            </a:r>
            <a:r>
              <a:rPr lang="en-US" dirty="0" smtClean="0"/>
              <a:t> </a:t>
            </a:r>
            <a:r>
              <a:rPr lang="en-US" dirty="0" err="1" smtClean="0"/>
              <a:t>kembali</a:t>
            </a:r>
            <a:r>
              <a:rPr lang="en-US" dirty="0" smtClean="0"/>
              <a:t> </a:t>
            </a:r>
            <a:r>
              <a:rPr lang="en-US" dirty="0" err="1" smtClean="0"/>
              <a:t>kepada</a:t>
            </a:r>
            <a:r>
              <a:rPr lang="en-US" dirty="0" smtClean="0"/>
              <a:t>-Mu. </a:t>
            </a:r>
            <a:r>
              <a:rPr lang="en-US" dirty="0" err="1" smtClean="0"/>
              <a:t>Maha</a:t>
            </a:r>
            <a:r>
              <a:rPr lang="en-US" dirty="0" smtClean="0"/>
              <a:t> </a:t>
            </a:r>
            <a:r>
              <a:rPr lang="en-US" dirty="0" err="1" smtClean="0"/>
              <a:t>barakah</a:t>
            </a:r>
            <a:r>
              <a:rPr lang="en-US" dirty="0" smtClean="0"/>
              <a:t> </a:t>
            </a:r>
            <a:r>
              <a:rPr lang="en-US" dirty="0" err="1" smtClean="0"/>
              <a:t>engkau</a:t>
            </a:r>
            <a:r>
              <a:rPr lang="en-US" dirty="0" smtClean="0"/>
              <a:t> </a:t>
            </a:r>
            <a:r>
              <a:rPr lang="en-US" dirty="0" err="1" smtClean="0"/>
              <a:t>dan</a:t>
            </a:r>
            <a:r>
              <a:rPr lang="en-US" dirty="0" smtClean="0"/>
              <a:t> </a:t>
            </a:r>
            <a:r>
              <a:rPr lang="en-US" dirty="0" err="1" smtClean="0"/>
              <a:t>lagi</a:t>
            </a:r>
            <a:r>
              <a:rPr lang="en-US" dirty="0" smtClean="0"/>
              <a:t> </a:t>
            </a:r>
            <a:r>
              <a:rPr lang="en-US" dirty="0" err="1" smtClean="0"/>
              <a:t>maha</a:t>
            </a:r>
            <a:r>
              <a:rPr lang="en-US" dirty="0" smtClean="0"/>
              <a:t> </a:t>
            </a:r>
            <a:r>
              <a:rPr lang="en-US" dirty="0" err="1" smtClean="0"/>
              <a:t>tinggi</a:t>
            </a:r>
            <a:r>
              <a:rPr lang="en-US" dirty="0" smtClean="0"/>
              <a:t>. </a:t>
            </a:r>
            <a:r>
              <a:rPr lang="en-US" dirty="0" err="1" smtClean="0"/>
              <a:t>Aku</a:t>
            </a:r>
            <a:r>
              <a:rPr lang="en-US" dirty="0" smtClean="0"/>
              <a:t> </a:t>
            </a:r>
            <a:r>
              <a:rPr lang="en-US" dirty="0" err="1" smtClean="0"/>
              <a:t>mohon</a:t>
            </a:r>
            <a:r>
              <a:rPr lang="en-US" dirty="0" smtClean="0"/>
              <a:t> </a:t>
            </a:r>
            <a:r>
              <a:rPr lang="en-US" dirty="0" err="1" smtClean="0"/>
              <a:t>kemampuan</a:t>
            </a:r>
            <a:r>
              <a:rPr lang="en-US" dirty="0" smtClean="0"/>
              <a:t> </a:t>
            </a:r>
            <a:r>
              <a:rPr lang="en-US" dirty="0" err="1" smtClean="0"/>
              <a:t>dan</a:t>
            </a:r>
            <a:r>
              <a:rPr lang="en-US" dirty="0" smtClean="0"/>
              <a:t> </a:t>
            </a:r>
            <a:r>
              <a:rPr lang="en-US" dirty="0" err="1" smtClean="0"/>
              <a:t>bertaubat</a:t>
            </a:r>
            <a:r>
              <a:rPr lang="en-US" dirty="0" smtClean="0"/>
              <a:t> </a:t>
            </a:r>
            <a:r>
              <a:rPr lang="en-US" dirty="0" err="1" smtClean="0"/>
              <a:t>kepada</a:t>
            </a:r>
            <a:r>
              <a:rPr lang="en-US" dirty="0" smtClean="0"/>
              <a:t>-Mu. </a:t>
            </a:r>
          </a:p>
          <a:p>
            <a:pPr algn="justLow">
              <a:buNone/>
            </a:pPr>
            <a:r>
              <a:rPr lang="en-US" dirty="0" smtClean="0"/>
              <a:t>    (</a:t>
            </a:r>
            <a:r>
              <a:rPr lang="en-US" sz="2400" dirty="0" err="1" smtClean="0"/>
              <a:t>H.r</a:t>
            </a:r>
            <a:r>
              <a:rPr lang="en-US" sz="2400" dirty="0" smtClean="0"/>
              <a:t>. Muslim ,1290. Dan </a:t>
            </a:r>
            <a:r>
              <a:rPr lang="en-US" sz="2400" dirty="0" err="1" smtClean="0"/>
              <a:t>shahehnya</a:t>
            </a:r>
            <a:r>
              <a:rPr lang="en-US" sz="2400" dirty="0" smtClean="0"/>
              <a:t>, </a:t>
            </a:r>
            <a:r>
              <a:rPr lang="en-US" sz="2400" dirty="0" err="1" smtClean="0"/>
              <a:t>dari</a:t>
            </a:r>
            <a:r>
              <a:rPr lang="en-US" sz="2400" dirty="0" smtClean="0"/>
              <a:t> Ali Bin </a:t>
            </a:r>
            <a:r>
              <a:rPr lang="en-US" sz="2400" dirty="0" err="1" smtClean="0"/>
              <a:t>Abi</a:t>
            </a:r>
            <a:r>
              <a:rPr lang="en-US" sz="2400" dirty="0" smtClean="0"/>
              <a:t> </a:t>
            </a:r>
            <a:r>
              <a:rPr lang="en-US" sz="2400" dirty="0" err="1" smtClean="0"/>
              <a:t>Thalib</a:t>
            </a:r>
            <a:r>
              <a:rPr lang="en-US" sz="2400" dirty="0" smtClean="0"/>
              <a:t> </a:t>
            </a:r>
            <a:r>
              <a:rPr lang="en-US" sz="2400" dirty="0" err="1" smtClean="0"/>
              <a:t>ra</a:t>
            </a:r>
            <a:r>
              <a:rPr lang="en-US" sz="2400" dirty="0" smtClean="0"/>
              <a: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Low" rtl="1">
              <a:buNone/>
            </a:pPr>
            <a:r>
              <a:rPr lang="ar-SA" b="1" dirty="0" smtClean="0"/>
              <a:t>وَعَنْ أَبِي هُرَيْرَةَ رضي الله عنه قَالَ : ( كَانَ رَسُولُ اَللَّهِ صلى الله عليه وسلم إِذَا كَبَّرَ لِلصَّلَاةِ سَكَتَ هُنَيَّةً  قَبْلِ أَنْ يَقْرَأَ  فَسَأَلْتُهُ  فَقَالَ : "أَقُولُ : اَللَّهُمَّ بَاعِدْ بَيْنِي وَبَيْنَ خَطَايَايَ كَمَا بَاعَدْتَ بَيْنَ اَلْمَشْرِقِ وَالْمَغْرِبِ  اَللَّهُمَّ نقِّنِي مِنْ خَطَايَايَ كَمَا يُنَقَّى اَلثَّوْبُ اَلْأَبْيَضُ مِنْ اَلدَّنَسِ  اَللَّهُمَّ اِغْسِلْنِي مِنْ خَطَايَايَ بِالْمَاءِ وَالثَّلْجِ وَالْبَرَدِ )  مُتَّفَقٌ عَلَيْهِ</a:t>
            </a:r>
            <a:endParaRPr lang="ar-SA" dirty="0" smtClean="0"/>
          </a:p>
          <a:p>
            <a:pPr marL="0" indent="0">
              <a:buNone/>
            </a:pPr>
            <a:endParaRPr lang="en-US" dirty="0" smtClean="0"/>
          </a:p>
          <a:p>
            <a:pPr algn="r" rtl="1"/>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92500" lnSpcReduction="20000"/>
          </a:bodyPr>
          <a:lstStyle/>
          <a:p>
            <a:pPr marL="0" indent="0" algn="just">
              <a:buNone/>
            </a:pPr>
            <a:r>
              <a:rPr lang="en-US" dirty="0" smtClean="0"/>
              <a:t>2. Abu </a:t>
            </a:r>
            <a:r>
              <a:rPr lang="en-US" dirty="0" err="1" smtClean="0"/>
              <a:t>Hurairah</a:t>
            </a:r>
            <a:r>
              <a:rPr lang="en-US" dirty="0" smtClean="0"/>
              <a:t> </a:t>
            </a:r>
            <a:r>
              <a:rPr lang="en-US" dirty="0" err="1" smtClean="0"/>
              <a:t>Radliyallaahu</a:t>
            </a:r>
            <a:r>
              <a:rPr lang="en-US" dirty="0" smtClean="0"/>
              <a:t> '</a:t>
            </a:r>
            <a:r>
              <a:rPr lang="en-US" dirty="0" err="1" smtClean="0"/>
              <a:t>anhu</a:t>
            </a:r>
            <a:r>
              <a:rPr lang="en-US" dirty="0" smtClean="0"/>
              <a:t> </a:t>
            </a:r>
            <a:r>
              <a:rPr lang="en-US" dirty="0" err="1" smtClean="0"/>
              <a:t>berkata</a:t>
            </a:r>
            <a:r>
              <a:rPr lang="en-US" dirty="0" smtClean="0"/>
              <a:t>: </a:t>
            </a:r>
            <a:r>
              <a:rPr lang="en-US" dirty="0" err="1" smtClean="0"/>
              <a:t>Rasulullah</a:t>
            </a:r>
            <a:r>
              <a:rPr lang="en-US" dirty="0" smtClean="0"/>
              <a:t> </a:t>
            </a:r>
            <a:r>
              <a:rPr lang="en-US" dirty="0" err="1" smtClean="0"/>
              <a:t>Shallallaahu</a:t>
            </a:r>
            <a:r>
              <a:rPr lang="en-US" dirty="0" smtClean="0"/>
              <a:t> '</a:t>
            </a:r>
            <a:r>
              <a:rPr lang="en-US" dirty="0" err="1" smtClean="0"/>
              <a:t>alaihi</a:t>
            </a:r>
            <a:r>
              <a:rPr lang="en-US" dirty="0" smtClean="0"/>
              <a:t> </a:t>
            </a:r>
            <a:r>
              <a:rPr lang="en-US" dirty="0" err="1" smtClean="0"/>
              <a:t>wa</a:t>
            </a:r>
            <a:r>
              <a:rPr lang="en-US" dirty="0" smtClean="0"/>
              <a:t> </a:t>
            </a:r>
            <a:r>
              <a:rPr lang="en-US" dirty="0" err="1" smtClean="0"/>
              <a:t>Sallam</a:t>
            </a:r>
            <a:r>
              <a:rPr lang="en-US" dirty="0" smtClean="0"/>
              <a:t> </a:t>
            </a:r>
            <a:r>
              <a:rPr lang="en-US" dirty="0" err="1" smtClean="0"/>
              <a:t>bila</a:t>
            </a:r>
            <a:r>
              <a:rPr lang="en-US" dirty="0" smtClean="0"/>
              <a:t> </a:t>
            </a:r>
            <a:r>
              <a:rPr lang="en-US" dirty="0" err="1" smtClean="0"/>
              <a:t>telah</a:t>
            </a:r>
            <a:r>
              <a:rPr lang="en-US" dirty="0" smtClean="0"/>
              <a:t> </a:t>
            </a:r>
            <a:r>
              <a:rPr lang="en-US" dirty="0" err="1" smtClean="0"/>
              <a:t>bertakbir</a:t>
            </a:r>
            <a:r>
              <a:rPr lang="en-US" dirty="0" smtClean="0"/>
              <a:t> </a:t>
            </a:r>
            <a:r>
              <a:rPr lang="en-US" dirty="0" err="1" smtClean="0"/>
              <a:t>untuk</a:t>
            </a:r>
            <a:r>
              <a:rPr lang="en-US" dirty="0" smtClean="0"/>
              <a:t> </a:t>
            </a:r>
            <a:r>
              <a:rPr lang="en-US" dirty="0" err="1" smtClean="0"/>
              <a:t>sholat</a:t>
            </a:r>
            <a:r>
              <a:rPr lang="en-US" dirty="0" smtClean="0"/>
              <a:t> </a:t>
            </a:r>
            <a:r>
              <a:rPr lang="en-US" dirty="0" err="1" smtClean="0"/>
              <a:t>beliau</a:t>
            </a:r>
            <a:r>
              <a:rPr lang="en-US" dirty="0" smtClean="0"/>
              <a:t> </a:t>
            </a:r>
            <a:r>
              <a:rPr lang="en-US" dirty="0" err="1" smtClean="0"/>
              <a:t>diam</a:t>
            </a:r>
            <a:r>
              <a:rPr lang="en-US" dirty="0" smtClean="0"/>
              <a:t> </a:t>
            </a:r>
            <a:r>
              <a:rPr lang="en-US" dirty="0" err="1" smtClean="0"/>
              <a:t>sejenak</a:t>
            </a:r>
            <a:r>
              <a:rPr lang="en-US" dirty="0" smtClean="0"/>
              <a:t> </a:t>
            </a:r>
            <a:r>
              <a:rPr lang="en-US" dirty="0" err="1" smtClean="0"/>
              <a:t>sebelum</a:t>
            </a:r>
            <a:r>
              <a:rPr lang="en-US" dirty="0" smtClean="0"/>
              <a:t> </a:t>
            </a:r>
            <a:r>
              <a:rPr lang="en-US" dirty="0" err="1" smtClean="0"/>
              <a:t>membaca</a:t>
            </a:r>
            <a:r>
              <a:rPr lang="en-US" dirty="0" smtClean="0"/>
              <a:t> (al-</a:t>
            </a:r>
            <a:r>
              <a:rPr lang="en-US" dirty="0" err="1" smtClean="0"/>
              <a:t>fatihah</a:t>
            </a:r>
            <a:r>
              <a:rPr lang="en-US" dirty="0" smtClean="0"/>
              <a:t>). </a:t>
            </a:r>
            <a:r>
              <a:rPr lang="en-US" dirty="0" err="1" smtClean="0"/>
              <a:t>Lalu</a:t>
            </a:r>
            <a:r>
              <a:rPr lang="en-US" dirty="0" smtClean="0"/>
              <a:t> </a:t>
            </a:r>
            <a:r>
              <a:rPr lang="en-US" dirty="0" err="1" smtClean="0"/>
              <a:t>aku</a:t>
            </a:r>
            <a:r>
              <a:rPr lang="en-US" dirty="0" smtClean="0"/>
              <a:t> </a:t>
            </a:r>
            <a:r>
              <a:rPr lang="en-US" dirty="0" err="1" smtClean="0"/>
              <a:t>tanyakan</a:t>
            </a:r>
            <a:r>
              <a:rPr lang="en-US" dirty="0" smtClean="0"/>
              <a:t> </a:t>
            </a:r>
            <a:r>
              <a:rPr lang="en-US" dirty="0" err="1" smtClean="0"/>
              <a:t>hal</a:t>
            </a:r>
            <a:r>
              <a:rPr lang="en-US" dirty="0" smtClean="0"/>
              <a:t> </a:t>
            </a:r>
            <a:r>
              <a:rPr lang="en-US" dirty="0" err="1" smtClean="0"/>
              <a:t>itu</a:t>
            </a:r>
            <a:r>
              <a:rPr lang="en-US" dirty="0" smtClean="0"/>
              <a:t> </a:t>
            </a:r>
            <a:r>
              <a:rPr lang="en-US" dirty="0" err="1" smtClean="0"/>
              <a:t>kepadanya</a:t>
            </a:r>
            <a:r>
              <a:rPr lang="en-US" dirty="0" smtClean="0"/>
              <a:t>. </a:t>
            </a:r>
            <a:r>
              <a:rPr lang="en-US" dirty="0" err="1" smtClean="0"/>
              <a:t>Beliau</a:t>
            </a:r>
            <a:r>
              <a:rPr lang="en-US" dirty="0" smtClean="0"/>
              <a:t> </a:t>
            </a:r>
            <a:r>
              <a:rPr lang="en-US" dirty="0" err="1" smtClean="0"/>
              <a:t>menjawab</a:t>
            </a:r>
            <a:r>
              <a:rPr lang="en-US" dirty="0" smtClean="0"/>
              <a:t>: "</a:t>
            </a:r>
            <a:r>
              <a:rPr lang="en-US" dirty="0" err="1" smtClean="0"/>
              <a:t>Aku</a:t>
            </a:r>
            <a:r>
              <a:rPr lang="en-US" dirty="0" smtClean="0"/>
              <a:t> </a:t>
            </a:r>
            <a:r>
              <a:rPr lang="en-US" dirty="0" err="1" smtClean="0"/>
              <a:t>membaca</a:t>
            </a:r>
            <a:r>
              <a:rPr lang="en-US" dirty="0" smtClean="0"/>
              <a:t> </a:t>
            </a:r>
            <a:r>
              <a:rPr lang="en-US" dirty="0" err="1" smtClean="0"/>
              <a:t>doa</a:t>
            </a:r>
            <a:r>
              <a:rPr lang="en-US" dirty="0" smtClean="0"/>
              <a:t>: </a:t>
            </a:r>
            <a:r>
              <a:rPr lang="en-US" dirty="0" err="1" smtClean="0">
                <a:solidFill>
                  <a:srgbClr val="0070C0"/>
                </a:solidFill>
              </a:rPr>
              <a:t>Ya</a:t>
            </a:r>
            <a:r>
              <a:rPr lang="en-US" dirty="0" smtClean="0">
                <a:solidFill>
                  <a:srgbClr val="0070C0"/>
                </a:solidFill>
              </a:rPr>
              <a:t> Allah </a:t>
            </a:r>
            <a:r>
              <a:rPr lang="en-US" dirty="0" err="1" smtClean="0">
                <a:solidFill>
                  <a:srgbClr val="0070C0"/>
                </a:solidFill>
              </a:rPr>
              <a:t>jauhkanlah</a:t>
            </a:r>
            <a:r>
              <a:rPr lang="en-US" dirty="0" smtClean="0">
                <a:solidFill>
                  <a:srgbClr val="0070C0"/>
                </a:solidFill>
              </a:rPr>
              <a:t> </a:t>
            </a:r>
            <a:r>
              <a:rPr lang="en-US" dirty="0" err="1" smtClean="0">
                <a:solidFill>
                  <a:srgbClr val="0070C0"/>
                </a:solidFill>
              </a:rPr>
              <a:t>diriku</a:t>
            </a:r>
            <a:r>
              <a:rPr lang="en-US" dirty="0" smtClean="0">
                <a:solidFill>
                  <a:srgbClr val="0070C0"/>
                </a:solidFill>
              </a:rPr>
              <a:t> </a:t>
            </a:r>
            <a:r>
              <a:rPr lang="en-US" dirty="0" err="1" smtClean="0">
                <a:solidFill>
                  <a:srgbClr val="0070C0"/>
                </a:solidFill>
              </a:rPr>
              <a:t>dari</a:t>
            </a:r>
            <a:r>
              <a:rPr lang="en-US" dirty="0" smtClean="0">
                <a:solidFill>
                  <a:srgbClr val="0070C0"/>
                </a:solidFill>
              </a:rPr>
              <a:t> </a:t>
            </a:r>
            <a:r>
              <a:rPr lang="en-US" dirty="0" err="1" smtClean="0">
                <a:solidFill>
                  <a:srgbClr val="0070C0"/>
                </a:solidFill>
              </a:rPr>
              <a:t>kesalahan-kesalahanku</a:t>
            </a:r>
            <a:r>
              <a:rPr lang="en-US" dirty="0" smtClean="0">
                <a:solidFill>
                  <a:srgbClr val="0070C0"/>
                </a:solidFill>
              </a:rPr>
              <a:t> </a:t>
            </a:r>
            <a:r>
              <a:rPr lang="en-US" dirty="0" err="1" smtClean="0">
                <a:solidFill>
                  <a:srgbClr val="0070C0"/>
                </a:solidFill>
              </a:rPr>
              <a:t>sebagaimana</a:t>
            </a:r>
            <a:r>
              <a:rPr lang="en-US" dirty="0" smtClean="0">
                <a:solidFill>
                  <a:srgbClr val="0070C0"/>
                </a:solidFill>
              </a:rPr>
              <a:t> </a:t>
            </a:r>
            <a:r>
              <a:rPr lang="en-US" dirty="0" err="1" smtClean="0">
                <a:solidFill>
                  <a:srgbClr val="0070C0"/>
                </a:solidFill>
              </a:rPr>
              <a:t>telah</a:t>
            </a:r>
            <a:r>
              <a:rPr lang="en-US" dirty="0" smtClean="0">
                <a:solidFill>
                  <a:srgbClr val="0070C0"/>
                </a:solidFill>
              </a:rPr>
              <a:t> </a:t>
            </a:r>
            <a:r>
              <a:rPr lang="en-US" dirty="0" err="1" smtClean="0">
                <a:solidFill>
                  <a:srgbClr val="0070C0"/>
                </a:solidFill>
              </a:rPr>
              <a:t>Engkau</a:t>
            </a:r>
            <a:r>
              <a:rPr lang="en-US" dirty="0" smtClean="0">
                <a:solidFill>
                  <a:srgbClr val="0070C0"/>
                </a:solidFill>
              </a:rPr>
              <a:t> </a:t>
            </a:r>
            <a:r>
              <a:rPr lang="en-US" dirty="0" err="1" smtClean="0">
                <a:solidFill>
                  <a:srgbClr val="0070C0"/>
                </a:solidFill>
              </a:rPr>
              <a:t>jauhkan</a:t>
            </a:r>
            <a:r>
              <a:rPr lang="en-US" dirty="0" smtClean="0">
                <a:solidFill>
                  <a:srgbClr val="0070C0"/>
                </a:solidFill>
              </a:rPr>
              <a:t> </a:t>
            </a:r>
            <a:r>
              <a:rPr lang="en-US" dirty="0" err="1" smtClean="0">
                <a:solidFill>
                  <a:srgbClr val="0070C0"/>
                </a:solidFill>
              </a:rPr>
              <a:t>antara</a:t>
            </a:r>
            <a:r>
              <a:rPr lang="en-US" dirty="0" smtClean="0">
                <a:solidFill>
                  <a:srgbClr val="0070C0"/>
                </a:solidFill>
              </a:rPr>
              <a:t> </a:t>
            </a:r>
            <a:r>
              <a:rPr lang="en-US" dirty="0" err="1" smtClean="0">
                <a:solidFill>
                  <a:srgbClr val="0070C0"/>
                </a:solidFill>
              </a:rPr>
              <a:t>Timur</a:t>
            </a:r>
            <a:r>
              <a:rPr lang="en-US" dirty="0" smtClean="0">
                <a:solidFill>
                  <a:srgbClr val="0070C0"/>
                </a:solidFill>
              </a:rPr>
              <a:t> </a:t>
            </a:r>
            <a:r>
              <a:rPr lang="en-US" dirty="0" err="1" smtClean="0">
                <a:solidFill>
                  <a:srgbClr val="0070C0"/>
                </a:solidFill>
              </a:rPr>
              <a:t>dengan</a:t>
            </a:r>
            <a:r>
              <a:rPr lang="en-US" dirty="0" smtClean="0">
                <a:solidFill>
                  <a:srgbClr val="0070C0"/>
                </a:solidFill>
              </a:rPr>
              <a:t> Barat</a:t>
            </a:r>
            <a:r>
              <a:rPr lang="en-US" dirty="0" smtClean="0"/>
              <a:t>. </a:t>
            </a:r>
            <a:r>
              <a:rPr lang="en-US" dirty="0" err="1" smtClean="0"/>
              <a:t>Ya</a:t>
            </a:r>
            <a:r>
              <a:rPr lang="en-US" dirty="0" smtClean="0"/>
              <a:t> Allah </a:t>
            </a:r>
            <a:r>
              <a:rPr lang="en-US" dirty="0" err="1" smtClean="0"/>
              <a:t>bersihkanlah</a:t>
            </a:r>
            <a:r>
              <a:rPr lang="en-US" dirty="0" smtClean="0"/>
              <a:t> </a:t>
            </a:r>
            <a:r>
              <a:rPr lang="en-US" dirty="0" err="1" smtClean="0"/>
              <a:t>diriku</a:t>
            </a:r>
            <a:r>
              <a:rPr lang="en-US" dirty="0" smtClean="0"/>
              <a:t> </a:t>
            </a:r>
            <a:r>
              <a:rPr lang="en-US" dirty="0" err="1" smtClean="0"/>
              <a:t>dari</a:t>
            </a:r>
            <a:r>
              <a:rPr lang="en-US" dirty="0" smtClean="0"/>
              <a:t> </a:t>
            </a:r>
            <a:r>
              <a:rPr lang="en-US" dirty="0" err="1" smtClean="0"/>
              <a:t>kesalahan-kesalahan</a:t>
            </a:r>
            <a:r>
              <a:rPr lang="en-US" dirty="0" smtClean="0"/>
              <a:t> </a:t>
            </a:r>
            <a:r>
              <a:rPr lang="en-US" dirty="0" err="1" smtClean="0"/>
              <a:t>sebagaimana</a:t>
            </a:r>
            <a:r>
              <a:rPr lang="en-US" dirty="0" smtClean="0"/>
              <a:t> </a:t>
            </a:r>
            <a:r>
              <a:rPr lang="en-US" dirty="0" err="1" smtClean="0"/>
              <a:t>telah</a:t>
            </a:r>
            <a:r>
              <a:rPr lang="en-US" dirty="0" smtClean="0"/>
              <a:t> </a:t>
            </a:r>
            <a:r>
              <a:rPr lang="en-US" dirty="0" err="1" smtClean="0"/>
              <a:t>Engkau</a:t>
            </a:r>
            <a:r>
              <a:rPr lang="en-US" dirty="0" smtClean="0"/>
              <a:t> </a:t>
            </a:r>
            <a:r>
              <a:rPr lang="en-US" dirty="0" err="1" smtClean="0"/>
              <a:t>bersihkan</a:t>
            </a:r>
            <a:r>
              <a:rPr lang="en-US" dirty="0" smtClean="0"/>
              <a:t> </a:t>
            </a:r>
            <a:r>
              <a:rPr lang="en-US" dirty="0" err="1" smtClean="0"/>
              <a:t>baju</a:t>
            </a:r>
            <a:r>
              <a:rPr lang="en-US" dirty="0" smtClean="0"/>
              <a:t> </a:t>
            </a:r>
            <a:r>
              <a:rPr lang="en-US" dirty="0" err="1" smtClean="0"/>
              <a:t>putih</a:t>
            </a:r>
            <a:r>
              <a:rPr lang="en-US" dirty="0" smtClean="0"/>
              <a:t> </a:t>
            </a:r>
            <a:r>
              <a:rPr lang="en-US" dirty="0" err="1" smtClean="0"/>
              <a:t>dari</a:t>
            </a:r>
            <a:r>
              <a:rPr lang="en-US" dirty="0" smtClean="0"/>
              <a:t> </a:t>
            </a:r>
            <a:r>
              <a:rPr lang="en-US" dirty="0" err="1" smtClean="0"/>
              <a:t>kotoran</a:t>
            </a:r>
            <a:r>
              <a:rPr lang="en-US" dirty="0" smtClean="0">
                <a:solidFill>
                  <a:srgbClr val="0070C0"/>
                </a:solidFill>
              </a:rPr>
              <a:t>. </a:t>
            </a:r>
            <a:r>
              <a:rPr lang="en-US" dirty="0" err="1" smtClean="0">
                <a:solidFill>
                  <a:srgbClr val="0070C0"/>
                </a:solidFill>
              </a:rPr>
              <a:t>Ya</a:t>
            </a:r>
            <a:r>
              <a:rPr lang="en-US" dirty="0" smtClean="0">
                <a:solidFill>
                  <a:srgbClr val="0070C0"/>
                </a:solidFill>
              </a:rPr>
              <a:t> Allah </a:t>
            </a:r>
            <a:r>
              <a:rPr lang="en-US" dirty="0" err="1" smtClean="0">
                <a:solidFill>
                  <a:srgbClr val="0070C0"/>
                </a:solidFill>
              </a:rPr>
              <a:t>cucilah</a:t>
            </a:r>
            <a:r>
              <a:rPr lang="en-US" dirty="0" smtClean="0">
                <a:solidFill>
                  <a:srgbClr val="0070C0"/>
                </a:solidFill>
              </a:rPr>
              <a:t> </a:t>
            </a:r>
            <a:r>
              <a:rPr lang="en-US" dirty="0" err="1" smtClean="0">
                <a:solidFill>
                  <a:srgbClr val="0070C0"/>
                </a:solidFill>
              </a:rPr>
              <a:t>diriku</a:t>
            </a:r>
            <a:r>
              <a:rPr lang="en-US" dirty="0" smtClean="0">
                <a:solidFill>
                  <a:srgbClr val="0070C0"/>
                </a:solidFill>
              </a:rPr>
              <a:t> </a:t>
            </a:r>
            <a:r>
              <a:rPr lang="en-US" dirty="0" err="1" smtClean="0">
                <a:solidFill>
                  <a:srgbClr val="0070C0"/>
                </a:solidFill>
              </a:rPr>
              <a:t>dari</a:t>
            </a:r>
            <a:r>
              <a:rPr lang="en-US" dirty="0" smtClean="0">
                <a:solidFill>
                  <a:srgbClr val="0070C0"/>
                </a:solidFill>
              </a:rPr>
              <a:t> </a:t>
            </a:r>
            <a:r>
              <a:rPr lang="en-US" dirty="0" err="1" smtClean="0">
                <a:solidFill>
                  <a:srgbClr val="0070C0"/>
                </a:solidFill>
              </a:rPr>
              <a:t>kesalahan-kesalahanku</a:t>
            </a:r>
            <a:r>
              <a:rPr lang="en-US" dirty="0" smtClean="0">
                <a:solidFill>
                  <a:srgbClr val="0070C0"/>
                </a:solidFill>
              </a:rPr>
              <a:t> </a:t>
            </a:r>
            <a:r>
              <a:rPr lang="en-US" dirty="0" err="1" smtClean="0">
                <a:solidFill>
                  <a:srgbClr val="0070C0"/>
                </a:solidFill>
              </a:rPr>
              <a:t>dengan</a:t>
            </a:r>
            <a:r>
              <a:rPr lang="en-US" dirty="0" smtClean="0">
                <a:solidFill>
                  <a:srgbClr val="0070C0"/>
                </a:solidFill>
              </a:rPr>
              <a:t> air </a:t>
            </a:r>
            <a:r>
              <a:rPr lang="en-US" dirty="0" err="1" smtClean="0">
                <a:solidFill>
                  <a:srgbClr val="0070C0"/>
                </a:solidFill>
              </a:rPr>
              <a:t>es</a:t>
            </a:r>
            <a:r>
              <a:rPr lang="en-US" dirty="0" smtClean="0">
                <a:solidFill>
                  <a:srgbClr val="0070C0"/>
                </a:solidFill>
              </a:rPr>
              <a:t> </a:t>
            </a:r>
            <a:r>
              <a:rPr lang="en-US" dirty="0" err="1" smtClean="0">
                <a:solidFill>
                  <a:srgbClr val="0070C0"/>
                </a:solidFill>
              </a:rPr>
              <a:t>dan</a:t>
            </a:r>
            <a:r>
              <a:rPr lang="en-US" dirty="0" smtClean="0">
                <a:solidFill>
                  <a:srgbClr val="0070C0"/>
                </a:solidFill>
              </a:rPr>
              <a:t> </a:t>
            </a:r>
            <a:r>
              <a:rPr lang="en-US" dirty="0" err="1" smtClean="0">
                <a:solidFill>
                  <a:srgbClr val="0070C0"/>
                </a:solidFill>
              </a:rPr>
              <a:t>embun</a:t>
            </a:r>
            <a:r>
              <a:rPr lang="en-US" dirty="0" smtClean="0">
                <a:solidFill>
                  <a:srgbClr val="0070C0"/>
                </a:solidFill>
              </a:rPr>
              <a:t>."</a:t>
            </a:r>
            <a:r>
              <a:rPr lang="en-US" dirty="0" smtClean="0"/>
              <a:t> </a:t>
            </a:r>
            <a:r>
              <a:rPr lang="en-US" dirty="0" err="1" smtClean="0"/>
              <a:t>Muttafaq</a:t>
            </a:r>
            <a:r>
              <a:rPr lang="en-US" dirty="0" smtClean="0"/>
              <a:t> </a:t>
            </a:r>
            <a:r>
              <a:rPr lang="en-US" dirty="0" err="1" smtClean="0"/>
              <a:t>Alaihi</a:t>
            </a:r>
            <a:r>
              <a:rPr lang="en-US" dirty="0" smtClean="0"/>
              <a:t>. </a:t>
            </a:r>
          </a:p>
          <a:p>
            <a:pPr marL="0" indent="0" algn="just">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p>
            <a:pPr algn="justLow"/>
            <a:r>
              <a:rPr lang="en-US" dirty="0" smtClean="0"/>
              <a:t>3. </a:t>
            </a:r>
            <a:r>
              <a:rPr lang="en-US" dirty="0" err="1" smtClean="0"/>
              <a:t>Ada</a:t>
            </a:r>
            <a:r>
              <a:rPr lang="en-US" dirty="0" smtClean="0"/>
              <a:t> </a:t>
            </a:r>
            <a:r>
              <a:rPr lang="en-US" dirty="0" err="1" smtClean="0"/>
              <a:t>sebagian</a:t>
            </a:r>
            <a:r>
              <a:rPr lang="en-US" dirty="0" smtClean="0"/>
              <a:t> </a:t>
            </a:r>
            <a:r>
              <a:rPr lang="en-US" dirty="0" err="1" smtClean="0"/>
              <a:t>seorang</a:t>
            </a:r>
            <a:r>
              <a:rPr lang="en-US" dirty="0" smtClean="0"/>
              <a:t> Muslim </a:t>
            </a:r>
            <a:r>
              <a:rPr lang="en-US" dirty="0" err="1" smtClean="0"/>
              <a:t>membaca</a:t>
            </a:r>
            <a:r>
              <a:rPr lang="en-US" dirty="0" smtClean="0"/>
              <a:t> :</a:t>
            </a:r>
            <a:endParaRPr lang="ar-SA" dirty="0" smtClean="0"/>
          </a:p>
          <a:p>
            <a:pPr algn="justLow" rtl="1"/>
            <a:r>
              <a:rPr lang="ar-SA" dirty="0" smtClean="0"/>
              <a:t>اَللهُ أَكْبَرُ كَبِيْرًا وَالْحَمْدُ لِلهِ كَثِيْرًا وَسُبْحَانَ اللهِ بُكْرَةً وَأَصِيْلَا.</a:t>
            </a:r>
          </a:p>
          <a:p>
            <a:pPr algn="justLow" rtl="1">
              <a:buNone/>
            </a:pPr>
            <a:r>
              <a:rPr lang="ar-SA" dirty="0" smtClean="0"/>
              <a:t>   </a:t>
            </a:r>
            <a:r>
              <a:rPr lang="ar-SA" sz="2400" dirty="0" smtClean="0"/>
              <a:t>[ رواه المسلم ].</a:t>
            </a:r>
          </a:p>
          <a:p>
            <a:pPr algn="justLow">
              <a:buNone/>
            </a:pPr>
            <a:r>
              <a:rPr lang="en-US" dirty="0" smtClean="0"/>
              <a:t>    </a:t>
            </a:r>
            <a:r>
              <a:rPr lang="en-US" dirty="0" err="1" smtClean="0"/>
              <a:t>Maha</a:t>
            </a:r>
            <a:r>
              <a:rPr lang="en-US" dirty="0" smtClean="0"/>
              <a:t> </a:t>
            </a:r>
            <a:r>
              <a:rPr lang="en-US" dirty="0" err="1" smtClean="0"/>
              <a:t>besar</a:t>
            </a:r>
            <a:r>
              <a:rPr lang="en-US" dirty="0" smtClean="0"/>
              <a:t> Allah, </a:t>
            </a:r>
            <a:r>
              <a:rPr lang="en-US" dirty="0" err="1" smtClean="0"/>
              <a:t>dan</a:t>
            </a:r>
            <a:r>
              <a:rPr lang="en-US" dirty="0" smtClean="0"/>
              <a:t> </a:t>
            </a:r>
            <a:r>
              <a:rPr lang="en-US" dirty="0" err="1" smtClean="0"/>
              <a:t>segala</a:t>
            </a:r>
            <a:r>
              <a:rPr lang="en-US" dirty="0" smtClean="0"/>
              <a:t> </a:t>
            </a:r>
            <a:r>
              <a:rPr lang="en-US" dirty="0" err="1" smtClean="0"/>
              <a:t>puji</a:t>
            </a:r>
            <a:r>
              <a:rPr lang="en-US" dirty="0" smtClean="0"/>
              <a:t> </a:t>
            </a:r>
            <a:r>
              <a:rPr lang="en-US" dirty="0" err="1" smtClean="0"/>
              <a:t>bagi</a:t>
            </a:r>
            <a:r>
              <a:rPr lang="en-US" dirty="0" smtClean="0"/>
              <a:t> Allah, </a:t>
            </a:r>
            <a:r>
              <a:rPr lang="en-US" dirty="0" err="1" smtClean="0"/>
              <a:t>pujian</a:t>
            </a:r>
            <a:r>
              <a:rPr lang="en-US" dirty="0" smtClean="0"/>
              <a:t> yang </a:t>
            </a:r>
            <a:r>
              <a:rPr lang="en-US" dirty="0" err="1" smtClean="0"/>
              <a:t>banyak</a:t>
            </a:r>
            <a:r>
              <a:rPr lang="en-US" dirty="0" smtClean="0"/>
              <a:t>, </a:t>
            </a:r>
            <a:r>
              <a:rPr lang="en-US" dirty="0" err="1" smtClean="0"/>
              <a:t>dan</a:t>
            </a:r>
            <a:r>
              <a:rPr lang="en-US" dirty="0" smtClean="0"/>
              <a:t> </a:t>
            </a:r>
            <a:r>
              <a:rPr lang="en-US" dirty="0" err="1" smtClean="0"/>
              <a:t>Maha</a:t>
            </a:r>
            <a:r>
              <a:rPr lang="en-US" dirty="0" smtClean="0"/>
              <a:t> </a:t>
            </a:r>
            <a:r>
              <a:rPr lang="en-US" dirty="0" err="1" smtClean="0"/>
              <a:t>suci</a:t>
            </a:r>
            <a:r>
              <a:rPr lang="en-US" dirty="0" smtClean="0"/>
              <a:t> Allah, </a:t>
            </a:r>
            <a:r>
              <a:rPr lang="en-US" dirty="0" err="1" smtClean="0"/>
              <a:t>baik</a:t>
            </a:r>
            <a:r>
              <a:rPr lang="en-US" dirty="0" smtClean="0"/>
              <a:t> </a:t>
            </a:r>
            <a:r>
              <a:rPr lang="en-US" dirty="0" err="1" smtClean="0"/>
              <a:t>waktu</a:t>
            </a:r>
            <a:r>
              <a:rPr lang="en-US" dirty="0" smtClean="0"/>
              <a:t> </a:t>
            </a:r>
            <a:r>
              <a:rPr lang="en-US" dirty="0" err="1" smtClean="0"/>
              <a:t>pagi</a:t>
            </a:r>
            <a:r>
              <a:rPr lang="en-US" dirty="0" smtClean="0"/>
              <a:t> </a:t>
            </a:r>
            <a:r>
              <a:rPr lang="en-US" dirty="0" err="1" smtClean="0"/>
              <a:t>dan</a:t>
            </a:r>
            <a:r>
              <a:rPr lang="en-US" dirty="0" smtClean="0"/>
              <a:t> </a:t>
            </a:r>
            <a:r>
              <a:rPr lang="en-US" dirty="0" err="1" smtClean="0"/>
              <a:t>petang</a:t>
            </a:r>
            <a:r>
              <a:rPr lang="en-US" dirty="0" smtClean="0"/>
              <a:t>. ( H.R. Muslim 943).</a:t>
            </a:r>
          </a:p>
          <a:p>
            <a:pPr algn="justLow">
              <a:buNone/>
            </a:pPr>
            <a:r>
              <a:rPr lang="en-US" sz="1200" b="1" dirty="0" smtClean="0"/>
              <a:t>         </a:t>
            </a:r>
          </a:p>
          <a:p>
            <a:pPr algn="justLow">
              <a:buNone/>
            </a:pPr>
            <a:r>
              <a:rPr lang="en-US" sz="1200" b="1" dirty="0" smtClean="0"/>
              <a:t>         </a:t>
            </a:r>
            <a:r>
              <a:rPr lang="en-US" sz="1200" b="1" dirty="0" err="1" smtClean="0"/>
              <a:t>Hadits</a:t>
            </a:r>
            <a:r>
              <a:rPr lang="en-US" sz="1200" b="1" dirty="0" smtClean="0"/>
              <a:t> </a:t>
            </a:r>
            <a:r>
              <a:rPr lang="en-US" sz="1200" b="1" dirty="0" err="1" smtClean="0"/>
              <a:t>ini</a:t>
            </a:r>
            <a:r>
              <a:rPr lang="en-US" sz="1200" b="1" dirty="0" smtClean="0"/>
              <a:t> </a:t>
            </a:r>
            <a:r>
              <a:rPr lang="en-US" sz="1200" b="1" dirty="0" err="1" smtClean="0"/>
              <a:t>Hasan</a:t>
            </a:r>
            <a:r>
              <a:rPr lang="en-US" sz="1200" b="1" dirty="0" smtClean="0"/>
              <a:t> :  </a:t>
            </a:r>
            <a:r>
              <a:rPr lang="en-US" sz="1200" b="1" dirty="0" err="1" smtClean="0"/>
              <a:t>Sama</a:t>
            </a:r>
            <a:r>
              <a:rPr lang="en-US" sz="1200" b="1" dirty="0" smtClean="0"/>
              <a:t> </a:t>
            </a:r>
            <a:r>
              <a:rPr lang="en-US" sz="1200" b="1" dirty="0" err="1" smtClean="0"/>
              <a:t>dengan</a:t>
            </a:r>
            <a:r>
              <a:rPr lang="en-US" sz="1200" b="1" dirty="0" smtClean="0"/>
              <a:t> </a:t>
            </a:r>
            <a:r>
              <a:rPr lang="en-US" sz="1200" b="1" dirty="0" err="1" smtClean="0"/>
              <a:t>hadits</a:t>
            </a:r>
            <a:r>
              <a:rPr lang="en-US" sz="1200" b="1" dirty="0" smtClean="0"/>
              <a:t> </a:t>
            </a:r>
            <a:r>
              <a:rPr lang="en-US" sz="1200" b="1" dirty="0" err="1" smtClean="0"/>
              <a:t>dhahih</a:t>
            </a:r>
            <a:r>
              <a:rPr lang="en-US" sz="1200" b="1" dirty="0" smtClean="0"/>
              <a:t>, </a:t>
            </a:r>
            <a:r>
              <a:rPr lang="en-US" sz="1200" b="1" dirty="0" err="1" smtClean="0"/>
              <a:t>hanya</a:t>
            </a:r>
            <a:r>
              <a:rPr lang="en-US" sz="1200" b="1" dirty="0" smtClean="0"/>
              <a:t> </a:t>
            </a:r>
            <a:r>
              <a:rPr lang="en-US" sz="1200" b="1" dirty="0" err="1" smtClean="0"/>
              <a:t>dlam</a:t>
            </a:r>
            <a:r>
              <a:rPr lang="en-US" sz="1200" b="1" dirty="0" smtClean="0"/>
              <a:t> </a:t>
            </a:r>
            <a:r>
              <a:rPr lang="en-US" sz="1200" b="1" dirty="0" err="1" smtClean="0"/>
              <a:t>danadnya</a:t>
            </a:r>
            <a:r>
              <a:rPr lang="en-US" sz="1200" b="1" dirty="0" smtClean="0"/>
              <a:t> </a:t>
            </a:r>
            <a:r>
              <a:rPr lang="en-US" sz="1200" b="1" dirty="0" err="1" smtClean="0"/>
              <a:t>ada</a:t>
            </a:r>
            <a:r>
              <a:rPr lang="en-US" sz="1200" b="1" dirty="0" smtClean="0"/>
              <a:t> </a:t>
            </a:r>
            <a:r>
              <a:rPr lang="en-US" sz="1200" b="1" dirty="0" err="1" smtClean="0"/>
              <a:t>rawi-rawi</a:t>
            </a:r>
            <a:r>
              <a:rPr lang="en-US" sz="1200" b="1" dirty="0" smtClean="0"/>
              <a:t> yang </a:t>
            </a:r>
            <a:r>
              <a:rPr lang="en-US" sz="1200" b="1" dirty="0" err="1" smtClean="0"/>
              <a:t>mempunyai</a:t>
            </a:r>
            <a:r>
              <a:rPr lang="en-US" sz="1200" b="1" dirty="0" smtClean="0"/>
              <a:t> </a:t>
            </a:r>
            <a:r>
              <a:rPr lang="en-US" sz="1200" b="1" dirty="0" err="1" smtClean="0"/>
              <a:t>sedikit</a:t>
            </a:r>
            <a:r>
              <a:rPr lang="en-US" sz="1200" b="1" dirty="0" smtClean="0"/>
              <a:t> </a:t>
            </a:r>
            <a:r>
              <a:rPr lang="en-US" sz="1200" b="1" dirty="0" err="1" smtClean="0"/>
              <a:t>kesalahan</a:t>
            </a:r>
            <a:r>
              <a:rPr lang="en-US" sz="1200" b="1" dirty="0" smtClean="0"/>
              <a:t>,          </a:t>
            </a:r>
            <a:r>
              <a:rPr lang="en-US" sz="1200" b="1" dirty="0" err="1" smtClean="0"/>
              <a:t>seperti</a:t>
            </a:r>
            <a:r>
              <a:rPr lang="en-US" sz="1200" b="1" dirty="0" smtClean="0"/>
              <a:t> </a:t>
            </a:r>
            <a:r>
              <a:rPr lang="en-US" sz="1200" b="1" dirty="0" err="1" smtClean="0"/>
              <a:t>kelalaiannya</a:t>
            </a:r>
            <a:r>
              <a:rPr lang="en-US" sz="1200" b="1" dirty="0" smtClean="0"/>
              <a:t> </a:t>
            </a:r>
            <a:r>
              <a:rPr lang="en-US" sz="1200" b="1" dirty="0" err="1" smtClean="0"/>
              <a:t>atau</a:t>
            </a:r>
            <a:r>
              <a:rPr lang="en-US" sz="1200" b="1" dirty="0" smtClean="0"/>
              <a:t> </a:t>
            </a:r>
            <a:r>
              <a:rPr lang="en-US" sz="1200" b="1" dirty="0" err="1" smtClean="0"/>
              <a:t>kurang</a:t>
            </a:r>
            <a:r>
              <a:rPr lang="en-US" sz="1200" b="1" dirty="0" smtClean="0"/>
              <a:t> </a:t>
            </a:r>
            <a:r>
              <a:rPr lang="en-US" sz="1200" b="1" dirty="0" err="1" smtClean="0"/>
              <a:t>hafalannya</a:t>
            </a:r>
            <a:r>
              <a:rPr lang="en-US" sz="1200" b="1" dirty="0" smtClean="0"/>
              <a:t>.</a:t>
            </a:r>
          </a:p>
          <a:p>
            <a:pPr algn="justLow">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lnSpcReduction="10000"/>
          </a:bodyPr>
          <a:lstStyle/>
          <a:p>
            <a:pPr marL="0" indent="0" algn="justLow" rtl="1">
              <a:buNone/>
            </a:pPr>
            <a:r>
              <a:rPr lang="ar-SA" b="1" dirty="0" smtClean="0"/>
              <a:t>وَعَنْ عُمَرَ رضي الله عنه أَنَّهُ كَانَ يَقُولُ : ( سُبْحَانَكَ اَللَّهُمَّ وَبِحَمْدِكَ  تَبَارَكَ اِسْمُكَ  وَتَعَالَى جَدُّكَ  وَلَا إِلَهُ غَيْرُكَ )  رَوَاهُ مُسْلِمٌ بِسَنَدٍ مُنْقَطِعٍ  وَاَلدَّارَقُطْنِيُّ مَوْصُولاً وَهُوَ مَوْقُوف</a:t>
            </a:r>
            <a:endParaRPr lang="ar-SA" dirty="0" smtClean="0"/>
          </a:p>
          <a:p>
            <a:pPr marL="0" indent="0" algn="just">
              <a:buNone/>
            </a:pPr>
            <a:r>
              <a:rPr lang="en-US" sz="2800" dirty="0" smtClean="0"/>
              <a:t>4. Dari </a:t>
            </a:r>
            <a:r>
              <a:rPr lang="en-US" sz="2800" dirty="0" err="1" smtClean="0"/>
              <a:t>Umar</a:t>
            </a:r>
            <a:r>
              <a:rPr lang="en-US" sz="2800" dirty="0" smtClean="0"/>
              <a:t> </a:t>
            </a:r>
            <a:r>
              <a:rPr lang="en-US" sz="2800" dirty="0" err="1" smtClean="0"/>
              <a:t>Radliyallaahu</a:t>
            </a:r>
            <a:r>
              <a:rPr lang="en-US" sz="2800" dirty="0" smtClean="0"/>
              <a:t> '</a:t>
            </a:r>
            <a:r>
              <a:rPr lang="en-US" sz="2800" dirty="0" err="1" smtClean="0"/>
              <a:t>anhu</a:t>
            </a:r>
            <a:r>
              <a:rPr lang="en-US" sz="2800" dirty="0" smtClean="0"/>
              <a:t> </a:t>
            </a:r>
            <a:r>
              <a:rPr lang="en-US" sz="2800" dirty="0" err="1" smtClean="0"/>
              <a:t>bahwa</a:t>
            </a:r>
            <a:r>
              <a:rPr lang="en-US" sz="2800" dirty="0" smtClean="0"/>
              <a:t> (</a:t>
            </a:r>
            <a:r>
              <a:rPr lang="en-US" sz="2800" dirty="0" err="1" smtClean="0"/>
              <a:t>setelah</a:t>
            </a:r>
            <a:r>
              <a:rPr lang="en-US" sz="2800" dirty="0" smtClean="0"/>
              <a:t> </a:t>
            </a:r>
            <a:r>
              <a:rPr lang="en-US" sz="2800" dirty="0" err="1" smtClean="0"/>
              <a:t>bertakbir</a:t>
            </a:r>
            <a:r>
              <a:rPr lang="en-US" sz="2800" dirty="0" smtClean="0"/>
              <a:t>) </a:t>
            </a:r>
            <a:r>
              <a:rPr lang="en-US" sz="2800" dirty="0" err="1" smtClean="0"/>
              <a:t>beliau</a:t>
            </a:r>
            <a:r>
              <a:rPr lang="en-US" sz="2800" dirty="0" smtClean="0"/>
              <a:t> </a:t>
            </a:r>
            <a:r>
              <a:rPr lang="en-US" sz="2800" dirty="0" err="1" smtClean="0"/>
              <a:t>biasanya</a:t>
            </a:r>
            <a:r>
              <a:rPr lang="en-US" sz="2800" dirty="0" smtClean="0"/>
              <a:t> </a:t>
            </a:r>
            <a:r>
              <a:rPr lang="en-US" sz="2800" dirty="0" err="1" smtClean="0"/>
              <a:t>membaca</a:t>
            </a:r>
            <a:r>
              <a:rPr lang="en-US" sz="2800" dirty="0" smtClean="0"/>
              <a:t>: "</a:t>
            </a:r>
            <a:r>
              <a:rPr lang="en-US" sz="2800" dirty="0" err="1" smtClean="0"/>
              <a:t>Maha</a:t>
            </a:r>
            <a:r>
              <a:rPr lang="en-US" sz="2800" dirty="0" smtClean="0"/>
              <a:t> </a:t>
            </a:r>
            <a:r>
              <a:rPr lang="en-US" sz="2800" dirty="0" err="1" smtClean="0"/>
              <a:t>suci</a:t>
            </a:r>
            <a:r>
              <a:rPr lang="en-US" sz="2800" dirty="0" smtClean="0"/>
              <a:t> </a:t>
            </a:r>
            <a:r>
              <a:rPr lang="en-US" sz="2800" dirty="0" err="1" smtClean="0"/>
              <a:t>Engkau</a:t>
            </a:r>
            <a:r>
              <a:rPr lang="en-US" sz="2800" dirty="0" smtClean="0"/>
              <a:t> </a:t>
            </a:r>
            <a:r>
              <a:rPr lang="en-US" sz="2800" dirty="0" err="1" smtClean="0"/>
              <a:t>Ya</a:t>
            </a:r>
            <a:r>
              <a:rPr lang="en-US" sz="2800" dirty="0" smtClean="0"/>
              <a:t> Allah </a:t>
            </a:r>
            <a:r>
              <a:rPr lang="en-US" sz="2800" dirty="0" err="1" smtClean="0"/>
              <a:t>dengan</a:t>
            </a:r>
            <a:r>
              <a:rPr lang="en-US" sz="2800" dirty="0" smtClean="0"/>
              <a:t> </a:t>
            </a:r>
            <a:r>
              <a:rPr lang="en-US" sz="2800" dirty="0" err="1" smtClean="0"/>
              <a:t>pujian</a:t>
            </a:r>
            <a:r>
              <a:rPr lang="en-US" sz="2800" dirty="0" smtClean="0"/>
              <a:t> </a:t>
            </a:r>
            <a:r>
              <a:rPr lang="en-US" sz="2800" dirty="0" err="1" smtClean="0"/>
              <a:t>terhadap</a:t>
            </a:r>
            <a:r>
              <a:rPr lang="en-US" sz="2800" dirty="0" smtClean="0"/>
              <a:t>-Mu </a:t>
            </a:r>
            <a:r>
              <a:rPr lang="en-US" sz="2800" dirty="0" err="1" smtClean="0"/>
              <a:t>Maha</a:t>
            </a:r>
            <a:r>
              <a:rPr lang="en-US" sz="2800" dirty="0" smtClean="0"/>
              <a:t> </a:t>
            </a:r>
            <a:r>
              <a:rPr lang="en-US" sz="2800" dirty="0" err="1" smtClean="0"/>
              <a:t>berkah</a:t>
            </a:r>
            <a:r>
              <a:rPr lang="en-US" sz="2800" dirty="0" smtClean="0"/>
              <a:t> </a:t>
            </a:r>
            <a:r>
              <a:rPr lang="en-US" sz="2800" dirty="0" err="1" smtClean="0"/>
              <a:t>nama</a:t>
            </a:r>
            <a:r>
              <a:rPr lang="en-US" sz="2800" dirty="0" smtClean="0"/>
              <a:t>-Mu </a:t>
            </a:r>
            <a:r>
              <a:rPr lang="en-US" sz="2800" dirty="0" err="1" smtClean="0"/>
              <a:t>tinggi</a:t>
            </a:r>
            <a:r>
              <a:rPr lang="en-US" sz="2800" dirty="0" smtClean="0"/>
              <a:t> </a:t>
            </a:r>
            <a:r>
              <a:rPr lang="en-US" sz="2800" dirty="0" err="1" smtClean="0"/>
              <a:t>kebesaran</a:t>
            </a:r>
            <a:r>
              <a:rPr lang="en-US" sz="2800" dirty="0" smtClean="0"/>
              <a:t>-Mu </a:t>
            </a:r>
            <a:r>
              <a:rPr lang="en-US" sz="2800" dirty="0" err="1" smtClean="0"/>
              <a:t>dan</a:t>
            </a:r>
            <a:r>
              <a:rPr lang="en-US" sz="2800" dirty="0" smtClean="0"/>
              <a:t> </a:t>
            </a:r>
            <a:r>
              <a:rPr lang="en-US" sz="2800" dirty="0" err="1" smtClean="0"/>
              <a:t>tidak</a:t>
            </a:r>
            <a:r>
              <a:rPr lang="en-US" sz="2800" dirty="0" smtClean="0"/>
              <a:t> </a:t>
            </a:r>
            <a:r>
              <a:rPr lang="en-US" sz="2800" dirty="0" err="1" smtClean="0"/>
              <a:t>ada</a:t>
            </a:r>
            <a:r>
              <a:rPr lang="en-US" sz="2800" dirty="0" smtClean="0"/>
              <a:t> </a:t>
            </a:r>
            <a:r>
              <a:rPr lang="en-US" sz="2800" dirty="0" err="1" smtClean="0"/>
              <a:t>Tuhan</a:t>
            </a:r>
            <a:r>
              <a:rPr lang="en-US" sz="2800" dirty="0" smtClean="0"/>
              <a:t> </a:t>
            </a:r>
            <a:r>
              <a:rPr lang="en-US" sz="2800" dirty="0" err="1" smtClean="0"/>
              <a:t>selain</a:t>
            </a:r>
            <a:r>
              <a:rPr lang="en-US" sz="2800" dirty="0" smtClean="0"/>
              <a:t> </a:t>
            </a:r>
            <a:r>
              <a:rPr lang="en-US" sz="2800" dirty="0" err="1" smtClean="0"/>
              <a:t>diri</a:t>
            </a:r>
            <a:r>
              <a:rPr lang="en-US" sz="2800" dirty="0" smtClean="0"/>
              <a:t>-Mu." </a:t>
            </a:r>
            <a:r>
              <a:rPr lang="en-US" sz="2800" dirty="0" err="1" smtClean="0"/>
              <a:t>Riwayat</a:t>
            </a:r>
            <a:r>
              <a:rPr lang="en-US" sz="2800" dirty="0" smtClean="0"/>
              <a:t> Muslim </a:t>
            </a:r>
            <a:r>
              <a:rPr lang="en-US" sz="2800" dirty="0" err="1" smtClean="0"/>
              <a:t>dengan</a:t>
            </a:r>
            <a:r>
              <a:rPr lang="en-US" sz="2800" dirty="0" smtClean="0"/>
              <a:t> </a:t>
            </a:r>
            <a:r>
              <a:rPr lang="en-US" sz="2800" dirty="0" err="1" smtClean="0"/>
              <a:t>sanad</a:t>
            </a:r>
            <a:r>
              <a:rPr lang="en-US" sz="2800" dirty="0" smtClean="0"/>
              <a:t> yang </a:t>
            </a:r>
            <a:r>
              <a:rPr lang="en-US" sz="2800" dirty="0" err="1" smtClean="0"/>
              <a:t>terputus</a:t>
            </a:r>
            <a:r>
              <a:rPr lang="en-US" sz="2800" dirty="0" smtClean="0"/>
              <a:t> (</a:t>
            </a:r>
            <a:r>
              <a:rPr lang="en-US" sz="2800" dirty="0" err="1" smtClean="0"/>
              <a:t>hadits</a:t>
            </a:r>
            <a:r>
              <a:rPr lang="en-US" sz="2800" dirty="0" smtClean="0"/>
              <a:t> </a:t>
            </a:r>
            <a:r>
              <a:rPr lang="en-US" sz="2800" dirty="0" err="1" smtClean="0"/>
              <a:t>munqothi</a:t>
            </a:r>
            <a:r>
              <a:rPr lang="en-US" sz="2800" dirty="0" smtClean="0"/>
              <a:t>'). </a:t>
            </a:r>
            <a:r>
              <a:rPr lang="en-US" sz="2800" dirty="0" err="1" smtClean="0"/>
              <a:t>Riwayat</a:t>
            </a:r>
            <a:r>
              <a:rPr lang="en-US" sz="2800" dirty="0" smtClean="0"/>
              <a:t> </a:t>
            </a:r>
            <a:r>
              <a:rPr lang="en-US" sz="2800" dirty="0" err="1" smtClean="0"/>
              <a:t>Daruquthni</a:t>
            </a:r>
            <a:r>
              <a:rPr lang="en-US" sz="2800" dirty="0" smtClean="0"/>
              <a:t> </a:t>
            </a:r>
            <a:r>
              <a:rPr lang="en-US" sz="2800" dirty="0" err="1" smtClean="0"/>
              <a:t>secara</a:t>
            </a:r>
            <a:r>
              <a:rPr lang="en-US" sz="2800" dirty="0" smtClean="0"/>
              <a:t> </a:t>
            </a:r>
            <a:r>
              <a:rPr lang="en-US" sz="2800" dirty="0" err="1" smtClean="0"/>
              <a:t>maushul</a:t>
            </a:r>
            <a:r>
              <a:rPr lang="en-US" sz="2800" dirty="0" smtClean="0"/>
              <a:t> </a:t>
            </a:r>
            <a:r>
              <a:rPr lang="en-US" sz="2800" dirty="0" err="1" smtClean="0"/>
              <a:t>dan</a:t>
            </a:r>
            <a:r>
              <a:rPr lang="en-US" sz="2800" dirty="0" smtClean="0"/>
              <a:t> </a:t>
            </a:r>
            <a:r>
              <a:rPr lang="en-US" sz="2800" dirty="0" err="1" smtClean="0"/>
              <a:t>mauquf</a:t>
            </a:r>
            <a:r>
              <a:rPr lang="en-US" sz="2800" dirty="0" smtClean="0"/>
              <a:t>.</a:t>
            </a:r>
          </a:p>
          <a:p>
            <a:pPr marL="0" indent="0" algn="just">
              <a:buNone/>
            </a:pPr>
            <a:r>
              <a:rPr lang="en-US" sz="1200" b="1" dirty="0" err="1" smtClean="0"/>
              <a:t>Mausul</a:t>
            </a:r>
            <a:r>
              <a:rPr lang="en-US" sz="1200" b="1" dirty="0" smtClean="0"/>
              <a:t> : </a:t>
            </a:r>
            <a:r>
              <a:rPr lang="en-US" sz="1200" b="1" dirty="0" err="1" smtClean="0"/>
              <a:t>Hadits</a:t>
            </a:r>
            <a:r>
              <a:rPr lang="en-US" sz="1200" b="1" dirty="0" smtClean="0"/>
              <a:t> yang </a:t>
            </a:r>
            <a:r>
              <a:rPr lang="en-US" sz="1200" b="1" dirty="0" err="1" smtClean="0"/>
              <a:t>sampai</a:t>
            </a:r>
            <a:r>
              <a:rPr lang="en-US" sz="1200" b="1" dirty="0" smtClean="0"/>
              <a:t> </a:t>
            </a:r>
            <a:r>
              <a:rPr lang="en-US" sz="1200" b="1" dirty="0" err="1" smtClean="0"/>
              <a:t>snadnya</a:t>
            </a:r>
            <a:r>
              <a:rPr lang="en-US" sz="1200" b="1" dirty="0" smtClean="0"/>
              <a:t> </a:t>
            </a:r>
            <a:r>
              <a:rPr lang="en-US" sz="1200" b="1" dirty="0" err="1" smtClean="0"/>
              <a:t>kepada</a:t>
            </a:r>
            <a:r>
              <a:rPr lang="en-US" sz="1200" b="1" dirty="0" smtClean="0"/>
              <a:t> </a:t>
            </a:r>
            <a:r>
              <a:rPr lang="en-US" sz="1200" b="1" dirty="0" err="1" smtClean="0"/>
              <a:t>Nabi</a:t>
            </a:r>
            <a:r>
              <a:rPr lang="en-US" sz="1200" b="1" dirty="0" smtClean="0"/>
              <a:t> saw.</a:t>
            </a:r>
          </a:p>
          <a:p>
            <a:pPr marL="0" indent="0" algn="just">
              <a:buNone/>
            </a:pPr>
            <a:r>
              <a:rPr lang="en-US" sz="1200" b="1" dirty="0" err="1" smtClean="0"/>
              <a:t>Mauquf</a:t>
            </a:r>
            <a:r>
              <a:rPr lang="en-US" sz="1200" b="1" dirty="0" smtClean="0"/>
              <a:t> : </a:t>
            </a:r>
            <a:r>
              <a:rPr lang="en-US" sz="1200" b="1" dirty="0" err="1" smtClean="0"/>
              <a:t>Khabar</a:t>
            </a:r>
            <a:r>
              <a:rPr lang="en-US" sz="1200" b="1" dirty="0" smtClean="0"/>
              <a:t> yang </a:t>
            </a:r>
            <a:r>
              <a:rPr lang="en-US" sz="1200" b="1" dirty="0" err="1" smtClean="0"/>
              <a:t>sanadnya</a:t>
            </a:r>
            <a:r>
              <a:rPr lang="en-US" sz="1200" b="1" dirty="0" smtClean="0"/>
              <a:t> </a:t>
            </a:r>
            <a:r>
              <a:rPr lang="en-US" sz="1200" b="1" dirty="0" err="1" smtClean="0"/>
              <a:t>sampai</a:t>
            </a:r>
            <a:r>
              <a:rPr lang="en-US" sz="1200" b="1" dirty="0" smtClean="0"/>
              <a:t> </a:t>
            </a:r>
            <a:r>
              <a:rPr lang="en-US" sz="1200" b="1" dirty="0" err="1" smtClean="0"/>
              <a:t>kepada</a:t>
            </a:r>
            <a:r>
              <a:rPr lang="en-US" sz="1200" b="1" dirty="0" smtClean="0"/>
              <a:t> </a:t>
            </a:r>
            <a:r>
              <a:rPr lang="en-US" sz="1200" b="1" dirty="0" err="1" smtClean="0"/>
              <a:t>shahabat</a:t>
            </a:r>
            <a:r>
              <a:rPr lang="en-US" sz="1200" b="1" dirty="0" smtClean="0"/>
              <a:t>.</a:t>
            </a:r>
          </a:p>
          <a:p>
            <a:pPr marL="0" indent="0" algn="just">
              <a:buNone/>
            </a:pPr>
            <a:r>
              <a:rPr lang="en-US" sz="1200" b="1" dirty="0" err="1" smtClean="0"/>
              <a:t>Munqathi</a:t>
            </a:r>
            <a:r>
              <a:rPr lang="en-US" sz="1200" b="1" dirty="0" smtClean="0"/>
              <a:t>: </a:t>
            </a:r>
            <a:r>
              <a:rPr lang="en-US" sz="1200" b="1" dirty="0" err="1" smtClean="0"/>
              <a:t>gugur</a:t>
            </a:r>
            <a:r>
              <a:rPr lang="en-US" sz="1200" b="1" dirty="0" smtClean="0"/>
              <a:t> (</a:t>
            </a:r>
            <a:r>
              <a:rPr lang="en-US" sz="1200" b="1" dirty="0" err="1" smtClean="0"/>
              <a:t>hilang</a:t>
            </a:r>
            <a:r>
              <a:rPr lang="en-US" sz="1200" b="1" dirty="0" smtClean="0"/>
              <a:t>) </a:t>
            </a:r>
            <a:r>
              <a:rPr lang="en-US" sz="1200" b="1" dirty="0" err="1" smtClean="0"/>
              <a:t>seseorang</a:t>
            </a:r>
            <a:r>
              <a:rPr lang="en-US" sz="1200" b="1" dirty="0" smtClean="0"/>
              <a:t> </a:t>
            </a:r>
            <a:r>
              <a:rPr lang="en-US" sz="1200" b="1" dirty="0" err="1" smtClean="0"/>
              <a:t>rawi</a:t>
            </a:r>
            <a:r>
              <a:rPr lang="en-US" sz="1200" b="1" dirty="0" smtClean="0"/>
              <a:t> </a:t>
            </a:r>
            <a:r>
              <a:rPr lang="en-US" sz="1200" b="1" dirty="0" err="1" smtClean="0"/>
              <a:t>atau</a:t>
            </a:r>
            <a:r>
              <a:rPr lang="en-US" sz="1200" b="1" dirty="0" smtClean="0"/>
              <a:t> </a:t>
            </a:r>
            <a:r>
              <a:rPr lang="en-US" sz="1200" b="1" dirty="0" err="1" smtClean="0"/>
              <a:t>dua</a:t>
            </a:r>
            <a:r>
              <a:rPr lang="en-US" sz="1200" b="1" dirty="0" smtClean="0"/>
              <a:t> </a:t>
            </a:r>
            <a:r>
              <a:rPr lang="en-US" sz="1200" b="1" dirty="0" err="1" smtClean="0"/>
              <a:t>dalam</a:t>
            </a:r>
            <a:r>
              <a:rPr lang="en-US" sz="1200" b="1" dirty="0" smtClean="0"/>
              <a:t> </a:t>
            </a:r>
            <a:r>
              <a:rPr lang="en-US" sz="1200" b="1" dirty="0" err="1" smtClean="0"/>
              <a:t>sebuah</a:t>
            </a:r>
            <a:r>
              <a:rPr lang="en-US" sz="1200" b="1" dirty="0" smtClean="0"/>
              <a:t> </a:t>
            </a:r>
            <a:r>
              <a:rPr lang="en-US" sz="1200" b="1" dirty="0" err="1" smtClean="0"/>
              <a:t>sanad</a:t>
            </a:r>
            <a:r>
              <a:rPr lang="en-US" sz="1200" b="1" dirty="0" smtClean="0"/>
              <a:t> </a:t>
            </a:r>
            <a:r>
              <a:rPr lang="en-US" sz="1200" b="1" dirty="0" err="1" smtClean="0"/>
              <a:t>selain</a:t>
            </a:r>
            <a:r>
              <a:rPr lang="en-US" sz="1200" b="1" dirty="0" smtClean="0"/>
              <a:t> </a:t>
            </a:r>
            <a:r>
              <a:rPr lang="en-US" sz="1200" b="1" dirty="0" err="1" smtClean="0"/>
              <a:t>dari</a:t>
            </a:r>
            <a:r>
              <a:rPr lang="en-US" sz="1200" b="1" dirty="0" smtClean="0"/>
              <a:t> </a:t>
            </a:r>
            <a:r>
              <a:rPr lang="en-US" sz="1200" b="1" dirty="0" err="1" smtClean="0"/>
              <a:t>shahabat</a:t>
            </a:r>
            <a:r>
              <a:rPr lang="en-US" sz="1200" b="1" dirty="0" smtClean="0"/>
              <a:t> </a:t>
            </a:r>
            <a:r>
              <a:rPr lang="en-US" sz="1200" b="1" dirty="0" err="1" smtClean="0"/>
              <a:t>dan</a:t>
            </a:r>
            <a:r>
              <a:rPr lang="en-US" sz="1200" b="1" dirty="0" smtClean="0"/>
              <a:t> </a:t>
            </a:r>
            <a:r>
              <a:rPr lang="en-US" sz="1200" b="1" dirty="0" err="1" smtClean="0"/>
              <a:t>Taabi’in</a:t>
            </a:r>
            <a:r>
              <a:rPr lang="en-US" sz="1200" b="1" dirty="0" smtClean="0"/>
              <a:t>. </a:t>
            </a:r>
          </a:p>
          <a:p>
            <a:pPr marL="0" indent="0"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27237"/>
            <a:ext cx="8229600" cy="4525963"/>
          </a:xfrm>
        </p:spPr>
        <p:txBody>
          <a:bodyPr/>
          <a:lstStyle/>
          <a:p>
            <a:pPr algn="just" rtl="1"/>
            <a:r>
              <a:rPr lang="ar-SA" dirty="0" smtClean="0"/>
              <a:t>أَللّهُمَّ رَبِّ جِبْرَائِيْلَ وَمِيْكَائِيْلَ وَاِسْرَافِيْلَ فَاطِرَالسَّمَاوَاتِ وَالْاَرْضِ, عَالِمَ الْغَيْبِ وَالشَّهَادَةِ, أَنْتَ تَحْكُمُ بَيْنَ عِبَادِكَ فِيْمَا كَانُوْا فِيْهِ يَخْتَلِفُوْنَ, اِهْدِنِى لِمَا اخْتُلِفَ فِيْهِ مِنَ الْحَقِّ بِإِذْنِكَ اِنَّكَ تَهْدِى مَنْ تَشَاءُ إِلَى صِرَاطٍ مُسْتَقَيْمِ.</a:t>
            </a:r>
          </a:p>
          <a:p>
            <a:pPr algn="just" rtl="1">
              <a:buNone/>
            </a:pPr>
            <a:r>
              <a:rPr lang="ar-SA" dirty="0" smtClean="0"/>
              <a:t>   </a:t>
            </a:r>
            <a:r>
              <a:rPr lang="ar-SA" sz="2000" dirty="0" smtClean="0"/>
              <a:t>صحيح مسلم بشرح النووى.</a:t>
            </a:r>
            <a:endParaRPr lang="en-US" dirty="0" smtClean="0"/>
          </a:p>
          <a:p>
            <a:pPr algn="justLow" rtl="1"/>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lnSpcReduction="10000"/>
          </a:bodyPr>
          <a:lstStyle/>
          <a:p>
            <a:pPr algn="just">
              <a:buNone/>
            </a:pPr>
            <a:r>
              <a:rPr lang="en-US" dirty="0" smtClean="0"/>
              <a:t> 5. </a:t>
            </a:r>
            <a:r>
              <a:rPr lang="en-US" dirty="0" err="1" smtClean="0"/>
              <a:t>Ya</a:t>
            </a:r>
            <a:r>
              <a:rPr lang="en-US" dirty="0" smtClean="0"/>
              <a:t> Allah, </a:t>
            </a:r>
            <a:r>
              <a:rPr lang="en-US" dirty="0" err="1" smtClean="0"/>
              <a:t>Tuhannya</a:t>
            </a:r>
            <a:r>
              <a:rPr lang="en-US" dirty="0" smtClean="0"/>
              <a:t> </a:t>
            </a:r>
            <a:r>
              <a:rPr lang="en-US" dirty="0" err="1" smtClean="0"/>
              <a:t>Jibril</a:t>
            </a:r>
            <a:r>
              <a:rPr lang="en-US" dirty="0" smtClean="0"/>
              <a:t> </a:t>
            </a:r>
            <a:r>
              <a:rPr lang="en-US" dirty="0" err="1" smtClean="0"/>
              <a:t>dan</a:t>
            </a:r>
            <a:r>
              <a:rPr lang="en-US" dirty="0" smtClean="0"/>
              <a:t> </a:t>
            </a:r>
            <a:r>
              <a:rPr lang="en-US" dirty="0" err="1" smtClean="0"/>
              <a:t>Mikail</a:t>
            </a:r>
            <a:r>
              <a:rPr lang="en-US" dirty="0" smtClean="0"/>
              <a:t> </a:t>
            </a:r>
            <a:r>
              <a:rPr lang="en-US" dirty="0" err="1" smtClean="0"/>
              <a:t>dan</a:t>
            </a:r>
            <a:r>
              <a:rPr lang="en-US" dirty="0" smtClean="0"/>
              <a:t> </a:t>
            </a:r>
            <a:r>
              <a:rPr lang="en-US" dirty="0" err="1" smtClean="0"/>
              <a:t>Israfil</a:t>
            </a:r>
            <a:r>
              <a:rPr lang="en-US" dirty="0" smtClean="0"/>
              <a:t> </a:t>
            </a:r>
            <a:r>
              <a:rPr lang="en-US" dirty="0" err="1" smtClean="0"/>
              <a:t>pencipta</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yang </a:t>
            </a:r>
            <a:r>
              <a:rPr lang="en-US" dirty="0" err="1" smtClean="0"/>
              <a:t>maha</a:t>
            </a:r>
            <a:r>
              <a:rPr lang="en-US" dirty="0" smtClean="0"/>
              <a:t> </a:t>
            </a:r>
            <a:r>
              <a:rPr lang="en-US" dirty="0" err="1" smtClean="0"/>
              <a:t>mengetahui</a:t>
            </a:r>
            <a:r>
              <a:rPr lang="en-US" dirty="0" smtClean="0"/>
              <a:t> yang </a:t>
            </a:r>
            <a:r>
              <a:rPr lang="en-US" dirty="0" err="1" smtClean="0"/>
              <a:t>ghaib</a:t>
            </a:r>
            <a:r>
              <a:rPr lang="en-US" dirty="0" smtClean="0"/>
              <a:t> </a:t>
            </a:r>
            <a:r>
              <a:rPr lang="en-US" dirty="0" err="1" smtClean="0"/>
              <a:t>dan</a:t>
            </a:r>
            <a:r>
              <a:rPr lang="en-US" dirty="0" smtClean="0"/>
              <a:t> yang </a:t>
            </a:r>
            <a:r>
              <a:rPr lang="en-US" dirty="0" err="1" smtClean="0"/>
              <a:t>nyata</a:t>
            </a:r>
            <a:r>
              <a:rPr lang="en-US" dirty="0" smtClean="0"/>
              <a:t>, </a:t>
            </a:r>
            <a:r>
              <a:rPr lang="en-US" dirty="0" err="1" smtClean="0"/>
              <a:t>engakau</a:t>
            </a:r>
            <a:r>
              <a:rPr lang="en-US" dirty="0" smtClean="0"/>
              <a:t> </a:t>
            </a:r>
            <a:r>
              <a:rPr lang="en-US" dirty="0" err="1" smtClean="0"/>
              <a:t>mengqdili</a:t>
            </a:r>
            <a:r>
              <a:rPr lang="en-US" dirty="0" smtClean="0"/>
              <a:t> </a:t>
            </a:r>
            <a:r>
              <a:rPr lang="en-US" dirty="0" err="1" smtClean="0"/>
              <a:t>hamba</a:t>
            </a:r>
            <a:r>
              <a:rPr lang="en-US" dirty="0" smtClean="0"/>
              <a:t>-</a:t>
            </a:r>
            <a:r>
              <a:rPr lang="en-US" dirty="0" err="1" smtClean="0"/>
              <a:t>hamba</a:t>
            </a:r>
            <a:r>
              <a:rPr lang="en-US" dirty="0" smtClean="0"/>
              <a:t>-Mu </a:t>
            </a:r>
            <a:r>
              <a:rPr lang="en-US" dirty="0" err="1" smtClean="0"/>
              <a:t>apa</a:t>
            </a:r>
            <a:r>
              <a:rPr lang="en-US" dirty="0" smtClean="0"/>
              <a:t> yang </a:t>
            </a:r>
            <a:r>
              <a:rPr lang="en-US" dirty="0" err="1" smtClean="0"/>
              <a:t>diperselisihkan</a:t>
            </a:r>
            <a:r>
              <a:rPr lang="en-US" dirty="0" smtClean="0"/>
              <a:t>. </a:t>
            </a:r>
            <a:r>
              <a:rPr lang="en-US" dirty="0" err="1" smtClean="0"/>
              <a:t>Tunjukilah</a:t>
            </a:r>
            <a:r>
              <a:rPr lang="en-US" dirty="0" smtClean="0"/>
              <a:t> </a:t>
            </a:r>
            <a:r>
              <a:rPr lang="en-US" dirty="0" err="1" smtClean="0"/>
              <a:t>daku</a:t>
            </a:r>
            <a:r>
              <a:rPr lang="en-US" dirty="0" smtClean="0"/>
              <a:t> </a:t>
            </a:r>
            <a:r>
              <a:rPr lang="en-US" dirty="0" err="1" smtClean="0"/>
              <a:t>dengan</a:t>
            </a:r>
            <a:r>
              <a:rPr lang="en-US" dirty="0" smtClean="0"/>
              <a:t> </a:t>
            </a:r>
            <a:r>
              <a:rPr lang="en-US" dirty="0" err="1" smtClean="0"/>
              <a:t>izin</a:t>
            </a:r>
            <a:r>
              <a:rPr lang="en-US" dirty="0" smtClean="0"/>
              <a:t>-Mu </a:t>
            </a:r>
            <a:r>
              <a:rPr lang="en-US" dirty="0" err="1" smtClean="0"/>
              <a:t>apa</a:t>
            </a:r>
            <a:r>
              <a:rPr lang="en-US" dirty="0" smtClean="0"/>
              <a:t> yang </a:t>
            </a:r>
            <a:r>
              <a:rPr lang="en-US" dirty="0" err="1" smtClean="0"/>
              <a:t>diperselidihkan</a:t>
            </a:r>
            <a:r>
              <a:rPr lang="en-US" dirty="0" smtClean="0"/>
              <a:t> </a:t>
            </a:r>
            <a:r>
              <a:rPr lang="en-US" dirty="0" err="1" smtClean="0"/>
              <a:t>itu</a:t>
            </a:r>
            <a:r>
              <a:rPr lang="en-US" dirty="0" smtClean="0"/>
              <a:t> (</a:t>
            </a:r>
            <a:r>
              <a:rPr lang="en-US" dirty="0" err="1" smtClean="0"/>
              <a:t>mana</a:t>
            </a:r>
            <a:r>
              <a:rPr lang="en-US" dirty="0" smtClean="0"/>
              <a:t>) yang </a:t>
            </a:r>
            <a:r>
              <a:rPr lang="en-US" dirty="0" err="1" smtClean="0"/>
              <a:t>benar</a:t>
            </a:r>
            <a:r>
              <a:rPr lang="en-US" dirty="0" smtClean="0"/>
              <a:t>, </a:t>
            </a:r>
            <a:r>
              <a:rPr lang="en-US" dirty="0" err="1" smtClean="0"/>
              <a:t>engkau</a:t>
            </a:r>
            <a:r>
              <a:rPr lang="en-US" dirty="0" smtClean="0"/>
              <a:t> </a:t>
            </a:r>
            <a:r>
              <a:rPr lang="en-US" dirty="0" err="1" smtClean="0"/>
              <a:t>membumbing</a:t>
            </a:r>
            <a:r>
              <a:rPr lang="en-US" dirty="0" smtClean="0"/>
              <a:t> </a:t>
            </a:r>
            <a:r>
              <a:rPr lang="en-US" dirty="0" err="1" smtClean="0"/>
              <a:t>siapa</a:t>
            </a:r>
            <a:r>
              <a:rPr lang="en-US" dirty="0" smtClean="0"/>
              <a:t> yang </a:t>
            </a:r>
            <a:r>
              <a:rPr lang="en-US" dirty="0" err="1" smtClean="0"/>
              <a:t>engkau</a:t>
            </a:r>
            <a:r>
              <a:rPr lang="en-US" dirty="0" smtClean="0"/>
              <a:t> </a:t>
            </a:r>
            <a:r>
              <a:rPr lang="en-US" dirty="0" err="1" smtClean="0"/>
              <a:t>kehendaki</a:t>
            </a:r>
            <a:r>
              <a:rPr lang="en-US" dirty="0" smtClean="0"/>
              <a:t> </a:t>
            </a:r>
            <a:r>
              <a:rPr lang="en-US" dirty="0" err="1" smtClean="0"/>
              <a:t>ke</a:t>
            </a:r>
            <a:r>
              <a:rPr lang="en-US" dirty="0" smtClean="0"/>
              <a:t> </a:t>
            </a:r>
            <a:r>
              <a:rPr lang="en-US" dirty="0" err="1" smtClean="0"/>
              <a:t>jalan</a:t>
            </a:r>
            <a:r>
              <a:rPr lang="en-US" dirty="0" smtClean="0"/>
              <a:t> yang </a:t>
            </a:r>
            <a:r>
              <a:rPr lang="en-US" dirty="0" err="1" smtClean="0"/>
              <a:t>lurus</a:t>
            </a:r>
            <a:r>
              <a:rPr lang="en-US" dirty="0" smtClean="0"/>
              <a:t>.</a:t>
            </a:r>
          </a:p>
          <a:p>
            <a:pPr algn="just">
              <a:buNone/>
            </a:pPr>
            <a:r>
              <a:rPr lang="en-US" dirty="0" smtClean="0"/>
              <a:t>    </a:t>
            </a:r>
            <a:r>
              <a:rPr lang="en-US" sz="2400" dirty="0" err="1" smtClean="0"/>
              <a:t>Shahih</a:t>
            </a:r>
            <a:r>
              <a:rPr lang="en-US" sz="2400" dirty="0" smtClean="0"/>
              <a:t> Muslim </a:t>
            </a:r>
            <a:r>
              <a:rPr lang="en-US" sz="2400" dirty="0" err="1" smtClean="0"/>
              <a:t>Syarah</a:t>
            </a:r>
            <a:r>
              <a:rPr lang="en-US" sz="2400" dirty="0" smtClean="0"/>
              <a:t> An-</a:t>
            </a:r>
            <a:r>
              <a:rPr lang="en-US" sz="2400" dirty="0" err="1" smtClean="0"/>
              <a:t>Nawawi</a:t>
            </a:r>
            <a:r>
              <a:rPr lang="en-US" sz="2400" dirty="0" smtClean="0"/>
              <a:t> </a:t>
            </a:r>
            <a:r>
              <a:rPr lang="en-US" sz="2400" dirty="0" err="1" smtClean="0"/>
              <a:t>Vl</a:t>
            </a:r>
            <a:r>
              <a:rPr lang="en-US" sz="2400" dirty="0" smtClean="0"/>
              <a:t>/56.</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a:bodyPr>
          <a:lstStyle/>
          <a:p>
            <a:pPr algn="justLow" rtl="1"/>
            <a:r>
              <a:rPr lang="ar-SA" dirty="0" smtClean="0"/>
              <a:t>اَللَّهُمَّ لَكَ الْحَمْدُ أَنْتَ نُوْرُالسَّمَاوَاتِ وَالْاَرْضِ وَلَكَ الْحَمْدُ أَنْتَ قَيَّامُ َالسَّمَاوَاتِ وَاْلَارْضِ وَلَكَ الْحَمْدُ أَنْتَ رَبُّ السَّمَاوَاتِ وَاْلاَرْضِ وَمَنْ فِيْهِنَّ أَنْتَ الْحَقُّ وَوَعْدُكَ الْحَقُّ وَقَوْلُكَ الْحَقُّ وَلِقَاؤُكَ حَقٌّ وَالْجَنَّةَ حَقٌّ وَالنَّارُ حَقٌّ وَالسَّاعَةُ حَقٌّ اللَّهُمَّ لَكَ أَسْلَمْتُ وَبِكَ اَمَنْتُ وَعَلَيْكَ تَوَكَّلْتُ وَإِلَيْكَ أَنَبْتَ وَبِكَ خَاصَمْتُ وَإِلَيْكَ حَاكَمْتُ فَاغْفِرْلَى مَاقَدَّمْتُ وَأَخَّرْتُ وَأَسْرَرْتُ وَأَعْلَنْتُ أَنْتَ إِلَاهِى لَا اِلَهَ إِلَّا أَنْتَ.</a:t>
            </a:r>
          </a:p>
          <a:p>
            <a:pPr algn="justLow" rtl="1">
              <a:buNone/>
            </a:pPr>
            <a:r>
              <a:rPr lang="ar-SA" dirty="0" smtClean="0"/>
              <a:t>   </a:t>
            </a:r>
            <a:r>
              <a:rPr lang="ar-SA" sz="2400" dirty="0" smtClean="0"/>
              <a:t>صحيح مسلم بشرح النووى.</a:t>
            </a:r>
            <a:endParaRPr lang="en-US" dirty="0" smtClean="0"/>
          </a:p>
          <a:p>
            <a:pPr algn="just" rtl="1">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048000"/>
          </a:xfrm>
        </p:spPr>
        <p:txBody>
          <a:bodyPr/>
          <a:lstStyle/>
          <a:p>
            <a:pPr algn="r" rtl="1"/>
            <a:r>
              <a:rPr lang="ar-SA" dirty="0" smtClean="0"/>
              <a:t>وَٱعْتَصِمُوا۟ بِحَبْلِ ٱللَّهِ جَمِيعًا وَلَا تَفَرَّقُوا۟ </a:t>
            </a:r>
            <a:r>
              <a:rPr lang="en-US" dirty="0" smtClean="0"/>
              <a:t>…</a:t>
            </a:r>
          </a:p>
          <a:p>
            <a:pPr algn="justLow"/>
            <a:r>
              <a:rPr lang="en-US" dirty="0" smtClean="0"/>
              <a:t>Ali '</a:t>
            </a:r>
            <a:r>
              <a:rPr lang="en-US" dirty="0" err="1" smtClean="0"/>
              <a:t>Imran</a:t>
            </a:r>
            <a:r>
              <a:rPr lang="en-US" dirty="0" smtClean="0"/>
              <a:t> : 3:103. </a:t>
            </a:r>
            <a:r>
              <a:rPr lang="sv-SE" dirty="0" smtClean="0"/>
              <a:t>Dan berpegangteguhlah kamu semuanya pada tali (agama) Allah, dan janganlah kamu bercerai berai...</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229600" cy="4525963"/>
          </a:xfrm>
        </p:spPr>
        <p:txBody>
          <a:bodyPr>
            <a:normAutofit lnSpcReduction="10000"/>
          </a:bodyPr>
          <a:lstStyle/>
          <a:p>
            <a:pPr algn="justLow">
              <a:buNone/>
            </a:pPr>
            <a:r>
              <a:rPr lang="en-US" dirty="0" smtClean="0"/>
              <a:t>    6. </a:t>
            </a:r>
            <a:r>
              <a:rPr lang="en-US" dirty="0" err="1" smtClean="0"/>
              <a:t>Ya</a:t>
            </a:r>
            <a:r>
              <a:rPr lang="en-US" dirty="0" smtClean="0"/>
              <a:t> Allah </a:t>
            </a:r>
            <a:r>
              <a:rPr lang="en-US" dirty="0" err="1" smtClean="0"/>
              <a:t>untuk</a:t>
            </a:r>
            <a:r>
              <a:rPr lang="en-US" dirty="0" smtClean="0"/>
              <a:t>-Mu </a:t>
            </a:r>
            <a:r>
              <a:rPr lang="en-US" dirty="0" err="1" smtClean="0"/>
              <a:t>segala</a:t>
            </a:r>
            <a:r>
              <a:rPr lang="en-US" dirty="0" smtClean="0"/>
              <a:t> </a:t>
            </a:r>
            <a:r>
              <a:rPr lang="en-US" dirty="0" err="1" smtClean="0"/>
              <a:t>puji</a:t>
            </a:r>
            <a:r>
              <a:rPr lang="en-US" dirty="0" smtClean="0"/>
              <a:t>, </a:t>
            </a:r>
            <a:r>
              <a:rPr lang="en-US" dirty="0" err="1" smtClean="0"/>
              <a:t>Engkau</a:t>
            </a:r>
            <a:r>
              <a:rPr lang="en-US" dirty="0" smtClean="0"/>
              <a:t> </a:t>
            </a:r>
            <a:r>
              <a:rPr lang="en-US" dirty="0" err="1" smtClean="0"/>
              <a:t>cahaya</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a:t>
            </a:r>
            <a:r>
              <a:rPr lang="en-US" dirty="0" err="1" smtClean="0"/>
              <a:t>untuk</a:t>
            </a:r>
            <a:r>
              <a:rPr lang="en-US" dirty="0" smtClean="0"/>
              <a:t>-Mu </a:t>
            </a:r>
            <a:r>
              <a:rPr lang="en-US" dirty="0" err="1" smtClean="0"/>
              <a:t>segala</a:t>
            </a:r>
            <a:r>
              <a:rPr lang="en-US" dirty="0" smtClean="0"/>
              <a:t> </a:t>
            </a:r>
            <a:r>
              <a:rPr lang="en-US" dirty="0" err="1" smtClean="0"/>
              <a:t>puji</a:t>
            </a:r>
            <a:r>
              <a:rPr lang="en-US" dirty="0" smtClean="0"/>
              <a:t>, </a:t>
            </a:r>
            <a:r>
              <a:rPr lang="en-US" dirty="0" err="1" smtClean="0"/>
              <a:t>Engkau</a:t>
            </a:r>
            <a:r>
              <a:rPr lang="en-US" dirty="0" smtClean="0"/>
              <a:t> </a:t>
            </a:r>
            <a:r>
              <a:rPr lang="en-US" dirty="0" err="1" smtClean="0"/>
              <a:t>pendiri</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a:t>
            </a:r>
            <a:r>
              <a:rPr lang="en-US" dirty="0" err="1" smtClean="0"/>
              <a:t>dan</a:t>
            </a:r>
            <a:r>
              <a:rPr lang="en-US" dirty="0" smtClean="0"/>
              <a:t> </a:t>
            </a:r>
            <a:r>
              <a:rPr lang="en-US" dirty="0" err="1" smtClean="0"/>
              <a:t>untuk</a:t>
            </a:r>
            <a:r>
              <a:rPr lang="en-US" dirty="0" smtClean="0"/>
              <a:t>-Mu </a:t>
            </a:r>
            <a:r>
              <a:rPr lang="en-US" dirty="0" err="1" smtClean="0"/>
              <a:t>segala</a:t>
            </a:r>
            <a:r>
              <a:rPr lang="en-US" dirty="0" smtClean="0"/>
              <a:t> </a:t>
            </a:r>
            <a:r>
              <a:rPr lang="en-US" dirty="0" err="1" smtClean="0"/>
              <a:t>puji</a:t>
            </a:r>
            <a:r>
              <a:rPr lang="en-US" dirty="0" smtClean="0"/>
              <a:t>, </a:t>
            </a:r>
            <a:r>
              <a:rPr lang="en-US" dirty="0" err="1" smtClean="0"/>
              <a:t>Tuhan</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a:t>
            </a:r>
            <a:r>
              <a:rPr lang="en-US" dirty="0" err="1" smtClean="0"/>
              <a:t>dan</a:t>
            </a:r>
            <a:r>
              <a:rPr lang="en-US" dirty="0" smtClean="0"/>
              <a:t> </a:t>
            </a:r>
            <a:r>
              <a:rPr lang="en-US" dirty="0" err="1" smtClean="0"/>
              <a:t>segala</a:t>
            </a:r>
            <a:r>
              <a:rPr lang="en-US" dirty="0" smtClean="0"/>
              <a:t> </a:t>
            </a:r>
            <a:r>
              <a:rPr lang="en-US" dirty="0" err="1" smtClean="0"/>
              <a:t>isinya</a:t>
            </a:r>
            <a:r>
              <a:rPr lang="en-US" dirty="0" smtClean="0"/>
              <a:t>, </a:t>
            </a:r>
            <a:r>
              <a:rPr lang="en-US" dirty="0" err="1" smtClean="0"/>
              <a:t>Engkau</a:t>
            </a:r>
            <a:r>
              <a:rPr lang="en-US" dirty="0" smtClean="0"/>
              <a:t> </a:t>
            </a:r>
            <a:r>
              <a:rPr lang="en-US" dirty="0" err="1" smtClean="0"/>
              <a:t>maha</a:t>
            </a:r>
            <a:r>
              <a:rPr lang="en-US" dirty="0" smtClean="0"/>
              <a:t> </a:t>
            </a:r>
            <a:r>
              <a:rPr lang="en-US" dirty="0" err="1" smtClean="0"/>
              <a:t>benar</a:t>
            </a:r>
            <a:r>
              <a:rPr lang="en-US" dirty="0" smtClean="0"/>
              <a:t>, </a:t>
            </a:r>
            <a:r>
              <a:rPr lang="en-US" dirty="0" err="1" smtClean="0"/>
              <a:t>Janji</a:t>
            </a:r>
            <a:r>
              <a:rPr lang="en-US" dirty="0" smtClean="0"/>
              <a:t>-Mu </a:t>
            </a:r>
            <a:r>
              <a:rPr lang="en-US" dirty="0" err="1" smtClean="0"/>
              <a:t>benar</a:t>
            </a:r>
            <a:r>
              <a:rPr lang="en-US" dirty="0" smtClean="0"/>
              <a:t>, </a:t>
            </a:r>
            <a:r>
              <a:rPr lang="en-US" dirty="0" err="1" smtClean="0"/>
              <a:t>Firman</a:t>
            </a:r>
            <a:r>
              <a:rPr lang="en-US" dirty="0" smtClean="0"/>
              <a:t>-Mu </a:t>
            </a:r>
            <a:r>
              <a:rPr lang="en-US" dirty="0" err="1" smtClean="0"/>
              <a:t>benar</a:t>
            </a:r>
            <a:r>
              <a:rPr lang="en-US" dirty="0" smtClean="0"/>
              <a:t>, </a:t>
            </a:r>
            <a:r>
              <a:rPr lang="en-US" dirty="0" err="1" smtClean="0"/>
              <a:t>menemui</a:t>
            </a:r>
            <a:r>
              <a:rPr lang="en-US" dirty="0" smtClean="0"/>
              <a:t>-Mu </a:t>
            </a:r>
            <a:r>
              <a:rPr lang="en-US" dirty="0" err="1" smtClean="0"/>
              <a:t>benar</a:t>
            </a:r>
            <a:r>
              <a:rPr lang="en-US" dirty="0" smtClean="0"/>
              <a:t>, </a:t>
            </a:r>
            <a:r>
              <a:rPr lang="en-US" dirty="0" err="1" smtClean="0"/>
              <a:t>dan</a:t>
            </a:r>
            <a:r>
              <a:rPr lang="en-US" dirty="0" smtClean="0"/>
              <a:t> </a:t>
            </a:r>
            <a:r>
              <a:rPr lang="en-US" dirty="0" err="1" smtClean="0"/>
              <a:t>surga</a:t>
            </a:r>
            <a:r>
              <a:rPr lang="en-US" dirty="0" smtClean="0"/>
              <a:t> </a:t>
            </a:r>
            <a:r>
              <a:rPr lang="en-US" dirty="0" err="1" smtClean="0"/>
              <a:t>neraka</a:t>
            </a:r>
            <a:r>
              <a:rPr lang="en-US" dirty="0" smtClean="0"/>
              <a:t> </a:t>
            </a:r>
            <a:r>
              <a:rPr lang="en-US" dirty="0" err="1" smtClean="0"/>
              <a:t>benar</a:t>
            </a:r>
            <a:r>
              <a:rPr lang="en-US" dirty="0" smtClean="0"/>
              <a:t> </a:t>
            </a:r>
            <a:r>
              <a:rPr lang="en-US" dirty="0" err="1" smtClean="0"/>
              <a:t>dan</a:t>
            </a:r>
            <a:r>
              <a:rPr lang="en-US" dirty="0" smtClean="0"/>
              <a:t> </a:t>
            </a:r>
            <a:r>
              <a:rPr lang="en-US" dirty="0" err="1" smtClean="0"/>
              <a:t>hari</a:t>
            </a:r>
            <a:r>
              <a:rPr lang="en-US" dirty="0" smtClean="0"/>
              <a:t> </a:t>
            </a:r>
            <a:r>
              <a:rPr lang="en-US" dirty="0" err="1" smtClean="0"/>
              <a:t>kiamat</a:t>
            </a:r>
            <a:r>
              <a:rPr lang="en-US" dirty="0" smtClean="0"/>
              <a:t> </a:t>
            </a:r>
            <a:r>
              <a:rPr lang="en-US" dirty="0" err="1" smtClean="0"/>
              <a:t>benar</a:t>
            </a:r>
            <a:r>
              <a:rPr lang="en-US" dirty="0" smtClean="0"/>
              <a:t>.</a:t>
            </a:r>
          </a:p>
          <a:p>
            <a:pPr algn="justLow">
              <a:buNone/>
            </a:pPr>
            <a:r>
              <a:rPr lang="en-US" dirty="0" smtClean="0"/>
              <a:t>    </a:t>
            </a:r>
            <a:r>
              <a:rPr lang="en-US" dirty="0" err="1" smtClean="0"/>
              <a:t>Ya</a:t>
            </a:r>
            <a:r>
              <a:rPr lang="en-US" dirty="0" smtClean="0"/>
              <a:t> Allah, </a:t>
            </a:r>
            <a:r>
              <a:rPr lang="en-US" dirty="0" err="1" smtClean="0"/>
              <a:t>kepada</a:t>
            </a:r>
            <a:r>
              <a:rPr lang="en-US" dirty="0" smtClean="0"/>
              <a:t>-Mu </a:t>
            </a:r>
            <a:r>
              <a:rPr lang="en-US" dirty="0" err="1" smtClean="0"/>
              <a:t>aku</a:t>
            </a:r>
            <a:r>
              <a:rPr lang="en-US" dirty="0" smtClean="0"/>
              <a:t> </a:t>
            </a:r>
            <a:r>
              <a:rPr lang="en-US" dirty="0" err="1" smtClean="0"/>
              <a:t>berserah</a:t>
            </a:r>
            <a:r>
              <a:rPr lang="en-US" dirty="0" smtClean="0"/>
              <a:t> </a:t>
            </a:r>
            <a:r>
              <a:rPr lang="en-US" dirty="0" err="1" smtClean="0"/>
              <a:t>diri</a:t>
            </a:r>
            <a:r>
              <a:rPr lang="en-US" dirty="0" smtClean="0"/>
              <a:t>, </a:t>
            </a:r>
            <a:r>
              <a:rPr lang="en-US" dirty="0" err="1" smtClean="0"/>
              <a:t>dan</a:t>
            </a:r>
            <a:r>
              <a:rPr lang="en-US" dirty="0" smtClean="0"/>
              <a:t> </a:t>
            </a:r>
            <a:r>
              <a:rPr lang="en-US" dirty="0" err="1" smtClean="0"/>
              <a:t>dengan</a:t>
            </a:r>
            <a:r>
              <a:rPr lang="en-US" dirty="0" smtClean="0"/>
              <a:t>-Mu </a:t>
            </a:r>
            <a:r>
              <a:rPr lang="en-US" dirty="0" err="1" smtClean="0"/>
              <a:t>aku</a:t>
            </a:r>
            <a:r>
              <a:rPr lang="en-US" dirty="0" smtClean="0"/>
              <a:t> </a:t>
            </a:r>
            <a:r>
              <a:rPr lang="en-US" dirty="0" err="1" smtClean="0"/>
              <a:t>beriman</a:t>
            </a:r>
            <a:r>
              <a:rPr lang="en-US" dirty="0" smtClean="0"/>
              <a:t>, </a:t>
            </a:r>
            <a:r>
              <a:rPr lang="en-US" dirty="0" err="1" smtClean="0"/>
              <a:t>dan</a:t>
            </a:r>
            <a:r>
              <a:rPr lang="en-US" dirty="0" smtClean="0"/>
              <a:t> </a:t>
            </a:r>
            <a:r>
              <a:rPr lang="en-US" dirty="0" err="1" smtClean="0"/>
              <a:t>kepada</a:t>
            </a:r>
            <a:r>
              <a:rPr lang="en-US" dirty="0" smtClean="0"/>
              <a:t>-Mu </a:t>
            </a:r>
            <a:r>
              <a:rPr lang="en-US" dirty="0" err="1" smtClean="0"/>
              <a:t>aku</a:t>
            </a:r>
            <a:r>
              <a:rPr lang="en-US"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229600" cy="4525963"/>
          </a:xfrm>
        </p:spPr>
        <p:txBody>
          <a:bodyPr/>
          <a:lstStyle/>
          <a:p>
            <a:pPr algn="justLow">
              <a:buNone/>
            </a:pPr>
            <a:r>
              <a:rPr lang="en-US" dirty="0" smtClean="0"/>
              <a:t>    </a:t>
            </a:r>
            <a:r>
              <a:rPr lang="en-US" dirty="0" err="1" smtClean="0"/>
              <a:t>bertawakal</a:t>
            </a:r>
            <a:r>
              <a:rPr lang="en-US" dirty="0" smtClean="0"/>
              <a:t>, </a:t>
            </a:r>
            <a:r>
              <a:rPr lang="en-US" dirty="0" err="1" smtClean="0"/>
              <a:t>dan</a:t>
            </a:r>
            <a:r>
              <a:rPr lang="en-US" dirty="0" smtClean="0"/>
              <a:t> </a:t>
            </a:r>
            <a:r>
              <a:rPr lang="en-US" dirty="0" err="1" smtClean="0"/>
              <a:t>kepada</a:t>
            </a:r>
            <a:r>
              <a:rPr lang="en-US" dirty="0" smtClean="0"/>
              <a:t>-Mu </a:t>
            </a:r>
            <a:r>
              <a:rPr lang="en-US" dirty="0" err="1" smtClean="0"/>
              <a:t>aku</a:t>
            </a:r>
            <a:r>
              <a:rPr lang="en-US" dirty="0" smtClean="0"/>
              <a:t> </a:t>
            </a:r>
            <a:r>
              <a:rPr lang="en-US" dirty="0" err="1" smtClean="0"/>
              <a:t>kembali</a:t>
            </a:r>
            <a:r>
              <a:rPr lang="en-US" dirty="0" smtClean="0"/>
              <a:t>, </a:t>
            </a:r>
            <a:r>
              <a:rPr lang="en-US" dirty="0" err="1" smtClean="0"/>
              <a:t>dan</a:t>
            </a:r>
            <a:r>
              <a:rPr lang="en-US" dirty="0" smtClean="0"/>
              <a:t> </a:t>
            </a:r>
            <a:r>
              <a:rPr lang="en-US" dirty="0" err="1" smtClean="0"/>
              <a:t>dengan</a:t>
            </a:r>
            <a:r>
              <a:rPr lang="en-US" dirty="0" smtClean="0"/>
              <a:t>-Mu </a:t>
            </a:r>
            <a:r>
              <a:rPr lang="en-US" dirty="0" err="1" smtClean="0"/>
              <a:t>aku</a:t>
            </a:r>
            <a:r>
              <a:rPr lang="en-US" dirty="0" smtClean="0"/>
              <a:t> </a:t>
            </a:r>
            <a:r>
              <a:rPr lang="en-US" dirty="0" err="1" smtClean="0"/>
              <a:t>mengalahkan</a:t>
            </a:r>
            <a:r>
              <a:rPr lang="en-US" dirty="0" smtClean="0"/>
              <a:t> </a:t>
            </a:r>
            <a:r>
              <a:rPr lang="en-US" dirty="0" err="1" smtClean="0"/>
              <a:t>musuh</a:t>
            </a:r>
            <a:r>
              <a:rPr lang="en-US" dirty="0" smtClean="0"/>
              <a:t>, </a:t>
            </a:r>
            <a:r>
              <a:rPr lang="en-US" dirty="0" err="1" smtClean="0"/>
              <a:t>dan</a:t>
            </a:r>
            <a:r>
              <a:rPr lang="en-US" dirty="0" smtClean="0"/>
              <a:t> </a:t>
            </a:r>
            <a:r>
              <a:rPr lang="en-US" dirty="0" err="1" smtClean="0"/>
              <a:t>kepada</a:t>
            </a:r>
            <a:r>
              <a:rPr lang="en-US" dirty="0" smtClean="0"/>
              <a:t>-Mu </a:t>
            </a:r>
            <a:r>
              <a:rPr lang="en-US" dirty="0" err="1" smtClean="0"/>
              <a:t>aku</a:t>
            </a:r>
            <a:r>
              <a:rPr lang="en-US" dirty="0" smtClean="0"/>
              <a:t> </a:t>
            </a:r>
            <a:r>
              <a:rPr lang="en-US" dirty="0" err="1" smtClean="0"/>
              <a:t>bertahkim</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ampunilah</a:t>
            </a:r>
            <a:r>
              <a:rPr lang="en-US" dirty="0" smtClean="0"/>
              <a:t> </a:t>
            </a:r>
            <a:r>
              <a:rPr lang="en-US" dirty="0" err="1" smtClean="0"/>
              <a:t>semua</a:t>
            </a:r>
            <a:r>
              <a:rPr lang="en-US" dirty="0" smtClean="0"/>
              <a:t> </a:t>
            </a:r>
            <a:r>
              <a:rPr lang="en-US" dirty="0" err="1" smtClean="0"/>
              <a:t>dosa-dosaku</a:t>
            </a:r>
            <a:r>
              <a:rPr lang="en-US" dirty="0" smtClean="0"/>
              <a:t>, yang lama </a:t>
            </a:r>
            <a:r>
              <a:rPr lang="en-US" dirty="0" err="1" smtClean="0"/>
              <a:t>maupun</a:t>
            </a:r>
            <a:r>
              <a:rPr lang="en-US" dirty="0" smtClean="0"/>
              <a:t> yang </a:t>
            </a:r>
            <a:r>
              <a:rPr lang="en-US" dirty="0" err="1" smtClean="0"/>
              <a:t>baru</a:t>
            </a:r>
            <a:r>
              <a:rPr lang="en-US" dirty="0" smtClean="0"/>
              <a:t> yang </a:t>
            </a:r>
            <a:r>
              <a:rPr lang="en-US" dirty="0" err="1" smtClean="0"/>
              <a:t>tersebunyi</a:t>
            </a:r>
            <a:r>
              <a:rPr lang="en-US" dirty="0" smtClean="0"/>
              <a:t> </a:t>
            </a:r>
            <a:r>
              <a:rPr lang="en-US" dirty="0" err="1" smtClean="0"/>
              <a:t>maupun</a:t>
            </a:r>
            <a:r>
              <a:rPr lang="en-US" dirty="0" smtClean="0"/>
              <a:t> yang </a:t>
            </a:r>
            <a:r>
              <a:rPr lang="en-US" dirty="0" err="1" smtClean="0"/>
              <a:t>terang-terangan</a:t>
            </a:r>
            <a:r>
              <a:rPr lang="en-US" dirty="0" smtClean="0"/>
              <a:t>. </a:t>
            </a:r>
            <a:r>
              <a:rPr lang="en-US" dirty="0" err="1" smtClean="0"/>
              <a:t>Engkaulah</a:t>
            </a:r>
            <a:r>
              <a:rPr lang="en-US" dirty="0" smtClean="0"/>
              <a:t> </a:t>
            </a:r>
            <a:r>
              <a:rPr lang="en-US" dirty="0" err="1" smtClean="0"/>
              <a:t>adalah</a:t>
            </a:r>
            <a:r>
              <a:rPr lang="en-US" dirty="0" smtClean="0"/>
              <a:t> </a:t>
            </a:r>
            <a:r>
              <a:rPr lang="en-US" dirty="0" err="1" smtClean="0"/>
              <a:t>Tuhanku</a:t>
            </a:r>
            <a:r>
              <a:rPr lang="en-US" dirty="0" smtClean="0"/>
              <a:t> </a:t>
            </a:r>
            <a:r>
              <a:rPr lang="en-US" dirty="0" err="1" smtClean="0"/>
              <a:t>tidak</a:t>
            </a:r>
            <a:r>
              <a:rPr lang="en-US" dirty="0" smtClean="0"/>
              <a:t> </a:t>
            </a:r>
            <a:r>
              <a:rPr lang="en-US" dirty="0" err="1" smtClean="0"/>
              <a:t>ada</a:t>
            </a:r>
            <a:r>
              <a:rPr lang="en-US" dirty="0" smtClean="0"/>
              <a:t> </a:t>
            </a:r>
            <a:r>
              <a:rPr lang="en-US" dirty="0" err="1" smtClean="0"/>
              <a:t>Tuhan</a:t>
            </a:r>
            <a:r>
              <a:rPr lang="en-US" dirty="0" smtClean="0"/>
              <a:t> </a:t>
            </a:r>
            <a:r>
              <a:rPr lang="en-US" dirty="0" err="1" smtClean="0"/>
              <a:t>selain</a:t>
            </a:r>
            <a:r>
              <a:rPr lang="en-US" dirty="0" smtClean="0"/>
              <a:t> </a:t>
            </a:r>
            <a:r>
              <a:rPr lang="en-US" dirty="0" err="1" smtClean="0"/>
              <a:t>Engakau</a:t>
            </a:r>
            <a:r>
              <a:rPr lang="en-US" dirty="0" smtClean="0"/>
              <a:t>.</a:t>
            </a:r>
          </a:p>
          <a:p>
            <a:pPr algn="justLow">
              <a:buNone/>
            </a:pPr>
            <a:r>
              <a:rPr lang="en-US" dirty="0" smtClean="0"/>
              <a:t>    </a:t>
            </a:r>
            <a:r>
              <a:rPr lang="en-US" sz="2400" dirty="0" err="1" smtClean="0"/>
              <a:t>Shahih</a:t>
            </a:r>
            <a:r>
              <a:rPr lang="en-US" sz="2400" dirty="0" smtClean="0"/>
              <a:t> Muslim </a:t>
            </a:r>
            <a:r>
              <a:rPr lang="en-US" sz="2400" dirty="0" err="1" smtClean="0"/>
              <a:t>Syarah</a:t>
            </a:r>
            <a:r>
              <a:rPr lang="en-US" sz="2400" dirty="0" smtClean="0"/>
              <a:t> An-</a:t>
            </a:r>
            <a:r>
              <a:rPr lang="en-US" sz="2400" dirty="0" err="1" smtClean="0"/>
              <a:t>Nawawi</a:t>
            </a:r>
            <a:r>
              <a:rPr lang="en-US" sz="2400" dirty="0" smtClean="0"/>
              <a:t> </a:t>
            </a:r>
            <a:r>
              <a:rPr lang="en-US" sz="2400" dirty="0" err="1" smtClean="0"/>
              <a:t>Vl</a:t>
            </a:r>
            <a:r>
              <a:rPr lang="en-US" sz="2400" dirty="0" smtClean="0"/>
              <a:t>/54.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fontScale="90000"/>
          </a:bodyPr>
          <a:lstStyle/>
          <a:p>
            <a:r>
              <a:rPr lang="en-US" dirty="0" err="1" smtClean="0"/>
              <a:t>Mensikapi</a:t>
            </a:r>
            <a:r>
              <a:rPr lang="en-US" dirty="0" smtClean="0"/>
              <a:t> </a:t>
            </a:r>
            <a:r>
              <a:rPr lang="en-US" dirty="0" err="1" smtClean="0"/>
              <a:t>Ikhtilaf</a:t>
            </a:r>
            <a:r>
              <a:rPr lang="en-US" dirty="0" smtClean="0"/>
              <a:t> </a:t>
            </a:r>
            <a:r>
              <a:rPr lang="en-US" dirty="0" err="1" smtClean="0"/>
              <a:t>Dalam</a:t>
            </a:r>
            <a:r>
              <a:rPr lang="en-US" dirty="0" smtClean="0"/>
              <a:t> </a:t>
            </a:r>
            <a:r>
              <a:rPr lang="en-US" dirty="0" err="1" smtClean="0"/>
              <a:t>Tatacara</a:t>
            </a:r>
            <a:r>
              <a:rPr lang="en-US" dirty="0" smtClean="0"/>
              <a:t> </a:t>
            </a:r>
            <a:r>
              <a:rPr lang="en-US" dirty="0" err="1" smtClean="0"/>
              <a:t>Beribadah</a:t>
            </a:r>
            <a:r>
              <a:rPr lang="en-US" dirty="0" smtClean="0"/>
              <a:t> 2</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2400" b="1" dirty="0" err="1" smtClean="0"/>
              <a:t>Ucapan</a:t>
            </a:r>
            <a:r>
              <a:rPr lang="en-US" sz="2400" b="1" dirty="0" smtClean="0"/>
              <a:t> </a:t>
            </a:r>
            <a:r>
              <a:rPr lang="en-US" sz="2400" b="1" dirty="0" err="1" smtClean="0"/>
              <a:t>Basmalah</a:t>
            </a:r>
            <a:r>
              <a:rPr lang="en-US" sz="2400" b="1" dirty="0" smtClean="0"/>
              <a:t> </a:t>
            </a:r>
            <a:r>
              <a:rPr lang="en-US" sz="2400" b="1" dirty="0" err="1" smtClean="0"/>
              <a:t>Dalam</a:t>
            </a:r>
            <a:r>
              <a:rPr lang="en-US" sz="2400" b="1" dirty="0" smtClean="0"/>
              <a:t> </a:t>
            </a:r>
            <a:r>
              <a:rPr lang="en-US" sz="2400" b="1" dirty="0" err="1" smtClean="0"/>
              <a:t>Shalat</a:t>
            </a:r>
            <a:endParaRPr lang="en-US" sz="2400" b="1" dirty="0"/>
          </a:p>
        </p:txBody>
      </p:sp>
      <p:sp>
        <p:nvSpPr>
          <p:cNvPr id="3" name="Content Placeholder 2"/>
          <p:cNvSpPr>
            <a:spLocks noGrp="1"/>
          </p:cNvSpPr>
          <p:nvPr>
            <p:ph idx="1"/>
          </p:nvPr>
        </p:nvSpPr>
        <p:spPr/>
        <p:txBody>
          <a:bodyPr>
            <a:normAutofit fontScale="92500"/>
          </a:bodyPr>
          <a:lstStyle/>
          <a:p>
            <a:pPr marL="0" indent="0" algn="just" rtl="1">
              <a:buNone/>
            </a:pPr>
            <a:r>
              <a:rPr lang="ar-SA" b="1" dirty="0" smtClean="0"/>
              <a:t>وَفِي أُخْرَى  لِأَحْمَدَ وَأَبِي دَاوُدَ  وَاَلتِّرْمِذِيِّ  وَابْنِ حِبَّانَ : ( لَعَلَّكُمْ تَقْرَءُونَ خَلْفَ إِمَامِكُمْ ? " قُلْنَا : نِعْمَ . قَالَ : "لَا تَفْعَلُوا إِلَّا بِفَاتِحَةِ اَلْكِتَابِ  فَإِنَّهُ لَا صَلَاةِ لِمَنْ لَمْ يَقْرَأْ بِهَا )</a:t>
            </a:r>
            <a:endParaRPr lang="ar-SA" dirty="0" smtClean="0"/>
          </a:p>
          <a:p>
            <a:pPr marL="0" indent="0" algn="just">
              <a:buNone/>
            </a:pPr>
            <a:r>
              <a:rPr lang="en-US" dirty="0" err="1" smtClean="0">
                <a:solidFill>
                  <a:srgbClr val="00B0F0"/>
                </a:solidFill>
              </a:rPr>
              <a:t>Dalam</a:t>
            </a:r>
            <a:r>
              <a:rPr lang="en-US" dirty="0" smtClean="0">
                <a:solidFill>
                  <a:srgbClr val="00B0F0"/>
                </a:solidFill>
              </a:rPr>
              <a:t> </a:t>
            </a:r>
            <a:r>
              <a:rPr lang="en-US" dirty="0" err="1" smtClean="0">
                <a:solidFill>
                  <a:srgbClr val="00B0F0"/>
                </a:solidFill>
              </a:rPr>
              <a:t>hadits</a:t>
            </a:r>
            <a:r>
              <a:rPr lang="en-US" dirty="0" smtClean="0">
                <a:solidFill>
                  <a:srgbClr val="00B0F0"/>
                </a:solidFill>
              </a:rPr>
              <a:t> lain </a:t>
            </a:r>
            <a:r>
              <a:rPr lang="en-US" dirty="0" err="1" smtClean="0">
                <a:solidFill>
                  <a:srgbClr val="00B0F0"/>
                </a:solidFill>
              </a:rPr>
              <a:t>riwayat</a:t>
            </a:r>
            <a:r>
              <a:rPr lang="en-US" dirty="0" smtClean="0">
                <a:solidFill>
                  <a:srgbClr val="00B0F0"/>
                </a:solidFill>
              </a:rPr>
              <a:t> Ahmad Abu </a:t>
            </a:r>
            <a:r>
              <a:rPr lang="en-US" dirty="0" err="1" smtClean="0">
                <a:solidFill>
                  <a:srgbClr val="00B0F0"/>
                </a:solidFill>
              </a:rPr>
              <a:t>Dawud</a:t>
            </a:r>
            <a:r>
              <a:rPr lang="en-US" dirty="0" smtClean="0">
                <a:solidFill>
                  <a:srgbClr val="00B0F0"/>
                </a:solidFill>
              </a:rPr>
              <a:t> </a:t>
            </a:r>
            <a:r>
              <a:rPr lang="en-US" dirty="0" err="1" smtClean="0">
                <a:solidFill>
                  <a:srgbClr val="00B0F0"/>
                </a:solidFill>
              </a:rPr>
              <a:t>Tirmidzi</a:t>
            </a:r>
            <a:r>
              <a:rPr lang="en-US" dirty="0" smtClean="0">
                <a:solidFill>
                  <a:srgbClr val="00B0F0"/>
                </a:solidFill>
              </a:rPr>
              <a:t> </a:t>
            </a:r>
            <a:r>
              <a:rPr lang="en-US" dirty="0" err="1" smtClean="0">
                <a:solidFill>
                  <a:srgbClr val="00B0F0"/>
                </a:solidFill>
              </a:rPr>
              <a:t>dan</a:t>
            </a:r>
            <a:r>
              <a:rPr lang="en-US" dirty="0" smtClean="0">
                <a:solidFill>
                  <a:srgbClr val="00B0F0"/>
                </a:solidFill>
              </a:rPr>
              <a:t> </a:t>
            </a:r>
            <a:r>
              <a:rPr lang="en-US" dirty="0" err="1" smtClean="0">
                <a:solidFill>
                  <a:srgbClr val="00B0F0"/>
                </a:solidFill>
              </a:rPr>
              <a:t>Ibnu</a:t>
            </a:r>
            <a:r>
              <a:rPr lang="en-US" dirty="0" smtClean="0">
                <a:solidFill>
                  <a:srgbClr val="00B0F0"/>
                </a:solidFill>
              </a:rPr>
              <a:t> </a:t>
            </a:r>
            <a:r>
              <a:rPr lang="en-US" dirty="0" err="1" smtClean="0">
                <a:solidFill>
                  <a:srgbClr val="00B0F0"/>
                </a:solidFill>
              </a:rPr>
              <a:t>Hibban</a:t>
            </a:r>
            <a:r>
              <a:rPr lang="en-US" dirty="0" smtClean="0">
                <a:solidFill>
                  <a:srgbClr val="00B0F0"/>
                </a:solidFill>
              </a:rPr>
              <a:t>: "</a:t>
            </a:r>
            <a:r>
              <a:rPr lang="en-US" dirty="0" err="1" smtClean="0">
                <a:solidFill>
                  <a:srgbClr val="00B0F0"/>
                </a:solidFill>
              </a:rPr>
              <a:t>Barangkali</a:t>
            </a:r>
            <a:r>
              <a:rPr lang="en-US" dirty="0" smtClean="0">
                <a:solidFill>
                  <a:srgbClr val="00B0F0"/>
                </a:solidFill>
              </a:rPr>
              <a:t> </a:t>
            </a:r>
            <a:r>
              <a:rPr lang="en-US" dirty="0" err="1" smtClean="0">
                <a:solidFill>
                  <a:srgbClr val="00B0F0"/>
                </a:solidFill>
              </a:rPr>
              <a:t>engkau</a:t>
            </a:r>
            <a:r>
              <a:rPr lang="en-US" dirty="0" smtClean="0">
                <a:solidFill>
                  <a:srgbClr val="00B0F0"/>
                </a:solidFill>
              </a:rPr>
              <a:t> </a:t>
            </a:r>
            <a:r>
              <a:rPr lang="en-US" dirty="0" err="1" smtClean="0">
                <a:solidFill>
                  <a:srgbClr val="00B0F0"/>
                </a:solidFill>
              </a:rPr>
              <a:t>semua</a:t>
            </a:r>
            <a:r>
              <a:rPr lang="en-US" dirty="0" smtClean="0">
                <a:solidFill>
                  <a:srgbClr val="00B0F0"/>
                </a:solidFill>
              </a:rPr>
              <a:t> </a:t>
            </a:r>
            <a:r>
              <a:rPr lang="en-US" dirty="0" err="1" smtClean="0">
                <a:solidFill>
                  <a:srgbClr val="00B0F0"/>
                </a:solidFill>
              </a:rPr>
              <a:t>membaca</a:t>
            </a:r>
            <a:r>
              <a:rPr lang="en-US" dirty="0" smtClean="0">
                <a:solidFill>
                  <a:srgbClr val="00B0F0"/>
                </a:solidFill>
              </a:rPr>
              <a:t> </a:t>
            </a:r>
            <a:r>
              <a:rPr lang="en-US" dirty="0" err="1" smtClean="0">
                <a:solidFill>
                  <a:srgbClr val="00B0F0"/>
                </a:solidFill>
              </a:rPr>
              <a:t>di</a:t>
            </a:r>
            <a:r>
              <a:rPr lang="en-US" dirty="0" smtClean="0">
                <a:solidFill>
                  <a:srgbClr val="00B0F0"/>
                </a:solidFill>
              </a:rPr>
              <a:t> </a:t>
            </a:r>
            <a:r>
              <a:rPr lang="en-US" dirty="0" err="1" smtClean="0">
                <a:solidFill>
                  <a:srgbClr val="00B0F0"/>
                </a:solidFill>
              </a:rPr>
              <a:t>belakang</a:t>
            </a:r>
            <a:r>
              <a:rPr lang="en-US" dirty="0" smtClean="0">
                <a:solidFill>
                  <a:srgbClr val="00B0F0"/>
                </a:solidFill>
              </a:rPr>
              <a:t> </a:t>
            </a:r>
            <a:r>
              <a:rPr lang="en-US" dirty="0" err="1" smtClean="0">
                <a:solidFill>
                  <a:srgbClr val="00B0F0"/>
                </a:solidFill>
              </a:rPr>
              <a:t>imammu</a:t>
            </a:r>
            <a:r>
              <a:rPr lang="en-US" dirty="0" smtClean="0">
                <a:solidFill>
                  <a:srgbClr val="00B0F0"/>
                </a:solidFill>
              </a:rPr>
              <a:t>?" </a:t>
            </a:r>
            <a:r>
              <a:rPr lang="en-US" dirty="0" err="1" smtClean="0">
                <a:solidFill>
                  <a:srgbClr val="00B0F0"/>
                </a:solidFill>
              </a:rPr>
              <a:t>Kami</a:t>
            </a:r>
            <a:r>
              <a:rPr lang="en-US" dirty="0" smtClean="0">
                <a:solidFill>
                  <a:srgbClr val="00B0F0"/>
                </a:solidFill>
              </a:rPr>
              <a:t> </a:t>
            </a:r>
            <a:r>
              <a:rPr lang="en-US" dirty="0" err="1" smtClean="0">
                <a:solidFill>
                  <a:srgbClr val="00B0F0"/>
                </a:solidFill>
              </a:rPr>
              <a:t>menjawab</a:t>
            </a:r>
            <a:r>
              <a:rPr lang="en-US" dirty="0" smtClean="0">
                <a:solidFill>
                  <a:srgbClr val="00B0F0"/>
                </a:solidFill>
              </a:rPr>
              <a:t>: </a:t>
            </a:r>
            <a:r>
              <a:rPr lang="en-US" dirty="0" err="1" smtClean="0">
                <a:solidFill>
                  <a:srgbClr val="00B0F0"/>
                </a:solidFill>
              </a:rPr>
              <a:t>Ya</a:t>
            </a:r>
            <a:r>
              <a:rPr lang="en-US" dirty="0" smtClean="0">
                <a:solidFill>
                  <a:srgbClr val="00B0F0"/>
                </a:solidFill>
              </a:rPr>
              <a:t>. </a:t>
            </a:r>
            <a:r>
              <a:rPr lang="en-US" dirty="0" err="1" smtClean="0">
                <a:solidFill>
                  <a:srgbClr val="00B0F0"/>
                </a:solidFill>
              </a:rPr>
              <a:t>Beliau</a:t>
            </a:r>
            <a:r>
              <a:rPr lang="en-US" dirty="0" smtClean="0">
                <a:solidFill>
                  <a:srgbClr val="00B0F0"/>
                </a:solidFill>
              </a:rPr>
              <a:t> </a:t>
            </a:r>
            <a:r>
              <a:rPr lang="en-US" dirty="0" err="1" smtClean="0">
                <a:solidFill>
                  <a:srgbClr val="00B0F0"/>
                </a:solidFill>
              </a:rPr>
              <a:t>bersabda</a:t>
            </a:r>
            <a:r>
              <a:rPr lang="en-US" dirty="0" smtClean="0">
                <a:solidFill>
                  <a:srgbClr val="00B0F0"/>
                </a:solidFill>
              </a:rPr>
              <a:t>: "</a:t>
            </a:r>
            <a:r>
              <a:rPr lang="en-US" dirty="0" err="1" smtClean="0">
                <a:solidFill>
                  <a:srgbClr val="00B0F0"/>
                </a:solidFill>
              </a:rPr>
              <a:t>Jangan</a:t>
            </a:r>
            <a:r>
              <a:rPr lang="en-US" dirty="0" smtClean="0">
                <a:solidFill>
                  <a:srgbClr val="00B0F0"/>
                </a:solidFill>
              </a:rPr>
              <a:t> </a:t>
            </a:r>
            <a:r>
              <a:rPr lang="en-US" dirty="0" err="1" smtClean="0">
                <a:solidFill>
                  <a:srgbClr val="00B0F0"/>
                </a:solidFill>
              </a:rPr>
              <a:t>engkau</a:t>
            </a:r>
            <a:r>
              <a:rPr lang="en-US" dirty="0" smtClean="0">
                <a:solidFill>
                  <a:srgbClr val="00B0F0"/>
                </a:solidFill>
              </a:rPr>
              <a:t> </a:t>
            </a:r>
            <a:r>
              <a:rPr lang="en-US" dirty="0" err="1" smtClean="0">
                <a:solidFill>
                  <a:srgbClr val="00B0F0"/>
                </a:solidFill>
              </a:rPr>
              <a:t>lakukan</a:t>
            </a:r>
            <a:r>
              <a:rPr lang="en-US" dirty="0" smtClean="0">
                <a:solidFill>
                  <a:srgbClr val="00B0F0"/>
                </a:solidFill>
              </a:rPr>
              <a:t> </a:t>
            </a:r>
            <a:r>
              <a:rPr lang="en-US" dirty="0" err="1" smtClean="0">
                <a:solidFill>
                  <a:srgbClr val="00B0F0"/>
                </a:solidFill>
              </a:rPr>
              <a:t>kecuali</a:t>
            </a:r>
            <a:r>
              <a:rPr lang="en-US" dirty="0" smtClean="0">
                <a:solidFill>
                  <a:srgbClr val="00B0F0"/>
                </a:solidFill>
              </a:rPr>
              <a:t> </a:t>
            </a:r>
            <a:r>
              <a:rPr lang="en-US" dirty="0" err="1" smtClean="0">
                <a:solidFill>
                  <a:srgbClr val="00B0F0"/>
                </a:solidFill>
              </a:rPr>
              <a:t>membaca</a:t>
            </a:r>
            <a:r>
              <a:rPr lang="en-US" dirty="0" smtClean="0">
                <a:solidFill>
                  <a:srgbClr val="00B0F0"/>
                </a:solidFill>
              </a:rPr>
              <a:t> al-</a:t>
            </a:r>
            <a:r>
              <a:rPr lang="en-US" dirty="0" err="1" smtClean="0">
                <a:solidFill>
                  <a:srgbClr val="00B0F0"/>
                </a:solidFill>
              </a:rPr>
              <a:t>fatihah</a:t>
            </a:r>
            <a:r>
              <a:rPr lang="en-US" dirty="0" smtClean="0">
                <a:solidFill>
                  <a:srgbClr val="00B0F0"/>
                </a:solidFill>
              </a:rPr>
              <a:t> </a:t>
            </a:r>
            <a:r>
              <a:rPr lang="en-US" dirty="0" err="1" smtClean="0">
                <a:solidFill>
                  <a:srgbClr val="00B0F0"/>
                </a:solidFill>
              </a:rPr>
              <a:t>karena</a:t>
            </a:r>
            <a:r>
              <a:rPr lang="en-US" dirty="0" smtClean="0">
                <a:solidFill>
                  <a:srgbClr val="00B0F0"/>
                </a:solidFill>
              </a:rPr>
              <a:t> </a:t>
            </a:r>
            <a:r>
              <a:rPr lang="en-US" dirty="0" err="1" smtClean="0">
                <a:solidFill>
                  <a:srgbClr val="00B0F0"/>
                </a:solidFill>
              </a:rPr>
              <a:t>sungguh</a:t>
            </a:r>
            <a:r>
              <a:rPr lang="en-US" dirty="0" smtClean="0">
                <a:solidFill>
                  <a:srgbClr val="00B0F0"/>
                </a:solidFill>
              </a:rPr>
              <a:t> </a:t>
            </a:r>
            <a:r>
              <a:rPr lang="en-US" dirty="0" err="1" smtClean="0">
                <a:solidFill>
                  <a:srgbClr val="00B0F0"/>
                </a:solidFill>
              </a:rPr>
              <a:t>tidak</a:t>
            </a:r>
            <a:r>
              <a:rPr lang="en-US" dirty="0" smtClean="0">
                <a:solidFill>
                  <a:srgbClr val="00B0F0"/>
                </a:solidFill>
              </a:rPr>
              <a:t> </a:t>
            </a:r>
            <a:r>
              <a:rPr lang="en-US" dirty="0" err="1" smtClean="0">
                <a:solidFill>
                  <a:srgbClr val="00B0F0"/>
                </a:solidFill>
              </a:rPr>
              <a:t>sah</a:t>
            </a:r>
            <a:r>
              <a:rPr lang="en-US" dirty="0" smtClean="0">
                <a:solidFill>
                  <a:srgbClr val="00B0F0"/>
                </a:solidFill>
              </a:rPr>
              <a:t> </a:t>
            </a:r>
            <a:r>
              <a:rPr lang="en-US" dirty="0" err="1" smtClean="0">
                <a:solidFill>
                  <a:srgbClr val="00B0F0"/>
                </a:solidFill>
              </a:rPr>
              <a:t>sholat</a:t>
            </a:r>
            <a:r>
              <a:rPr lang="en-US" dirty="0" smtClean="0">
                <a:solidFill>
                  <a:srgbClr val="00B0F0"/>
                </a:solidFill>
              </a:rPr>
              <a:t> </a:t>
            </a:r>
            <a:r>
              <a:rPr lang="en-US" dirty="0" err="1" smtClean="0">
                <a:solidFill>
                  <a:srgbClr val="00B0F0"/>
                </a:solidFill>
              </a:rPr>
              <a:t>seseorang</a:t>
            </a:r>
            <a:r>
              <a:rPr lang="en-US" dirty="0" smtClean="0">
                <a:solidFill>
                  <a:srgbClr val="00B0F0"/>
                </a:solidFill>
              </a:rPr>
              <a:t> </a:t>
            </a:r>
            <a:r>
              <a:rPr lang="en-US" dirty="0" err="1" smtClean="0">
                <a:solidFill>
                  <a:srgbClr val="00B0F0"/>
                </a:solidFill>
              </a:rPr>
              <a:t>tanpa</a:t>
            </a:r>
            <a:r>
              <a:rPr lang="en-US" dirty="0" smtClean="0">
                <a:solidFill>
                  <a:srgbClr val="00B0F0"/>
                </a:solidFill>
              </a:rPr>
              <a:t> </a:t>
            </a:r>
            <a:r>
              <a:rPr lang="en-US" dirty="0" err="1" smtClean="0">
                <a:solidFill>
                  <a:srgbClr val="00B0F0"/>
                </a:solidFill>
              </a:rPr>
              <a:t>membacanya</a:t>
            </a:r>
            <a:r>
              <a:rPr lang="en-US" dirty="0" smtClean="0"/>
              <a:t>." </a:t>
            </a:r>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5237"/>
            <a:ext cx="8229600" cy="4525963"/>
          </a:xfrm>
        </p:spPr>
        <p:txBody>
          <a:bodyPr>
            <a:normAutofit fontScale="92500" lnSpcReduction="10000"/>
          </a:bodyPr>
          <a:lstStyle/>
          <a:p>
            <a:pPr marL="0" indent="0" algn="justLow" rtl="1">
              <a:buNone/>
            </a:pPr>
            <a:r>
              <a:rPr lang="ar-SA" b="1" dirty="0" smtClean="0"/>
              <a:t>زَادَ مُسْلِمٌ: ( لَا يَذْكُرُونَ : (بِسْمِ اَللَّهِ اَلرَّحْمَنِ اَلرَّحِيمِ ) فِي أَوَّلِ قِرَاءَةٍ وَلَا فِي آخِرِهَا )</a:t>
            </a:r>
            <a:endParaRPr lang="ar-SA" dirty="0" smtClean="0"/>
          </a:p>
          <a:p>
            <a:pPr marL="0" indent="0" algn="just">
              <a:buNone/>
            </a:pPr>
            <a:r>
              <a:rPr lang="en-US" dirty="0" smtClean="0">
                <a:solidFill>
                  <a:srgbClr val="00B0F0"/>
                </a:solidFill>
              </a:rPr>
              <a:t>Muslim </a:t>
            </a:r>
            <a:r>
              <a:rPr lang="en-US" dirty="0" err="1" smtClean="0">
                <a:solidFill>
                  <a:srgbClr val="00B0F0"/>
                </a:solidFill>
              </a:rPr>
              <a:t>menambahkan</a:t>
            </a:r>
            <a:r>
              <a:rPr lang="en-US" dirty="0" smtClean="0">
                <a:solidFill>
                  <a:srgbClr val="00B0F0"/>
                </a:solidFill>
              </a:rPr>
              <a:t>: </a:t>
            </a:r>
            <a:r>
              <a:rPr lang="en-US" dirty="0" err="1" smtClean="0">
                <a:solidFill>
                  <a:srgbClr val="00B0F0"/>
                </a:solidFill>
              </a:rPr>
              <a:t>Mereka</a:t>
            </a:r>
            <a:r>
              <a:rPr lang="en-US" dirty="0" smtClean="0">
                <a:solidFill>
                  <a:srgbClr val="00B0F0"/>
                </a:solidFill>
              </a:rPr>
              <a:t> </a:t>
            </a:r>
            <a:r>
              <a:rPr lang="en-US" dirty="0" err="1" smtClean="0">
                <a:solidFill>
                  <a:srgbClr val="00B0F0"/>
                </a:solidFill>
              </a:rPr>
              <a:t>tidak</a:t>
            </a:r>
            <a:r>
              <a:rPr lang="en-US" dirty="0" smtClean="0">
                <a:solidFill>
                  <a:srgbClr val="00B0F0"/>
                </a:solidFill>
              </a:rPr>
              <a:t> </a:t>
            </a:r>
            <a:r>
              <a:rPr lang="en-US" dirty="0" err="1" smtClean="0">
                <a:solidFill>
                  <a:srgbClr val="00B0F0"/>
                </a:solidFill>
              </a:rPr>
              <a:t>membaca</a:t>
            </a:r>
            <a:r>
              <a:rPr lang="en-US" dirty="0" smtClean="0">
                <a:solidFill>
                  <a:srgbClr val="00B0F0"/>
                </a:solidFill>
              </a:rPr>
              <a:t> </a:t>
            </a:r>
            <a:r>
              <a:rPr lang="en-US" dirty="0" err="1" smtClean="0">
                <a:solidFill>
                  <a:srgbClr val="00B0F0"/>
                </a:solidFill>
              </a:rPr>
              <a:t>bismillaahirrahmaanirrahiim</a:t>
            </a:r>
            <a:r>
              <a:rPr lang="en-US" dirty="0" smtClean="0">
                <a:solidFill>
                  <a:srgbClr val="00B0F0"/>
                </a:solidFill>
              </a:rPr>
              <a:t> </a:t>
            </a:r>
            <a:r>
              <a:rPr lang="en-US" dirty="0" err="1" smtClean="0">
                <a:solidFill>
                  <a:srgbClr val="00B0F0"/>
                </a:solidFill>
              </a:rPr>
              <a:t>baik</a:t>
            </a:r>
            <a:r>
              <a:rPr lang="en-US" dirty="0" smtClean="0">
                <a:solidFill>
                  <a:srgbClr val="00B0F0"/>
                </a:solidFill>
              </a:rPr>
              <a:t> </a:t>
            </a:r>
            <a:r>
              <a:rPr lang="en-US" dirty="0" err="1" smtClean="0">
                <a:solidFill>
                  <a:srgbClr val="00B0F0"/>
                </a:solidFill>
              </a:rPr>
              <a:t>pada</a:t>
            </a:r>
            <a:r>
              <a:rPr lang="en-US" dirty="0" smtClean="0">
                <a:solidFill>
                  <a:srgbClr val="00B0F0"/>
                </a:solidFill>
              </a:rPr>
              <a:t> </a:t>
            </a:r>
            <a:r>
              <a:rPr lang="en-US" dirty="0" err="1" smtClean="0">
                <a:solidFill>
                  <a:srgbClr val="00B0F0"/>
                </a:solidFill>
              </a:rPr>
              <a:t>awal</a:t>
            </a:r>
            <a:r>
              <a:rPr lang="en-US" dirty="0" smtClean="0">
                <a:solidFill>
                  <a:srgbClr val="00B0F0"/>
                </a:solidFill>
              </a:rPr>
              <a:t> </a:t>
            </a:r>
            <a:r>
              <a:rPr lang="en-US" dirty="0" err="1" smtClean="0">
                <a:solidFill>
                  <a:srgbClr val="00B0F0"/>
                </a:solidFill>
              </a:rPr>
              <a:t>bacaan</a:t>
            </a:r>
            <a:r>
              <a:rPr lang="en-US" dirty="0" smtClean="0">
                <a:solidFill>
                  <a:srgbClr val="00B0F0"/>
                </a:solidFill>
              </a:rPr>
              <a:t> </a:t>
            </a:r>
            <a:r>
              <a:rPr lang="en-US" dirty="0" err="1" smtClean="0">
                <a:solidFill>
                  <a:srgbClr val="00B0F0"/>
                </a:solidFill>
              </a:rPr>
              <a:t>maupun</a:t>
            </a:r>
            <a:r>
              <a:rPr lang="en-US" dirty="0" smtClean="0">
                <a:solidFill>
                  <a:srgbClr val="00B0F0"/>
                </a:solidFill>
              </a:rPr>
              <a:t> </a:t>
            </a:r>
            <a:r>
              <a:rPr lang="en-US" dirty="0" err="1" smtClean="0">
                <a:solidFill>
                  <a:srgbClr val="00B0F0"/>
                </a:solidFill>
              </a:rPr>
              <a:t>akhirnya</a:t>
            </a:r>
            <a:endParaRPr lang="en-US" dirty="0" smtClean="0">
              <a:solidFill>
                <a:srgbClr val="00B0F0"/>
              </a:solidFill>
            </a:endParaRPr>
          </a:p>
          <a:p>
            <a:pPr marL="0" indent="0" algn="justLow" rtl="1">
              <a:buNone/>
            </a:pPr>
            <a:r>
              <a:rPr lang="ar-SA" b="1" dirty="0" smtClean="0"/>
              <a:t>وَفِي رِوَايَةٍ لِأَحْمَدَ  وَالنَّسَائِيِّ وَابْنِ خُزَيْمَةَ : ( لَا يَجْهَرُونَ ‏بِبِسْمِ اَللَّهِ اَلرَّحْمَنِ اَلرَّحِيم ِ )</a:t>
            </a:r>
            <a:endParaRPr lang="ar-SA" dirty="0" smtClean="0"/>
          </a:p>
          <a:p>
            <a:pPr marL="0" indent="0" algn="just">
              <a:buNone/>
            </a:pPr>
            <a:r>
              <a:rPr lang="en-US" dirty="0" err="1" smtClean="0">
                <a:solidFill>
                  <a:srgbClr val="00B0F0"/>
                </a:solidFill>
              </a:rPr>
              <a:t>Dalam</a:t>
            </a:r>
            <a:r>
              <a:rPr lang="en-US" dirty="0" smtClean="0">
                <a:solidFill>
                  <a:srgbClr val="00B0F0"/>
                </a:solidFill>
              </a:rPr>
              <a:t> </a:t>
            </a:r>
            <a:r>
              <a:rPr lang="en-US" dirty="0" err="1" smtClean="0">
                <a:solidFill>
                  <a:srgbClr val="00B0F0"/>
                </a:solidFill>
              </a:rPr>
              <a:t>suatu</a:t>
            </a:r>
            <a:r>
              <a:rPr lang="en-US" dirty="0" smtClean="0">
                <a:solidFill>
                  <a:srgbClr val="00B0F0"/>
                </a:solidFill>
              </a:rPr>
              <a:t> </a:t>
            </a:r>
            <a:r>
              <a:rPr lang="en-US" dirty="0" err="1" smtClean="0">
                <a:solidFill>
                  <a:srgbClr val="00B0F0"/>
                </a:solidFill>
              </a:rPr>
              <a:t>riwayat</a:t>
            </a:r>
            <a:r>
              <a:rPr lang="en-US" dirty="0" smtClean="0">
                <a:solidFill>
                  <a:srgbClr val="00B0F0"/>
                </a:solidFill>
              </a:rPr>
              <a:t> Ahmad </a:t>
            </a:r>
            <a:r>
              <a:rPr lang="en-US" dirty="0" err="1" smtClean="0">
                <a:solidFill>
                  <a:srgbClr val="00B0F0"/>
                </a:solidFill>
              </a:rPr>
              <a:t>Nasa'i</a:t>
            </a:r>
            <a:r>
              <a:rPr lang="en-US" dirty="0" smtClean="0">
                <a:solidFill>
                  <a:srgbClr val="00B0F0"/>
                </a:solidFill>
              </a:rPr>
              <a:t> </a:t>
            </a:r>
            <a:r>
              <a:rPr lang="en-US" dirty="0" err="1" smtClean="0">
                <a:solidFill>
                  <a:srgbClr val="00B0F0"/>
                </a:solidFill>
              </a:rPr>
              <a:t>dan</a:t>
            </a:r>
            <a:r>
              <a:rPr lang="en-US" dirty="0" smtClean="0">
                <a:solidFill>
                  <a:srgbClr val="00B0F0"/>
                </a:solidFill>
              </a:rPr>
              <a:t> </a:t>
            </a:r>
            <a:r>
              <a:rPr lang="en-US" dirty="0" err="1" smtClean="0">
                <a:solidFill>
                  <a:srgbClr val="00B0F0"/>
                </a:solidFill>
              </a:rPr>
              <a:t>Ibnu</a:t>
            </a:r>
            <a:r>
              <a:rPr lang="en-US" dirty="0" smtClean="0">
                <a:solidFill>
                  <a:srgbClr val="00B0F0"/>
                </a:solidFill>
              </a:rPr>
              <a:t> </a:t>
            </a:r>
            <a:r>
              <a:rPr lang="en-US" dirty="0" err="1" smtClean="0">
                <a:solidFill>
                  <a:srgbClr val="00B0F0"/>
                </a:solidFill>
              </a:rPr>
              <a:t>Khuzaimah</a:t>
            </a:r>
            <a:r>
              <a:rPr lang="en-US" dirty="0" smtClean="0">
                <a:solidFill>
                  <a:srgbClr val="00B0F0"/>
                </a:solidFill>
              </a:rPr>
              <a:t> </a:t>
            </a:r>
            <a:r>
              <a:rPr lang="en-US" dirty="0" err="1" smtClean="0">
                <a:solidFill>
                  <a:srgbClr val="00B0F0"/>
                </a:solidFill>
              </a:rPr>
              <a:t>disebutkan</a:t>
            </a:r>
            <a:r>
              <a:rPr lang="en-US" dirty="0" smtClean="0">
                <a:solidFill>
                  <a:srgbClr val="00B0F0"/>
                </a:solidFill>
              </a:rPr>
              <a:t>: </a:t>
            </a:r>
            <a:r>
              <a:rPr lang="en-US" b="1" dirty="0" err="1" smtClean="0"/>
              <a:t>Mereka</a:t>
            </a:r>
            <a:r>
              <a:rPr lang="en-US" b="1" dirty="0" smtClean="0"/>
              <a:t> </a:t>
            </a:r>
            <a:r>
              <a:rPr lang="en-US" b="1" dirty="0" err="1" smtClean="0"/>
              <a:t>tidak</a:t>
            </a:r>
            <a:r>
              <a:rPr lang="en-US" b="1" dirty="0" smtClean="0"/>
              <a:t> </a:t>
            </a:r>
            <a:r>
              <a:rPr lang="en-US" b="1" dirty="0" err="1" smtClean="0"/>
              <a:t>membaca</a:t>
            </a:r>
            <a:r>
              <a:rPr lang="en-US" b="1" dirty="0" smtClean="0"/>
              <a:t> </a:t>
            </a:r>
            <a:r>
              <a:rPr lang="en-US" b="1" dirty="0" err="1" smtClean="0"/>
              <a:t>bismillaahirrahmaanirrahiim</a:t>
            </a:r>
            <a:r>
              <a:rPr lang="en-US" b="1" dirty="0" smtClean="0"/>
              <a:t> </a:t>
            </a:r>
            <a:r>
              <a:rPr lang="en-US" b="1" dirty="0" err="1" smtClean="0"/>
              <a:t>dengan</a:t>
            </a:r>
            <a:r>
              <a:rPr lang="en-US" b="1" dirty="0" smtClean="0"/>
              <a:t> </a:t>
            </a:r>
            <a:r>
              <a:rPr lang="en-US" b="1" dirty="0" err="1" smtClean="0"/>
              <a:t>suara</a:t>
            </a:r>
            <a:r>
              <a:rPr lang="en-US" b="1" dirty="0" smtClean="0"/>
              <a:t> </a:t>
            </a:r>
            <a:r>
              <a:rPr lang="en-US" b="1" dirty="0" err="1" smtClean="0"/>
              <a:t>keras</a:t>
            </a:r>
            <a:r>
              <a:rPr lang="en-US" dirty="0" smtClean="0">
                <a:solidFill>
                  <a:srgbClr val="00B0F0"/>
                </a:solidFill>
              </a:rPr>
              <a:t>.</a:t>
            </a:r>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96000"/>
          </a:xfrm>
        </p:spPr>
        <p:txBody>
          <a:bodyPr>
            <a:normAutofit fontScale="85000" lnSpcReduction="10000"/>
          </a:bodyPr>
          <a:lstStyle/>
          <a:p>
            <a:pPr marL="0" indent="0" algn="justLow" rtl="1">
              <a:buNone/>
            </a:pPr>
            <a:r>
              <a:rPr lang="ar-SA" b="1" dirty="0" smtClean="0"/>
              <a:t>وَعَنْ نُعَيْمٍ اَلْمُجَمِّرِ رضي الله عنه قَالَ : ( صَلَّيْتُ وَرَاءَ أَبِي هُرَيْرَةَ فَقَرَأَ : (بِسْمِ اَللَّهِ اَلرَّحْمَنِ اَلرَّحِيمِ) . ثُمَّ قَرَأَ بِأُمِّ اَلْقُرْآنِ  حَتَّى إِذَا بَلَغَ : (وَلَا اَلضَّالِّينَ)  قَالَ : "آمِينَ" وَيَقُولُ كُلَّمَا سَجَدَ  وَإِذَا قَامَ مِنْ اَلْجُلُوسِ : اَللَّهُ أَكْبَرُ . ثُمَّ يَقُولُ إِذَا سَلَّمَ : وَاَلَّذِي نَفْسِي بِيَدِهِ إِنِّي لَأَشْبَهُكُمْ صَلَاةً بِرَسُولِ اَللَّهِ صلى الله عليه وسلم )  رَوَاهُ النَّسَائِيُّ وَابْنُ خُزَيْمَةَ  </a:t>
            </a:r>
            <a:endParaRPr lang="ar-SA" dirty="0" smtClean="0"/>
          </a:p>
          <a:p>
            <a:pPr marL="0" indent="0" algn="just">
              <a:buNone/>
            </a:pPr>
            <a:r>
              <a:rPr lang="en-US" dirty="0" err="1" smtClean="0">
                <a:solidFill>
                  <a:srgbClr val="0070C0"/>
                </a:solidFill>
              </a:rPr>
              <a:t>Nu'aim</a:t>
            </a:r>
            <a:r>
              <a:rPr lang="en-US" dirty="0" smtClean="0">
                <a:solidFill>
                  <a:srgbClr val="0070C0"/>
                </a:solidFill>
              </a:rPr>
              <a:t> al-</a:t>
            </a:r>
            <a:r>
              <a:rPr lang="en-US" dirty="0" err="1" smtClean="0">
                <a:solidFill>
                  <a:srgbClr val="0070C0"/>
                </a:solidFill>
              </a:rPr>
              <a:t>Mujmir</a:t>
            </a:r>
            <a:r>
              <a:rPr lang="en-US" dirty="0" smtClean="0">
                <a:solidFill>
                  <a:srgbClr val="0070C0"/>
                </a:solidFill>
              </a:rPr>
              <a:t> </a:t>
            </a:r>
            <a:r>
              <a:rPr lang="en-US" dirty="0" err="1" smtClean="0">
                <a:solidFill>
                  <a:srgbClr val="0070C0"/>
                </a:solidFill>
              </a:rPr>
              <a:t>berkata</a:t>
            </a:r>
            <a:r>
              <a:rPr lang="en-US" dirty="0" smtClean="0">
                <a:solidFill>
                  <a:srgbClr val="0070C0"/>
                </a:solidFill>
              </a:rPr>
              <a:t>: </a:t>
            </a:r>
            <a:r>
              <a:rPr lang="en-US" dirty="0" err="1" smtClean="0">
                <a:solidFill>
                  <a:srgbClr val="0070C0"/>
                </a:solidFill>
              </a:rPr>
              <a:t>Aku</a:t>
            </a:r>
            <a:r>
              <a:rPr lang="en-US" dirty="0" smtClean="0">
                <a:solidFill>
                  <a:srgbClr val="0070C0"/>
                </a:solidFill>
              </a:rPr>
              <a:t> </a:t>
            </a:r>
            <a:r>
              <a:rPr lang="en-US" dirty="0" err="1" smtClean="0">
                <a:solidFill>
                  <a:srgbClr val="0070C0"/>
                </a:solidFill>
              </a:rPr>
              <a:t>pernah</a:t>
            </a:r>
            <a:r>
              <a:rPr lang="en-US" dirty="0" smtClean="0">
                <a:solidFill>
                  <a:srgbClr val="0070C0"/>
                </a:solidFill>
              </a:rPr>
              <a:t> </a:t>
            </a:r>
            <a:r>
              <a:rPr lang="en-US" dirty="0" err="1" smtClean="0">
                <a:solidFill>
                  <a:srgbClr val="0070C0"/>
                </a:solidFill>
              </a:rPr>
              <a:t>sembahyang</a:t>
            </a:r>
            <a:r>
              <a:rPr lang="en-US" dirty="0" smtClean="0">
                <a:solidFill>
                  <a:srgbClr val="0070C0"/>
                </a:solidFill>
              </a:rPr>
              <a:t> </a:t>
            </a:r>
            <a:r>
              <a:rPr lang="en-US" dirty="0" err="1" smtClean="0">
                <a:solidFill>
                  <a:srgbClr val="0070C0"/>
                </a:solidFill>
              </a:rPr>
              <a:t>di</a:t>
            </a:r>
            <a:r>
              <a:rPr lang="en-US" dirty="0" smtClean="0">
                <a:solidFill>
                  <a:srgbClr val="0070C0"/>
                </a:solidFill>
              </a:rPr>
              <a:t> </a:t>
            </a:r>
            <a:r>
              <a:rPr lang="en-US" dirty="0" err="1" smtClean="0">
                <a:solidFill>
                  <a:srgbClr val="0070C0"/>
                </a:solidFill>
              </a:rPr>
              <a:t>belakang</a:t>
            </a:r>
            <a:r>
              <a:rPr lang="en-US" dirty="0" smtClean="0">
                <a:solidFill>
                  <a:srgbClr val="0070C0"/>
                </a:solidFill>
              </a:rPr>
              <a:t> Abu </a:t>
            </a:r>
            <a:r>
              <a:rPr lang="en-US" dirty="0" err="1" smtClean="0">
                <a:solidFill>
                  <a:srgbClr val="0070C0"/>
                </a:solidFill>
              </a:rPr>
              <a:t>Hurairah</a:t>
            </a:r>
            <a:r>
              <a:rPr lang="en-US" dirty="0" smtClean="0">
                <a:solidFill>
                  <a:srgbClr val="0070C0"/>
                </a:solidFill>
              </a:rPr>
              <a:t> </a:t>
            </a:r>
            <a:r>
              <a:rPr lang="en-US" dirty="0" err="1" smtClean="0">
                <a:solidFill>
                  <a:srgbClr val="0070C0"/>
                </a:solidFill>
              </a:rPr>
              <a:t>r.a</a:t>
            </a:r>
            <a:r>
              <a:rPr lang="en-US" dirty="0" smtClean="0">
                <a:solidFill>
                  <a:srgbClr val="0070C0"/>
                </a:solidFill>
              </a:rPr>
              <a:t>. </a:t>
            </a:r>
            <a:r>
              <a:rPr lang="en-US" b="1" dirty="0" err="1" smtClean="0"/>
              <a:t>Dia</a:t>
            </a:r>
            <a:r>
              <a:rPr lang="en-US" b="1" dirty="0" smtClean="0"/>
              <a:t> </a:t>
            </a:r>
            <a:r>
              <a:rPr lang="en-US" b="1" dirty="0" err="1" smtClean="0"/>
              <a:t>membaca</a:t>
            </a:r>
            <a:r>
              <a:rPr lang="en-US" b="1" dirty="0" smtClean="0"/>
              <a:t> (</a:t>
            </a:r>
            <a:r>
              <a:rPr lang="en-US" b="1" dirty="0" err="1" smtClean="0"/>
              <a:t>bismillaahirrahmaanirrahiim</a:t>
            </a:r>
            <a:r>
              <a:rPr lang="en-US" b="1" dirty="0" smtClean="0"/>
              <a:t>)</a:t>
            </a:r>
            <a:r>
              <a:rPr lang="en-US" dirty="0" smtClean="0">
                <a:solidFill>
                  <a:srgbClr val="0070C0"/>
                </a:solidFill>
              </a:rPr>
              <a:t> </a:t>
            </a:r>
            <a:r>
              <a:rPr lang="en-US" dirty="0" err="1" smtClean="0">
                <a:solidFill>
                  <a:srgbClr val="0070C0"/>
                </a:solidFill>
              </a:rPr>
              <a:t>kemudian</a:t>
            </a:r>
            <a:r>
              <a:rPr lang="en-US" dirty="0" smtClean="0">
                <a:solidFill>
                  <a:srgbClr val="0070C0"/>
                </a:solidFill>
              </a:rPr>
              <a:t> </a:t>
            </a:r>
            <a:r>
              <a:rPr lang="en-US" dirty="0" err="1" smtClean="0">
                <a:solidFill>
                  <a:srgbClr val="0070C0"/>
                </a:solidFill>
              </a:rPr>
              <a:t>membaca</a:t>
            </a:r>
            <a:r>
              <a:rPr lang="en-US" dirty="0" smtClean="0">
                <a:solidFill>
                  <a:srgbClr val="0070C0"/>
                </a:solidFill>
              </a:rPr>
              <a:t> al-</a:t>
            </a:r>
            <a:r>
              <a:rPr lang="en-US" dirty="0" err="1" smtClean="0">
                <a:solidFill>
                  <a:srgbClr val="0070C0"/>
                </a:solidFill>
              </a:rPr>
              <a:t>fatihah</a:t>
            </a:r>
            <a:r>
              <a:rPr lang="en-US" dirty="0" smtClean="0">
                <a:solidFill>
                  <a:srgbClr val="0070C0"/>
                </a:solidFill>
              </a:rPr>
              <a:t> </a:t>
            </a:r>
            <a:r>
              <a:rPr lang="en-US" dirty="0" err="1" smtClean="0">
                <a:solidFill>
                  <a:srgbClr val="0070C0"/>
                </a:solidFill>
              </a:rPr>
              <a:t>sehingga</a:t>
            </a:r>
            <a:r>
              <a:rPr lang="en-US" dirty="0" smtClean="0">
                <a:solidFill>
                  <a:srgbClr val="0070C0"/>
                </a:solidFill>
              </a:rPr>
              <a:t> </a:t>
            </a:r>
            <a:r>
              <a:rPr lang="en-US" dirty="0" err="1" smtClean="0">
                <a:solidFill>
                  <a:srgbClr val="0070C0"/>
                </a:solidFill>
              </a:rPr>
              <a:t>setelah</a:t>
            </a:r>
            <a:r>
              <a:rPr lang="en-US" dirty="0" smtClean="0">
                <a:solidFill>
                  <a:srgbClr val="0070C0"/>
                </a:solidFill>
              </a:rPr>
              <a:t> </a:t>
            </a:r>
            <a:r>
              <a:rPr lang="en-US" dirty="0" err="1" smtClean="0">
                <a:solidFill>
                  <a:srgbClr val="0070C0"/>
                </a:solidFill>
              </a:rPr>
              <a:t>membaca</a:t>
            </a:r>
            <a:r>
              <a:rPr lang="en-US" dirty="0" smtClean="0">
                <a:solidFill>
                  <a:srgbClr val="0070C0"/>
                </a:solidFill>
              </a:rPr>
              <a:t> (</a:t>
            </a:r>
            <a:r>
              <a:rPr lang="en-US" dirty="0" err="1" smtClean="0">
                <a:solidFill>
                  <a:srgbClr val="0070C0"/>
                </a:solidFill>
              </a:rPr>
              <a:t>waladldlolliin</a:t>
            </a:r>
            <a:r>
              <a:rPr lang="en-US" dirty="0" smtClean="0">
                <a:solidFill>
                  <a:srgbClr val="0070C0"/>
                </a:solidFill>
              </a:rPr>
              <a:t>) </a:t>
            </a:r>
            <a:r>
              <a:rPr lang="en-US" dirty="0" err="1" smtClean="0">
                <a:solidFill>
                  <a:srgbClr val="0070C0"/>
                </a:solidFill>
              </a:rPr>
              <a:t>dia</a:t>
            </a:r>
            <a:r>
              <a:rPr lang="en-US" dirty="0" smtClean="0">
                <a:solidFill>
                  <a:srgbClr val="0070C0"/>
                </a:solidFill>
              </a:rPr>
              <a:t> </a:t>
            </a:r>
            <a:r>
              <a:rPr lang="en-US" dirty="0" err="1" smtClean="0">
                <a:solidFill>
                  <a:srgbClr val="0070C0"/>
                </a:solidFill>
              </a:rPr>
              <a:t>membaca</a:t>
            </a:r>
            <a:r>
              <a:rPr lang="en-US" dirty="0" smtClean="0">
                <a:solidFill>
                  <a:srgbClr val="0070C0"/>
                </a:solidFill>
              </a:rPr>
              <a:t>: </a:t>
            </a:r>
            <a:r>
              <a:rPr lang="en-US" dirty="0" err="1" smtClean="0">
                <a:solidFill>
                  <a:srgbClr val="0070C0"/>
                </a:solidFill>
              </a:rPr>
              <a:t>Amin</a:t>
            </a:r>
            <a:r>
              <a:rPr lang="en-US" dirty="0" smtClean="0">
                <a:solidFill>
                  <a:srgbClr val="0070C0"/>
                </a:solidFill>
              </a:rPr>
              <a:t>. </a:t>
            </a:r>
            <a:r>
              <a:rPr lang="en-US" dirty="0" err="1" smtClean="0">
                <a:solidFill>
                  <a:srgbClr val="0070C0"/>
                </a:solidFill>
              </a:rPr>
              <a:t>Setiap</a:t>
            </a:r>
            <a:r>
              <a:rPr lang="en-US" dirty="0" smtClean="0">
                <a:solidFill>
                  <a:srgbClr val="0070C0"/>
                </a:solidFill>
              </a:rPr>
              <a:t> </a:t>
            </a:r>
            <a:r>
              <a:rPr lang="en-US" dirty="0" err="1" smtClean="0">
                <a:solidFill>
                  <a:srgbClr val="0070C0"/>
                </a:solidFill>
              </a:rPr>
              <a:t>sujud</a:t>
            </a:r>
            <a:r>
              <a:rPr lang="en-US" dirty="0" smtClean="0">
                <a:solidFill>
                  <a:srgbClr val="0070C0"/>
                </a:solidFill>
              </a:rPr>
              <a:t> </a:t>
            </a:r>
            <a:r>
              <a:rPr lang="en-US" dirty="0" err="1" smtClean="0">
                <a:solidFill>
                  <a:srgbClr val="0070C0"/>
                </a:solidFill>
              </a:rPr>
              <a:t>dan</a:t>
            </a:r>
            <a:r>
              <a:rPr lang="en-US" dirty="0" smtClean="0">
                <a:solidFill>
                  <a:srgbClr val="0070C0"/>
                </a:solidFill>
              </a:rPr>
              <a:t> </a:t>
            </a:r>
            <a:r>
              <a:rPr lang="en-US" dirty="0" err="1" smtClean="0">
                <a:solidFill>
                  <a:srgbClr val="0070C0"/>
                </a:solidFill>
              </a:rPr>
              <a:t>ketika</a:t>
            </a:r>
            <a:r>
              <a:rPr lang="en-US" dirty="0" smtClean="0">
                <a:solidFill>
                  <a:srgbClr val="0070C0"/>
                </a:solidFill>
              </a:rPr>
              <a:t> </a:t>
            </a:r>
            <a:r>
              <a:rPr lang="en-US" dirty="0" err="1" smtClean="0">
                <a:solidFill>
                  <a:srgbClr val="0070C0"/>
                </a:solidFill>
              </a:rPr>
              <a:t>bangun</a:t>
            </a:r>
            <a:r>
              <a:rPr lang="en-US" dirty="0" smtClean="0">
                <a:solidFill>
                  <a:srgbClr val="0070C0"/>
                </a:solidFill>
              </a:rPr>
              <a:t> </a:t>
            </a:r>
            <a:r>
              <a:rPr lang="en-US" dirty="0" err="1" smtClean="0">
                <a:solidFill>
                  <a:srgbClr val="0070C0"/>
                </a:solidFill>
              </a:rPr>
              <a:t>dari</a:t>
            </a:r>
            <a:r>
              <a:rPr lang="en-US" dirty="0" smtClean="0">
                <a:solidFill>
                  <a:srgbClr val="0070C0"/>
                </a:solidFill>
              </a:rPr>
              <a:t> </a:t>
            </a:r>
            <a:r>
              <a:rPr lang="en-US" dirty="0" err="1" smtClean="0">
                <a:solidFill>
                  <a:srgbClr val="0070C0"/>
                </a:solidFill>
              </a:rPr>
              <a:t>duduk</a:t>
            </a:r>
            <a:r>
              <a:rPr lang="en-US" dirty="0" smtClean="0">
                <a:solidFill>
                  <a:srgbClr val="0070C0"/>
                </a:solidFill>
              </a:rPr>
              <a:t> </a:t>
            </a:r>
            <a:r>
              <a:rPr lang="en-US" dirty="0" err="1" smtClean="0">
                <a:solidFill>
                  <a:srgbClr val="0070C0"/>
                </a:solidFill>
              </a:rPr>
              <a:t>selalu</a:t>
            </a:r>
            <a:r>
              <a:rPr lang="en-US" dirty="0" smtClean="0">
                <a:solidFill>
                  <a:srgbClr val="0070C0"/>
                </a:solidFill>
              </a:rPr>
              <a:t> </a:t>
            </a:r>
            <a:r>
              <a:rPr lang="en-US" dirty="0" err="1" smtClean="0">
                <a:solidFill>
                  <a:srgbClr val="0070C0"/>
                </a:solidFill>
              </a:rPr>
              <a:t>membaca</a:t>
            </a:r>
            <a:r>
              <a:rPr lang="en-US" dirty="0" smtClean="0">
                <a:solidFill>
                  <a:srgbClr val="0070C0"/>
                </a:solidFill>
              </a:rPr>
              <a:t> </a:t>
            </a:r>
            <a:r>
              <a:rPr lang="en-US" dirty="0" err="1" smtClean="0">
                <a:solidFill>
                  <a:srgbClr val="0070C0"/>
                </a:solidFill>
              </a:rPr>
              <a:t>Allaahu</a:t>
            </a:r>
            <a:r>
              <a:rPr lang="en-US" dirty="0" smtClean="0">
                <a:solidFill>
                  <a:srgbClr val="0070C0"/>
                </a:solidFill>
              </a:rPr>
              <a:t> Akbar. </a:t>
            </a:r>
            <a:r>
              <a:rPr lang="en-US" dirty="0" err="1" smtClean="0">
                <a:solidFill>
                  <a:srgbClr val="0070C0"/>
                </a:solidFill>
              </a:rPr>
              <a:t>Setelah</a:t>
            </a:r>
            <a:r>
              <a:rPr lang="en-US" dirty="0" smtClean="0">
                <a:solidFill>
                  <a:srgbClr val="0070C0"/>
                </a:solidFill>
              </a:rPr>
              <a:t> </a:t>
            </a:r>
            <a:r>
              <a:rPr lang="en-US" dirty="0" err="1" smtClean="0">
                <a:solidFill>
                  <a:srgbClr val="0070C0"/>
                </a:solidFill>
              </a:rPr>
              <a:t>salam</a:t>
            </a:r>
            <a:r>
              <a:rPr lang="en-US" dirty="0" smtClean="0">
                <a:solidFill>
                  <a:srgbClr val="0070C0"/>
                </a:solidFill>
              </a:rPr>
              <a:t> </a:t>
            </a:r>
            <a:r>
              <a:rPr lang="en-US" dirty="0" err="1" smtClean="0">
                <a:solidFill>
                  <a:srgbClr val="0070C0"/>
                </a:solidFill>
              </a:rPr>
              <a:t>dia</a:t>
            </a:r>
            <a:r>
              <a:rPr lang="en-US" dirty="0" smtClean="0">
                <a:solidFill>
                  <a:srgbClr val="0070C0"/>
                </a:solidFill>
              </a:rPr>
              <a:t> </a:t>
            </a:r>
            <a:r>
              <a:rPr lang="en-US" dirty="0" err="1" smtClean="0">
                <a:solidFill>
                  <a:srgbClr val="0070C0"/>
                </a:solidFill>
              </a:rPr>
              <a:t>mengatakan</a:t>
            </a:r>
            <a:r>
              <a:rPr lang="en-US" dirty="0" smtClean="0">
                <a:solidFill>
                  <a:srgbClr val="0070C0"/>
                </a:solidFill>
              </a:rPr>
              <a:t>: </a:t>
            </a:r>
            <a:r>
              <a:rPr lang="en-US" dirty="0" err="1" smtClean="0">
                <a:solidFill>
                  <a:srgbClr val="0070C0"/>
                </a:solidFill>
              </a:rPr>
              <a:t>Demi</a:t>
            </a:r>
            <a:r>
              <a:rPr lang="en-US" dirty="0" smtClean="0">
                <a:solidFill>
                  <a:srgbClr val="0070C0"/>
                </a:solidFill>
              </a:rPr>
              <a:t> </a:t>
            </a:r>
            <a:r>
              <a:rPr lang="en-US" dirty="0" err="1" smtClean="0">
                <a:solidFill>
                  <a:srgbClr val="0070C0"/>
                </a:solidFill>
              </a:rPr>
              <a:t>jiwaku</a:t>
            </a:r>
            <a:r>
              <a:rPr lang="en-US" dirty="0" smtClean="0">
                <a:solidFill>
                  <a:srgbClr val="0070C0"/>
                </a:solidFill>
              </a:rPr>
              <a:t> yang </a:t>
            </a:r>
            <a:r>
              <a:rPr lang="en-US" dirty="0" err="1" smtClean="0">
                <a:solidFill>
                  <a:srgbClr val="0070C0"/>
                </a:solidFill>
              </a:rPr>
              <a:t>ada</a:t>
            </a:r>
            <a:r>
              <a:rPr lang="en-US" dirty="0" smtClean="0">
                <a:solidFill>
                  <a:srgbClr val="0070C0"/>
                </a:solidFill>
              </a:rPr>
              <a:t> </a:t>
            </a:r>
            <a:r>
              <a:rPr lang="en-US" dirty="0" err="1" smtClean="0">
                <a:solidFill>
                  <a:srgbClr val="0070C0"/>
                </a:solidFill>
              </a:rPr>
              <a:t>di</a:t>
            </a:r>
            <a:r>
              <a:rPr lang="en-US" dirty="0" smtClean="0">
                <a:solidFill>
                  <a:srgbClr val="0070C0"/>
                </a:solidFill>
              </a:rPr>
              <a:t> </a:t>
            </a:r>
            <a:r>
              <a:rPr lang="en-US" dirty="0" err="1" smtClean="0">
                <a:solidFill>
                  <a:srgbClr val="0070C0"/>
                </a:solidFill>
              </a:rPr>
              <a:t>tangan-Nya</a:t>
            </a:r>
            <a:r>
              <a:rPr lang="en-US" dirty="0" smtClean="0">
                <a:solidFill>
                  <a:srgbClr val="0070C0"/>
                </a:solidFill>
              </a:rPr>
              <a:t> </a:t>
            </a:r>
            <a:r>
              <a:rPr lang="en-US" dirty="0" err="1" smtClean="0">
                <a:solidFill>
                  <a:srgbClr val="0070C0"/>
                </a:solidFill>
              </a:rPr>
              <a:t>sungguh</a:t>
            </a:r>
            <a:r>
              <a:rPr lang="en-US" dirty="0" smtClean="0">
                <a:solidFill>
                  <a:srgbClr val="0070C0"/>
                </a:solidFill>
              </a:rPr>
              <a:t> </a:t>
            </a:r>
            <a:r>
              <a:rPr lang="en-US" dirty="0" err="1" smtClean="0">
                <a:solidFill>
                  <a:srgbClr val="0070C0"/>
                </a:solidFill>
              </a:rPr>
              <a:t>aku</a:t>
            </a:r>
            <a:r>
              <a:rPr lang="en-US" dirty="0" smtClean="0">
                <a:solidFill>
                  <a:srgbClr val="0070C0"/>
                </a:solidFill>
              </a:rPr>
              <a:t> </a:t>
            </a:r>
            <a:r>
              <a:rPr lang="en-US" dirty="0" err="1" smtClean="0">
                <a:solidFill>
                  <a:srgbClr val="0070C0"/>
                </a:solidFill>
              </a:rPr>
              <a:t>adalah</a:t>
            </a:r>
            <a:r>
              <a:rPr lang="en-US" dirty="0" smtClean="0">
                <a:solidFill>
                  <a:srgbClr val="0070C0"/>
                </a:solidFill>
              </a:rPr>
              <a:t> </a:t>
            </a:r>
            <a:r>
              <a:rPr lang="en-US" dirty="0" err="1" smtClean="0">
                <a:solidFill>
                  <a:srgbClr val="0070C0"/>
                </a:solidFill>
              </a:rPr>
              <a:t>orang</a:t>
            </a:r>
            <a:r>
              <a:rPr lang="en-US" dirty="0" smtClean="0">
                <a:solidFill>
                  <a:srgbClr val="0070C0"/>
                </a:solidFill>
              </a:rPr>
              <a:t> yang paling </a:t>
            </a:r>
            <a:r>
              <a:rPr lang="en-US" dirty="0" err="1" smtClean="0">
                <a:solidFill>
                  <a:srgbClr val="0070C0"/>
                </a:solidFill>
              </a:rPr>
              <a:t>mirip</a:t>
            </a:r>
            <a:r>
              <a:rPr lang="en-US" dirty="0" smtClean="0">
                <a:solidFill>
                  <a:srgbClr val="0070C0"/>
                </a:solidFill>
              </a:rPr>
              <a:t> </a:t>
            </a:r>
            <a:r>
              <a:rPr lang="en-US" dirty="0" err="1" smtClean="0">
                <a:solidFill>
                  <a:srgbClr val="0070C0"/>
                </a:solidFill>
              </a:rPr>
              <a:t>sholatnya</a:t>
            </a:r>
            <a:r>
              <a:rPr lang="en-US" dirty="0" smtClean="0">
                <a:solidFill>
                  <a:srgbClr val="0070C0"/>
                </a:solidFill>
              </a:rPr>
              <a:t> </a:t>
            </a:r>
            <a:r>
              <a:rPr lang="en-US" dirty="0" err="1" smtClean="0">
                <a:solidFill>
                  <a:srgbClr val="0070C0"/>
                </a:solidFill>
              </a:rPr>
              <a:t>dengan</a:t>
            </a:r>
            <a:r>
              <a:rPr lang="en-US" dirty="0" smtClean="0">
                <a:solidFill>
                  <a:srgbClr val="0070C0"/>
                </a:solidFill>
              </a:rPr>
              <a:t> </a:t>
            </a:r>
            <a:r>
              <a:rPr lang="en-US" dirty="0" err="1" smtClean="0">
                <a:solidFill>
                  <a:srgbClr val="0070C0"/>
                </a:solidFill>
              </a:rPr>
              <a:t>Rasulullah</a:t>
            </a:r>
            <a:r>
              <a:rPr lang="en-US" dirty="0" smtClean="0">
                <a:solidFill>
                  <a:srgbClr val="0070C0"/>
                </a:solidFill>
              </a:rPr>
              <a:t> </a:t>
            </a:r>
            <a:r>
              <a:rPr lang="en-US" dirty="0" err="1" smtClean="0">
                <a:solidFill>
                  <a:srgbClr val="0070C0"/>
                </a:solidFill>
              </a:rPr>
              <a:t>Shallallaahu</a:t>
            </a:r>
            <a:r>
              <a:rPr lang="en-US" dirty="0" smtClean="0">
                <a:solidFill>
                  <a:srgbClr val="0070C0"/>
                </a:solidFill>
              </a:rPr>
              <a:t> '</a:t>
            </a:r>
            <a:r>
              <a:rPr lang="en-US" dirty="0" err="1" smtClean="0">
                <a:solidFill>
                  <a:srgbClr val="0070C0"/>
                </a:solidFill>
              </a:rPr>
              <a:t>alaihi</a:t>
            </a:r>
            <a:r>
              <a:rPr lang="en-US" dirty="0" smtClean="0">
                <a:solidFill>
                  <a:srgbClr val="0070C0"/>
                </a:solidFill>
              </a:rPr>
              <a:t> </a:t>
            </a:r>
            <a:r>
              <a:rPr lang="en-US" dirty="0" err="1" smtClean="0">
                <a:solidFill>
                  <a:srgbClr val="0070C0"/>
                </a:solidFill>
              </a:rPr>
              <a:t>wa</a:t>
            </a:r>
            <a:r>
              <a:rPr lang="en-US" dirty="0" smtClean="0">
                <a:solidFill>
                  <a:srgbClr val="0070C0"/>
                </a:solidFill>
              </a:rPr>
              <a:t> </a:t>
            </a:r>
            <a:r>
              <a:rPr lang="en-US" dirty="0" err="1" smtClean="0">
                <a:solidFill>
                  <a:srgbClr val="0070C0"/>
                </a:solidFill>
              </a:rPr>
              <a:t>Sallam</a:t>
            </a:r>
            <a:r>
              <a:rPr lang="en-US" dirty="0" smtClean="0">
                <a:solidFill>
                  <a:srgbClr val="0070C0"/>
                </a:solidFill>
              </a:rPr>
              <a:t>.</a:t>
            </a:r>
          </a:p>
          <a:p>
            <a:pPr marL="0" indent="0" algn="just">
              <a:buNone/>
            </a:pPr>
            <a:r>
              <a:rPr lang="en-US" dirty="0" smtClean="0">
                <a:solidFill>
                  <a:srgbClr val="0070C0"/>
                </a:solidFill>
              </a:rPr>
              <a:t>                                                            </a:t>
            </a:r>
            <a:r>
              <a:rPr lang="en-US" sz="2100" b="1" dirty="0" err="1" smtClean="0">
                <a:solidFill>
                  <a:srgbClr val="0070C0"/>
                </a:solidFill>
              </a:rPr>
              <a:t>Riwayat</a:t>
            </a:r>
            <a:r>
              <a:rPr lang="en-US" sz="2100" b="1" dirty="0" smtClean="0">
                <a:solidFill>
                  <a:srgbClr val="0070C0"/>
                </a:solidFill>
              </a:rPr>
              <a:t> </a:t>
            </a:r>
            <a:r>
              <a:rPr lang="en-US" sz="2100" b="1" dirty="0" err="1" smtClean="0">
                <a:solidFill>
                  <a:srgbClr val="0070C0"/>
                </a:solidFill>
              </a:rPr>
              <a:t>Nasa'i</a:t>
            </a:r>
            <a:r>
              <a:rPr lang="en-US" sz="2100" b="1" dirty="0" smtClean="0">
                <a:solidFill>
                  <a:srgbClr val="0070C0"/>
                </a:solidFill>
              </a:rPr>
              <a:t> </a:t>
            </a:r>
            <a:r>
              <a:rPr lang="en-US" sz="2100" b="1" dirty="0" err="1" smtClean="0">
                <a:solidFill>
                  <a:srgbClr val="0070C0"/>
                </a:solidFill>
              </a:rPr>
              <a:t>dan</a:t>
            </a:r>
            <a:r>
              <a:rPr lang="en-US" sz="2100" b="1" dirty="0" smtClean="0">
                <a:solidFill>
                  <a:srgbClr val="0070C0"/>
                </a:solidFill>
              </a:rPr>
              <a:t> </a:t>
            </a:r>
            <a:r>
              <a:rPr lang="en-US" sz="2100" b="1" dirty="0" err="1" smtClean="0">
                <a:solidFill>
                  <a:srgbClr val="0070C0"/>
                </a:solidFill>
              </a:rPr>
              <a:t>Ibnu</a:t>
            </a:r>
            <a:r>
              <a:rPr lang="en-US" sz="2100" b="1" dirty="0" smtClean="0">
                <a:solidFill>
                  <a:srgbClr val="0070C0"/>
                </a:solidFill>
              </a:rPr>
              <a:t> </a:t>
            </a:r>
            <a:r>
              <a:rPr lang="en-US" sz="2100" b="1" dirty="0" err="1" smtClean="0">
                <a:solidFill>
                  <a:srgbClr val="0070C0"/>
                </a:solidFill>
              </a:rPr>
              <a:t>Khuzaimah</a:t>
            </a:r>
            <a:endParaRPr lang="en-US" sz="2100" b="1" dirty="0" smtClean="0">
              <a:solidFill>
                <a:srgbClr val="0070C0"/>
              </a:solidFill>
            </a:endParaRPr>
          </a:p>
          <a:p>
            <a:pPr>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92500"/>
          </a:bodyPr>
          <a:lstStyle/>
          <a:p>
            <a:pPr marL="0" indent="0" algn="just" rtl="1">
              <a:buNone/>
            </a:pPr>
            <a:r>
              <a:rPr lang="ar-SA" b="1" dirty="0" smtClean="0"/>
              <a:t>وَعَنْ أَبِي هُرَيْرَةَ رضي الله عنه قَالَ : قَالَ رَسُولُ اَللَّهِ صلى الله عليه وسلم ( إِذَا قَرَأْتُمْ اَلْفَاتِحَةِ فَاقْرَءُوا : ( بِسْمِ اَللَّهِ اَلرَّحْمَنِ اَلرَّحِيمِ)   فَإِنَّهَا إِحْدَى آيَاتِهَا )  رَوَاهُ اَلدَّارَقُطْنِيُّ  وَصَوَّبَ وَقْفَهُ </a:t>
            </a:r>
            <a:endParaRPr lang="ar-SA" dirty="0" smtClean="0"/>
          </a:p>
          <a:p>
            <a:pPr marL="0" indent="0" algn="just">
              <a:buNone/>
            </a:pPr>
            <a:r>
              <a:rPr lang="en-US" dirty="0" smtClean="0">
                <a:solidFill>
                  <a:srgbClr val="0070C0"/>
                </a:solidFill>
              </a:rPr>
              <a:t>Dari Abu </a:t>
            </a:r>
            <a:r>
              <a:rPr lang="en-US" dirty="0" err="1" smtClean="0">
                <a:solidFill>
                  <a:srgbClr val="0070C0"/>
                </a:solidFill>
              </a:rPr>
              <a:t>Hurairah</a:t>
            </a:r>
            <a:r>
              <a:rPr lang="en-US" dirty="0" smtClean="0">
                <a:solidFill>
                  <a:srgbClr val="0070C0"/>
                </a:solidFill>
              </a:rPr>
              <a:t> </a:t>
            </a:r>
            <a:r>
              <a:rPr lang="en-US" dirty="0" err="1" smtClean="0">
                <a:solidFill>
                  <a:srgbClr val="0070C0"/>
                </a:solidFill>
              </a:rPr>
              <a:t>Radliyallaahu</a:t>
            </a:r>
            <a:r>
              <a:rPr lang="en-US" dirty="0" smtClean="0">
                <a:solidFill>
                  <a:srgbClr val="0070C0"/>
                </a:solidFill>
              </a:rPr>
              <a:t> '</a:t>
            </a:r>
            <a:r>
              <a:rPr lang="en-US" dirty="0" err="1" smtClean="0">
                <a:solidFill>
                  <a:srgbClr val="0070C0"/>
                </a:solidFill>
              </a:rPr>
              <a:t>anhu</a:t>
            </a:r>
            <a:r>
              <a:rPr lang="en-US" dirty="0" smtClean="0">
                <a:solidFill>
                  <a:srgbClr val="0070C0"/>
                </a:solidFill>
              </a:rPr>
              <a:t> </a:t>
            </a:r>
            <a:r>
              <a:rPr lang="en-US" dirty="0" err="1" smtClean="0">
                <a:solidFill>
                  <a:srgbClr val="0070C0"/>
                </a:solidFill>
              </a:rPr>
              <a:t>bahwa</a:t>
            </a:r>
            <a:r>
              <a:rPr lang="en-US" dirty="0" smtClean="0">
                <a:solidFill>
                  <a:srgbClr val="0070C0"/>
                </a:solidFill>
              </a:rPr>
              <a:t> </a:t>
            </a:r>
            <a:r>
              <a:rPr lang="en-US" dirty="0" err="1" smtClean="0">
                <a:solidFill>
                  <a:srgbClr val="0070C0"/>
                </a:solidFill>
              </a:rPr>
              <a:t>Rasulullah</a:t>
            </a:r>
            <a:r>
              <a:rPr lang="en-US" dirty="0" smtClean="0">
                <a:solidFill>
                  <a:srgbClr val="0070C0"/>
                </a:solidFill>
              </a:rPr>
              <a:t> </a:t>
            </a:r>
            <a:r>
              <a:rPr lang="en-US" dirty="0" err="1" smtClean="0">
                <a:solidFill>
                  <a:srgbClr val="0070C0"/>
                </a:solidFill>
              </a:rPr>
              <a:t>Shallallaahu</a:t>
            </a:r>
            <a:r>
              <a:rPr lang="en-US" dirty="0" smtClean="0">
                <a:solidFill>
                  <a:srgbClr val="0070C0"/>
                </a:solidFill>
              </a:rPr>
              <a:t> '</a:t>
            </a:r>
            <a:r>
              <a:rPr lang="en-US" dirty="0" err="1" smtClean="0">
                <a:solidFill>
                  <a:srgbClr val="0070C0"/>
                </a:solidFill>
              </a:rPr>
              <a:t>alaihi</a:t>
            </a:r>
            <a:r>
              <a:rPr lang="en-US" dirty="0" smtClean="0">
                <a:solidFill>
                  <a:srgbClr val="0070C0"/>
                </a:solidFill>
              </a:rPr>
              <a:t> </a:t>
            </a:r>
            <a:r>
              <a:rPr lang="en-US" dirty="0" err="1" smtClean="0">
                <a:solidFill>
                  <a:srgbClr val="0070C0"/>
                </a:solidFill>
              </a:rPr>
              <a:t>wa</a:t>
            </a:r>
            <a:r>
              <a:rPr lang="en-US" dirty="0" smtClean="0">
                <a:solidFill>
                  <a:srgbClr val="0070C0"/>
                </a:solidFill>
              </a:rPr>
              <a:t> </a:t>
            </a:r>
            <a:r>
              <a:rPr lang="en-US" dirty="0" err="1" smtClean="0">
                <a:solidFill>
                  <a:srgbClr val="0070C0"/>
                </a:solidFill>
              </a:rPr>
              <a:t>Sallam</a:t>
            </a:r>
            <a:r>
              <a:rPr lang="en-US" dirty="0" smtClean="0">
                <a:solidFill>
                  <a:srgbClr val="0070C0"/>
                </a:solidFill>
              </a:rPr>
              <a:t> </a:t>
            </a:r>
            <a:r>
              <a:rPr lang="en-US" dirty="0" err="1" smtClean="0">
                <a:solidFill>
                  <a:srgbClr val="0070C0"/>
                </a:solidFill>
              </a:rPr>
              <a:t>bersabda</a:t>
            </a:r>
            <a:r>
              <a:rPr lang="en-US" dirty="0" smtClean="0">
                <a:solidFill>
                  <a:srgbClr val="0070C0"/>
                </a:solidFill>
              </a:rPr>
              <a:t>: </a:t>
            </a:r>
            <a:r>
              <a:rPr lang="en-US" b="1" dirty="0" smtClean="0"/>
              <a:t>"</a:t>
            </a:r>
            <a:r>
              <a:rPr lang="en-US" b="1" dirty="0" err="1" smtClean="0"/>
              <a:t>Apabila</a:t>
            </a:r>
            <a:r>
              <a:rPr lang="en-US" b="1" dirty="0" smtClean="0"/>
              <a:t> </a:t>
            </a:r>
            <a:r>
              <a:rPr lang="en-US" b="1" dirty="0" err="1" smtClean="0"/>
              <a:t>kamu</a:t>
            </a:r>
            <a:r>
              <a:rPr lang="en-US" b="1" dirty="0" smtClean="0"/>
              <a:t> </a:t>
            </a:r>
            <a:r>
              <a:rPr lang="en-US" b="1" dirty="0" err="1" smtClean="0"/>
              <a:t>membaca</a:t>
            </a:r>
            <a:r>
              <a:rPr lang="en-US" b="1" dirty="0" smtClean="0"/>
              <a:t> al-</a:t>
            </a:r>
            <a:r>
              <a:rPr lang="en-US" b="1" dirty="0" err="1" smtClean="0"/>
              <a:t>fatihah</a:t>
            </a:r>
            <a:r>
              <a:rPr lang="en-US" b="1" dirty="0" smtClean="0"/>
              <a:t> </a:t>
            </a:r>
            <a:r>
              <a:rPr lang="en-US" b="1" dirty="0" err="1" smtClean="0"/>
              <a:t>maka</a:t>
            </a:r>
            <a:r>
              <a:rPr lang="en-US" b="1" dirty="0" smtClean="0"/>
              <a:t> </a:t>
            </a:r>
            <a:r>
              <a:rPr lang="en-US" b="1" dirty="0" err="1" smtClean="0"/>
              <a:t>bacalah</a:t>
            </a:r>
            <a:r>
              <a:rPr lang="en-US" b="1" dirty="0" smtClean="0"/>
              <a:t> </a:t>
            </a:r>
            <a:r>
              <a:rPr lang="en-US" b="1" dirty="0" err="1" smtClean="0"/>
              <a:t>bismillaahirrahmaanirrahiim</a:t>
            </a:r>
            <a:r>
              <a:rPr lang="en-US" dirty="0" smtClean="0">
                <a:solidFill>
                  <a:srgbClr val="0070C0"/>
                </a:solidFill>
              </a:rPr>
              <a:t> </a:t>
            </a:r>
            <a:r>
              <a:rPr lang="en-US" dirty="0" err="1" smtClean="0">
                <a:solidFill>
                  <a:srgbClr val="0070C0"/>
                </a:solidFill>
              </a:rPr>
              <a:t>karena</a:t>
            </a:r>
            <a:r>
              <a:rPr lang="en-US" dirty="0" smtClean="0">
                <a:solidFill>
                  <a:srgbClr val="0070C0"/>
                </a:solidFill>
              </a:rPr>
              <a:t> </a:t>
            </a:r>
            <a:r>
              <a:rPr lang="en-US" dirty="0" err="1" smtClean="0">
                <a:solidFill>
                  <a:srgbClr val="0070C0"/>
                </a:solidFill>
              </a:rPr>
              <a:t>ia</a:t>
            </a:r>
            <a:r>
              <a:rPr lang="en-US" dirty="0" smtClean="0">
                <a:solidFill>
                  <a:srgbClr val="0070C0"/>
                </a:solidFill>
              </a:rPr>
              <a:t> </a:t>
            </a:r>
            <a:r>
              <a:rPr lang="en-US" dirty="0" err="1" smtClean="0">
                <a:solidFill>
                  <a:srgbClr val="0070C0"/>
                </a:solidFill>
              </a:rPr>
              <a:t>termasuk</a:t>
            </a:r>
            <a:r>
              <a:rPr lang="en-US" dirty="0" smtClean="0">
                <a:solidFill>
                  <a:srgbClr val="0070C0"/>
                </a:solidFill>
              </a:rPr>
              <a:t> </a:t>
            </a:r>
            <a:r>
              <a:rPr lang="en-US" dirty="0" err="1" smtClean="0">
                <a:solidFill>
                  <a:srgbClr val="0070C0"/>
                </a:solidFill>
              </a:rPr>
              <a:t>salah</a:t>
            </a:r>
            <a:r>
              <a:rPr lang="en-US" dirty="0" smtClean="0">
                <a:solidFill>
                  <a:srgbClr val="0070C0"/>
                </a:solidFill>
              </a:rPr>
              <a:t> </a:t>
            </a:r>
            <a:r>
              <a:rPr lang="en-US" dirty="0" err="1" smtClean="0">
                <a:solidFill>
                  <a:srgbClr val="0070C0"/>
                </a:solidFill>
              </a:rPr>
              <a:t>satu</a:t>
            </a:r>
            <a:r>
              <a:rPr lang="en-US" dirty="0" smtClean="0">
                <a:solidFill>
                  <a:srgbClr val="0070C0"/>
                </a:solidFill>
              </a:rPr>
              <a:t> </a:t>
            </a:r>
            <a:r>
              <a:rPr lang="en-US" dirty="0" err="1" smtClean="0">
                <a:solidFill>
                  <a:srgbClr val="0070C0"/>
                </a:solidFill>
              </a:rPr>
              <a:t>dari</a:t>
            </a:r>
            <a:r>
              <a:rPr lang="en-US" dirty="0" smtClean="0">
                <a:solidFill>
                  <a:srgbClr val="0070C0"/>
                </a:solidFill>
              </a:rPr>
              <a:t> </a:t>
            </a:r>
            <a:r>
              <a:rPr lang="en-US" dirty="0" err="1" smtClean="0">
                <a:solidFill>
                  <a:srgbClr val="0070C0"/>
                </a:solidFill>
              </a:rPr>
              <a:t>ayatnya</a:t>
            </a:r>
            <a:r>
              <a:rPr lang="en-US" dirty="0" smtClean="0">
                <a:solidFill>
                  <a:srgbClr val="0070C0"/>
                </a:solidFill>
              </a:rPr>
              <a:t>." </a:t>
            </a:r>
            <a:r>
              <a:rPr lang="en-US" dirty="0" err="1" smtClean="0">
                <a:solidFill>
                  <a:srgbClr val="0070C0"/>
                </a:solidFill>
              </a:rPr>
              <a:t>Riwayat</a:t>
            </a:r>
            <a:r>
              <a:rPr lang="en-US" dirty="0" smtClean="0">
                <a:solidFill>
                  <a:srgbClr val="0070C0"/>
                </a:solidFill>
              </a:rPr>
              <a:t> </a:t>
            </a:r>
            <a:r>
              <a:rPr lang="en-US" dirty="0" err="1" smtClean="0">
                <a:solidFill>
                  <a:srgbClr val="0070C0"/>
                </a:solidFill>
              </a:rPr>
              <a:t>Daruquthni</a:t>
            </a:r>
            <a:r>
              <a:rPr lang="en-US" dirty="0" smtClean="0">
                <a:solidFill>
                  <a:srgbClr val="0070C0"/>
                </a:solidFill>
              </a:rPr>
              <a:t> yang </a:t>
            </a:r>
            <a:r>
              <a:rPr lang="en-US" dirty="0" err="1" smtClean="0">
                <a:solidFill>
                  <a:srgbClr val="0070C0"/>
                </a:solidFill>
              </a:rPr>
              <a:t>menggolongkannya</a:t>
            </a:r>
            <a:r>
              <a:rPr lang="en-US" dirty="0" smtClean="0">
                <a:solidFill>
                  <a:srgbClr val="0070C0"/>
                </a:solidFill>
              </a:rPr>
              <a:t> </a:t>
            </a:r>
            <a:r>
              <a:rPr lang="en-US" dirty="0" err="1" smtClean="0">
                <a:solidFill>
                  <a:srgbClr val="0070C0"/>
                </a:solidFill>
              </a:rPr>
              <a:t>hadits</a:t>
            </a:r>
            <a:r>
              <a:rPr lang="en-US" dirty="0" smtClean="0">
                <a:solidFill>
                  <a:srgbClr val="0070C0"/>
                </a:solidFill>
              </a:rPr>
              <a:t> </a:t>
            </a:r>
            <a:r>
              <a:rPr lang="en-US" dirty="0" err="1" smtClean="0">
                <a:solidFill>
                  <a:srgbClr val="0070C0"/>
                </a:solidFill>
              </a:rPr>
              <a:t>mauquf</a:t>
            </a:r>
            <a:endParaRPr lang="en-US"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2400" b="1" dirty="0" err="1" smtClean="0"/>
              <a:t>Bacaan</a:t>
            </a:r>
            <a:r>
              <a:rPr lang="en-US" sz="2400" b="1" dirty="0" smtClean="0"/>
              <a:t> </a:t>
            </a:r>
            <a:r>
              <a:rPr lang="en-US" sz="2400" b="1" dirty="0" err="1" smtClean="0"/>
              <a:t>Didalam</a:t>
            </a:r>
            <a:r>
              <a:rPr lang="en-US" sz="2400" b="1" dirty="0" smtClean="0"/>
              <a:t> </a:t>
            </a:r>
            <a:r>
              <a:rPr lang="en-US" sz="2400" b="1" dirty="0" err="1" smtClean="0"/>
              <a:t>Ruku</a:t>
            </a:r>
            <a:endParaRPr lang="en-US" sz="2400" b="1" dirty="0"/>
          </a:p>
        </p:txBody>
      </p:sp>
      <p:sp>
        <p:nvSpPr>
          <p:cNvPr id="3" name="Content Placeholder 2"/>
          <p:cNvSpPr>
            <a:spLocks noGrp="1"/>
          </p:cNvSpPr>
          <p:nvPr>
            <p:ph idx="1"/>
          </p:nvPr>
        </p:nvSpPr>
        <p:spPr>
          <a:xfrm>
            <a:off x="381000" y="1600200"/>
            <a:ext cx="8229600" cy="4525963"/>
          </a:xfrm>
        </p:spPr>
        <p:txBody>
          <a:bodyPr/>
          <a:lstStyle/>
          <a:p>
            <a:pPr algn="r" rtl="1"/>
            <a:r>
              <a:rPr lang="ar-SA" sz="4400" dirty="0" smtClean="0"/>
              <a:t>سبحان ربي العظيم ثلاث مرات</a:t>
            </a:r>
          </a:p>
          <a:p>
            <a:pPr algn="r">
              <a:buNone/>
            </a:pPr>
            <a:r>
              <a:rPr lang="ar-SA" sz="2400" dirty="0" smtClean="0"/>
              <a:t>    مسلم. ابوداود, النساء, ابن حبان, الدارقطنى, الطبرانى</a:t>
            </a:r>
            <a:r>
              <a:rPr lang="ar-SA" dirty="0" smtClean="0"/>
              <a:t>                           </a:t>
            </a:r>
            <a:r>
              <a:rPr lang="en-US" dirty="0" err="1" smtClean="0"/>
              <a:t>Maha</a:t>
            </a:r>
            <a:r>
              <a:rPr lang="en-US" dirty="0" smtClean="0"/>
              <a:t> </a:t>
            </a:r>
            <a:r>
              <a:rPr lang="en-US" dirty="0" err="1" smtClean="0"/>
              <a:t>suci</a:t>
            </a:r>
            <a:r>
              <a:rPr lang="en-US" dirty="0" smtClean="0"/>
              <a:t> </a:t>
            </a:r>
            <a:r>
              <a:rPr lang="en-US" dirty="0" err="1" smtClean="0"/>
              <a:t>Tuhanku</a:t>
            </a:r>
            <a:r>
              <a:rPr lang="en-US" dirty="0" smtClean="0"/>
              <a:t> yang </a:t>
            </a:r>
            <a:r>
              <a:rPr lang="en-US" dirty="0" err="1" smtClean="0"/>
              <a:t>Maha</a:t>
            </a:r>
            <a:r>
              <a:rPr lang="en-US" dirty="0" smtClean="0"/>
              <a:t> </a:t>
            </a:r>
            <a:r>
              <a:rPr lang="en-US" dirty="0" err="1" smtClean="0"/>
              <a:t>Agung</a:t>
            </a:r>
            <a:r>
              <a:rPr lang="en-US" dirty="0" smtClean="0"/>
              <a:t>.</a:t>
            </a:r>
          </a:p>
          <a:p>
            <a:pPr algn="r" rtl="1">
              <a:buNone/>
            </a:pPr>
            <a:r>
              <a:rPr lang="ar-SA" sz="4400" dirty="0" smtClean="0"/>
              <a:t>  سبحان ربي العظيم وبحمه ثلاثا</a:t>
            </a:r>
          </a:p>
          <a:p>
            <a:pPr algn="r" rtl="1">
              <a:buNone/>
            </a:pPr>
            <a:r>
              <a:rPr lang="ar-SA" sz="2400" dirty="0" smtClean="0"/>
              <a:t>   الدارقطنى, احمد, البيهقى.</a:t>
            </a:r>
          </a:p>
          <a:p>
            <a:pPr>
              <a:buNone/>
            </a:pPr>
            <a:r>
              <a:rPr lang="ar-SA" dirty="0" smtClean="0"/>
              <a:t> </a:t>
            </a:r>
            <a:r>
              <a:rPr lang="en-US" dirty="0" smtClean="0"/>
              <a:t>   </a:t>
            </a:r>
            <a:r>
              <a:rPr lang="en-US" dirty="0" err="1" smtClean="0"/>
              <a:t>Maha</a:t>
            </a:r>
            <a:r>
              <a:rPr lang="en-US" dirty="0" smtClean="0"/>
              <a:t> </a:t>
            </a:r>
            <a:r>
              <a:rPr lang="en-US" dirty="0" err="1" smtClean="0"/>
              <a:t>suci</a:t>
            </a:r>
            <a:r>
              <a:rPr lang="en-US" dirty="0" smtClean="0"/>
              <a:t> </a:t>
            </a:r>
            <a:r>
              <a:rPr lang="en-US" dirty="0" err="1" smtClean="0"/>
              <a:t>Tuhanku</a:t>
            </a:r>
            <a:r>
              <a:rPr lang="en-US" dirty="0" smtClean="0"/>
              <a:t> yang </a:t>
            </a:r>
            <a:r>
              <a:rPr lang="en-US" dirty="0" err="1" smtClean="0"/>
              <a:t>Maha</a:t>
            </a:r>
            <a:r>
              <a:rPr lang="en-US" dirty="0" smtClean="0"/>
              <a:t> </a:t>
            </a:r>
            <a:r>
              <a:rPr lang="en-US" dirty="0" err="1" smtClean="0"/>
              <a:t>Agung</a:t>
            </a:r>
            <a:r>
              <a:rPr lang="en-US" dirty="0" smtClean="0"/>
              <a:t> </a:t>
            </a:r>
            <a:r>
              <a:rPr lang="en-US" dirty="0" err="1" smtClean="0"/>
              <a:t>dan</a:t>
            </a:r>
            <a:r>
              <a:rPr lang="en-US" dirty="0" smtClean="0"/>
              <a:t> </a:t>
            </a:r>
            <a:r>
              <a:rPr lang="en-US" dirty="0" err="1" smtClean="0"/>
              <a:t>aku</a:t>
            </a:r>
            <a:r>
              <a:rPr lang="en-US" dirty="0" smtClean="0"/>
              <a:t> </a:t>
            </a:r>
            <a:r>
              <a:rPr lang="en-US" dirty="0" err="1" smtClean="0"/>
              <a:t>memuji-Nya</a:t>
            </a:r>
            <a:r>
              <a:rPr lang="en-US" dirty="0" smtClean="0"/>
              <a:t>.</a:t>
            </a:r>
            <a:endParaRPr lang="ar-SA" dirty="0" smtClean="0"/>
          </a:p>
          <a:p>
            <a:pPr algn="r" rtl="1">
              <a:buNone/>
            </a:pPr>
            <a:endParaRPr lang="en-US" sz="4400" dirty="0" smtClean="0"/>
          </a:p>
          <a:p>
            <a:pPr algn="r" rtl="1">
              <a:buNone/>
            </a:pPr>
            <a:endParaRPr lang="en-US" sz="2400" dirty="0" smtClean="0"/>
          </a:p>
          <a:p>
            <a:pPr algn="r" rtl="1"/>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525963"/>
          </a:xfrm>
        </p:spPr>
        <p:txBody>
          <a:bodyPr>
            <a:normAutofit lnSpcReduction="10000"/>
          </a:bodyPr>
          <a:lstStyle/>
          <a:p>
            <a:pPr algn="r" rtl="1"/>
            <a:r>
              <a:rPr lang="ar-SA" dirty="0" smtClean="0"/>
              <a:t>سبحانك اللهم ربنا وبحمدك اللهم اغفرلى</a:t>
            </a:r>
          </a:p>
          <a:p>
            <a:pPr algn="r" rtl="1">
              <a:buNone/>
            </a:pPr>
            <a:r>
              <a:rPr lang="ar-SA" dirty="0" smtClean="0"/>
              <a:t>   </a:t>
            </a:r>
            <a:r>
              <a:rPr lang="ar-SA" sz="2400" dirty="0" smtClean="0"/>
              <a:t>رواه البخارى, مسلم, ابوداود, النساء وابن حبان</a:t>
            </a:r>
          </a:p>
          <a:p>
            <a:pPr algn="justLow">
              <a:buNone/>
            </a:pPr>
            <a:r>
              <a:rPr lang="en-US" dirty="0" smtClean="0"/>
              <a:t>    </a:t>
            </a:r>
            <a:r>
              <a:rPr lang="en-US" dirty="0" err="1" smtClean="0"/>
              <a:t>Maha</a:t>
            </a:r>
            <a:r>
              <a:rPr lang="en-US" dirty="0" smtClean="0"/>
              <a:t> </a:t>
            </a:r>
            <a:r>
              <a:rPr lang="en-US" dirty="0" err="1" smtClean="0"/>
              <a:t>suci</a:t>
            </a:r>
            <a:r>
              <a:rPr lang="en-US" dirty="0" smtClean="0"/>
              <a:t> </a:t>
            </a:r>
            <a:r>
              <a:rPr lang="en-US" dirty="0" err="1" smtClean="0"/>
              <a:t>Engkau</a:t>
            </a:r>
            <a:r>
              <a:rPr lang="en-US" dirty="0" smtClean="0"/>
              <a:t>, </a:t>
            </a:r>
            <a:r>
              <a:rPr lang="en-US" dirty="0" err="1" smtClean="0"/>
              <a:t>Ya</a:t>
            </a:r>
            <a:r>
              <a:rPr lang="en-US" dirty="0" smtClean="0"/>
              <a:t> Allah, </a:t>
            </a:r>
            <a:r>
              <a:rPr lang="en-US" dirty="0" err="1" smtClean="0"/>
              <a:t>Ya</a:t>
            </a:r>
            <a:r>
              <a:rPr lang="en-US" dirty="0" smtClean="0"/>
              <a:t> </a:t>
            </a:r>
            <a:r>
              <a:rPr lang="en-US" dirty="0" err="1" smtClean="0"/>
              <a:t>Tuhan</a:t>
            </a:r>
            <a:r>
              <a:rPr lang="en-US" dirty="0" smtClean="0"/>
              <a:t> </a:t>
            </a:r>
            <a:r>
              <a:rPr lang="en-US" dirty="0" err="1" smtClean="0"/>
              <a:t>kami</a:t>
            </a:r>
            <a:r>
              <a:rPr lang="en-US" dirty="0" smtClean="0"/>
              <a:t>, </a:t>
            </a:r>
            <a:r>
              <a:rPr lang="en-US" dirty="0" err="1" smtClean="0"/>
              <a:t>dan</a:t>
            </a:r>
            <a:r>
              <a:rPr lang="en-US" dirty="0" smtClean="0"/>
              <a:t> </a:t>
            </a:r>
            <a:r>
              <a:rPr lang="en-US" dirty="0" err="1" smtClean="0"/>
              <a:t>dengan</a:t>
            </a:r>
            <a:r>
              <a:rPr lang="en-US" dirty="0" smtClean="0"/>
              <a:t> </a:t>
            </a:r>
            <a:r>
              <a:rPr lang="en-US" dirty="0" err="1" smtClean="0"/>
              <a:t>memuji</a:t>
            </a:r>
            <a:r>
              <a:rPr lang="en-US" dirty="0" smtClean="0"/>
              <a:t>-Mu, </a:t>
            </a:r>
            <a:r>
              <a:rPr lang="en-US" dirty="0" err="1" smtClean="0"/>
              <a:t>Ya</a:t>
            </a:r>
            <a:r>
              <a:rPr lang="en-US" dirty="0" smtClean="0"/>
              <a:t> Allah </a:t>
            </a:r>
            <a:r>
              <a:rPr lang="en-US" dirty="0" err="1" smtClean="0"/>
              <a:t>ampunilah</a:t>
            </a:r>
            <a:r>
              <a:rPr lang="en-US" dirty="0" smtClean="0"/>
              <a:t> </a:t>
            </a:r>
            <a:r>
              <a:rPr lang="en-US" dirty="0" err="1" smtClean="0"/>
              <a:t>aku</a:t>
            </a:r>
            <a:r>
              <a:rPr lang="en-US" dirty="0" smtClean="0"/>
              <a:t>.</a:t>
            </a:r>
          </a:p>
          <a:p>
            <a:pPr algn="justLow" rtl="1">
              <a:buNone/>
            </a:pPr>
            <a:r>
              <a:rPr lang="ar-SA" dirty="0" smtClean="0"/>
              <a:t>    سبوح قدس رب الملائكة والروح</a:t>
            </a:r>
          </a:p>
          <a:p>
            <a:pPr algn="justLow" rtl="1">
              <a:buNone/>
            </a:pPr>
            <a:r>
              <a:rPr lang="ar-SA" sz="2400" dirty="0" smtClean="0"/>
              <a:t>     مسلم. ابوداود, الدروقطنى, النساء, ابن حبن, البيهقى.</a:t>
            </a:r>
          </a:p>
          <a:p>
            <a:pPr algn="justLow">
              <a:buNone/>
            </a:pPr>
            <a:r>
              <a:rPr lang="en-US" dirty="0" smtClean="0"/>
              <a:t>    </a:t>
            </a:r>
            <a:r>
              <a:rPr lang="en-US" dirty="0" err="1" smtClean="0"/>
              <a:t>Maha</a:t>
            </a:r>
            <a:r>
              <a:rPr lang="en-US" dirty="0" smtClean="0"/>
              <a:t> </a:t>
            </a:r>
            <a:r>
              <a:rPr lang="en-US" dirty="0" err="1" smtClean="0"/>
              <a:t>suci</a:t>
            </a:r>
            <a:r>
              <a:rPr lang="en-US" dirty="0" smtClean="0"/>
              <a:t> </a:t>
            </a:r>
            <a:r>
              <a:rPr lang="en-US" dirty="0" err="1" smtClean="0"/>
              <a:t>dan</a:t>
            </a:r>
            <a:r>
              <a:rPr lang="en-US" dirty="0" smtClean="0"/>
              <a:t> </a:t>
            </a:r>
            <a:r>
              <a:rPr lang="en-US" dirty="0" err="1" smtClean="0"/>
              <a:t>maha</a:t>
            </a:r>
            <a:r>
              <a:rPr lang="en-US" dirty="0" smtClean="0"/>
              <a:t> </a:t>
            </a:r>
            <a:r>
              <a:rPr lang="en-US" dirty="0" err="1" smtClean="0"/>
              <a:t>pemberiberkah</a:t>
            </a:r>
            <a:r>
              <a:rPr lang="en-US" dirty="0" smtClean="0"/>
              <a:t> </a:t>
            </a:r>
            <a:r>
              <a:rPr lang="en-US" dirty="0" err="1" smtClean="0"/>
              <a:t>Tuhan</a:t>
            </a:r>
            <a:r>
              <a:rPr lang="en-US" dirty="0" smtClean="0"/>
              <a:t> </a:t>
            </a:r>
            <a:r>
              <a:rPr lang="en-US" dirty="0" err="1" smtClean="0"/>
              <a:t>malaikat</a:t>
            </a:r>
            <a:r>
              <a:rPr lang="en-US" dirty="0" smtClean="0"/>
              <a:t> </a:t>
            </a:r>
            <a:r>
              <a:rPr lang="en-US" dirty="0" err="1" smtClean="0"/>
              <a:t>dan</a:t>
            </a:r>
            <a:r>
              <a:rPr lang="en-US" dirty="0" smtClean="0"/>
              <a:t> </a:t>
            </a:r>
            <a:r>
              <a:rPr lang="en-US" dirty="0" err="1" smtClean="0"/>
              <a:t>ruh</a:t>
            </a:r>
            <a:r>
              <a:rPr lang="en-US" dirty="0" smtClean="0"/>
              <a:t>.</a:t>
            </a:r>
            <a:endParaRPr lang="ar-SA" dirty="0" smtClean="0"/>
          </a:p>
          <a:p>
            <a:pPr algn="r" rtl="1"/>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525963"/>
          </a:xfrm>
        </p:spPr>
        <p:txBody>
          <a:bodyPr/>
          <a:lstStyle/>
          <a:p>
            <a:pPr algn="r" rtl="1"/>
            <a:r>
              <a:rPr lang="ar-SA" dirty="0" smtClean="0"/>
              <a:t>اَللَّهُمَّ لَكَ رَكَعْتُ وَبِكَ اَمَنْتُ وَلَكَ اَسْلَمْتُ أَنْتَ رَبِّى خَشَعَ لَكَ سَمْعِى وَبَصَرِى وَمُخِّى وَعَظْمِى وَعَصَبِى لِلهِ رَبِّ الْعَالَمِيْنَ</a:t>
            </a:r>
          </a:p>
          <a:p>
            <a:pPr algn="r" rtl="1">
              <a:buNone/>
            </a:pPr>
            <a:r>
              <a:rPr lang="ar-SA" dirty="0" smtClean="0"/>
              <a:t>   </a:t>
            </a:r>
            <a:r>
              <a:rPr lang="ar-SA" sz="2400" dirty="0" smtClean="0"/>
              <a:t>مسلم, نسائى, ابن حبان.</a:t>
            </a:r>
          </a:p>
          <a:p>
            <a:pPr algn="just">
              <a:buNone/>
            </a:pPr>
            <a:r>
              <a:rPr lang="en-US" dirty="0" smtClean="0"/>
              <a:t>  </a:t>
            </a:r>
            <a:r>
              <a:rPr lang="en-US" dirty="0" err="1" smtClean="0"/>
              <a:t>Ya</a:t>
            </a:r>
            <a:r>
              <a:rPr lang="en-US" dirty="0" smtClean="0"/>
              <a:t> Allah, </a:t>
            </a:r>
            <a:r>
              <a:rPr lang="en-US" dirty="0" err="1" smtClean="0"/>
              <a:t>kepada</a:t>
            </a:r>
            <a:r>
              <a:rPr lang="en-US" dirty="0" smtClean="0"/>
              <a:t>-Mu </a:t>
            </a:r>
            <a:r>
              <a:rPr lang="en-US" dirty="0" err="1" smtClean="0"/>
              <a:t>aku</a:t>
            </a:r>
            <a:r>
              <a:rPr lang="en-US" dirty="0" smtClean="0"/>
              <a:t> </a:t>
            </a:r>
            <a:r>
              <a:rPr lang="en-US" dirty="0" err="1" smtClean="0"/>
              <a:t>rukuk</a:t>
            </a:r>
            <a:r>
              <a:rPr lang="en-US" dirty="0" smtClean="0"/>
              <a:t> san </a:t>
            </a:r>
            <a:r>
              <a:rPr lang="en-US" dirty="0" err="1" smtClean="0"/>
              <a:t>kepada</a:t>
            </a:r>
            <a:r>
              <a:rPr lang="en-US" dirty="0" smtClean="0"/>
              <a:t>-Mu </a:t>
            </a:r>
            <a:r>
              <a:rPr lang="en-US" dirty="0" err="1" smtClean="0"/>
              <a:t>aku</a:t>
            </a:r>
            <a:r>
              <a:rPr lang="en-US" dirty="0" smtClean="0"/>
              <a:t> </a:t>
            </a:r>
            <a:r>
              <a:rPr lang="en-US" dirty="0" err="1" smtClean="0"/>
              <a:t>beriman</a:t>
            </a:r>
            <a:r>
              <a:rPr lang="en-US" dirty="0" smtClean="0"/>
              <a:t> san </a:t>
            </a:r>
            <a:r>
              <a:rPr lang="en-US" dirty="0" err="1" smtClean="0"/>
              <a:t>kepada</a:t>
            </a:r>
            <a:r>
              <a:rPr lang="en-US" dirty="0" smtClean="0"/>
              <a:t>-Mu </a:t>
            </a:r>
            <a:r>
              <a:rPr lang="en-US" dirty="0" err="1" smtClean="0"/>
              <a:t>aku</a:t>
            </a:r>
            <a:r>
              <a:rPr lang="en-US" dirty="0" smtClean="0"/>
              <a:t> </a:t>
            </a:r>
            <a:r>
              <a:rPr lang="en-US" dirty="0" err="1" smtClean="0"/>
              <a:t>mnyerahkan</a:t>
            </a:r>
            <a:r>
              <a:rPr lang="en-US" dirty="0" smtClean="0"/>
              <a:t> </a:t>
            </a:r>
            <a:r>
              <a:rPr lang="en-US" dirty="0" err="1" smtClean="0"/>
              <a:t>diri</a:t>
            </a:r>
            <a:r>
              <a:rPr lang="en-US" dirty="0" smtClean="0"/>
              <a:t>, </a:t>
            </a:r>
            <a:r>
              <a:rPr lang="en-US" dirty="0" err="1" smtClean="0"/>
              <a:t>Engkaulah</a:t>
            </a:r>
            <a:r>
              <a:rPr lang="en-US" dirty="0" smtClean="0"/>
              <a:t> </a:t>
            </a:r>
            <a:r>
              <a:rPr lang="en-US" dirty="0" err="1" smtClean="0"/>
              <a:t>Tuhanku</a:t>
            </a:r>
            <a:r>
              <a:rPr lang="en-US" dirty="0" smtClean="0"/>
              <a:t>, </a:t>
            </a:r>
            <a:r>
              <a:rPr lang="en-US" dirty="0" err="1" smtClean="0"/>
              <a:t>telah</a:t>
            </a:r>
            <a:r>
              <a:rPr lang="en-US" dirty="0" smtClean="0"/>
              <a:t> </a:t>
            </a:r>
            <a:r>
              <a:rPr lang="en-US" dirty="0" err="1" smtClean="0"/>
              <a:t>tunduk</a:t>
            </a:r>
            <a:r>
              <a:rPr lang="en-US" dirty="0" smtClean="0"/>
              <a:t> </a:t>
            </a:r>
            <a:r>
              <a:rPr lang="en-US" dirty="0" err="1" smtClean="0"/>
              <a:t>kepada</a:t>
            </a:r>
            <a:r>
              <a:rPr lang="en-US" dirty="0" smtClean="0"/>
              <a:t>-Mu </a:t>
            </a:r>
            <a:r>
              <a:rPr lang="en-US" dirty="0" err="1" smtClean="0"/>
              <a:t>pendengaranku</a:t>
            </a:r>
            <a:r>
              <a:rPr lang="en-US" dirty="0" smtClean="0"/>
              <a:t>, </a:t>
            </a:r>
            <a:r>
              <a:rPr lang="en-US" dirty="0" err="1" smtClean="0"/>
              <a:t>penglihatanku</a:t>
            </a:r>
            <a:r>
              <a:rPr lang="en-US" dirty="0" smtClean="0"/>
              <a:t>, </a:t>
            </a:r>
            <a:r>
              <a:rPr lang="en-US" dirty="0" err="1" smtClean="0"/>
              <a:t>urat</a:t>
            </a:r>
            <a:r>
              <a:rPr lang="en-US" dirty="0" smtClean="0"/>
              <a:t> </a:t>
            </a:r>
            <a:r>
              <a:rPr lang="en-US" dirty="0" err="1" smtClean="0"/>
              <a:t>syarafku</a:t>
            </a:r>
            <a:r>
              <a:rPr lang="en-US" dirty="0" smtClean="0"/>
              <a:t> </a:t>
            </a:r>
            <a:r>
              <a:rPr lang="en-US" dirty="0" err="1" smtClean="0"/>
              <a:t>kepada</a:t>
            </a:r>
            <a:r>
              <a:rPr lang="en-US" dirty="0" smtClean="0"/>
              <a:t> </a:t>
            </a:r>
            <a:r>
              <a:rPr lang="en-US" dirty="0" err="1" smtClean="0"/>
              <a:t>Tuhan</a:t>
            </a:r>
            <a:r>
              <a:rPr lang="en-US" dirty="0" smtClean="0"/>
              <a:t> </a:t>
            </a:r>
            <a:r>
              <a:rPr lang="en-US" dirty="0" err="1" smtClean="0"/>
              <a:t>semerta</a:t>
            </a:r>
            <a:r>
              <a:rPr lang="en-US" dirty="0" smtClean="0"/>
              <a:t> </a:t>
            </a:r>
            <a:r>
              <a:rPr lang="en-US" dirty="0" err="1" smtClean="0"/>
              <a:t>alam</a:t>
            </a:r>
            <a:r>
              <a:rPr lang="en-US" dirty="0" smtClean="0"/>
              <a:t>.</a:t>
            </a:r>
          </a:p>
          <a:p>
            <a:pPr algn="r" rt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2437"/>
            <a:ext cx="8229600" cy="4525963"/>
          </a:xfrm>
        </p:spPr>
        <p:txBody>
          <a:bodyPr>
            <a:normAutofit/>
          </a:bodyPr>
          <a:lstStyle/>
          <a:p>
            <a:pPr algn="ctr" rtl="1"/>
            <a:r>
              <a:rPr lang="ar-SA" sz="4000" dirty="0" smtClean="0"/>
              <a:t>... مَا أَلَّفْتَ بَيْنَ قُلُوْبُهُمْ وَلَكِنَّ آللهَ أَلَّفَ بَيْنَهُمْ ...</a:t>
            </a:r>
            <a:endParaRPr lang="en-US" sz="4000" dirty="0" smtClean="0"/>
          </a:p>
          <a:p>
            <a:pPr algn="ctr" rtl="1">
              <a:buNone/>
            </a:pPr>
            <a:endParaRPr lang="ar-SA" sz="4000" dirty="0" smtClean="0"/>
          </a:p>
          <a:p>
            <a:pPr algn="justLow"/>
            <a:r>
              <a:rPr lang="en-US" dirty="0" smtClean="0"/>
              <a:t>Al-</a:t>
            </a:r>
            <a:r>
              <a:rPr lang="en-US" dirty="0" err="1" smtClean="0"/>
              <a:t>Anfal</a:t>
            </a:r>
            <a:r>
              <a:rPr lang="en-US" dirty="0" smtClean="0"/>
              <a:t> 8;63.  …</a:t>
            </a:r>
            <a:r>
              <a:rPr lang="en-US" dirty="0" err="1" smtClean="0"/>
              <a:t>Kamu</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mempersatukan</a:t>
            </a:r>
            <a:r>
              <a:rPr lang="en-US" dirty="0" smtClean="0"/>
              <a:t> </a:t>
            </a:r>
            <a:r>
              <a:rPr lang="en-US" dirty="0" err="1" smtClean="0"/>
              <a:t>hati</a:t>
            </a:r>
            <a:r>
              <a:rPr lang="en-US" dirty="0" smtClean="0"/>
              <a:t> </a:t>
            </a:r>
            <a:r>
              <a:rPr lang="en-US" dirty="0" err="1" smtClean="0"/>
              <a:t>mereka</a:t>
            </a:r>
            <a:r>
              <a:rPr lang="en-US" dirty="0" smtClean="0"/>
              <a:t>, </a:t>
            </a:r>
            <a:r>
              <a:rPr lang="en-US" dirty="0" err="1" smtClean="0"/>
              <a:t>akan</a:t>
            </a:r>
            <a:r>
              <a:rPr lang="en-US" dirty="0" smtClean="0"/>
              <a:t> </a:t>
            </a:r>
            <a:r>
              <a:rPr lang="en-US" dirty="0" err="1" smtClean="0"/>
              <a:t>tetapi</a:t>
            </a:r>
            <a:r>
              <a:rPr lang="en-US" dirty="0" smtClean="0"/>
              <a:t> Allah </a:t>
            </a:r>
            <a:r>
              <a:rPr lang="en-US" dirty="0" err="1" smtClean="0"/>
              <a:t>telah</a:t>
            </a:r>
            <a:r>
              <a:rPr lang="en-US" dirty="0" smtClean="0"/>
              <a:t> </a:t>
            </a:r>
            <a:r>
              <a:rPr lang="en-US" dirty="0" err="1" smtClean="0"/>
              <a:t>mempersatukan</a:t>
            </a:r>
            <a:r>
              <a:rPr lang="en-US" dirty="0" smtClean="0"/>
              <a:t> </a:t>
            </a:r>
            <a:r>
              <a:rPr lang="en-US" dirty="0" err="1" smtClean="0"/>
              <a:t>hati</a:t>
            </a:r>
            <a:r>
              <a:rPr lang="en-US" dirty="0" smtClean="0"/>
              <a:t> </a:t>
            </a:r>
            <a:r>
              <a:rPr lang="en-US" dirty="0" err="1" smtClean="0"/>
              <a:t>mereka</a:t>
            </a:r>
            <a:r>
              <a:rPr lang="en-US" dirty="0" smtClean="0"/>
              <a:t>… </a:t>
            </a:r>
            <a:r>
              <a:rPr lang="ar-SA" sz="4000" dirty="0" smtClean="0"/>
              <a:t> </a:t>
            </a:r>
            <a:endParaRPr lang="en-US" sz="4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سبحان ذى الجبروت والملكوت والكبرياء والعظمة.</a:t>
            </a:r>
          </a:p>
          <a:p>
            <a:pPr algn="r" rtl="1">
              <a:buNone/>
            </a:pPr>
            <a:r>
              <a:rPr lang="ar-SA" dirty="0" smtClean="0"/>
              <a:t>   </a:t>
            </a:r>
            <a:r>
              <a:rPr lang="ar-SA" sz="2400" dirty="0" smtClean="0"/>
              <a:t>ابوداود والنساء.</a:t>
            </a:r>
          </a:p>
          <a:p>
            <a:pPr algn="just">
              <a:buNone/>
            </a:pPr>
            <a:r>
              <a:rPr lang="en-US" dirty="0" smtClean="0"/>
              <a:t>    </a:t>
            </a:r>
            <a:r>
              <a:rPr lang="en-US" dirty="0" err="1" smtClean="0"/>
              <a:t>Maha</a:t>
            </a:r>
            <a:r>
              <a:rPr lang="en-US" dirty="0" smtClean="0"/>
              <a:t> </a:t>
            </a:r>
            <a:r>
              <a:rPr lang="en-US" dirty="0" err="1" smtClean="0"/>
              <a:t>suci</a:t>
            </a:r>
            <a:r>
              <a:rPr lang="en-US" dirty="0" smtClean="0"/>
              <a:t> </a:t>
            </a:r>
            <a:r>
              <a:rPr lang="en-US" dirty="0" err="1" smtClean="0"/>
              <a:t>Dzat</a:t>
            </a:r>
            <a:r>
              <a:rPr lang="en-US" dirty="0" smtClean="0"/>
              <a:t> yang </a:t>
            </a:r>
            <a:r>
              <a:rPr lang="en-US" dirty="0" err="1" smtClean="0"/>
              <a:t>memiliki</a:t>
            </a:r>
            <a:r>
              <a:rPr lang="en-US" dirty="0" smtClean="0"/>
              <a:t> </a:t>
            </a:r>
            <a:r>
              <a:rPr lang="en-US" dirty="0" err="1" smtClean="0"/>
              <a:t>kekuasaan</a:t>
            </a:r>
            <a:r>
              <a:rPr lang="en-US" dirty="0" smtClean="0"/>
              <a:t> </a:t>
            </a:r>
            <a:r>
              <a:rPr lang="en-US" dirty="0" err="1" smtClean="0"/>
              <a:t>dan</a:t>
            </a:r>
            <a:r>
              <a:rPr lang="en-US" dirty="0" smtClean="0"/>
              <a:t> </a:t>
            </a:r>
            <a:r>
              <a:rPr lang="en-US" dirty="0" err="1" smtClean="0"/>
              <a:t>kerajaan</a:t>
            </a:r>
            <a:r>
              <a:rPr lang="en-US" dirty="0" smtClean="0"/>
              <a:t> </a:t>
            </a:r>
            <a:r>
              <a:rPr lang="en-US" dirty="0" err="1" smtClean="0"/>
              <a:t>dan</a:t>
            </a:r>
            <a:r>
              <a:rPr lang="en-US" dirty="0" smtClean="0"/>
              <a:t> yang </a:t>
            </a:r>
            <a:r>
              <a:rPr lang="en-US" dirty="0" err="1" smtClean="0"/>
              <a:t>mempunyai</a:t>
            </a:r>
            <a:r>
              <a:rPr lang="en-US" dirty="0" smtClean="0"/>
              <a:t> </a:t>
            </a:r>
            <a:r>
              <a:rPr lang="en-US" dirty="0" err="1" smtClean="0"/>
              <a:t>kebesaran</a:t>
            </a:r>
            <a:r>
              <a:rPr lang="en-US" dirty="0" smtClean="0"/>
              <a:t> </a:t>
            </a:r>
            <a:r>
              <a:rPr lang="en-US" dirty="0" err="1" smtClean="0"/>
              <a:t>dan</a:t>
            </a:r>
            <a:r>
              <a:rPr lang="en-US" dirty="0" smtClean="0"/>
              <a:t> </a:t>
            </a:r>
            <a:r>
              <a:rPr lang="en-US" dirty="0" err="1" smtClean="0"/>
              <a:t>keagungan</a:t>
            </a:r>
            <a:r>
              <a:rPr lang="en-US" dirty="0" smtClean="0"/>
              <a:t>.</a:t>
            </a:r>
          </a:p>
          <a:p>
            <a:pPr algn="r" rtl="1"/>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rmAutofit fontScale="92500"/>
          </a:bodyPr>
          <a:lstStyle/>
          <a:p>
            <a:pPr algn="justLow" rtl="1"/>
            <a:r>
              <a:rPr lang="ar-SA" dirty="0" smtClean="0"/>
              <a:t>اللهم إنّى أَعُوْذُ بِرِضَاكَ مِنْ سَخَتِكَ وَمَعَافَاتِكَ مِنْ عُقُوْبَتِكَ وَأَعُوْذبِكَ مِنْكَ لَا أُحْصِ ثَنَاءً عَلَيْكَ أَنْتَ كَمَاأَثْنَيْتُ على نَفْسِكَ [ </a:t>
            </a:r>
            <a:r>
              <a:rPr lang="ar-SA" sz="2400" dirty="0" smtClean="0"/>
              <a:t>ابن حبن</a:t>
            </a:r>
            <a:r>
              <a:rPr lang="ar-SA" dirty="0" smtClean="0"/>
              <a:t>] </a:t>
            </a:r>
          </a:p>
          <a:p>
            <a:pPr algn="justLow"/>
            <a:r>
              <a:rPr lang="en-US" dirty="0" err="1" smtClean="0"/>
              <a:t>Ya</a:t>
            </a:r>
            <a:r>
              <a:rPr lang="en-US" dirty="0" smtClean="0"/>
              <a:t> Allah </a:t>
            </a:r>
            <a:r>
              <a:rPr lang="en-US" dirty="0" err="1" smtClean="0"/>
              <a:t>sesungguhnya</a:t>
            </a:r>
            <a:r>
              <a:rPr lang="en-US" dirty="0" smtClean="0"/>
              <a:t> </a:t>
            </a:r>
            <a:r>
              <a:rPr lang="en-US" dirty="0" err="1" smtClean="0"/>
              <a:t>aku</a:t>
            </a:r>
            <a:r>
              <a:rPr lang="en-US" dirty="0" smtClean="0"/>
              <a:t> </a:t>
            </a:r>
            <a:r>
              <a:rPr lang="en-US" dirty="0" err="1" smtClean="0"/>
              <a:t>berlindung</a:t>
            </a:r>
            <a:r>
              <a:rPr lang="en-US" dirty="0" smtClean="0"/>
              <a:t> </a:t>
            </a:r>
            <a:r>
              <a:rPr lang="en-US" dirty="0" err="1" smtClean="0"/>
              <a:t>dengan</a:t>
            </a:r>
            <a:r>
              <a:rPr lang="en-US" dirty="0" smtClean="0"/>
              <a:t> </a:t>
            </a:r>
            <a:r>
              <a:rPr lang="en-US" dirty="0" err="1" smtClean="0"/>
              <a:t>ridha</a:t>
            </a:r>
            <a:r>
              <a:rPr lang="en-US" dirty="0" smtClean="0"/>
              <a:t>-Mu </a:t>
            </a:r>
            <a:r>
              <a:rPr lang="en-US" dirty="0" err="1" smtClean="0"/>
              <a:t>dari</a:t>
            </a:r>
            <a:r>
              <a:rPr lang="en-US" dirty="0" smtClean="0"/>
              <a:t> </a:t>
            </a:r>
            <a:r>
              <a:rPr lang="en-US" dirty="0" err="1" smtClean="0"/>
              <a:t>kemurkaan</a:t>
            </a:r>
            <a:r>
              <a:rPr lang="en-US" dirty="0" smtClean="0"/>
              <a:t>-Mu </a:t>
            </a:r>
            <a:r>
              <a:rPr lang="en-US" dirty="0" err="1" smtClean="0"/>
              <a:t>dan</a:t>
            </a:r>
            <a:r>
              <a:rPr lang="en-US" dirty="0" smtClean="0"/>
              <a:t> </a:t>
            </a:r>
            <a:r>
              <a:rPr lang="en-US" dirty="0" err="1" smtClean="0"/>
              <a:t>aku</a:t>
            </a:r>
            <a:r>
              <a:rPr lang="en-US" dirty="0" smtClean="0"/>
              <a:t> </a:t>
            </a:r>
            <a:r>
              <a:rPr lang="en-US" dirty="0" err="1" smtClean="0"/>
              <a:t>berlindung</a:t>
            </a:r>
            <a:r>
              <a:rPr lang="en-US" dirty="0" smtClean="0"/>
              <a:t> </a:t>
            </a:r>
            <a:r>
              <a:rPr lang="en-US" dirty="0" err="1" smtClean="0"/>
              <a:t>dengan</a:t>
            </a:r>
            <a:r>
              <a:rPr lang="en-US" dirty="0" smtClean="0"/>
              <a:t> </a:t>
            </a:r>
            <a:r>
              <a:rPr lang="en-US" dirty="0" err="1" smtClean="0"/>
              <a:t>perlindungan</a:t>
            </a:r>
            <a:r>
              <a:rPr lang="en-US" dirty="0" smtClean="0"/>
              <a:t>-Mu </a:t>
            </a:r>
            <a:r>
              <a:rPr lang="en-US" dirty="0" err="1" smtClean="0"/>
              <a:t>dari</a:t>
            </a:r>
            <a:r>
              <a:rPr lang="en-US" dirty="0" smtClean="0"/>
              <a:t> </a:t>
            </a:r>
            <a:r>
              <a:rPr lang="en-US" dirty="0" err="1" smtClean="0"/>
              <a:t>siksa</a:t>
            </a:r>
            <a:r>
              <a:rPr lang="en-US" dirty="0" smtClean="0"/>
              <a:t>-Mu </a:t>
            </a:r>
            <a:r>
              <a:rPr lang="en-US" dirty="0" err="1" smtClean="0"/>
              <a:t>dan</a:t>
            </a:r>
            <a:r>
              <a:rPr lang="en-US" dirty="0" smtClean="0"/>
              <a:t> </a:t>
            </a:r>
            <a:r>
              <a:rPr lang="en-US" dirty="0" err="1" smtClean="0"/>
              <a:t>aku</a:t>
            </a:r>
            <a:r>
              <a:rPr lang="en-US" dirty="0" smtClean="0"/>
              <a:t> </a:t>
            </a:r>
            <a:r>
              <a:rPr lang="en-US" dirty="0" err="1" smtClean="0"/>
              <a:t>berlindung</a:t>
            </a:r>
            <a:r>
              <a:rPr lang="en-US" dirty="0" smtClean="0"/>
              <a:t> </a:t>
            </a:r>
            <a:r>
              <a:rPr lang="en-US" dirty="0" err="1" smtClean="0"/>
              <a:t>dengan</a:t>
            </a:r>
            <a:r>
              <a:rPr lang="en-US" dirty="0" smtClean="0"/>
              <a:t>-Mu </a:t>
            </a:r>
            <a:r>
              <a:rPr lang="en-US" dirty="0" err="1" smtClean="0"/>
              <a:t>daripada</a:t>
            </a:r>
            <a:r>
              <a:rPr lang="en-US" dirty="0" smtClean="0"/>
              <a:t>-Mu. </a:t>
            </a:r>
            <a:r>
              <a:rPr lang="en-US" dirty="0" err="1" smtClean="0"/>
              <a:t>Aku</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menghitung</a:t>
            </a:r>
            <a:r>
              <a:rPr lang="en-US" dirty="0" smtClean="0"/>
              <a:t> </a:t>
            </a:r>
            <a:r>
              <a:rPr lang="en-US" dirty="0" err="1" smtClean="0"/>
              <a:t>pujian</a:t>
            </a:r>
            <a:r>
              <a:rPr lang="en-US" dirty="0" smtClean="0"/>
              <a:t> </a:t>
            </a:r>
            <a:r>
              <a:rPr lang="en-US" dirty="0" err="1" smtClean="0"/>
              <a:t>kepada</a:t>
            </a:r>
            <a:r>
              <a:rPr lang="en-US" dirty="0" smtClean="0"/>
              <a:t>-Mu </a:t>
            </a:r>
            <a:r>
              <a:rPr lang="en-US" dirty="0" err="1" smtClean="0"/>
              <a:t>Engkau</a:t>
            </a:r>
            <a:r>
              <a:rPr lang="en-US" dirty="0" smtClean="0"/>
              <a:t> </a:t>
            </a:r>
            <a:r>
              <a:rPr lang="en-US" dirty="0" err="1" smtClean="0"/>
              <a:t>sebagaimana</a:t>
            </a:r>
            <a:r>
              <a:rPr lang="en-US" dirty="0" smtClean="0"/>
              <a:t> yang </a:t>
            </a:r>
            <a:r>
              <a:rPr lang="en-US" dirty="0" err="1" smtClean="0"/>
              <a:t>Engkau</a:t>
            </a:r>
            <a:r>
              <a:rPr lang="en-US" dirty="0" smtClean="0"/>
              <a:t> </a:t>
            </a:r>
            <a:r>
              <a:rPr lang="en-US" dirty="0" err="1" smtClean="0"/>
              <a:t>pujikan</a:t>
            </a:r>
            <a:r>
              <a:rPr lang="en-US" dirty="0" smtClean="0"/>
              <a:t> </a:t>
            </a:r>
            <a:r>
              <a:rPr lang="en-US" dirty="0" err="1" smtClean="0"/>
              <a:t>kepada</a:t>
            </a:r>
            <a:r>
              <a:rPr lang="en-US" dirty="0" smtClean="0"/>
              <a:t>-Mu.</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lnSpcReduction="10000"/>
          </a:bodyPr>
          <a:lstStyle/>
          <a:p>
            <a:pPr algn="justLow"/>
            <a:r>
              <a:rPr lang="en-US" i="1" dirty="0" err="1" smtClean="0"/>
              <a:t>Ikhtilaf</a:t>
            </a:r>
            <a:r>
              <a:rPr lang="en-US" dirty="0" smtClean="0"/>
              <a:t> </a:t>
            </a:r>
            <a:r>
              <a:rPr lang="en-US" dirty="0" err="1" smtClean="0"/>
              <a:t>merupakan</a:t>
            </a:r>
            <a:r>
              <a:rPr lang="en-US" dirty="0" smtClean="0"/>
              <a:t> </a:t>
            </a:r>
            <a:r>
              <a:rPr lang="en-US" i="1" dirty="0" smtClean="0"/>
              <a:t>“</a:t>
            </a:r>
            <a:r>
              <a:rPr lang="en-US" i="1" dirty="0" err="1" smtClean="0"/>
              <a:t>kekayaan</a:t>
            </a:r>
            <a:r>
              <a:rPr lang="en-US" i="1" dirty="0" smtClean="0"/>
              <a:t> </a:t>
            </a:r>
            <a:r>
              <a:rPr lang="en-US" i="1" dirty="0" err="1" smtClean="0"/>
              <a:t>syari'at</a:t>
            </a:r>
            <a:r>
              <a:rPr lang="en-US" i="1" dirty="0" smtClean="0"/>
              <a:t> Islam”.</a:t>
            </a:r>
            <a:r>
              <a:rPr lang="en-US" dirty="0" smtClean="0"/>
              <a:t> </a:t>
            </a:r>
            <a:r>
              <a:rPr lang="en-US" dirty="0" err="1" smtClean="0"/>
              <a:t>Banyak</a:t>
            </a:r>
            <a:r>
              <a:rPr lang="en-US" dirty="0" smtClean="0"/>
              <a:t> </a:t>
            </a:r>
            <a:r>
              <a:rPr lang="en-US" dirty="0" err="1" smtClean="0"/>
              <a:t>pendapat</a:t>
            </a:r>
            <a:r>
              <a:rPr lang="en-US" dirty="0" smtClean="0"/>
              <a:t> </a:t>
            </a:r>
            <a:r>
              <a:rPr lang="en-US" dirty="0" err="1" smtClean="0"/>
              <a:t>dalam</a:t>
            </a:r>
            <a:r>
              <a:rPr lang="en-US" dirty="0" smtClean="0"/>
              <a:t> </a:t>
            </a:r>
            <a:r>
              <a:rPr lang="en-US" dirty="0" err="1" smtClean="0"/>
              <a:t>syri'at</a:t>
            </a:r>
            <a:r>
              <a:rPr lang="en-US" dirty="0" smtClean="0"/>
              <a:t> Islam </a:t>
            </a:r>
            <a:r>
              <a:rPr lang="en-US" dirty="0" err="1" smtClean="0"/>
              <a:t>merupakan</a:t>
            </a:r>
            <a:r>
              <a:rPr lang="en-US" dirty="0" smtClean="0"/>
              <a:t> </a:t>
            </a:r>
            <a:r>
              <a:rPr lang="en-US" dirty="0" err="1" smtClean="0"/>
              <a:t>mutiara-mutiara</a:t>
            </a:r>
            <a:r>
              <a:rPr lang="en-US" dirty="0" smtClean="0"/>
              <a:t> yang </a:t>
            </a:r>
            <a:r>
              <a:rPr lang="en-US" dirty="0" err="1" smtClean="0"/>
              <a:t>tidak</a:t>
            </a:r>
            <a:r>
              <a:rPr lang="en-US" dirty="0" smtClean="0"/>
              <a:t> </a:t>
            </a:r>
            <a:r>
              <a:rPr lang="en-US" dirty="0" err="1" smtClean="0"/>
              <a:t>ternilai</a:t>
            </a:r>
            <a:r>
              <a:rPr lang="en-US" dirty="0" smtClean="0"/>
              <a:t> </a:t>
            </a:r>
            <a:r>
              <a:rPr lang="en-US" dirty="0" err="1" smtClean="0"/>
              <a:t>harganya</a:t>
            </a:r>
            <a:r>
              <a:rPr lang="en-US" dirty="0" smtClean="0"/>
              <a:t>. </a:t>
            </a:r>
            <a:r>
              <a:rPr lang="en-US" dirty="0" err="1" smtClean="0"/>
              <a:t>Karena</a:t>
            </a:r>
            <a:r>
              <a:rPr lang="en-US" dirty="0" smtClean="0"/>
              <a:t> </a:t>
            </a:r>
            <a:r>
              <a:rPr lang="en-US" dirty="0" err="1" smtClean="0"/>
              <a:t>ia</a:t>
            </a:r>
            <a:r>
              <a:rPr lang="en-US" dirty="0" smtClean="0"/>
              <a:t> </a:t>
            </a:r>
            <a:r>
              <a:rPr lang="en-US" dirty="0" err="1" smtClean="0"/>
              <a:t>akan</a:t>
            </a:r>
            <a:r>
              <a:rPr lang="en-US" dirty="0" smtClean="0"/>
              <a:t> </a:t>
            </a:r>
            <a:r>
              <a:rPr lang="en-US" dirty="0" err="1" smtClean="0"/>
              <a:t>menjadikan</a:t>
            </a:r>
            <a:r>
              <a:rPr lang="en-US" dirty="0" smtClean="0"/>
              <a:t> </a:t>
            </a:r>
            <a:r>
              <a:rPr lang="en-US" dirty="0" err="1" smtClean="0"/>
              <a:t>ilmu</a:t>
            </a:r>
            <a:r>
              <a:rPr lang="en-US" dirty="0" smtClean="0"/>
              <a:t> </a:t>
            </a:r>
            <a:r>
              <a:rPr lang="en-US" dirty="0" err="1" smtClean="0"/>
              <a:t>fiqh</a:t>
            </a:r>
            <a:r>
              <a:rPr lang="en-US" dirty="0" smtClean="0"/>
              <a:t> </a:t>
            </a:r>
            <a:r>
              <a:rPr lang="en-US" dirty="0" err="1" smtClean="0"/>
              <a:t>itu</a:t>
            </a:r>
            <a:r>
              <a:rPr lang="en-US" dirty="0" smtClean="0"/>
              <a:t> </a:t>
            </a:r>
            <a:r>
              <a:rPr lang="en-US" dirty="0" err="1" smtClean="0"/>
              <a:t>terus</a:t>
            </a:r>
            <a:r>
              <a:rPr lang="en-US" dirty="0" smtClean="0"/>
              <a:t> </a:t>
            </a:r>
            <a:r>
              <a:rPr lang="en-US" dirty="0" err="1" smtClean="0"/>
              <a:t>tumbuh</a:t>
            </a:r>
            <a:r>
              <a:rPr lang="en-US" dirty="0" smtClean="0"/>
              <a:t> </a:t>
            </a:r>
            <a:r>
              <a:rPr lang="en-US" dirty="0" err="1" smtClean="0"/>
              <a:t>dan</a:t>
            </a:r>
            <a:r>
              <a:rPr lang="en-US" dirty="0" smtClean="0"/>
              <a:t> </a:t>
            </a:r>
            <a:r>
              <a:rPr lang="en-US" dirty="0" err="1" smtClean="0"/>
              <a:t>berkembang</a:t>
            </a:r>
            <a:r>
              <a:rPr lang="en-US" dirty="0" smtClean="0"/>
              <a:t>, </a:t>
            </a:r>
            <a:r>
              <a:rPr lang="en-US" dirty="0" err="1" smtClean="0"/>
              <a:t>karena</a:t>
            </a:r>
            <a:r>
              <a:rPr lang="en-US" dirty="0" smtClean="0"/>
              <a:t> </a:t>
            </a:r>
            <a:r>
              <a:rPr lang="en-US" dirty="0" err="1" smtClean="0"/>
              <a:t>setiap</a:t>
            </a:r>
            <a:r>
              <a:rPr lang="en-US" dirty="0" smtClean="0"/>
              <a:t> </a:t>
            </a:r>
            <a:r>
              <a:rPr lang="en-US" dirty="0" err="1" smtClean="0"/>
              <a:t>pendapat</a:t>
            </a:r>
            <a:r>
              <a:rPr lang="en-US" dirty="0" smtClean="0"/>
              <a:t> yang </a:t>
            </a:r>
            <a:r>
              <a:rPr lang="en-US" dirty="0" err="1" smtClean="0"/>
              <a:t>diputuskan</a:t>
            </a:r>
            <a:r>
              <a:rPr lang="en-US" dirty="0" smtClean="0"/>
              <a:t> </a:t>
            </a:r>
            <a:r>
              <a:rPr lang="en-US" dirty="0" err="1" smtClean="0"/>
              <a:t>berdasarkan</a:t>
            </a:r>
            <a:r>
              <a:rPr lang="en-US" dirty="0" smtClean="0"/>
              <a:t> </a:t>
            </a:r>
            <a:r>
              <a:rPr lang="en-US" dirty="0" err="1" smtClean="0"/>
              <a:t>kepada</a:t>
            </a:r>
            <a:r>
              <a:rPr lang="en-US" dirty="0" smtClean="0"/>
              <a:t> </a:t>
            </a:r>
            <a:r>
              <a:rPr lang="en-US" dirty="0" err="1" smtClean="0"/>
              <a:t>dalil-dalil</a:t>
            </a:r>
            <a:r>
              <a:rPr lang="en-US" dirty="0" smtClean="0"/>
              <a:t> </a:t>
            </a:r>
            <a:r>
              <a:rPr lang="en-US" dirty="0" err="1" smtClean="0"/>
              <a:t>dan</a:t>
            </a:r>
            <a:r>
              <a:rPr lang="en-US" dirty="0" smtClean="0"/>
              <a:t> </a:t>
            </a:r>
            <a:r>
              <a:rPr lang="en-US" dirty="0" err="1" smtClean="0"/>
              <a:t>qa'idah-qa'idah</a:t>
            </a:r>
            <a:r>
              <a:rPr lang="en-US" dirty="0" smtClean="0"/>
              <a:t> yang </a:t>
            </a:r>
            <a:r>
              <a:rPr lang="en-US" dirty="0" err="1" smtClean="0"/>
              <a:t>telah</a:t>
            </a:r>
            <a:r>
              <a:rPr lang="en-US" dirty="0" smtClean="0"/>
              <a:t> </a:t>
            </a:r>
            <a:r>
              <a:rPr lang="en-US" dirty="0" err="1" smtClean="0"/>
              <a:t>diambil</a:t>
            </a:r>
            <a:r>
              <a:rPr lang="en-US" dirty="0" smtClean="0"/>
              <a:t> </a:t>
            </a:r>
            <a:r>
              <a:rPr lang="en-US" dirty="0" err="1" smtClean="0"/>
              <a:t>istinbathnya</a:t>
            </a:r>
            <a:r>
              <a:rPr lang="en-US" dirty="0" smtClean="0"/>
              <a:t>, </a:t>
            </a:r>
            <a:r>
              <a:rPr lang="en-US" dirty="0" err="1" smtClean="0"/>
              <a:t>lalu</a:t>
            </a:r>
            <a:r>
              <a:rPr lang="en-US" dirty="0" smtClean="0"/>
              <a:t> </a:t>
            </a:r>
            <a:r>
              <a:rPr lang="en-US" dirty="0" err="1" smtClean="0"/>
              <a:t>diijtihadkan</a:t>
            </a:r>
            <a:r>
              <a:rPr lang="en-US" dirty="0" smtClean="0"/>
              <a:t>, </a:t>
            </a:r>
            <a:r>
              <a:rPr lang="en-US" dirty="0" err="1" smtClean="0"/>
              <a:t>ditimbang-timbang</a:t>
            </a:r>
            <a:r>
              <a:rPr lang="en-US" dirty="0" smtClean="0"/>
              <a:t> </a:t>
            </a:r>
            <a:r>
              <a:rPr lang="en-US" dirty="0" err="1" smtClean="0"/>
              <a:t>kekuatan</a:t>
            </a:r>
            <a:r>
              <a:rPr lang="en-US" dirty="0" smtClean="0"/>
              <a:t> </a:t>
            </a:r>
            <a:r>
              <a:rPr lang="en-US" dirty="0" err="1" smtClean="0"/>
              <a:t>dalilnya</a:t>
            </a:r>
            <a:r>
              <a:rPr lang="en-US" dirty="0" smtClean="0"/>
              <a:t>, </a:t>
            </a:r>
            <a:r>
              <a:rPr lang="en-US" dirty="0" err="1" smtClean="0"/>
              <a:t>ditarjihkan</a:t>
            </a:r>
            <a:r>
              <a:rPr lang="en-US" dirty="0" smtClean="0"/>
              <a:t> </a:t>
            </a:r>
            <a:r>
              <a:rPr lang="en-US" dirty="0" err="1" smtClean="0"/>
              <a:t>kemudian</a:t>
            </a:r>
            <a:r>
              <a:rPr lang="en-US" dirty="0" smtClean="0"/>
              <a:t> </a:t>
            </a:r>
            <a:r>
              <a:rPr lang="en-US" dirty="0" err="1" smtClean="0"/>
              <a:t>diterapkan</a:t>
            </a:r>
            <a:r>
              <a:rPr lang="en-US" dirty="0" smtClean="0"/>
              <a:t> </a:t>
            </a:r>
            <a:r>
              <a:rPr lang="en-US" dirty="0" err="1" smtClean="0"/>
              <a:t>pada</a:t>
            </a:r>
            <a:r>
              <a:rPr lang="en-US" dirty="0" smtClean="0"/>
              <a:t> </a:t>
            </a:r>
            <a:r>
              <a:rPr lang="en-US" dirty="0" err="1" smtClean="0"/>
              <a:t>masalah-masalah</a:t>
            </a:r>
            <a:r>
              <a:rPr lang="en-US" dirty="0" smtClean="0"/>
              <a:t> yang </a:t>
            </a:r>
            <a:r>
              <a:rPr lang="en-US" dirty="0" err="1" smtClean="0"/>
              <a:t>serupa</a:t>
            </a:r>
            <a:r>
              <a:rPr lang="en-US" dirty="0" smtClean="0"/>
              <a:t> </a:t>
            </a:r>
            <a:r>
              <a:rPr lang="en-US" dirty="0" err="1" smtClean="0"/>
              <a:t>dengannya</a:t>
            </a:r>
            <a:r>
              <a:rPr lang="en-US" dirty="0" smtClean="0"/>
              <a:t> (</a:t>
            </a:r>
            <a:r>
              <a:rPr lang="en-US" dirty="0" err="1" smtClean="0"/>
              <a:t>Qiyas</a:t>
            </a:r>
            <a:r>
              <a:rPr lang="en-US" dirty="0" smtClean="0"/>
              <a:t>).</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lnSpcReduction="10000"/>
          </a:bodyPr>
          <a:lstStyle/>
          <a:p>
            <a:pPr algn="justLow"/>
            <a:r>
              <a:rPr lang="en-US" dirty="0" err="1" smtClean="0"/>
              <a:t>Ummat</a:t>
            </a:r>
            <a:r>
              <a:rPr lang="en-US" dirty="0" smtClean="0"/>
              <a:t> Islam </a:t>
            </a:r>
            <a:r>
              <a:rPr lang="en-US" dirty="0" err="1" smtClean="0"/>
              <a:t>memang</a:t>
            </a:r>
            <a:r>
              <a:rPr lang="en-US" dirty="0" smtClean="0"/>
              <a:t> </a:t>
            </a:r>
            <a:r>
              <a:rPr lang="en-US" dirty="0" err="1" smtClean="0"/>
              <a:t>harus</a:t>
            </a:r>
            <a:r>
              <a:rPr lang="en-US" dirty="0" smtClean="0"/>
              <a:t> </a:t>
            </a:r>
            <a:r>
              <a:rPr lang="en-US" dirty="0" err="1" smtClean="0"/>
              <a:t>bersatu</a:t>
            </a:r>
            <a:r>
              <a:rPr lang="en-US" dirty="0" smtClean="0"/>
              <a:t>, </a:t>
            </a:r>
            <a:r>
              <a:rPr lang="en-US" dirty="0" err="1" smtClean="0"/>
              <a:t>tetapi</a:t>
            </a:r>
            <a:r>
              <a:rPr lang="en-US" dirty="0" smtClean="0"/>
              <a:t> </a:t>
            </a:r>
            <a:r>
              <a:rPr lang="en-US" dirty="0" err="1" smtClean="0"/>
              <a:t>persatuan</a:t>
            </a:r>
            <a:r>
              <a:rPr lang="en-US" dirty="0" smtClean="0"/>
              <a:t> </a:t>
            </a:r>
            <a:r>
              <a:rPr lang="en-US" dirty="0" err="1" smtClean="0"/>
              <a:t>tersebut</a:t>
            </a:r>
            <a:r>
              <a:rPr lang="en-US" dirty="0" smtClean="0"/>
              <a:t> </a:t>
            </a:r>
            <a:r>
              <a:rPr lang="en-US" dirty="0" err="1" smtClean="0"/>
              <a:t>bukanlah</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menyatukan</a:t>
            </a:r>
            <a:r>
              <a:rPr lang="en-US" dirty="0" smtClean="0"/>
              <a:t> </a:t>
            </a:r>
            <a:r>
              <a:rPr lang="en-US" dirty="0" err="1" smtClean="0"/>
              <a:t>pendapat</a:t>
            </a:r>
            <a:r>
              <a:rPr lang="en-US" dirty="0" smtClean="0"/>
              <a:t> </a:t>
            </a:r>
            <a:r>
              <a:rPr lang="en-US" dirty="0" err="1" smtClean="0"/>
              <a:t>dalam</a:t>
            </a:r>
            <a:r>
              <a:rPr lang="en-US" dirty="0" smtClean="0"/>
              <a:t> </a:t>
            </a:r>
            <a:r>
              <a:rPr lang="en-US" dirty="0" err="1" smtClean="0"/>
              <a:t>masalah</a:t>
            </a:r>
            <a:r>
              <a:rPr lang="en-US" dirty="0" smtClean="0"/>
              <a:t> </a:t>
            </a:r>
            <a:r>
              <a:rPr lang="en-US" i="1" dirty="0" err="1" smtClean="0"/>
              <a:t>ushul</a:t>
            </a:r>
            <a:r>
              <a:rPr lang="en-US" dirty="0" smtClean="0"/>
              <a:t>, </a:t>
            </a:r>
            <a:r>
              <a:rPr lang="en-US" i="1" dirty="0" err="1" smtClean="0"/>
              <a:t>furu</a:t>
            </a:r>
            <a:r>
              <a:rPr lang="en-US" i="1" dirty="0" smtClean="0"/>
              <a:t>’</a:t>
            </a:r>
            <a:r>
              <a:rPr lang="en-US" dirty="0" smtClean="0"/>
              <a:t>, </a:t>
            </a:r>
            <a:r>
              <a:rPr lang="en-US" dirty="0" err="1" smtClean="0"/>
              <a:t>ataupun</a:t>
            </a:r>
            <a:r>
              <a:rPr lang="en-US" dirty="0" smtClean="0"/>
              <a:t> </a:t>
            </a:r>
            <a:r>
              <a:rPr lang="en-US" dirty="0" err="1" smtClean="0"/>
              <a:t>siyasah</a:t>
            </a:r>
            <a:r>
              <a:rPr lang="en-US" dirty="0" smtClean="0"/>
              <a:t>. </a:t>
            </a:r>
            <a:r>
              <a:rPr lang="en-US" dirty="0" err="1" smtClean="0"/>
              <a:t>Melainkan</a:t>
            </a:r>
            <a:r>
              <a:rPr lang="en-US" dirty="0" smtClean="0"/>
              <a:t> </a:t>
            </a:r>
            <a:r>
              <a:rPr lang="en-US" dirty="0" err="1" smtClean="0"/>
              <a:t>dengan</a:t>
            </a:r>
            <a:r>
              <a:rPr lang="en-US" dirty="0" smtClean="0"/>
              <a:t> </a:t>
            </a:r>
            <a:r>
              <a:rPr lang="en-US" dirty="0" err="1" smtClean="0"/>
              <a:t>berusaha</a:t>
            </a:r>
            <a:r>
              <a:rPr lang="en-US" dirty="0" smtClean="0"/>
              <a:t> </a:t>
            </a:r>
            <a:r>
              <a:rPr lang="en-US" dirty="0" err="1" smtClean="0"/>
              <a:t>sekuat</a:t>
            </a:r>
            <a:r>
              <a:rPr lang="en-US" dirty="0" smtClean="0"/>
              <a:t> </a:t>
            </a:r>
            <a:r>
              <a:rPr lang="en-US" dirty="0" err="1" smtClean="0"/>
              <a:t>mungkin</a:t>
            </a:r>
            <a:r>
              <a:rPr lang="en-US" dirty="0" smtClean="0"/>
              <a:t> agar </a:t>
            </a:r>
            <a:r>
              <a:rPr lang="en-US" dirty="0" err="1" smtClean="0"/>
              <a:t>ummat</a:t>
            </a:r>
            <a:r>
              <a:rPr lang="en-US" dirty="0" smtClean="0"/>
              <a:t> Islam </a:t>
            </a:r>
            <a:r>
              <a:rPr lang="en-US" dirty="0" err="1" smtClean="0"/>
              <a:t>bisa</a:t>
            </a:r>
            <a:r>
              <a:rPr lang="en-US" dirty="0" smtClean="0"/>
              <a:t> </a:t>
            </a:r>
            <a:r>
              <a:rPr lang="en-US" dirty="0" err="1" smtClean="0"/>
              <a:t>saling</a:t>
            </a:r>
            <a:r>
              <a:rPr lang="en-US" dirty="0" smtClean="0"/>
              <a:t> </a:t>
            </a:r>
            <a:r>
              <a:rPr lang="en-US" dirty="0" err="1" smtClean="0"/>
              <a:t>menghargai</a:t>
            </a:r>
            <a:r>
              <a:rPr lang="en-US" dirty="0" smtClean="0"/>
              <a:t> </a:t>
            </a:r>
            <a:r>
              <a:rPr lang="en-US" dirty="0" err="1" smtClean="0"/>
              <a:t>perbedaan</a:t>
            </a:r>
            <a:r>
              <a:rPr lang="en-US" dirty="0" smtClean="0"/>
              <a:t> </a:t>
            </a:r>
            <a:r>
              <a:rPr lang="en-US" dirty="0" err="1" smtClean="0"/>
              <a:t>di</a:t>
            </a:r>
            <a:r>
              <a:rPr lang="en-US" dirty="0" smtClean="0"/>
              <a:t> </a:t>
            </a:r>
            <a:r>
              <a:rPr lang="en-US" dirty="0" err="1" smtClean="0"/>
              <a:t>antara</a:t>
            </a:r>
            <a:r>
              <a:rPr lang="en-US" dirty="0" smtClean="0"/>
              <a:t> </a:t>
            </a:r>
            <a:r>
              <a:rPr lang="en-US" dirty="0" err="1" smtClean="0"/>
              <a:t>kalangan</a:t>
            </a:r>
            <a:r>
              <a:rPr lang="en-US" dirty="0" smtClean="0"/>
              <a:t> </a:t>
            </a:r>
            <a:r>
              <a:rPr lang="en-US" dirty="0" err="1" smtClean="0"/>
              <a:t>setauhid</a:t>
            </a:r>
            <a:r>
              <a:rPr lang="en-US" dirty="0" smtClean="0"/>
              <a:t>, agar </a:t>
            </a:r>
            <a:r>
              <a:rPr lang="en-US" dirty="0" err="1" smtClean="0"/>
              <a:t>ummat</a:t>
            </a:r>
            <a:r>
              <a:rPr lang="en-US" dirty="0" smtClean="0"/>
              <a:t> Islam </a:t>
            </a:r>
            <a:r>
              <a:rPr lang="en-US" dirty="0" err="1" smtClean="0"/>
              <a:t>bersatu</a:t>
            </a:r>
            <a:r>
              <a:rPr lang="en-US" dirty="0" smtClean="0"/>
              <a:t> </a:t>
            </a:r>
            <a:r>
              <a:rPr lang="en-US" dirty="0" err="1" smtClean="0"/>
              <a:t>padu</a:t>
            </a:r>
            <a:r>
              <a:rPr lang="en-US" dirty="0" smtClean="0"/>
              <a:t> </a:t>
            </a:r>
            <a:r>
              <a:rPr lang="en-US" dirty="0" err="1" smtClean="0"/>
              <a:t>dalam</a:t>
            </a:r>
            <a:r>
              <a:rPr lang="en-US" dirty="0" smtClean="0"/>
              <a:t> </a:t>
            </a:r>
            <a:r>
              <a:rPr lang="en-US" dirty="0" err="1" smtClean="0"/>
              <a:t>satu</a:t>
            </a:r>
            <a:r>
              <a:rPr lang="en-US" dirty="0" smtClean="0"/>
              <a:t> </a:t>
            </a:r>
            <a:r>
              <a:rPr lang="en-US" dirty="0" err="1" smtClean="0"/>
              <a:t>cita-cita</a:t>
            </a:r>
            <a:r>
              <a:rPr lang="en-US" dirty="0" smtClean="0"/>
              <a:t> yang </a:t>
            </a:r>
            <a:r>
              <a:rPr lang="en-US" dirty="0" err="1" smtClean="0"/>
              <a:t>yakni</a:t>
            </a:r>
            <a:r>
              <a:rPr lang="en-US" dirty="0" smtClean="0"/>
              <a:t> </a:t>
            </a:r>
            <a:r>
              <a:rPr lang="en-US" dirty="0" err="1" smtClean="0"/>
              <a:t>menegakkan</a:t>
            </a:r>
            <a:r>
              <a:rPr lang="en-US" dirty="0" smtClean="0"/>
              <a:t> </a:t>
            </a:r>
            <a:r>
              <a:rPr lang="en-US" dirty="0" err="1" smtClean="0"/>
              <a:t>dan</a:t>
            </a:r>
            <a:r>
              <a:rPr lang="en-US" dirty="0" smtClean="0"/>
              <a:t> </a:t>
            </a:r>
            <a:r>
              <a:rPr lang="en-US" dirty="0" err="1" smtClean="0"/>
              <a:t>menyebarluaskan</a:t>
            </a:r>
            <a:r>
              <a:rPr lang="en-US" dirty="0" smtClean="0"/>
              <a:t> agama Allah </a:t>
            </a:r>
            <a:r>
              <a:rPr lang="en-US" dirty="0" err="1" smtClean="0"/>
              <a:t>di</a:t>
            </a:r>
            <a:r>
              <a:rPr lang="en-US" dirty="0" smtClean="0"/>
              <a:t> </a:t>
            </a:r>
            <a:r>
              <a:rPr lang="en-US" dirty="0" err="1" smtClean="0"/>
              <a:t>muka</a:t>
            </a:r>
            <a:r>
              <a:rPr lang="en-US" dirty="0" smtClean="0"/>
              <a:t> </a:t>
            </a:r>
            <a:r>
              <a:rPr lang="en-US" dirty="0" err="1" smtClean="0"/>
              <a:t>bumi</a:t>
            </a:r>
            <a:r>
              <a:rPr lang="en-US" dirty="0" smtClean="0"/>
              <a:t> </a:t>
            </a:r>
            <a:r>
              <a:rPr lang="en-US" dirty="0" err="1" smtClean="0"/>
              <a:t>ini</a:t>
            </a:r>
            <a:r>
              <a:rPr lang="en-US" dirty="0" smtClean="0"/>
              <a:t>. </a:t>
            </a:r>
          </a:p>
          <a:p>
            <a:pPr algn="justLow"/>
            <a:r>
              <a:rPr lang="en-US" smtClean="0"/>
              <a:t>Bagaimanapun</a:t>
            </a:r>
            <a:r>
              <a:rPr lang="en-US" dirty="0" smtClean="0"/>
              <a:t> </a:t>
            </a:r>
            <a:r>
              <a:rPr lang="en-US" dirty="0" err="1" smtClean="0"/>
              <a:t>perbedaan</a:t>
            </a:r>
            <a:r>
              <a:rPr lang="en-US" dirty="0" smtClean="0"/>
              <a:t> </a:t>
            </a:r>
            <a:r>
              <a:rPr lang="en-US" dirty="0" err="1" smtClean="0"/>
              <a:t>adalah</a:t>
            </a:r>
            <a:r>
              <a:rPr lang="en-US" dirty="0" smtClean="0"/>
              <a:t> </a:t>
            </a:r>
            <a:r>
              <a:rPr lang="en-US" dirty="0" err="1" smtClean="0"/>
              <a:t>suatu</a:t>
            </a:r>
            <a:r>
              <a:rPr lang="en-US" dirty="0" smtClean="0"/>
              <a:t> </a:t>
            </a:r>
            <a:r>
              <a:rPr lang="en-US" dirty="0" err="1" smtClean="0"/>
              <a:t>kepastian</a:t>
            </a:r>
            <a:r>
              <a:rPr lang="en-US" dirty="0" smtClean="0"/>
              <a:t>, </a:t>
            </a:r>
            <a:r>
              <a:rPr lang="en-US" dirty="0" err="1" smtClean="0"/>
              <a:t>sunnatullah</a:t>
            </a:r>
            <a:r>
              <a:rPr lang="en-US" dirty="0" smtClean="0"/>
              <a:t> yang </a:t>
            </a:r>
            <a:r>
              <a:rPr lang="en-US" dirty="0" err="1" smtClean="0"/>
              <a:t>manusia</a:t>
            </a:r>
            <a:r>
              <a:rPr lang="en-US" dirty="0" smtClean="0"/>
              <a:t> </a:t>
            </a:r>
            <a:r>
              <a:rPr lang="en-US" dirty="0" err="1" smtClean="0"/>
              <a:t>tidak</a:t>
            </a:r>
            <a:r>
              <a:rPr lang="en-US" dirty="0" smtClean="0"/>
              <a:t> </a:t>
            </a:r>
            <a:r>
              <a:rPr lang="en-US" dirty="0" err="1" smtClean="0"/>
              <a:t>mungkin</a:t>
            </a:r>
            <a:r>
              <a:rPr lang="en-US" dirty="0" smtClean="0"/>
              <a:t> </a:t>
            </a:r>
            <a:r>
              <a:rPr lang="en-US" dirty="0" err="1" smtClean="0"/>
              <a:t>untuk</a:t>
            </a:r>
            <a:r>
              <a:rPr lang="en-US" dirty="0" smtClean="0"/>
              <a:t> </a:t>
            </a:r>
            <a:r>
              <a:rPr lang="en-US" dirty="0" err="1" smtClean="0"/>
              <a:t>merubahnya</a:t>
            </a:r>
            <a:r>
              <a:rPr lang="en-US" dirty="0" smtClean="0"/>
              <a:t>. </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066800" y="1295400"/>
            <a:ext cx="7162800" cy="1428750"/>
          </a:xfrm>
          <a:prstGeom prst="rect">
            <a:avLst/>
          </a:prstGeom>
          <a:noFill/>
          <a:ln w="9525">
            <a:noFill/>
            <a:miter lim="800000"/>
            <a:headEnd/>
            <a:tailEnd/>
          </a:ln>
          <a:effectLst/>
        </p:spPr>
      </p:pic>
      <p:sp>
        <p:nvSpPr>
          <p:cNvPr id="5" name="Rectangle 4"/>
          <p:cNvSpPr/>
          <p:nvPr/>
        </p:nvSpPr>
        <p:spPr>
          <a:xfrm>
            <a:off x="1066800" y="2895600"/>
            <a:ext cx="7239000" cy="2677656"/>
          </a:xfrm>
          <a:prstGeom prst="rect">
            <a:avLst/>
          </a:prstGeom>
        </p:spPr>
        <p:txBody>
          <a:bodyPr wrap="square">
            <a:spAutoFit/>
          </a:bodyPr>
          <a:lstStyle/>
          <a:p>
            <a:pPr algn="justLow"/>
            <a:r>
              <a:rPr lang="en-US" sz="2800" dirty="0" err="1" smtClean="0"/>
              <a:t>Ar</a:t>
            </a:r>
            <a:r>
              <a:rPr lang="en-US" sz="2800" dirty="0" smtClean="0"/>
              <a:t>-Rum 30;022. Dan </a:t>
            </a:r>
            <a:r>
              <a:rPr lang="en-US" sz="2800" dirty="0" err="1" smtClean="0"/>
              <a:t>di</a:t>
            </a:r>
            <a:r>
              <a:rPr lang="en-US" sz="2800" dirty="0" smtClean="0"/>
              <a:t> </a:t>
            </a:r>
            <a:r>
              <a:rPr lang="en-US" sz="2800" dirty="0" err="1" smtClean="0"/>
              <a:t>antara</a:t>
            </a:r>
            <a:r>
              <a:rPr lang="en-US" sz="2800" dirty="0" smtClean="0"/>
              <a:t> </a:t>
            </a:r>
            <a:r>
              <a:rPr lang="en-US" sz="2800" dirty="0" err="1" smtClean="0"/>
              <a:t>tanda-tanda</a:t>
            </a:r>
            <a:r>
              <a:rPr lang="en-US" sz="2800" dirty="0" smtClean="0"/>
              <a:t> </a:t>
            </a:r>
            <a:r>
              <a:rPr lang="en-US" sz="2800" dirty="0" err="1" smtClean="0"/>
              <a:t>kekuasaan-Nya</a:t>
            </a:r>
            <a:r>
              <a:rPr lang="en-US" sz="2800" dirty="0" smtClean="0"/>
              <a:t> </a:t>
            </a:r>
            <a:r>
              <a:rPr lang="en-US" sz="2800" dirty="0" err="1" smtClean="0"/>
              <a:t>ialah</a:t>
            </a:r>
            <a:r>
              <a:rPr lang="en-US" sz="2800" dirty="0" smtClean="0"/>
              <a:t> </a:t>
            </a:r>
            <a:r>
              <a:rPr lang="en-US" sz="2800" dirty="0" err="1" smtClean="0"/>
              <a:t>menciptakan</a:t>
            </a:r>
            <a:r>
              <a:rPr lang="en-US" sz="2800" dirty="0" smtClean="0"/>
              <a:t> </a:t>
            </a:r>
            <a:r>
              <a:rPr lang="en-US" sz="2800" dirty="0" err="1" smtClean="0"/>
              <a:t>langit</a:t>
            </a:r>
            <a:r>
              <a:rPr lang="en-US" sz="2800" dirty="0" smtClean="0"/>
              <a:t> </a:t>
            </a:r>
            <a:r>
              <a:rPr lang="en-US" sz="2800" dirty="0" err="1" smtClean="0"/>
              <a:t>dan</a:t>
            </a:r>
            <a:r>
              <a:rPr lang="en-US" sz="2800" dirty="0" smtClean="0"/>
              <a:t> </a:t>
            </a:r>
            <a:r>
              <a:rPr lang="en-US" sz="2800" dirty="0" err="1" smtClean="0"/>
              <a:t>bumi</a:t>
            </a:r>
            <a:r>
              <a:rPr lang="en-US" sz="2800" dirty="0" smtClean="0"/>
              <a:t> </a:t>
            </a:r>
            <a:r>
              <a:rPr lang="en-US" sz="2800" dirty="0" err="1" smtClean="0"/>
              <a:t>dan</a:t>
            </a:r>
            <a:r>
              <a:rPr lang="en-US" sz="2800" dirty="0" smtClean="0"/>
              <a:t> </a:t>
            </a:r>
            <a:r>
              <a:rPr lang="en-US" sz="2800" dirty="0" err="1" smtClean="0"/>
              <a:t>berlain-lainan</a:t>
            </a:r>
            <a:r>
              <a:rPr lang="en-US" sz="2800" dirty="0" smtClean="0"/>
              <a:t> </a:t>
            </a:r>
            <a:r>
              <a:rPr lang="en-US" sz="2800" dirty="0" err="1" smtClean="0"/>
              <a:t>bahasamu</a:t>
            </a:r>
            <a:r>
              <a:rPr lang="en-US" sz="2800" dirty="0" smtClean="0"/>
              <a:t> </a:t>
            </a:r>
            <a:r>
              <a:rPr lang="en-US" sz="2800" dirty="0" err="1" smtClean="0"/>
              <a:t>dan</a:t>
            </a:r>
            <a:r>
              <a:rPr lang="en-US" sz="2800" dirty="0" smtClean="0"/>
              <a:t> </a:t>
            </a:r>
            <a:r>
              <a:rPr lang="en-US" sz="2800" dirty="0" err="1" smtClean="0"/>
              <a:t>warna</a:t>
            </a:r>
            <a:r>
              <a:rPr lang="en-US" sz="2800" dirty="0" smtClean="0"/>
              <a:t> </a:t>
            </a:r>
            <a:r>
              <a:rPr lang="en-US" sz="2800" dirty="0" err="1" smtClean="0"/>
              <a:t>kulitmu</a:t>
            </a:r>
            <a:r>
              <a:rPr lang="en-US" sz="2800" dirty="0" smtClean="0"/>
              <a:t>. </a:t>
            </a:r>
            <a:r>
              <a:rPr lang="en-US" sz="2800" dirty="0" err="1" smtClean="0"/>
              <a:t>Sesungguhnya</a:t>
            </a:r>
            <a:r>
              <a:rPr lang="en-US" sz="2800" dirty="0" smtClean="0"/>
              <a:t> </a:t>
            </a:r>
            <a:r>
              <a:rPr lang="en-US" sz="2800" dirty="0" err="1" smtClean="0"/>
              <a:t>pada</a:t>
            </a:r>
            <a:r>
              <a:rPr lang="en-US" sz="2800" dirty="0" smtClean="0"/>
              <a:t> yang </a:t>
            </a:r>
            <a:r>
              <a:rPr lang="en-US" sz="2800" dirty="0" err="1" smtClean="0"/>
              <a:t>demikian</a:t>
            </a:r>
            <a:r>
              <a:rPr lang="en-US" sz="2800" dirty="0" smtClean="0"/>
              <a:t> </a:t>
            </a:r>
            <a:r>
              <a:rPr lang="en-US" sz="2800" dirty="0" err="1" smtClean="0"/>
              <a:t>itu</a:t>
            </a:r>
            <a:r>
              <a:rPr lang="en-US" sz="2800" dirty="0" smtClean="0"/>
              <a:t> </a:t>
            </a:r>
            <a:r>
              <a:rPr lang="en-US" sz="2800" dirty="0" err="1" smtClean="0"/>
              <a:t>benar-benar</a:t>
            </a:r>
            <a:r>
              <a:rPr lang="en-US" sz="2800" dirty="0" smtClean="0"/>
              <a:t> </a:t>
            </a:r>
            <a:r>
              <a:rPr lang="en-US" sz="2800" dirty="0" err="1" smtClean="0"/>
              <a:t>terdapat</a:t>
            </a:r>
            <a:r>
              <a:rPr lang="en-US" sz="2800" dirty="0" smtClean="0"/>
              <a:t> </a:t>
            </a:r>
            <a:r>
              <a:rPr lang="en-US" sz="2800" dirty="0" err="1" smtClean="0"/>
              <a:t>tanda-tanda</a:t>
            </a:r>
            <a:r>
              <a:rPr lang="en-US" sz="2800" dirty="0" smtClean="0"/>
              <a:t> </a:t>
            </a:r>
            <a:r>
              <a:rPr lang="en-US" sz="2800" dirty="0" err="1" smtClean="0"/>
              <a:t>bagi</a:t>
            </a:r>
            <a:r>
              <a:rPr lang="en-US" sz="2800" dirty="0" smtClean="0"/>
              <a:t> </a:t>
            </a:r>
            <a:r>
              <a:rPr lang="en-US" sz="2800" dirty="0" err="1" smtClean="0"/>
              <a:t>orang-orang</a:t>
            </a:r>
            <a:r>
              <a:rPr lang="en-US" sz="2800" dirty="0" smtClean="0"/>
              <a:t> yang </a:t>
            </a:r>
            <a:r>
              <a:rPr lang="en-US" sz="2800" dirty="0" err="1" smtClean="0"/>
              <a:t>mengetahui</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lgn="justLow"/>
            <a:r>
              <a:rPr lang="en-US" dirty="0" err="1" smtClean="0"/>
              <a:t>Saya</a:t>
            </a:r>
            <a:r>
              <a:rPr lang="en-US" dirty="0" smtClean="0"/>
              <a:t> </a:t>
            </a:r>
            <a:r>
              <a:rPr lang="en-US" dirty="0" err="1" smtClean="0"/>
              <a:t>kadang</a:t>
            </a:r>
            <a:r>
              <a:rPr lang="en-US" dirty="0" smtClean="0"/>
              <a:t> </a:t>
            </a:r>
            <a:r>
              <a:rPr lang="en-US" dirty="0" err="1" smtClean="0"/>
              <a:t>merasa</a:t>
            </a:r>
            <a:r>
              <a:rPr lang="en-US" dirty="0" smtClean="0"/>
              <a:t> </a:t>
            </a:r>
            <a:r>
              <a:rPr lang="en-US" dirty="0" err="1" smtClean="0"/>
              <a:t>aneh</a:t>
            </a:r>
            <a:r>
              <a:rPr lang="en-US" dirty="0" smtClean="0"/>
              <a:t> </a:t>
            </a:r>
            <a:r>
              <a:rPr lang="en-US" dirty="0" err="1" smtClean="0"/>
              <a:t>melihat</a:t>
            </a:r>
            <a:r>
              <a:rPr lang="en-US" dirty="0" smtClean="0"/>
              <a:t> </a:t>
            </a:r>
            <a:r>
              <a:rPr lang="en-US" dirty="0" err="1" smtClean="0"/>
              <a:t>saudara</a:t>
            </a:r>
            <a:r>
              <a:rPr lang="en-US" dirty="0" smtClean="0"/>
              <a:t> </a:t>
            </a:r>
            <a:r>
              <a:rPr lang="en-US" dirty="0" err="1" smtClean="0"/>
              <a:t>saya</a:t>
            </a:r>
            <a:r>
              <a:rPr lang="en-US" dirty="0" smtClean="0"/>
              <a:t> </a:t>
            </a:r>
            <a:r>
              <a:rPr lang="en-US" dirty="0" err="1" smtClean="0"/>
              <a:t>umat</a:t>
            </a:r>
            <a:r>
              <a:rPr lang="en-US" dirty="0" smtClean="0"/>
              <a:t> Islam yang </a:t>
            </a:r>
            <a:r>
              <a:rPr lang="en-US" dirty="0" err="1" smtClean="0"/>
              <a:t>memiliki</a:t>
            </a:r>
            <a:r>
              <a:rPr lang="en-US" dirty="0" smtClean="0"/>
              <a:t> </a:t>
            </a:r>
            <a:r>
              <a:rPr lang="en-US" dirty="0" err="1" smtClean="0"/>
              <a:t>sifat</a:t>
            </a:r>
            <a:r>
              <a:rPr lang="en-US" dirty="0" smtClean="0"/>
              <a:t> </a:t>
            </a:r>
            <a:r>
              <a:rPr lang="en-US" dirty="0" err="1" smtClean="0"/>
              <a:t>seperti</a:t>
            </a:r>
            <a:r>
              <a:rPr lang="en-US" dirty="0" smtClean="0"/>
              <a:t> </a:t>
            </a:r>
            <a:r>
              <a:rPr lang="en-US" dirty="0" err="1" smtClean="0"/>
              <a:t>anak-anak</a:t>
            </a:r>
            <a:r>
              <a:rPr lang="en-US" dirty="0" smtClean="0"/>
              <a:t>, </a:t>
            </a:r>
            <a:r>
              <a:rPr lang="en-US" dirty="0" err="1" smtClean="0"/>
              <a:t>ingin</a:t>
            </a:r>
            <a:r>
              <a:rPr lang="en-US" dirty="0" smtClean="0"/>
              <a:t> </a:t>
            </a:r>
            <a:r>
              <a:rPr lang="en-US" dirty="0" err="1" smtClean="0"/>
              <a:t>menang</a:t>
            </a:r>
            <a:r>
              <a:rPr lang="en-US" dirty="0" smtClean="0"/>
              <a:t> </a:t>
            </a:r>
            <a:r>
              <a:rPr lang="en-US" dirty="0" err="1" smtClean="0"/>
              <a:t>sendiri</a:t>
            </a:r>
            <a:r>
              <a:rPr lang="en-US" dirty="0" smtClean="0"/>
              <a:t>, </a:t>
            </a:r>
            <a:r>
              <a:rPr lang="en-US" dirty="0" err="1" smtClean="0"/>
              <a:t>mudah</a:t>
            </a:r>
            <a:r>
              <a:rPr lang="en-US" dirty="0" smtClean="0"/>
              <a:t> </a:t>
            </a:r>
            <a:r>
              <a:rPr lang="en-US" dirty="0" err="1" smtClean="0"/>
              <a:t>marah</a:t>
            </a:r>
            <a:r>
              <a:rPr lang="en-US" dirty="0" smtClean="0"/>
              <a:t> </a:t>
            </a:r>
            <a:r>
              <a:rPr lang="en-US" dirty="0" err="1" smtClean="0"/>
              <a:t>dan</a:t>
            </a:r>
            <a:r>
              <a:rPr lang="en-US" dirty="0" smtClean="0"/>
              <a:t> </a:t>
            </a:r>
            <a:r>
              <a:rPr lang="en-US" dirty="0" err="1" smtClean="0"/>
              <a:t>memaksakan</a:t>
            </a:r>
            <a:r>
              <a:rPr lang="en-US" dirty="0" smtClean="0"/>
              <a:t> </a:t>
            </a:r>
            <a:r>
              <a:rPr lang="en-US" dirty="0" err="1" smtClean="0"/>
              <a:t>kehendaknya</a:t>
            </a:r>
            <a:r>
              <a:rPr lang="en-US" dirty="0" smtClean="0"/>
              <a:t> agar </a:t>
            </a:r>
            <a:r>
              <a:rPr lang="en-US" dirty="0" err="1" smtClean="0"/>
              <a:t>orang</a:t>
            </a:r>
            <a:r>
              <a:rPr lang="en-US" dirty="0" smtClean="0"/>
              <a:t> lain </a:t>
            </a:r>
            <a:r>
              <a:rPr lang="en-US" dirty="0" err="1" smtClean="0"/>
              <a:t>sama</a:t>
            </a:r>
            <a:r>
              <a:rPr lang="en-US" dirty="0" smtClean="0"/>
              <a:t> </a:t>
            </a:r>
            <a:r>
              <a:rPr lang="en-US" dirty="0" err="1" smtClean="0"/>
              <a:t>dengan</a:t>
            </a:r>
            <a:r>
              <a:rPr lang="en-US" dirty="0" smtClean="0"/>
              <a:t> </a:t>
            </a:r>
            <a:r>
              <a:rPr lang="en-US" dirty="0" err="1" smtClean="0"/>
              <a:t>dirinya</a:t>
            </a:r>
            <a:r>
              <a:rPr lang="en-US" dirty="0" smtClean="0"/>
              <a:t>.</a:t>
            </a:r>
          </a:p>
          <a:p>
            <a:pPr algn="justLow"/>
            <a:r>
              <a:rPr lang="en-US" dirty="0" err="1" smtClean="0"/>
              <a:t>Padahal</a:t>
            </a:r>
            <a:r>
              <a:rPr lang="en-US" dirty="0" smtClean="0"/>
              <a:t> Al-Qur'an </a:t>
            </a:r>
            <a:r>
              <a:rPr lang="en-US" dirty="0" err="1" smtClean="0"/>
              <a:t>sudah</a:t>
            </a:r>
            <a:r>
              <a:rPr lang="en-US" dirty="0" smtClean="0"/>
              <a:t> </a:t>
            </a:r>
            <a:r>
              <a:rPr lang="en-US" dirty="0" err="1" smtClean="0"/>
              <a:t>mengatakan</a:t>
            </a:r>
            <a:r>
              <a:rPr lang="en-US" dirty="0" smtClean="0"/>
              <a:t> </a:t>
            </a:r>
            <a:r>
              <a:rPr lang="en-US" dirty="0" err="1" smtClean="0"/>
              <a:t>untuk</a:t>
            </a:r>
            <a:r>
              <a:rPr lang="en-US" dirty="0" smtClean="0"/>
              <a:t> </a:t>
            </a:r>
            <a:r>
              <a:rPr lang="en-US" dirty="0" err="1" smtClean="0"/>
              <a:t>berbuat</a:t>
            </a:r>
            <a:r>
              <a:rPr lang="en-US" dirty="0" smtClean="0"/>
              <a:t> </a:t>
            </a:r>
            <a:r>
              <a:rPr lang="en-US" dirty="0" err="1" smtClean="0"/>
              <a:t>adil</a:t>
            </a:r>
            <a:r>
              <a:rPr lang="en-US" dirty="0" smtClean="0"/>
              <a:t> </a:t>
            </a:r>
            <a:r>
              <a:rPr lang="en-US" dirty="0" err="1" smtClean="0"/>
              <a:t>karena</a:t>
            </a:r>
            <a:r>
              <a:rPr lang="en-US" dirty="0" smtClean="0"/>
              <a:t> </a:t>
            </a:r>
            <a:r>
              <a:rPr lang="en-US" dirty="0" err="1" smtClean="0"/>
              <a:t>itu</a:t>
            </a:r>
            <a:r>
              <a:rPr lang="en-US" dirty="0" smtClean="0"/>
              <a:t> </a:t>
            </a:r>
            <a:r>
              <a:rPr lang="en-US" dirty="0" err="1" smtClean="0"/>
              <a:t>bisa</a:t>
            </a:r>
            <a:r>
              <a:rPr lang="en-US" dirty="0" smtClean="0"/>
              <a:t> </a:t>
            </a:r>
            <a:r>
              <a:rPr lang="en-US" dirty="0" err="1" smtClean="0"/>
              <a:t>mendekatkan</a:t>
            </a:r>
            <a:r>
              <a:rPr lang="en-US" dirty="0" smtClean="0"/>
              <a:t> </a:t>
            </a:r>
            <a:r>
              <a:rPr lang="en-US" dirty="0" err="1" smtClean="0"/>
              <a:t>kepada</a:t>
            </a:r>
            <a:r>
              <a:rPr lang="en-US" dirty="0" smtClean="0"/>
              <a:t> </a:t>
            </a:r>
            <a:r>
              <a:rPr lang="en-US" dirty="0" err="1" smtClean="0"/>
              <a:t>ketaqwaan</a:t>
            </a:r>
            <a:r>
              <a:rPr lang="en-US" dirty="0" smtClean="0"/>
              <a:t>.</a:t>
            </a:r>
          </a:p>
          <a:p>
            <a:pPr algn="justLow"/>
            <a:r>
              <a:rPr lang="en-US" dirty="0" err="1" smtClean="0"/>
              <a:t>Begitulah</a:t>
            </a:r>
            <a:r>
              <a:rPr lang="en-US" dirty="0" smtClean="0"/>
              <a:t> </a:t>
            </a:r>
            <a:r>
              <a:rPr lang="en-US" dirty="0" err="1" smtClean="0"/>
              <a:t>sifat</a:t>
            </a:r>
            <a:r>
              <a:rPr lang="en-US" dirty="0" smtClean="0"/>
              <a:t> </a:t>
            </a:r>
            <a:r>
              <a:rPr lang="en-US" dirty="0" err="1" smtClean="0"/>
              <a:t>anak-anak</a:t>
            </a:r>
            <a:r>
              <a:rPr lang="en-US" dirty="0" smtClean="0"/>
              <a:t>, </a:t>
            </a:r>
            <a:r>
              <a:rPr lang="en-US" dirty="0" err="1" smtClean="0"/>
              <a:t>kadang</a:t>
            </a:r>
            <a:r>
              <a:rPr lang="en-US" dirty="0" smtClean="0"/>
              <a:t> </a:t>
            </a:r>
            <a:r>
              <a:rPr lang="en-US" dirty="0" err="1" smtClean="0"/>
              <a:t>tidak</a:t>
            </a:r>
            <a:r>
              <a:rPr lang="en-US" dirty="0" smtClean="0"/>
              <a:t> </a:t>
            </a:r>
            <a:r>
              <a:rPr lang="en-US" dirty="0" err="1" smtClean="0"/>
              <a:t>bisa</a:t>
            </a:r>
            <a:r>
              <a:rPr lang="en-US" dirty="0" smtClean="0"/>
              <a:t> </a:t>
            </a:r>
            <a:r>
              <a:rPr lang="en-US" dirty="0" err="1" smtClean="0"/>
              <a:t>menerima</a:t>
            </a:r>
            <a:r>
              <a:rPr lang="en-US" dirty="0" smtClean="0"/>
              <a:t> </a:t>
            </a:r>
            <a:r>
              <a:rPr lang="en-US" dirty="0" err="1" smtClean="0"/>
              <a:t>nasehat</a:t>
            </a:r>
            <a:r>
              <a:rPr lang="en-US" dirty="0" smtClean="0"/>
              <a:t> yang </a:t>
            </a:r>
            <a:r>
              <a:rPr lang="en-US" dirty="0" err="1" smtClean="0"/>
              <a:t>baik</a:t>
            </a:r>
            <a:r>
              <a:rPr lang="en-US" dirty="0" smtClean="0"/>
              <a:t> </a:t>
            </a:r>
            <a:r>
              <a:rPr lang="en-US" dirty="0" err="1" smtClean="0"/>
              <a:t>sekalipun</a:t>
            </a:r>
            <a:r>
              <a:rPr lang="en-US" dirty="0" smtClean="0"/>
              <a:t> </a:t>
            </a:r>
            <a:r>
              <a:rPr lang="en-US" dirty="0" err="1" smtClean="0"/>
              <a:t>untuk</a:t>
            </a:r>
            <a:r>
              <a:rPr lang="en-US" dirty="0" smtClean="0"/>
              <a:t> </a:t>
            </a:r>
            <a:r>
              <a:rPr lang="en-US" dirty="0" err="1" smtClean="0"/>
              <a:t>dirinya</a:t>
            </a:r>
            <a:r>
              <a:rPr lang="en-US" dirty="0" smtClean="0"/>
              <a:t> </a:t>
            </a:r>
            <a:r>
              <a:rPr lang="en-US" dirty="0" err="1" smtClean="0"/>
              <a:t>sendiri</a:t>
            </a:r>
            <a:r>
              <a:rPr lang="en-US" dirty="0" smtClean="0"/>
              <a:t>.</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92500" lnSpcReduction="20000"/>
          </a:bodyPr>
          <a:lstStyle/>
          <a:p>
            <a:pPr algn="justLow"/>
            <a:r>
              <a:rPr lang="en-US" dirty="0" err="1" smtClean="0"/>
              <a:t>Atheis</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tidak</a:t>
            </a:r>
            <a:r>
              <a:rPr lang="en-US" dirty="0" smtClean="0"/>
              <a:t> </a:t>
            </a:r>
            <a:r>
              <a:rPr lang="en-US" dirty="0" err="1" smtClean="0"/>
              <a:t>bertuhan</a:t>
            </a:r>
            <a:r>
              <a:rPr lang="en-US" dirty="0" smtClean="0"/>
              <a:t>.</a:t>
            </a:r>
          </a:p>
          <a:p>
            <a:pPr algn="justLow"/>
            <a:r>
              <a:rPr lang="en-US" dirty="0" err="1" smtClean="0"/>
              <a:t>Bertuhan</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tuhannya</a:t>
            </a:r>
            <a:r>
              <a:rPr lang="en-US" dirty="0" smtClean="0"/>
              <a:t> </a:t>
            </a:r>
            <a:r>
              <a:rPr lang="en-US" dirty="0" err="1" smtClean="0"/>
              <a:t>beda</a:t>
            </a:r>
            <a:r>
              <a:rPr lang="en-US" dirty="0" smtClean="0"/>
              <a:t>.</a:t>
            </a:r>
          </a:p>
          <a:p>
            <a:pPr algn="justLow"/>
            <a:r>
              <a:rPr lang="en-US" dirty="0" err="1" smtClean="0"/>
              <a:t>Tuhannya</a:t>
            </a:r>
            <a:r>
              <a:rPr lang="en-US" dirty="0" smtClean="0"/>
              <a:t> </a:t>
            </a:r>
            <a:r>
              <a:rPr lang="en-US" dirty="0" err="1" smtClean="0"/>
              <a:t>sama</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nabinya</a:t>
            </a:r>
            <a:r>
              <a:rPr lang="en-US" dirty="0" smtClean="0"/>
              <a:t> </a:t>
            </a:r>
            <a:r>
              <a:rPr lang="en-US" dirty="0" err="1" smtClean="0"/>
              <a:t>beda</a:t>
            </a:r>
            <a:r>
              <a:rPr lang="en-US" dirty="0" smtClean="0"/>
              <a:t>.</a:t>
            </a:r>
          </a:p>
          <a:p>
            <a:pPr algn="justLow"/>
            <a:r>
              <a:rPr lang="en-US" dirty="0" err="1" smtClean="0"/>
              <a:t>Nabinya</a:t>
            </a:r>
            <a:r>
              <a:rPr lang="en-US" dirty="0" smtClean="0"/>
              <a:t> </a:t>
            </a:r>
            <a:r>
              <a:rPr lang="en-US" dirty="0" err="1" smtClean="0"/>
              <a:t>sama</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alirannya</a:t>
            </a:r>
            <a:r>
              <a:rPr lang="en-US" dirty="0" smtClean="0"/>
              <a:t> </a:t>
            </a:r>
            <a:r>
              <a:rPr lang="en-US" dirty="0" err="1" smtClean="0"/>
              <a:t>beda</a:t>
            </a:r>
            <a:r>
              <a:rPr lang="en-US" dirty="0" smtClean="0"/>
              <a:t>.</a:t>
            </a:r>
          </a:p>
          <a:p>
            <a:pPr algn="justLow"/>
            <a:r>
              <a:rPr lang="en-US" dirty="0" smtClean="0"/>
              <a:t> </a:t>
            </a:r>
            <a:r>
              <a:rPr lang="en-US" dirty="0" err="1" smtClean="0"/>
              <a:t>Alirannya</a:t>
            </a:r>
            <a:r>
              <a:rPr lang="en-US" dirty="0" smtClean="0"/>
              <a:t> </a:t>
            </a:r>
            <a:r>
              <a:rPr lang="en-US" dirty="0" err="1" smtClean="0"/>
              <a:t>sama</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pendapatnya</a:t>
            </a:r>
            <a:r>
              <a:rPr lang="en-US" dirty="0" smtClean="0"/>
              <a:t> </a:t>
            </a:r>
            <a:r>
              <a:rPr lang="en-US" dirty="0" err="1" smtClean="0"/>
              <a:t>beda</a:t>
            </a:r>
            <a:r>
              <a:rPr lang="en-US" dirty="0" smtClean="0"/>
              <a:t>.</a:t>
            </a:r>
          </a:p>
          <a:p>
            <a:pPr algn="justLow"/>
            <a:r>
              <a:rPr lang="en-US" dirty="0" err="1" smtClean="0"/>
              <a:t>Pendapatnya</a:t>
            </a:r>
            <a:r>
              <a:rPr lang="en-US" dirty="0" smtClean="0"/>
              <a:t> </a:t>
            </a:r>
            <a:r>
              <a:rPr lang="en-US" dirty="0" err="1" smtClean="0"/>
              <a:t>sama</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partainya</a:t>
            </a:r>
            <a:r>
              <a:rPr lang="en-US" dirty="0" smtClean="0"/>
              <a:t> </a:t>
            </a:r>
            <a:r>
              <a:rPr lang="en-US" dirty="0" err="1" smtClean="0"/>
              <a:t>beda</a:t>
            </a:r>
            <a:r>
              <a:rPr lang="en-US" dirty="0" smtClean="0"/>
              <a:t>.</a:t>
            </a:r>
          </a:p>
          <a:p>
            <a:pPr algn="justLow"/>
            <a:r>
              <a:rPr lang="en-US" dirty="0" err="1" smtClean="0"/>
              <a:t>Partainya</a:t>
            </a:r>
            <a:r>
              <a:rPr lang="en-US" dirty="0" smtClean="0"/>
              <a:t> </a:t>
            </a:r>
            <a:r>
              <a:rPr lang="en-US" dirty="0" err="1" smtClean="0"/>
              <a:t>sama</a:t>
            </a:r>
            <a:r>
              <a:rPr lang="en-US" dirty="0" smtClean="0"/>
              <a:t> </a:t>
            </a:r>
            <a:r>
              <a:rPr lang="en-US" dirty="0" err="1" smtClean="0"/>
              <a:t>dimusuhi</a:t>
            </a:r>
            <a:r>
              <a:rPr lang="en-US" dirty="0" smtClean="0"/>
              <a:t> </a:t>
            </a:r>
            <a:r>
              <a:rPr lang="en-US" dirty="0" err="1" smtClean="0"/>
              <a:t>karena</a:t>
            </a:r>
            <a:r>
              <a:rPr lang="en-US" dirty="0" smtClean="0"/>
              <a:t> </a:t>
            </a:r>
            <a:r>
              <a:rPr lang="en-US" dirty="0" err="1" smtClean="0"/>
              <a:t>pilihan</a:t>
            </a:r>
            <a:r>
              <a:rPr lang="en-US" dirty="0" smtClean="0"/>
              <a:t> </a:t>
            </a:r>
            <a:r>
              <a:rPr lang="en-US" dirty="0" err="1" smtClean="0"/>
              <a:t>presidennya</a:t>
            </a:r>
            <a:r>
              <a:rPr lang="en-US" dirty="0" smtClean="0"/>
              <a:t> </a:t>
            </a:r>
            <a:r>
              <a:rPr lang="en-US" dirty="0" err="1" smtClean="0"/>
              <a:t>beda</a:t>
            </a:r>
            <a:r>
              <a:rPr lang="en-US" dirty="0" smtClean="0"/>
              <a:t>.</a:t>
            </a:r>
          </a:p>
          <a:p>
            <a:pPr algn="justLow">
              <a:buNone/>
            </a:pPr>
            <a:endParaRPr lang="en-US" dirty="0" smtClean="0"/>
          </a:p>
          <a:p>
            <a:pPr algn="ctr">
              <a:buNone/>
            </a:pPr>
            <a:r>
              <a:rPr lang="en-US" dirty="0" err="1" smtClean="0">
                <a:solidFill>
                  <a:srgbClr val="FF0000"/>
                </a:solidFill>
              </a:rPr>
              <a:t>Apa</a:t>
            </a:r>
            <a:r>
              <a:rPr lang="en-US" dirty="0" smtClean="0">
                <a:solidFill>
                  <a:srgbClr val="FF0000"/>
                </a:solidFill>
              </a:rPr>
              <a:t>  </a:t>
            </a:r>
            <a:r>
              <a:rPr lang="en-US" dirty="0" err="1" smtClean="0">
                <a:solidFill>
                  <a:srgbClr val="FF0000"/>
                </a:solidFill>
              </a:rPr>
              <a:t>mau</a:t>
            </a:r>
            <a:r>
              <a:rPr lang="en-US" dirty="0" smtClean="0">
                <a:solidFill>
                  <a:srgbClr val="FF0000"/>
                </a:solidFill>
              </a:rPr>
              <a:t> </a:t>
            </a:r>
            <a:r>
              <a:rPr lang="en-US" dirty="0" err="1" smtClean="0">
                <a:solidFill>
                  <a:srgbClr val="FF0000"/>
                </a:solidFill>
              </a:rPr>
              <a:t>hidup</a:t>
            </a:r>
            <a:r>
              <a:rPr lang="en-US" dirty="0" smtClean="0">
                <a:solidFill>
                  <a:srgbClr val="FF0000"/>
                </a:solidFill>
              </a:rPr>
              <a:t> </a:t>
            </a:r>
            <a:r>
              <a:rPr lang="en-US" dirty="0" err="1" smtClean="0">
                <a:solidFill>
                  <a:srgbClr val="FF0000"/>
                </a:solidFill>
              </a:rPr>
              <a:t>sendirian</a:t>
            </a:r>
            <a:r>
              <a:rPr lang="en-US" dirty="0" smtClean="0">
                <a:solidFill>
                  <a:srgbClr val="FF0000"/>
                </a:solidFill>
              </a:rPr>
              <a:t> </a:t>
            </a:r>
            <a:r>
              <a:rPr lang="en-US" dirty="0" err="1" smtClean="0">
                <a:solidFill>
                  <a:srgbClr val="FF0000"/>
                </a:solidFill>
              </a:rPr>
              <a:t>di</a:t>
            </a:r>
            <a:r>
              <a:rPr lang="en-US" dirty="0" smtClean="0">
                <a:solidFill>
                  <a:srgbClr val="FF0000"/>
                </a:solidFill>
              </a:rPr>
              <a:t> </a:t>
            </a:r>
            <a:r>
              <a:rPr lang="en-US" dirty="0" err="1" smtClean="0">
                <a:solidFill>
                  <a:srgbClr val="FF0000"/>
                </a:solidFill>
              </a:rPr>
              <a:t>muka</a:t>
            </a:r>
            <a:r>
              <a:rPr lang="en-US" dirty="0" smtClean="0">
                <a:solidFill>
                  <a:srgbClr val="FF0000"/>
                </a:solidFill>
              </a:rPr>
              <a:t> </a:t>
            </a:r>
            <a:r>
              <a:rPr lang="en-US" dirty="0" err="1" smtClean="0">
                <a:solidFill>
                  <a:srgbClr val="FF0000"/>
                </a:solidFill>
              </a:rPr>
              <a:t>bumi</a:t>
            </a:r>
            <a:r>
              <a:rPr lang="en-US" dirty="0" smtClean="0">
                <a:solidFill>
                  <a:srgbClr val="FF0000"/>
                </a:solidFill>
              </a:rPr>
              <a:t> </a:t>
            </a:r>
            <a:r>
              <a:rPr lang="en-US" dirty="0" err="1" smtClean="0">
                <a:solidFill>
                  <a:srgbClr val="FF0000"/>
                </a:solidFill>
              </a:rPr>
              <a:t>untuk</a:t>
            </a:r>
            <a:r>
              <a:rPr lang="en-US" dirty="0" smtClean="0">
                <a:solidFill>
                  <a:srgbClr val="FF0000"/>
                </a:solidFill>
              </a:rPr>
              <a:t> </a:t>
            </a:r>
            <a:r>
              <a:rPr lang="en-US" dirty="0" err="1" smtClean="0">
                <a:solidFill>
                  <a:srgbClr val="FF0000"/>
                </a:solidFill>
              </a:rPr>
              <a:t>memuaskan</a:t>
            </a:r>
            <a:r>
              <a:rPr lang="en-US" dirty="0" smtClean="0">
                <a:solidFill>
                  <a:srgbClr val="FF0000"/>
                </a:solidFill>
              </a:rPr>
              <a:t> </a:t>
            </a:r>
            <a:r>
              <a:rPr lang="en-US" dirty="0" err="1" smtClean="0">
                <a:solidFill>
                  <a:srgbClr val="FF0000"/>
                </a:solidFill>
              </a:rPr>
              <a:t>nafsu</a:t>
            </a:r>
            <a:r>
              <a:rPr lang="en-US" dirty="0" smtClean="0">
                <a:solidFill>
                  <a:srgbClr val="FF0000"/>
                </a:solidFill>
              </a:rPr>
              <a:t> </a:t>
            </a:r>
            <a:r>
              <a:rPr lang="en-US" dirty="0" err="1" smtClean="0">
                <a:solidFill>
                  <a:srgbClr val="FF0000"/>
                </a:solidFill>
              </a:rPr>
              <a:t>keserakahan</a:t>
            </a:r>
            <a:r>
              <a:rPr lang="en-US" dirty="0" smtClean="0">
                <a:solidFill>
                  <a:srgbClr val="FF0000"/>
                </a:solidFill>
              </a:rPr>
              <a: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a:buNone/>
            </a:pPr>
            <a:r>
              <a:rPr lang="en-US" sz="3600" dirty="0" smtClean="0"/>
              <a:t>   Kita </a:t>
            </a:r>
            <a:r>
              <a:rPr lang="en-US" sz="3600" dirty="0" err="1" smtClean="0"/>
              <a:t>tahu</a:t>
            </a:r>
            <a:r>
              <a:rPr lang="en-US" sz="3600" dirty="0" smtClean="0"/>
              <a:t> </a:t>
            </a:r>
            <a:r>
              <a:rPr lang="en-US" sz="3600" dirty="0" err="1" smtClean="0"/>
              <a:t>apa</a:t>
            </a:r>
            <a:r>
              <a:rPr lang="en-US" sz="3600" dirty="0" smtClean="0"/>
              <a:t> yang </a:t>
            </a:r>
            <a:r>
              <a:rPr lang="en-US" sz="3600" dirty="0" err="1" smtClean="0"/>
              <a:t>dilakukan</a:t>
            </a:r>
            <a:r>
              <a:rPr lang="en-US" sz="3600" dirty="0" smtClean="0"/>
              <a:t> </a:t>
            </a:r>
            <a:r>
              <a:rPr lang="en-US" sz="3600" dirty="0" err="1" smtClean="0"/>
              <a:t>oleh</a:t>
            </a:r>
            <a:r>
              <a:rPr lang="en-US" sz="3600" dirty="0" smtClean="0"/>
              <a:t> </a:t>
            </a:r>
            <a:r>
              <a:rPr lang="en-US" sz="3600" dirty="0" err="1" smtClean="0"/>
              <a:t>Nabi</a:t>
            </a:r>
            <a:r>
              <a:rPr lang="en-US" sz="3600" dirty="0" smtClean="0"/>
              <a:t> </a:t>
            </a:r>
            <a:r>
              <a:rPr lang="en-US" sz="3600" dirty="0" err="1" smtClean="0"/>
              <a:t>besar</a:t>
            </a:r>
            <a:r>
              <a:rPr lang="en-US" sz="3600" dirty="0" smtClean="0"/>
              <a:t> Muhammad SAW </a:t>
            </a:r>
            <a:r>
              <a:rPr lang="en-US" sz="3600" dirty="0" err="1" smtClean="0"/>
              <a:t>pada</a:t>
            </a:r>
            <a:r>
              <a:rPr lang="en-US" sz="3600" dirty="0" smtClean="0"/>
              <a:t> </a:t>
            </a:r>
            <a:r>
              <a:rPr lang="en-US" sz="3600" dirty="0" err="1" smtClean="0"/>
              <a:t>seorang</a:t>
            </a:r>
            <a:r>
              <a:rPr lang="en-US" sz="3600" dirty="0" smtClean="0"/>
              <a:t> </a:t>
            </a:r>
            <a:r>
              <a:rPr lang="en-US" sz="3600" dirty="0" err="1" smtClean="0"/>
              <a:t>yahudi</a:t>
            </a:r>
            <a:r>
              <a:rPr lang="en-US" sz="3600" dirty="0" smtClean="0"/>
              <a:t> </a:t>
            </a:r>
            <a:r>
              <a:rPr lang="en-US" sz="3600" dirty="0" err="1" smtClean="0"/>
              <a:t>tua</a:t>
            </a:r>
            <a:r>
              <a:rPr lang="en-US" sz="3600" dirty="0" smtClean="0"/>
              <a:t> yang </a:t>
            </a:r>
            <a:r>
              <a:rPr lang="en-US" sz="3600" dirty="0" err="1" smtClean="0"/>
              <a:t>tiap</a:t>
            </a:r>
            <a:r>
              <a:rPr lang="en-US" sz="3600" dirty="0" smtClean="0"/>
              <a:t> </a:t>
            </a:r>
            <a:r>
              <a:rPr lang="en-US" sz="3600" dirty="0" err="1" smtClean="0"/>
              <a:t>hari</a:t>
            </a:r>
            <a:r>
              <a:rPr lang="en-US" sz="3600" dirty="0" smtClean="0"/>
              <a:t> </a:t>
            </a:r>
            <a:r>
              <a:rPr lang="en-US" sz="3600" dirty="0" err="1" smtClean="0"/>
              <a:t>meludahi</a:t>
            </a:r>
            <a:r>
              <a:rPr lang="en-US" sz="3600" dirty="0" smtClean="0"/>
              <a:t> &amp; </a:t>
            </a:r>
            <a:r>
              <a:rPr lang="en-US" sz="3600" dirty="0" err="1" smtClean="0"/>
              <a:t>melempari</a:t>
            </a:r>
            <a:r>
              <a:rPr lang="en-US" sz="3600" dirty="0" smtClean="0"/>
              <a:t> </a:t>
            </a:r>
            <a:r>
              <a:rPr lang="en-US" sz="3600" dirty="0" err="1" smtClean="0"/>
              <a:t>kotoran</a:t>
            </a:r>
            <a:r>
              <a:rPr lang="en-US" sz="3600" dirty="0" smtClean="0"/>
              <a:t> </a:t>
            </a:r>
            <a:r>
              <a:rPr lang="en-US" sz="3600" dirty="0" err="1" smtClean="0"/>
              <a:t>padanya</a:t>
            </a:r>
            <a:r>
              <a:rPr lang="en-US" sz="3600" dirty="0" smtClean="0"/>
              <a:t>? </a:t>
            </a:r>
            <a:r>
              <a:rPr lang="en-US" sz="3600" dirty="0" err="1" smtClean="0"/>
              <a:t>Ia</a:t>
            </a:r>
            <a:r>
              <a:rPr lang="en-US" sz="3600" dirty="0" smtClean="0"/>
              <a:t> </a:t>
            </a:r>
            <a:r>
              <a:rPr lang="en-US" sz="3600" dirty="0" err="1" smtClean="0"/>
              <a:t>jenguk</a:t>
            </a:r>
            <a:r>
              <a:rPr lang="en-US" sz="3600" dirty="0" smtClean="0"/>
              <a:t> </a:t>
            </a:r>
            <a:r>
              <a:rPr lang="en-US" sz="3600" dirty="0" err="1" smtClean="0"/>
              <a:t>dan</a:t>
            </a:r>
            <a:r>
              <a:rPr lang="en-US" sz="3600" dirty="0" smtClean="0"/>
              <a:t> </a:t>
            </a:r>
            <a:r>
              <a:rPr lang="en-US" sz="3600" dirty="0" err="1" smtClean="0"/>
              <a:t>doakan</a:t>
            </a:r>
            <a:r>
              <a:rPr lang="en-US" sz="3600" dirty="0" smtClean="0"/>
              <a:t> sang </a:t>
            </a:r>
            <a:r>
              <a:rPr lang="en-US" sz="3600" dirty="0" err="1" smtClean="0"/>
              <a:t>yahudi</a:t>
            </a:r>
            <a:r>
              <a:rPr lang="en-US" sz="3600" dirty="0" smtClean="0"/>
              <a:t> </a:t>
            </a:r>
            <a:r>
              <a:rPr lang="en-US" sz="3600" dirty="0" err="1" smtClean="0"/>
              <a:t>ketika</a:t>
            </a:r>
            <a:r>
              <a:rPr lang="en-US" sz="3600" dirty="0" smtClean="0"/>
              <a:t> </a:t>
            </a:r>
            <a:r>
              <a:rPr lang="en-US" sz="3600" dirty="0" err="1" smtClean="0"/>
              <a:t>yahudi</a:t>
            </a:r>
            <a:r>
              <a:rPr lang="en-US" sz="3600" dirty="0" smtClean="0"/>
              <a:t> </a:t>
            </a:r>
            <a:r>
              <a:rPr lang="en-US" sz="3600" dirty="0" err="1" smtClean="0"/>
              <a:t>itu</a:t>
            </a:r>
            <a:r>
              <a:rPr lang="en-US" sz="3600" dirty="0" smtClean="0"/>
              <a:t> </a:t>
            </a:r>
            <a:r>
              <a:rPr lang="en-US" sz="3600" dirty="0" err="1" smtClean="0"/>
              <a:t>sakit</a:t>
            </a:r>
            <a:r>
              <a:rPr lang="en-US" sz="3600" dirty="0" smtClean="0"/>
              <a:t>. </a:t>
            </a:r>
            <a:endParaRPr lang="en-US" sz="36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buNone/>
            </a:pPr>
            <a:r>
              <a:rPr lang="en-US" dirty="0" smtClean="0"/>
              <a:t>    Kita </a:t>
            </a:r>
            <a:r>
              <a:rPr lang="en-US" dirty="0" err="1" smtClean="0"/>
              <a:t>tahu</a:t>
            </a:r>
            <a:r>
              <a:rPr lang="en-US" dirty="0" smtClean="0"/>
              <a:t> </a:t>
            </a:r>
            <a:r>
              <a:rPr lang="en-US" dirty="0" err="1" smtClean="0"/>
              <a:t>apa</a:t>
            </a:r>
            <a:r>
              <a:rPr lang="en-US" dirty="0" smtClean="0"/>
              <a:t> yang </a:t>
            </a:r>
            <a:r>
              <a:rPr lang="en-US" dirty="0" err="1" smtClean="0"/>
              <a:t>dilakukan</a:t>
            </a:r>
            <a:r>
              <a:rPr lang="en-US" dirty="0" smtClean="0"/>
              <a:t> </a:t>
            </a:r>
            <a:r>
              <a:rPr lang="en-US" dirty="0" err="1" smtClean="0"/>
              <a:t>Nabi</a:t>
            </a:r>
            <a:r>
              <a:rPr lang="en-US" dirty="0" smtClean="0"/>
              <a:t> Muhammad SAW </a:t>
            </a:r>
            <a:r>
              <a:rPr lang="en-US" dirty="0" err="1" smtClean="0"/>
              <a:t>pada</a:t>
            </a:r>
            <a:r>
              <a:rPr lang="en-US" dirty="0" smtClean="0"/>
              <a:t> </a:t>
            </a:r>
            <a:r>
              <a:rPr lang="en-US" dirty="0" err="1" smtClean="0"/>
              <a:t>seorang</a:t>
            </a:r>
            <a:r>
              <a:rPr lang="en-US" dirty="0" smtClean="0"/>
              <a:t> </a:t>
            </a:r>
            <a:r>
              <a:rPr lang="en-US" dirty="0" err="1" smtClean="0"/>
              <a:t>yahudi</a:t>
            </a:r>
            <a:r>
              <a:rPr lang="en-US" dirty="0" smtClean="0"/>
              <a:t> </a:t>
            </a:r>
            <a:r>
              <a:rPr lang="en-US" dirty="0" err="1" smtClean="0"/>
              <a:t>buta</a:t>
            </a:r>
            <a:r>
              <a:rPr lang="en-US" dirty="0" smtClean="0"/>
              <a:t> yang </a:t>
            </a:r>
            <a:r>
              <a:rPr lang="en-US" dirty="0" err="1" smtClean="0"/>
              <a:t>tiada</a:t>
            </a:r>
            <a:r>
              <a:rPr lang="en-US" dirty="0" smtClean="0"/>
              <a:t> </a:t>
            </a:r>
            <a:r>
              <a:rPr lang="en-US" dirty="0" err="1" smtClean="0"/>
              <a:t>hari</a:t>
            </a:r>
            <a:r>
              <a:rPr lang="en-US" dirty="0" smtClean="0"/>
              <a:t> </a:t>
            </a:r>
            <a:r>
              <a:rPr lang="en-US" dirty="0" err="1" smtClean="0"/>
              <a:t>tanpa</a:t>
            </a:r>
            <a:r>
              <a:rPr lang="en-US" dirty="0" smtClean="0"/>
              <a:t> </a:t>
            </a:r>
            <a:r>
              <a:rPr lang="en-US" dirty="0" err="1" smtClean="0"/>
              <a:t>mencacinya</a:t>
            </a:r>
            <a:r>
              <a:rPr lang="en-US" dirty="0" smtClean="0"/>
              <a:t>? </a:t>
            </a:r>
            <a:r>
              <a:rPr lang="en-US" dirty="0" err="1" smtClean="0"/>
              <a:t>Ia</a:t>
            </a:r>
            <a:r>
              <a:rPr lang="en-US" dirty="0" smtClean="0"/>
              <a:t> </a:t>
            </a:r>
            <a:r>
              <a:rPr lang="en-US" dirty="0" err="1" smtClean="0"/>
              <a:t>suapi</a:t>
            </a:r>
            <a:r>
              <a:rPr lang="en-US" dirty="0" smtClean="0"/>
              <a:t> </a:t>
            </a:r>
            <a:r>
              <a:rPr lang="en-US" dirty="0" err="1" smtClean="0"/>
              <a:t>setiap</a:t>
            </a:r>
            <a:r>
              <a:rPr lang="en-US" dirty="0" smtClean="0"/>
              <a:t> </a:t>
            </a:r>
            <a:r>
              <a:rPr lang="en-US" dirty="0" err="1" smtClean="0"/>
              <a:t>hari</a:t>
            </a:r>
            <a:r>
              <a:rPr lang="en-US" dirty="0" smtClean="0"/>
              <a:t> </a:t>
            </a:r>
            <a:r>
              <a:rPr lang="en-US" dirty="0" err="1" smtClean="0"/>
              <a:t>dengan</a:t>
            </a:r>
            <a:r>
              <a:rPr lang="en-US" dirty="0" smtClean="0"/>
              <a:t> </a:t>
            </a:r>
            <a:r>
              <a:rPr lang="en-US" dirty="0" err="1" smtClean="0"/>
              <a:t>tangannya</a:t>
            </a:r>
            <a:r>
              <a:rPr lang="en-US" dirty="0" smtClean="0"/>
              <a:t> </a:t>
            </a:r>
            <a:r>
              <a:rPr lang="en-US" dirty="0" err="1" smtClean="0"/>
              <a:t>sendiri</a:t>
            </a:r>
            <a:r>
              <a:rPr lang="en-US" dirty="0" smtClean="0"/>
              <a:t> yang </a:t>
            </a:r>
            <a:r>
              <a:rPr lang="en-US" dirty="0" err="1" smtClean="0"/>
              <a:t>mulia</a:t>
            </a:r>
            <a:r>
              <a:rPr lang="en-US" dirty="0" smtClean="0"/>
              <a:t> </a:t>
            </a:r>
            <a:r>
              <a:rPr lang="en-US" dirty="0" err="1" smtClean="0"/>
              <a:t>tanpa</a:t>
            </a:r>
            <a:r>
              <a:rPr lang="en-US" dirty="0" smtClean="0"/>
              <a:t> sang </a:t>
            </a:r>
            <a:r>
              <a:rPr lang="en-US" dirty="0" err="1" smtClean="0"/>
              <a:t>yahudi</a:t>
            </a:r>
            <a:r>
              <a:rPr lang="en-US" dirty="0" smtClean="0"/>
              <a:t> </a:t>
            </a:r>
            <a:r>
              <a:rPr lang="en-US" dirty="0" err="1" smtClean="0"/>
              <a:t>tahu</a:t>
            </a:r>
            <a:r>
              <a:rPr lang="en-US" dirty="0" smtClean="0"/>
              <a:t> </a:t>
            </a:r>
            <a:r>
              <a:rPr lang="en-US" dirty="0" err="1" smtClean="0"/>
              <a:t>bahwa</a:t>
            </a:r>
            <a:r>
              <a:rPr lang="en-US" dirty="0" smtClean="0"/>
              <a:t> yang </a:t>
            </a:r>
            <a:r>
              <a:rPr lang="en-US" dirty="0" err="1" smtClean="0"/>
              <a:t>menyuapinya</a:t>
            </a:r>
            <a:r>
              <a:rPr lang="en-US" dirty="0" smtClean="0"/>
              <a:t> </a:t>
            </a:r>
            <a:r>
              <a:rPr lang="en-US" dirty="0" err="1" smtClean="0"/>
              <a:t>adalah</a:t>
            </a:r>
            <a:r>
              <a:rPr lang="en-US" dirty="0" smtClean="0"/>
              <a:t> </a:t>
            </a:r>
            <a:r>
              <a:rPr lang="en-US" dirty="0" err="1" smtClean="0"/>
              <a:t>Nabi</a:t>
            </a:r>
            <a:r>
              <a:rPr lang="en-US" dirty="0" smtClean="0"/>
              <a:t> Muhammad SAW yang </a:t>
            </a:r>
            <a:r>
              <a:rPr lang="en-US" dirty="0" err="1" smtClean="0"/>
              <a:t>selalu</a:t>
            </a:r>
            <a:r>
              <a:rPr lang="en-US" dirty="0" smtClean="0"/>
              <a:t> </a:t>
            </a:r>
            <a:r>
              <a:rPr lang="en-US" dirty="0" err="1" smtClean="0"/>
              <a:t>ia</a:t>
            </a:r>
            <a:r>
              <a:rPr lang="en-US" dirty="0" smtClean="0"/>
              <a:t> </a:t>
            </a:r>
            <a:r>
              <a:rPr lang="en-US" dirty="0" err="1" smtClean="0"/>
              <a:t>caci</a:t>
            </a:r>
            <a:r>
              <a:rPr lang="en-US" dirty="0" smtClean="0"/>
              <a:t>.</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295400"/>
            <a:ext cx="8229600" cy="4525963"/>
          </a:xfrm>
        </p:spPr>
        <p:txBody>
          <a:bodyPr>
            <a:normAutofit lnSpcReduction="10000"/>
          </a:bodyPr>
          <a:lstStyle/>
          <a:p>
            <a:pPr algn="justLow"/>
            <a:r>
              <a:rPr lang="en-US" dirty="0" err="1" smtClean="0"/>
              <a:t>Itulah</a:t>
            </a:r>
            <a:r>
              <a:rPr lang="en-US" dirty="0" smtClean="0"/>
              <a:t> Islam. </a:t>
            </a:r>
            <a:r>
              <a:rPr lang="en-US" dirty="0" err="1" smtClean="0"/>
              <a:t>Ber-islamlah</a:t>
            </a:r>
            <a:r>
              <a:rPr lang="en-US" dirty="0" smtClean="0"/>
              <a:t> </a:t>
            </a:r>
            <a:r>
              <a:rPr lang="en-US" dirty="0" err="1" smtClean="0"/>
              <a:t>seperti</a:t>
            </a:r>
            <a:r>
              <a:rPr lang="en-US" dirty="0" smtClean="0"/>
              <a:t> Islam-</a:t>
            </a:r>
            <a:r>
              <a:rPr lang="en-US" dirty="0" err="1" smtClean="0"/>
              <a:t>nya</a:t>
            </a:r>
            <a:r>
              <a:rPr lang="en-US" dirty="0" smtClean="0"/>
              <a:t> </a:t>
            </a:r>
            <a:r>
              <a:rPr lang="en-US" dirty="0" err="1" smtClean="0"/>
              <a:t>Nabi</a:t>
            </a:r>
            <a:r>
              <a:rPr lang="en-US" dirty="0" smtClean="0"/>
              <a:t> Muhammad saw, </a:t>
            </a:r>
            <a:r>
              <a:rPr lang="en-US" dirty="0" err="1" smtClean="0"/>
              <a:t>bukan</a:t>
            </a:r>
            <a:r>
              <a:rPr lang="en-US" dirty="0" smtClean="0"/>
              <a:t> Islam ala ego </a:t>
            </a:r>
            <a:r>
              <a:rPr lang="en-US" dirty="0" err="1" smtClean="0"/>
              <a:t>kita</a:t>
            </a:r>
            <a:r>
              <a:rPr lang="en-US" dirty="0" smtClean="0"/>
              <a:t>.</a:t>
            </a:r>
          </a:p>
          <a:p>
            <a:pPr algn="justLow"/>
            <a:r>
              <a:rPr lang="en-US" dirty="0" err="1" smtClean="0"/>
              <a:t>Jangan</a:t>
            </a:r>
            <a:r>
              <a:rPr lang="en-US" dirty="0" smtClean="0"/>
              <a:t> </a:t>
            </a:r>
            <a:r>
              <a:rPr lang="en-US" dirty="0" err="1" smtClean="0"/>
              <a:t>sampai</a:t>
            </a:r>
            <a:r>
              <a:rPr lang="en-US" dirty="0" smtClean="0"/>
              <a:t> </a:t>
            </a:r>
            <a:r>
              <a:rPr lang="en-US" dirty="0" err="1" smtClean="0"/>
              <a:t>kita</a:t>
            </a:r>
            <a:r>
              <a:rPr lang="en-US" dirty="0" smtClean="0"/>
              <a:t> </a:t>
            </a:r>
            <a:r>
              <a:rPr lang="en-US" dirty="0" err="1" smtClean="0"/>
              <a:t>hanya</a:t>
            </a:r>
            <a:r>
              <a:rPr lang="en-US" dirty="0" smtClean="0"/>
              <a:t> </a:t>
            </a:r>
            <a:r>
              <a:rPr lang="en-US" dirty="0" err="1" smtClean="0"/>
              <a:t>ber-islam</a:t>
            </a:r>
            <a:r>
              <a:rPr lang="en-US" dirty="0" smtClean="0"/>
              <a:t>, </a:t>
            </a:r>
            <a:r>
              <a:rPr lang="en-US" dirty="0" err="1" smtClean="0"/>
              <a:t>tapi</a:t>
            </a:r>
            <a:r>
              <a:rPr lang="en-US" dirty="0" smtClean="0"/>
              <a:t> </a:t>
            </a:r>
            <a:r>
              <a:rPr lang="en-US" dirty="0" err="1" smtClean="0"/>
              <a:t>kita</a:t>
            </a:r>
            <a:r>
              <a:rPr lang="en-US" dirty="0" smtClean="0"/>
              <a:t> </a:t>
            </a:r>
            <a:r>
              <a:rPr lang="en-US" dirty="0" err="1" smtClean="0"/>
              <a:t>kehilangan</a:t>
            </a:r>
            <a:r>
              <a:rPr lang="en-US" dirty="0" smtClean="0"/>
              <a:t> </a:t>
            </a:r>
            <a:r>
              <a:rPr lang="en-US" dirty="0" err="1" smtClean="0"/>
              <a:t>Nabi</a:t>
            </a:r>
            <a:r>
              <a:rPr lang="en-US" dirty="0" smtClean="0"/>
              <a:t> Muhammad saw.</a:t>
            </a:r>
          </a:p>
          <a:p>
            <a:pPr algn="justLow"/>
            <a:r>
              <a:rPr lang="en-US" dirty="0" err="1" smtClean="0"/>
              <a:t>Jangan</a:t>
            </a:r>
            <a:r>
              <a:rPr lang="en-US" dirty="0" smtClean="0"/>
              <a:t> </a:t>
            </a:r>
            <a:r>
              <a:rPr lang="en-US" dirty="0" err="1" smtClean="0"/>
              <a:t>lemahkan</a:t>
            </a:r>
            <a:r>
              <a:rPr lang="en-US" dirty="0" smtClean="0"/>
              <a:t> Islam yang </a:t>
            </a:r>
            <a:r>
              <a:rPr lang="en-US" dirty="0" err="1" smtClean="0"/>
              <a:t>kuat</a:t>
            </a:r>
            <a:r>
              <a:rPr lang="en-US" dirty="0" smtClean="0"/>
              <a:t> </a:t>
            </a:r>
            <a:r>
              <a:rPr lang="en-US" dirty="0" err="1" smtClean="0"/>
              <a:t>dengan</a:t>
            </a:r>
            <a:r>
              <a:rPr lang="en-US" dirty="0" smtClean="0"/>
              <a:t> </a:t>
            </a:r>
            <a:r>
              <a:rPr lang="en-US" dirty="0" err="1" smtClean="0"/>
              <a:t>tindakan</a:t>
            </a:r>
            <a:r>
              <a:rPr lang="en-US" dirty="0" smtClean="0"/>
              <a:t> </a:t>
            </a:r>
            <a:r>
              <a:rPr lang="en-US" dirty="0" err="1" smtClean="0"/>
              <a:t>kerdil</a:t>
            </a:r>
            <a:r>
              <a:rPr lang="en-US" dirty="0" smtClean="0"/>
              <a:t> </a:t>
            </a:r>
            <a:r>
              <a:rPr lang="en-US" dirty="0" err="1" smtClean="0"/>
              <a:t>kita</a:t>
            </a:r>
            <a:r>
              <a:rPr lang="en-US" dirty="0" smtClean="0"/>
              <a:t>.</a:t>
            </a:r>
          </a:p>
          <a:p>
            <a:pPr algn="justLow"/>
            <a:r>
              <a:rPr lang="en-US" dirty="0" err="1" smtClean="0"/>
              <a:t>Jangan</a:t>
            </a:r>
            <a:r>
              <a:rPr lang="en-US" dirty="0" smtClean="0"/>
              <a:t> </a:t>
            </a:r>
            <a:r>
              <a:rPr lang="en-US" dirty="0" err="1" smtClean="0"/>
              <a:t>hinakan</a:t>
            </a:r>
            <a:r>
              <a:rPr lang="en-US" dirty="0" smtClean="0"/>
              <a:t> Islam yang </a:t>
            </a:r>
            <a:r>
              <a:rPr lang="en-US" dirty="0" err="1" smtClean="0"/>
              <a:t>suci</a:t>
            </a:r>
            <a:r>
              <a:rPr lang="en-US" dirty="0" smtClean="0"/>
              <a:t> </a:t>
            </a:r>
            <a:r>
              <a:rPr lang="en-US" dirty="0" err="1" smtClean="0"/>
              <a:t>dengan</a:t>
            </a:r>
            <a:r>
              <a:rPr lang="en-US" dirty="0" smtClean="0"/>
              <a:t> </a:t>
            </a:r>
            <a:r>
              <a:rPr lang="en-US" dirty="0" err="1" smtClean="0"/>
              <a:t>perbuatan</a:t>
            </a:r>
            <a:r>
              <a:rPr lang="en-US" dirty="0" smtClean="0"/>
              <a:t> </a:t>
            </a:r>
            <a:r>
              <a:rPr lang="en-US" dirty="0" err="1" smtClean="0"/>
              <a:t>nista</a:t>
            </a:r>
            <a:r>
              <a:rPr lang="en-US" dirty="0" smtClean="0"/>
              <a:t> </a:t>
            </a:r>
            <a:r>
              <a:rPr lang="en-US" dirty="0" err="1" smtClean="0"/>
              <a:t>kita</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 Agama (</a:t>
            </a:r>
            <a:r>
              <a:rPr lang="ar-SA" dirty="0" smtClean="0"/>
              <a:t>الدين</a:t>
            </a:r>
            <a:r>
              <a:rPr lang="en-US" dirty="0" smtClean="0"/>
              <a:t>)</a:t>
            </a:r>
            <a:endParaRPr lang="en-US" dirty="0"/>
          </a:p>
        </p:txBody>
      </p:sp>
      <p:sp>
        <p:nvSpPr>
          <p:cNvPr id="3" name="Content Placeholder 2"/>
          <p:cNvSpPr>
            <a:spLocks noGrp="1"/>
          </p:cNvSpPr>
          <p:nvPr>
            <p:ph idx="1"/>
          </p:nvPr>
        </p:nvSpPr>
        <p:spPr>
          <a:xfrm>
            <a:off x="457200" y="2514600"/>
            <a:ext cx="8229600" cy="3810000"/>
          </a:xfrm>
        </p:spPr>
        <p:txBody>
          <a:bodyPr>
            <a:normAutofit/>
          </a:bodyPr>
          <a:lstStyle/>
          <a:p>
            <a:pPr marL="274320" lvl="0" indent="-274320" algn="justLow" rtl="1">
              <a:spcBef>
                <a:spcPts val="600"/>
              </a:spcBef>
              <a:buClr>
                <a:srgbClr val="F4E7ED"/>
              </a:buClr>
              <a:buSzPct val="73000"/>
              <a:buFont typeface="Wingdings 2"/>
              <a:buChar char=""/>
            </a:pPr>
            <a:r>
              <a:rPr lang="ar-SA" sz="4400" dirty="0" smtClean="0">
                <a:solidFill>
                  <a:prstClr val="black"/>
                </a:solidFill>
                <a:latin typeface="Cambria"/>
                <a:cs typeface="Times New Roman"/>
              </a:rPr>
              <a:t>اَلدِّيْنُ [اَى الدِّيْنُ الْاِسْلَامِيُّ] اَلدِّيْنُ جَاءَبِهِ مُحَمَّدُ صَلَّى اللهُ عَلَيْهِ وَسَلَّمَ هُوَمَااَنْزَلَهُ اللهُ فِى الْقُرْانَ وَمَا جَاءَتْ بِهِ السَّنَةُ الصَّحِيْحَةُ مِنَ الْاَوَامِرِوَالنَّوَاهِى وَالْاِرْشَادَاةِ لِصَلَاحِ الْعِبَادِ دُالنْيَاهُمْ وَاُخْرَاهُمْ.  </a:t>
            </a:r>
            <a:endParaRPr lang="en-US" sz="4400" dirty="0" smtClean="0">
              <a:solidFill>
                <a:prstClr val="black"/>
              </a:solidFill>
              <a:latin typeface="Cambria"/>
            </a:endParaRPr>
          </a:p>
          <a:p>
            <a:endParaRPr lang="en-US" sz="4400" dirty="0" smtClean="0"/>
          </a:p>
          <a:p>
            <a:pPr algn="justLow"/>
            <a:endParaRPr lang="en-US" sz="4400" dirty="0" smtClean="0"/>
          </a:p>
          <a:p>
            <a:pPr algn="r" rtl="1">
              <a:buNone/>
            </a:pPr>
            <a:endParaRPr lang="en-US" sz="4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Autofit/>
          </a:bodyPr>
          <a:lstStyle/>
          <a:p>
            <a:r>
              <a:rPr lang="it-IT" sz="2400" dirty="0" smtClean="0"/>
              <a:t>MARI KITA RENUNGKAN BERSAMA, APA BENAR KITA SEPERTI INI.</a:t>
            </a:r>
            <a:endParaRPr lang="en-US" sz="2400" dirty="0"/>
          </a:p>
        </p:txBody>
      </p:sp>
      <p:sp>
        <p:nvSpPr>
          <p:cNvPr id="3" name="Content Placeholder 2"/>
          <p:cNvSpPr>
            <a:spLocks noGrp="1"/>
          </p:cNvSpPr>
          <p:nvPr>
            <p:ph idx="1"/>
          </p:nvPr>
        </p:nvSpPr>
        <p:spPr>
          <a:xfrm>
            <a:off x="457200" y="2484437"/>
            <a:ext cx="8229600" cy="4525963"/>
          </a:xfrm>
        </p:spPr>
        <p:txBody>
          <a:bodyPr/>
          <a:lstStyle/>
          <a:p>
            <a:r>
              <a:rPr lang="en-US" dirty="0" err="1" smtClean="0"/>
              <a:t>Orang</a:t>
            </a:r>
            <a:r>
              <a:rPr lang="en-US" dirty="0" smtClean="0"/>
              <a:t> </a:t>
            </a:r>
            <a:r>
              <a:rPr lang="en-US" dirty="0" err="1" smtClean="0"/>
              <a:t>Konghucu</a:t>
            </a:r>
            <a:r>
              <a:rPr lang="en-US" dirty="0" smtClean="0"/>
              <a:t> </a:t>
            </a:r>
            <a:r>
              <a:rPr lang="en-US" dirty="0" err="1" smtClean="0"/>
              <a:t>bergaya</a:t>
            </a:r>
            <a:r>
              <a:rPr lang="en-US" dirty="0" smtClean="0"/>
              <a:t> </a:t>
            </a:r>
            <a:r>
              <a:rPr lang="en-US" dirty="0" err="1" smtClean="0"/>
              <a:t>kechina</a:t>
            </a:r>
            <a:r>
              <a:rPr lang="en-US" dirty="0" smtClean="0"/>
              <a:t> </a:t>
            </a:r>
            <a:r>
              <a:rPr lang="en-US" dirty="0" err="1" smtClean="0"/>
              <a:t>chinaan</a:t>
            </a:r>
            <a:r>
              <a:rPr lang="en-US" dirty="0" smtClean="0"/>
              <a:t> :    DIAM.</a:t>
            </a:r>
          </a:p>
          <a:p>
            <a:r>
              <a:rPr lang="en-US" dirty="0" err="1" smtClean="0"/>
              <a:t>Orang</a:t>
            </a:r>
            <a:r>
              <a:rPr lang="en-US" dirty="0" smtClean="0"/>
              <a:t> </a:t>
            </a:r>
            <a:r>
              <a:rPr lang="en-US" dirty="0" err="1" smtClean="0"/>
              <a:t>Nasrani</a:t>
            </a:r>
            <a:r>
              <a:rPr lang="en-US" dirty="0" smtClean="0"/>
              <a:t> </a:t>
            </a:r>
            <a:r>
              <a:rPr lang="en-US" dirty="0" err="1" smtClean="0"/>
              <a:t>bergaya</a:t>
            </a:r>
            <a:r>
              <a:rPr lang="en-US" dirty="0" smtClean="0"/>
              <a:t> </a:t>
            </a:r>
            <a:r>
              <a:rPr lang="en-US" dirty="0" err="1" smtClean="0"/>
              <a:t>ke</a:t>
            </a:r>
            <a:r>
              <a:rPr lang="en-US" dirty="0" smtClean="0"/>
              <a:t> eropa2an :    DIAM</a:t>
            </a:r>
          </a:p>
          <a:p>
            <a:r>
              <a:rPr lang="en-US" dirty="0" err="1" smtClean="0"/>
              <a:t>Orang</a:t>
            </a:r>
            <a:r>
              <a:rPr lang="en-US" dirty="0" smtClean="0"/>
              <a:t> Islam </a:t>
            </a:r>
            <a:r>
              <a:rPr lang="en-US" dirty="0" err="1" smtClean="0"/>
              <a:t>bergaya</a:t>
            </a:r>
            <a:r>
              <a:rPr lang="en-US" dirty="0" smtClean="0"/>
              <a:t> kearab2an : </a:t>
            </a:r>
            <a:r>
              <a:rPr lang="en-US" dirty="0" err="1" smtClean="0"/>
              <a:t>Ada</a:t>
            </a:r>
            <a:r>
              <a:rPr lang="en-US" dirty="0" smtClean="0"/>
              <a:t> </a:t>
            </a:r>
            <a:r>
              <a:rPr lang="en-US" dirty="0" err="1" smtClean="0"/>
              <a:t>yg</a:t>
            </a:r>
            <a:r>
              <a:rPr lang="en-US" dirty="0" smtClean="0"/>
              <a:t> </a:t>
            </a:r>
            <a:r>
              <a:rPr lang="en-US" dirty="0" err="1" smtClean="0"/>
              <a:t>komen</a:t>
            </a:r>
            <a:r>
              <a:rPr lang="en-US" dirty="0" smtClean="0"/>
              <a:t>       "</a:t>
            </a:r>
            <a:r>
              <a:rPr lang="en-US" dirty="0" err="1" smtClean="0"/>
              <a:t>Kadrun</a:t>
            </a:r>
            <a:r>
              <a:rPr lang="en-US" dirty="0" smtClean="0"/>
              <a:t>", "</a:t>
            </a:r>
            <a:r>
              <a:rPr lang="en-US" dirty="0" err="1" smtClean="0"/>
              <a:t>Ini</a:t>
            </a:r>
            <a:r>
              <a:rPr lang="en-US" dirty="0" smtClean="0"/>
              <a:t> Indonesia, </a:t>
            </a:r>
            <a:r>
              <a:rPr lang="en-US" dirty="0" err="1" smtClean="0"/>
              <a:t>bukan</a:t>
            </a:r>
            <a:r>
              <a:rPr lang="en-US" dirty="0" smtClean="0"/>
              <a:t> Arab" </a:t>
            </a:r>
            <a:r>
              <a:rPr lang="en-US" dirty="0" err="1" smtClean="0"/>
              <a:t>dsb</a:t>
            </a:r>
            <a:r>
              <a:rPr lang="en-US" dirty="0" smtClean="0"/>
              <a:t>.</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Biksu</a:t>
            </a:r>
            <a:r>
              <a:rPr lang="en-US" dirty="0" smtClean="0"/>
              <a:t> </a:t>
            </a:r>
            <a:r>
              <a:rPr lang="en-US" dirty="0" err="1" smtClean="0"/>
              <a:t>nggak</a:t>
            </a:r>
            <a:r>
              <a:rPr lang="en-US" dirty="0" smtClean="0"/>
              <a:t> </a:t>
            </a:r>
            <a:r>
              <a:rPr lang="en-US" dirty="0" err="1" smtClean="0"/>
              <a:t>nikah</a:t>
            </a:r>
            <a:r>
              <a:rPr lang="en-US" dirty="0" smtClean="0"/>
              <a:t> :    DIAM</a:t>
            </a:r>
          </a:p>
          <a:p>
            <a:r>
              <a:rPr lang="en-US" dirty="0" err="1" smtClean="0"/>
              <a:t>Pendeta</a:t>
            </a:r>
            <a:r>
              <a:rPr lang="en-US" dirty="0" smtClean="0"/>
              <a:t> </a:t>
            </a:r>
            <a:r>
              <a:rPr lang="en-US" dirty="0" err="1" smtClean="0"/>
              <a:t>nggak</a:t>
            </a:r>
            <a:r>
              <a:rPr lang="en-US" dirty="0" smtClean="0"/>
              <a:t> </a:t>
            </a:r>
            <a:r>
              <a:rPr lang="en-US" dirty="0" err="1" smtClean="0"/>
              <a:t>nikah</a:t>
            </a:r>
            <a:r>
              <a:rPr lang="en-US" dirty="0" smtClean="0"/>
              <a:t> :     DIAM</a:t>
            </a:r>
          </a:p>
          <a:p>
            <a:r>
              <a:rPr lang="en-US" dirty="0" err="1" smtClean="0"/>
              <a:t>Orang</a:t>
            </a:r>
            <a:r>
              <a:rPr lang="en-US" dirty="0" smtClean="0"/>
              <a:t> Hindu </a:t>
            </a:r>
            <a:r>
              <a:rPr lang="en-US" dirty="0" err="1" smtClean="0"/>
              <a:t>nggak</a:t>
            </a:r>
            <a:r>
              <a:rPr lang="en-US" dirty="0" smtClean="0"/>
              <a:t> </a:t>
            </a:r>
            <a:r>
              <a:rPr lang="en-US" dirty="0" err="1" smtClean="0"/>
              <a:t>makan</a:t>
            </a:r>
            <a:r>
              <a:rPr lang="en-US" dirty="0" smtClean="0"/>
              <a:t> </a:t>
            </a:r>
            <a:r>
              <a:rPr lang="en-US" dirty="0" err="1" smtClean="0"/>
              <a:t>sapi</a:t>
            </a:r>
            <a:r>
              <a:rPr lang="en-US" dirty="0" smtClean="0"/>
              <a:t> :    DIAM</a:t>
            </a:r>
          </a:p>
          <a:p>
            <a:r>
              <a:rPr lang="en-US" dirty="0" err="1" smtClean="0"/>
              <a:t>Orang</a:t>
            </a:r>
            <a:r>
              <a:rPr lang="en-US" dirty="0" smtClean="0"/>
              <a:t> Islam </a:t>
            </a:r>
            <a:r>
              <a:rPr lang="en-US" dirty="0" err="1" smtClean="0"/>
              <a:t>berjenggot</a:t>
            </a:r>
            <a:r>
              <a:rPr lang="en-US" dirty="0" smtClean="0"/>
              <a:t>, </a:t>
            </a:r>
            <a:r>
              <a:rPr lang="en-US" dirty="0" err="1" smtClean="0"/>
              <a:t>celana</a:t>
            </a:r>
            <a:r>
              <a:rPr lang="en-US" dirty="0" smtClean="0"/>
              <a:t> </a:t>
            </a:r>
            <a:r>
              <a:rPr lang="en-US" dirty="0" err="1" smtClean="0"/>
              <a:t>cingkrang</a:t>
            </a:r>
            <a:r>
              <a:rPr lang="en-US" dirty="0" smtClean="0"/>
              <a:t>: </a:t>
            </a:r>
            <a:r>
              <a:rPr lang="en-US" dirty="0" err="1" smtClean="0"/>
              <a:t>Ada</a:t>
            </a:r>
            <a:r>
              <a:rPr lang="en-US" dirty="0" smtClean="0"/>
              <a:t> </a:t>
            </a:r>
            <a:r>
              <a:rPr lang="en-US" dirty="0" err="1" smtClean="0"/>
              <a:t>yg</a:t>
            </a:r>
            <a:r>
              <a:rPr lang="en-US" dirty="0" smtClean="0"/>
              <a:t> </a:t>
            </a:r>
            <a:r>
              <a:rPr lang="en-US" dirty="0" err="1" smtClean="0"/>
              <a:t>komen</a:t>
            </a:r>
            <a:r>
              <a:rPr lang="en-US" dirty="0" smtClean="0"/>
              <a:t>        "</a:t>
            </a:r>
            <a:r>
              <a:rPr lang="en-US" dirty="0" err="1" smtClean="0"/>
              <a:t>teroris</a:t>
            </a:r>
            <a:r>
              <a:rPr lang="en-US" dirty="0" smtClean="0"/>
              <a:t>", "</a:t>
            </a:r>
            <a:r>
              <a:rPr lang="en-US" dirty="0" err="1" smtClean="0"/>
              <a:t>Wahabi</a:t>
            </a:r>
            <a:r>
              <a:rPr lang="en-US" dirty="0" smtClean="0"/>
              <a:t>", "</a:t>
            </a:r>
            <a:r>
              <a:rPr lang="en-US" dirty="0" err="1" smtClean="0"/>
              <a:t>Kadrun</a:t>
            </a:r>
            <a:r>
              <a:rPr lang="en-US" dirty="0" smtClean="0"/>
              <a:t> (</a:t>
            </a:r>
            <a:r>
              <a:rPr lang="en-US" dirty="0" err="1" smtClean="0"/>
              <a:t>lagi</a:t>
            </a:r>
            <a:r>
              <a:rPr lang="en-US" dirty="0" smtClean="0"/>
              <a:t>).</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Biksu</a:t>
            </a:r>
            <a:r>
              <a:rPr lang="en-US" dirty="0" smtClean="0"/>
              <a:t> </a:t>
            </a:r>
            <a:r>
              <a:rPr lang="en-US" dirty="0" err="1" smtClean="0"/>
              <a:t>ada</a:t>
            </a:r>
            <a:r>
              <a:rPr lang="en-US" dirty="0" smtClean="0"/>
              <a:t> </a:t>
            </a:r>
            <a:r>
              <a:rPr lang="en-US" dirty="0" err="1" smtClean="0"/>
              <a:t>tanda</a:t>
            </a:r>
            <a:r>
              <a:rPr lang="en-US" dirty="0" smtClean="0"/>
              <a:t> </a:t>
            </a:r>
            <a:r>
              <a:rPr lang="en-US" dirty="0" err="1" smtClean="0"/>
              <a:t>hitam</a:t>
            </a:r>
            <a:r>
              <a:rPr lang="en-US" dirty="0" smtClean="0"/>
              <a:t> </a:t>
            </a:r>
            <a:r>
              <a:rPr lang="en-US" dirty="0" err="1" smtClean="0"/>
              <a:t>di</a:t>
            </a:r>
            <a:r>
              <a:rPr lang="en-US" dirty="0" smtClean="0"/>
              <a:t> </a:t>
            </a:r>
            <a:r>
              <a:rPr lang="en-US" dirty="0" err="1" smtClean="0"/>
              <a:t>dahi</a:t>
            </a:r>
            <a:r>
              <a:rPr lang="en-US" dirty="0" smtClean="0"/>
              <a:t> :    DIAM</a:t>
            </a:r>
          </a:p>
          <a:p>
            <a:r>
              <a:rPr lang="en-US" dirty="0" smtClean="0"/>
              <a:t>Muslim </a:t>
            </a:r>
            <a:r>
              <a:rPr lang="en-US" dirty="0" err="1" smtClean="0"/>
              <a:t>ada</a:t>
            </a:r>
            <a:r>
              <a:rPr lang="en-US" dirty="0" smtClean="0"/>
              <a:t> </a:t>
            </a:r>
            <a:r>
              <a:rPr lang="en-US" dirty="0" err="1" smtClean="0"/>
              <a:t>tanda</a:t>
            </a:r>
            <a:r>
              <a:rPr lang="en-US" dirty="0" smtClean="0"/>
              <a:t> </a:t>
            </a:r>
            <a:r>
              <a:rPr lang="en-US" dirty="0" err="1" smtClean="0"/>
              <a:t>hitam</a:t>
            </a:r>
            <a:r>
              <a:rPr lang="en-US" dirty="0" smtClean="0"/>
              <a:t> </a:t>
            </a:r>
            <a:r>
              <a:rPr lang="en-US" dirty="0" err="1" smtClean="0"/>
              <a:t>di</a:t>
            </a:r>
            <a:r>
              <a:rPr lang="en-US" dirty="0" smtClean="0"/>
              <a:t> </a:t>
            </a:r>
            <a:r>
              <a:rPr lang="en-US" dirty="0" err="1" smtClean="0"/>
              <a:t>dahi</a:t>
            </a:r>
            <a:r>
              <a:rPr lang="en-US" dirty="0" smtClean="0"/>
              <a:t> : </a:t>
            </a:r>
            <a:r>
              <a:rPr lang="en-US" dirty="0" err="1" smtClean="0"/>
              <a:t>Ada</a:t>
            </a:r>
            <a:r>
              <a:rPr lang="en-US" dirty="0" smtClean="0"/>
              <a:t> </a:t>
            </a:r>
            <a:r>
              <a:rPr lang="en-US" dirty="0" err="1" smtClean="0"/>
              <a:t>yg</a:t>
            </a:r>
            <a:r>
              <a:rPr lang="en-US" dirty="0" smtClean="0"/>
              <a:t> </a:t>
            </a:r>
            <a:r>
              <a:rPr lang="en-US" dirty="0" err="1" smtClean="0"/>
              <a:t>komen</a:t>
            </a:r>
            <a:r>
              <a:rPr lang="en-US" dirty="0" smtClean="0"/>
              <a:t>     "</a:t>
            </a:r>
            <a:r>
              <a:rPr lang="en-US" dirty="0" err="1" smtClean="0"/>
              <a:t>jidat</a:t>
            </a:r>
            <a:r>
              <a:rPr lang="en-US" dirty="0" smtClean="0"/>
              <a:t> </a:t>
            </a:r>
            <a:r>
              <a:rPr lang="en-US" dirty="0" err="1" smtClean="0"/>
              <a:t>gosong</a:t>
            </a:r>
            <a:r>
              <a:rPr lang="en-US" dirty="0" smtClean="0"/>
              <a:t>", "</a:t>
            </a:r>
            <a:r>
              <a:rPr lang="en-US" dirty="0" err="1" smtClean="0"/>
              <a:t>Wahabi</a:t>
            </a:r>
            <a:r>
              <a:rPr lang="en-US" dirty="0" smtClean="0"/>
              <a:t>".</a:t>
            </a:r>
          </a:p>
          <a:p>
            <a:r>
              <a:rPr lang="en-US" dirty="0" err="1" smtClean="0"/>
              <a:t>Biarawati</a:t>
            </a:r>
            <a:r>
              <a:rPr lang="en-US" dirty="0" smtClean="0"/>
              <a:t> </a:t>
            </a:r>
            <a:r>
              <a:rPr lang="en-US" dirty="0" err="1" smtClean="0"/>
              <a:t>pakai</a:t>
            </a:r>
            <a:r>
              <a:rPr lang="en-US" dirty="0" smtClean="0"/>
              <a:t> </a:t>
            </a:r>
            <a:r>
              <a:rPr lang="en-US" dirty="0" err="1" smtClean="0"/>
              <a:t>kerudung</a:t>
            </a:r>
            <a:r>
              <a:rPr lang="en-US" dirty="0" smtClean="0"/>
              <a:t> :   DIAM_</a:t>
            </a:r>
          </a:p>
          <a:p>
            <a:r>
              <a:rPr lang="en-US" dirty="0" err="1" smtClean="0"/>
              <a:t>Muslimah</a:t>
            </a:r>
            <a:r>
              <a:rPr lang="en-US" dirty="0" smtClean="0"/>
              <a:t> </a:t>
            </a:r>
            <a:r>
              <a:rPr lang="en-US" dirty="0" err="1" smtClean="0"/>
              <a:t>pakai</a:t>
            </a:r>
            <a:r>
              <a:rPr lang="en-US" dirty="0" smtClean="0"/>
              <a:t> </a:t>
            </a:r>
            <a:r>
              <a:rPr lang="en-US" dirty="0" err="1" smtClean="0"/>
              <a:t>hijab</a:t>
            </a:r>
            <a:r>
              <a:rPr lang="en-US" dirty="0" smtClean="0"/>
              <a:t> : </a:t>
            </a:r>
            <a:r>
              <a:rPr lang="en-US" dirty="0" err="1" smtClean="0"/>
              <a:t>ada</a:t>
            </a:r>
            <a:r>
              <a:rPr lang="en-US" dirty="0" smtClean="0"/>
              <a:t> </a:t>
            </a:r>
            <a:r>
              <a:rPr lang="en-US" dirty="0" err="1" smtClean="0"/>
              <a:t>yg</a:t>
            </a:r>
            <a:r>
              <a:rPr lang="en-US" dirty="0" smtClean="0"/>
              <a:t> </a:t>
            </a:r>
            <a:r>
              <a:rPr lang="en-US" dirty="0" err="1" smtClean="0"/>
              <a:t>komen</a:t>
            </a:r>
            <a:r>
              <a:rPr lang="en-US" dirty="0" smtClean="0"/>
              <a:t>    "</a:t>
            </a:r>
            <a:r>
              <a:rPr lang="en-US" dirty="0" err="1" smtClean="0"/>
              <a:t>lupa</a:t>
            </a:r>
            <a:r>
              <a:rPr lang="en-US" dirty="0" smtClean="0"/>
              <a:t> </a:t>
            </a:r>
            <a:r>
              <a:rPr lang="en-US" dirty="0" err="1" smtClean="0"/>
              <a:t>budaya</a:t>
            </a:r>
            <a:r>
              <a:rPr lang="en-US" dirty="0" smtClean="0"/>
              <a:t> Indonesia", "</a:t>
            </a:r>
            <a:r>
              <a:rPr lang="en-US" dirty="0" err="1" smtClean="0"/>
              <a:t>bagusan</a:t>
            </a:r>
            <a:r>
              <a:rPr lang="en-US" dirty="0" smtClean="0"/>
              <a:t> </a:t>
            </a:r>
            <a:r>
              <a:rPr lang="en-US" dirty="0" err="1" smtClean="0"/>
              <a:t>kebaya</a:t>
            </a:r>
            <a:r>
              <a:rPr lang="en-US" dirty="0" smtClean="0"/>
              <a:t>" </a:t>
            </a:r>
            <a:r>
              <a:rPr lang="en-US" dirty="0" err="1" smtClean="0"/>
              <a:t>dll</a:t>
            </a:r>
            <a:r>
              <a:rPr lang="en-US" dirty="0" smtClean="0"/>
              <a:t>.</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r>
              <a:rPr lang="en-US" dirty="0" smtClean="0"/>
              <a:t>Raja </a:t>
            </a:r>
            <a:r>
              <a:rPr lang="en-US" dirty="0" err="1" smtClean="0"/>
              <a:t>punya</a:t>
            </a:r>
            <a:r>
              <a:rPr lang="en-US" dirty="0" smtClean="0"/>
              <a:t> </a:t>
            </a:r>
            <a:r>
              <a:rPr lang="en-US" dirty="0" err="1" smtClean="0"/>
              <a:t>selir</a:t>
            </a:r>
            <a:r>
              <a:rPr lang="en-US" dirty="0" smtClean="0"/>
              <a:t> </a:t>
            </a:r>
            <a:r>
              <a:rPr lang="en-US" dirty="0" err="1" smtClean="0"/>
              <a:t>banyak</a:t>
            </a:r>
            <a:r>
              <a:rPr lang="en-US" dirty="0" smtClean="0"/>
              <a:t> :   DIAM_</a:t>
            </a:r>
          </a:p>
          <a:p>
            <a:r>
              <a:rPr lang="en-US" dirty="0" err="1" smtClean="0"/>
              <a:t>Ada</a:t>
            </a:r>
            <a:r>
              <a:rPr lang="en-US" dirty="0" smtClean="0"/>
              <a:t> yang </a:t>
            </a:r>
            <a:r>
              <a:rPr lang="en-US" dirty="0" err="1" smtClean="0"/>
              <a:t>nikah</a:t>
            </a:r>
            <a:r>
              <a:rPr lang="en-US" dirty="0" smtClean="0"/>
              <a:t> </a:t>
            </a:r>
            <a:r>
              <a:rPr lang="en-US" dirty="0" err="1" smtClean="0"/>
              <a:t>lebih</a:t>
            </a:r>
            <a:r>
              <a:rPr lang="en-US" dirty="0" smtClean="0"/>
              <a:t> </a:t>
            </a:r>
            <a:r>
              <a:rPr lang="en-US" dirty="0" err="1" smtClean="0"/>
              <a:t>dari</a:t>
            </a:r>
            <a:r>
              <a:rPr lang="en-US" dirty="0" smtClean="0"/>
              <a:t> </a:t>
            </a:r>
            <a:r>
              <a:rPr lang="en-US" smtClean="0"/>
              <a:t>1  </a:t>
            </a:r>
            <a:r>
              <a:rPr lang="en-US" dirty="0" smtClean="0"/>
              <a:t>:   </a:t>
            </a:r>
            <a:r>
              <a:rPr lang="en-US" dirty="0" err="1" smtClean="0"/>
              <a:t>Flamboyan</a:t>
            </a:r>
            <a:endParaRPr lang="en-US" dirty="0" smtClean="0"/>
          </a:p>
          <a:p>
            <a:r>
              <a:rPr lang="en-US" dirty="0" err="1" smtClean="0"/>
              <a:t>Ustadz</a:t>
            </a:r>
            <a:r>
              <a:rPr lang="en-US" dirty="0" smtClean="0"/>
              <a:t> </a:t>
            </a:r>
            <a:r>
              <a:rPr lang="en-US" dirty="0" err="1" smtClean="0"/>
              <a:t>poligami</a:t>
            </a:r>
            <a:r>
              <a:rPr lang="en-US" dirty="0" smtClean="0"/>
              <a:t> : </a:t>
            </a:r>
            <a:r>
              <a:rPr lang="en-US" dirty="0" err="1" smtClean="0"/>
              <a:t>ada</a:t>
            </a:r>
            <a:r>
              <a:rPr lang="en-US" dirty="0" smtClean="0"/>
              <a:t> </a:t>
            </a:r>
            <a:r>
              <a:rPr lang="en-US" dirty="0" err="1" smtClean="0"/>
              <a:t>yg</a:t>
            </a:r>
            <a:r>
              <a:rPr lang="en-US" dirty="0" smtClean="0"/>
              <a:t> </a:t>
            </a:r>
            <a:r>
              <a:rPr lang="en-US" dirty="0" err="1" smtClean="0"/>
              <a:t>komen</a:t>
            </a:r>
            <a:r>
              <a:rPr lang="en-US" dirty="0" smtClean="0"/>
              <a:t>    "</a:t>
            </a:r>
            <a:r>
              <a:rPr lang="en-US" dirty="0" err="1" smtClean="0"/>
              <a:t>Otak</a:t>
            </a:r>
            <a:r>
              <a:rPr lang="en-US" dirty="0" smtClean="0"/>
              <a:t> </a:t>
            </a:r>
            <a:r>
              <a:rPr lang="en-US" dirty="0" err="1" smtClean="0"/>
              <a:t>selangkangan</a:t>
            </a:r>
            <a:r>
              <a:rPr lang="en-US" dirty="0" smtClean="0"/>
              <a:t>", </a:t>
            </a:r>
            <a:r>
              <a:rPr lang="en-US" dirty="0" err="1" smtClean="0"/>
              <a:t>dll</a:t>
            </a:r>
            <a:endParaRPr lang="en-US" dirty="0" smtClean="0"/>
          </a:p>
          <a:p>
            <a:r>
              <a:rPr lang="en-US" dirty="0" err="1" smtClean="0"/>
              <a:t>Orang</a:t>
            </a:r>
            <a:r>
              <a:rPr lang="en-US" dirty="0" smtClean="0"/>
              <a:t> </a:t>
            </a:r>
            <a:r>
              <a:rPr lang="en-US" dirty="0" err="1" smtClean="0"/>
              <a:t>ngomong</a:t>
            </a:r>
            <a:r>
              <a:rPr lang="en-US" dirty="0" smtClean="0"/>
              <a:t> kebarat2an :    DIAM</a:t>
            </a:r>
          </a:p>
          <a:p>
            <a:r>
              <a:rPr lang="en-US" dirty="0" err="1" smtClean="0"/>
              <a:t>Orang</a:t>
            </a:r>
            <a:r>
              <a:rPr lang="en-US" dirty="0" smtClean="0"/>
              <a:t> </a:t>
            </a:r>
            <a:r>
              <a:rPr lang="en-US" dirty="0" err="1" smtClean="0"/>
              <a:t>ngomong</a:t>
            </a:r>
            <a:r>
              <a:rPr lang="en-US" dirty="0" smtClean="0"/>
              <a:t> kechina2an :    DIAM</a:t>
            </a:r>
          </a:p>
          <a:p>
            <a:r>
              <a:rPr lang="en-US" dirty="0" smtClean="0"/>
              <a:t>Muslim </a:t>
            </a:r>
            <a:r>
              <a:rPr lang="en-US" dirty="0" err="1" smtClean="0"/>
              <a:t>ngomong</a:t>
            </a:r>
            <a:r>
              <a:rPr lang="en-US" dirty="0" smtClean="0"/>
              <a:t> kearab2 an: </a:t>
            </a:r>
            <a:r>
              <a:rPr lang="en-US" dirty="0" err="1" smtClean="0"/>
              <a:t>ada</a:t>
            </a:r>
            <a:r>
              <a:rPr lang="en-US" dirty="0" smtClean="0"/>
              <a:t> </a:t>
            </a:r>
            <a:r>
              <a:rPr lang="en-US" dirty="0" err="1" smtClean="0"/>
              <a:t>yg</a:t>
            </a:r>
            <a:r>
              <a:rPr lang="en-US" dirty="0" smtClean="0"/>
              <a:t> </a:t>
            </a:r>
            <a:r>
              <a:rPr lang="en-US" dirty="0" err="1" smtClean="0"/>
              <a:t>komen</a:t>
            </a:r>
            <a:r>
              <a:rPr lang="en-US" dirty="0" smtClean="0"/>
              <a:t> "</a:t>
            </a:r>
            <a:r>
              <a:rPr lang="en-US" dirty="0" err="1" smtClean="0"/>
              <a:t>sok</a:t>
            </a:r>
            <a:r>
              <a:rPr lang="en-US" dirty="0" smtClean="0"/>
              <a:t> </a:t>
            </a:r>
            <a:r>
              <a:rPr lang="en-US" dirty="0" err="1" smtClean="0"/>
              <a:t>alim</a:t>
            </a:r>
            <a:r>
              <a:rPr lang="en-US" dirty="0" smtClean="0"/>
              <a:t>", "</a:t>
            </a:r>
            <a:r>
              <a:rPr lang="en-US" dirty="0" err="1" smtClean="0"/>
              <a:t>ini</a:t>
            </a:r>
            <a:r>
              <a:rPr lang="en-US" dirty="0" smtClean="0"/>
              <a:t> </a:t>
            </a:r>
            <a:r>
              <a:rPr lang="en-US" dirty="0" err="1" smtClean="0"/>
              <a:t>bukan</a:t>
            </a:r>
            <a:r>
              <a:rPr lang="en-US" dirty="0" smtClean="0"/>
              <a:t> Arab ", </a:t>
            </a:r>
            <a:r>
              <a:rPr lang="en-US" dirty="0" err="1" smtClean="0"/>
              <a:t>dsb</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rmAutofit/>
          </a:bodyPr>
          <a:lstStyle/>
          <a:p>
            <a:r>
              <a:rPr lang="en-US" dirty="0" err="1" smtClean="0"/>
              <a:t>Lucunya</a:t>
            </a:r>
            <a:r>
              <a:rPr lang="en-US" dirty="0" smtClean="0"/>
              <a:t>, </a:t>
            </a:r>
            <a:r>
              <a:rPr lang="en-US" dirty="0" err="1" smtClean="0"/>
              <a:t>ini</a:t>
            </a:r>
            <a:r>
              <a:rPr lang="en-US" dirty="0" smtClean="0"/>
              <a:t> </a:t>
            </a:r>
            <a:r>
              <a:rPr lang="en-US" dirty="0" err="1" smtClean="0"/>
              <a:t>terjadi</a:t>
            </a:r>
            <a:r>
              <a:rPr lang="en-US" dirty="0" smtClean="0"/>
              <a:t> </a:t>
            </a:r>
            <a:r>
              <a:rPr lang="en-US" dirty="0" err="1" smtClean="0"/>
              <a:t>di</a:t>
            </a:r>
            <a:r>
              <a:rPr lang="en-US" dirty="0" smtClean="0"/>
              <a:t> </a:t>
            </a:r>
            <a:r>
              <a:rPr lang="en-US" dirty="0" err="1" smtClean="0"/>
              <a:t>negara</a:t>
            </a:r>
            <a:r>
              <a:rPr lang="en-US" dirty="0" smtClean="0"/>
              <a:t> MAYORITAS </a:t>
            </a:r>
            <a:r>
              <a:rPr lang="en-US" dirty="0" err="1" smtClean="0"/>
              <a:t>muslim</a:t>
            </a:r>
            <a:r>
              <a:rPr lang="en-US" dirty="0" smtClean="0"/>
              <a:t>.</a:t>
            </a:r>
          </a:p>
          <a:p>
            <a:r>
              <a:rPr lang="en-US" dirty="0" err="1" smtClean="0"/>
              <a:t>Lebih</a:t>
            </a:r>
            <a:r>
              <a:rPr lang="en-US" dirty="0" smtClean="0"/>
              <a:t> </a:t>
            </a:r>
            <a:r>
              <a:rPr lang="en-US" dirty="0" err="1" smtClean="0"/>
              <a:t>lucunya</a:t>
            </a:r>
            <a:r>
              <a:rPr lang="en-US" dirty="0" smtClean="0"/>
              <a:t> </a:t>
            </a:r>
            <a:r>
              <a:rPr lang="en-US" dirty="0" err="1" smtClean="0"/>
              <a:t>lagi</a:t>
            </a:r>
            <a:r>
              <a:rPr lang="en-US" dirty="0" smtClean="0"/>
              <a:t> yang komen2 </a:t>
            </a:r>
            <a:r>
              <a:rPr lang="en-US" dirty="0" err="1" smtClean="0"/>
              <a:t>seperti</a:t>
            </a:r>
            <a:r>
              <a:rPr lang="en-US" dirty="0" smtClean="0"/>
              <a:t> </a:t>
            </a:r>
            <a:r>
              <a:rPr lang="en-US" dirty="0" err="1" smtClean="0"/>
              <a:t>di</a:t>
            </a:r>
            <a:r>
              <a:rPr lang="en-US" dirty="0" smtClean="0"/>
              <a:t> </a:t>
            </a:r>
            <a:r>
              <a:rPr lang="en-US" dirty="0" err="1" smtClean="0"/>
              <a:t>atas</a:t>
            </a:r>
            <a:r>
              <a:rPr lang="en-US" dirty="0" smtClean="0"/>
              <a:t> </a:t>
            </a:r>
            <a:r>
              <a:rPr lang="en-US" dirty="0" err="1" smtClean="0"/>
              <a:t>juga</a:t>
            </a:r>
            <a:r>
              <a:rPr lang="en-US" dirty="0" smtClean="0"/>
              <a:t> </a:t>
            </a:r>
            <a:r>
              <a:rPr lang="en-US" dirty="0" err="1" smtClean="0"/>
              <a:t>kadang</a:t>
            </a:r>
            <a:r>
              <a:rPr lang="en-US" dirty="0" smtClean="0"/>
              <a:t> </a:t>
            </a:r>
            <a:r>
              <a:rPr lang="en-US" dirty="0" err="1" smtClean="0"/>
              <a:t>juga</a:t>
            </a:r>
            <a:r>
              <a:rPr lang="en-US" dirty="0" smtClean="0"/>
              <a:t> ORANG-ORANG YANG MENGAKU ISLAM JUGA.</a:t>
            </a:r>
          </a:p>
          <a:p>
            <a:r>
              <a:rPr lang="en-US" dirty="0" err="1" smtClean="0">
                <a:solidFill>
                  <a:srgbClr val="FF0000"/>
                </a:solidFill>
              </a:rPr>
              <a:t>Biasakan</a:t>
            </a:r>
            <a:r>
              <a:rPr lang="en-US" dirty="0" smtClean="0">
                <a:solidFill>
                  <a:srgbClr val="FF0000"/>
                </a:solidFill>
              </a:rPr>
              <a:t> </a:t>
            </a:r>
            <a:r>
              <a:rPr lang="en-US" dirty="0" err="1" smtClean="0">
                <a:solidFill>
                  <a:srgbClr val="FF0000"/>
                </a:solidFill>
              </a:rPr>
              <a:t>yg</a:t>
            </a:r>
            <a:r>
              <a:rPr lang="en-US" dirty="0" smtClean="0">
                <a:solidFill>
                  <a:srgbClr val="FF0000"/>
                </a:solidFill>
              </a:rPr>
              <a:t> </a:t>
            </a:r>
            <a:r>
              <a:rPr lang="en-US" dirty="0" err="1" smtClean="0">
                <a:solidFill>
                  <a:srgbClr val="FF0000"/>
                </a:solidFill>
              </a:rPr>
              <a:t>benar</a:t>
            </a:r>
            <a:r>
              <a:rPr lang="en-US" dirty="0" smtClean="0">
                <a:solidFill>
                  <a:srgbClr val="FF0000"/>
                </a:solidFill>
              </a:rPr>
              <a:t>, </a:t>
            </a:r>
            <a:r>
              <a:rPr lang="en-US" dirty="0" err="1" smtClean="0">
                <a:solidFill>
                  <a:srgbClr val="FF0000"/>
                </a:solidFill>
              </a:rPr>
              <a:t>bukan</a:t>
            </a:r>
            <a:r>
              <a:rPr lang="en-US" dirty="0" smtClean="0">
                <a:solidFill>
                  <a:srgbClr val="FF0000"/>
                </a:solidFill>
              </a:rPr>
              <a:t> </a:t>
            </a:r>
            <a:r>
              <a:rPr lang="en-US" dirty="0" err="1" smtClean="0">
                <a:solidFill>
                  <a:srgbClr val="FF0000"/>
                </a:solidFill>
              </a:rPr>
              <a:t>membenarkan</a:t>
            </a:r>
            <a:r>
              <a:rPr lang="en-US" dirty="0" smtClean="0">
                <a:solidFill>
                  <a:srgbClr val="FF0000"/>
                </a:solidFill>
              </a:rPr>
              <a:t> </a:t>
            </a:r>
            <a:r>
              <a:rPr lang="en-US" dirty="0" err="1" smtClean="0">
                <a:solidFill>
                  <a:srgbClr val="FF0000"/>
                </a:solidFill>
              </a:rPr>
              <a:t>yg</a:t>
            </a:r>
            <a:r>
              <a:rPr lang="en-US" dirty="0" smtClean="0">
                <a:solidFill>
                  <a:srgbClr val="FF0000"/>
                </a:solidFill>
              </a:rPr>
              <a:t> </a:t>
            </a:r>
            <a:r>
              <a:rPr lang="en-US" dirty="0" err="1" smtClean="0">
                <a:solidFill>
                  <a:srgbClr val="FF0000"/>
                </a:solidFill>
              </a:rPr>
              <a:t>biasa</a:t>
            </a:r>
            <a:r>
              <a:rPr lang="en-US" dirty="0" smtClean="0"/>
              <a: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8637"/>
            <a:ext cx="8229600" cy="4525963"/>
          </a:xfrm>
        </p:spPr>
        <p:txBody>
          <a:bodyPr/>
          <a:lstStyle/>
          <a:p>
            <a:pPr algn="justLow"/>
            <a:r>
              <a:rPr lang="en-US" dirty="0" smtClean="0"/>
              <a:t>Yang </a:t>
            </a:r>
            <a:r>
              <a:rPr lang="en-US" dirty="0" err="1" smtClean="0"/>
              <a:t>perlu</a:t>
            </a:r>
            <a:r>
              <a:rPr lang="en-US" dirty="0" smtClean="0"/>
              <a:t> </a:t>
            </a:r>
            <a:r>
              <a:rPr lang="en-US" dirty="0" err="1" smtClean="0"/>
              <a:t>diingat</a:t>
            </a:r>
            <a:r>
              <a:rPr lang="en-US" dirty="0" smtClean="0"/>
              <a:t> </a:t>
            </a:r>
            <a:r>
              <a:rPr lang="en-US" dirty="0" err="1" smtClean="0"/>
              <a:t>dan</a:t>
            </a:r>
            <a:r>
              <a:rPr lang="en-US" dirty="0" smtClean="0"/>
              <a:t> </a:t>
            </a:r>
            <a:r>
              <a:rPr lang="en-US" dirty="0" err="1" smtClean="0"/>
              <a:t>menjadi</a:t>
            </a:r>
            <a:r>
              <a:rPr lang="en-US" dirty="0" smtClean="0"/>
              <a:t> </a:t>
            </a:r>
            <a:r>
              <a:rPr lang="en-US" dirty="0" err="1" smtClean="0"/>
              <a:t>perhatian</a:t>
            </a:r>
            <a:r>
              <a:rPr lang="en-US" dirty="0" smtClean="0"/>
              <a:t> </a:t>
            </a:r>
            <a:r>
              <a:rPr lang="en-US" dirty="0" err="1" smtClean="0"/>
              <a:t>kita</a:t>
            </a:r>
            <a:r>
              <a:rPr lang="en-US" dirty="0" smtClean="0"/>
              <a:t>, </a:t>
            </a:r>
            <a:r>
              <a:rPr lang="en-US" dirty="0" err="1" smtClean="0"/>
              <a:t>kalau</a:t>
            </a:r>
            <a:r>
              <a:rPr lang="en-US" dirty="0" smtClean="0"/>
              <a:t> </a:t>
            </a:r>
            <a:r>
              <a:rPr lang="en-US" dirty="0" err="1" smtClean="0"/>
              <a:t>masalah</a:t>
            </a:r>
            <a:r>
              <a:rPr lang="en-US" dirty="0" smtClean="0"/>
              <a:t> agama (</a:t>
            </a:r>
            <a:r>
              <a:rPr lang="en-US" dirty="0" err="1" smtClean="0"/>
              <a:t>ibadah</a:t>
            </a:r>
            <a:r>
              <a:rPr lang="en-US" dirty="0" smtClean="0"/>
              <a:t>) </a:t>
            </a:r>
            <a:r>
              <a:rPr lang="en-US" dirty="0" err="1" smtClean="0"/>
              <a:t>Laksanakan</a:t>
            </a:r>
            <a:r>
              <a:rPr lang="en-US" dirty="0" smtClean="0"/>
              <a:t> </a:t>
            </a:r>
            <a:r>
              <a:rPr lang="en-US" dirty="0" err="1" smtClean="0"/>
              <a:t>apa-apa</a:t>
            </a:r>
            <a:r>
              <a:rPr lang="en-US" dirty="0" smtClean="0"/>
              <a:t> yang  </a:t>
            </a:r>
            <a:r>
              <a:rPr lang="en-US" dirty="0" err="1" smtClean="0"/>
              <a:t>telah</a:t>
            </a:r>
            <a:r>
              <a:rPr lang="en-US" dirty="0" smtClean="0"/>
              <a:t> </a:t>
            </a:r>
            <a:r>
              <a:rPr lang="en-US" dirty="0" err="1" smtClean="0"/>
              <a:t>ditetapkan</a:t>
            </a:r>
            <a:r>
              <a:rPr lang="en-US" dirty="0" smtClean="0"/>
              <a:t> </a:t>
            </a:r>
            <a:r>
              <a:rPr lang="en-US" dirty="0" err="1" smtClean="0"/>
              <a:t>oleh</a:t>
            </a:r>
            <a:r>
              <a:rPr lang="en-US" dirty="0" smtClean="0"/>
              <a:t> Allah </a:t>
            </a:r>
            <a:r>
              <a:rPr lang="en-US" dirty="0" err="1" smtClean="0"/>
              <a:t>dan</a:t>
            </a:r>
            <a:r>
              <a:rPr lang="en-US" dirty="0" smtClean="0"/>
              <a:t> </a:t>
            </a:r>
            <a:r>
              <a:rPr lang="en-US" dirty="0" err="1" smtClean="0"/>
              <a:t>Rasulnya</a:t>
            </a:r>
            <a:r>
              <a:rPr lang="en-US" dirty="0" smtClean="0"/>
              <a:t>, </a:t>
            </a:r>
            <a:r>
              <a:rPr lang="en-US" dirty="0" err="1" smtClean="0"/>
              <a:t>dengan</a:t>
            </a:r>
            <a:r>
              <a:rPr lang="en-US" dirty="0" smtClean="0"/>
              <a:t> </a:t>
            </a:r>
            <a:r>
              <a:rPr lang="en-US" dirty="0" err="1" smtClean="0"/>
              <a:t>tidak</a:t>
            </a:r>
            <a:r>
              <a:rPr lang="en-US" dirty="0" smtClean="0"/>
              <a:t> </a:t>
            </a:r>
            <a:r>
              <a:rPr lang="en-US" dirty="0" err="1" smtClean="0"/>
              <a:t>mendustakan</a:t>
            </a:r>
            <a:r>
              <a:rPr lang="en-US" dirty="0" smtClean="0"/>
              <a:t> </a:t>
            </a:r>
            <a:r>
              <a:rPr lang="en-US" dirty="0" err="1" smtClean="0"/>
              <a:t>ketetapan</a:t>
            </a:r>
            <a:r>
              <a:rPr lang="en-US" dirty="0" smtClean="0"/>
              <a:t> Allah, </a:t>
            </a:r>
            <a:r>
              <a:rPr lang="en-US" dirty="0" err="1" smtClean="0"/>
              <a:t>serta</a:t>
            </a:r>
            <a:r>
              <a:rPr lang="en-US" dirty="0" smtClean="0"/>
              <a:t> </a:t>
            </a:r>
            <a:r>
              <a:rPr lang="en-US" dirty="0" err="1" smtClean="0"/>
              <a:t>mengamalkan</a:t>
            </a:r>
            <a:r>
              <a:rPr lang="en-US" dirty="0" smtClean="0"/>
              <a:t> </a:t>
            </a:r>
            <a:r>
              <a:rPr lang="en-US" dirty="0" err="1" smtClean="0"/>
              <a:t>suatu</a:t>
            </a:r>
            <a:r>
              <a:rPr lang="en-US" dirty="0" smtClean="0"/>
              <a:t> </a:t>
            </a:r>
            <a:r>
              <a:rPr lang="en-US" dirty="0" err="1" smtClean="0"/>
              <a:t>amalan</a:t>
            </a:r>
            <a:r>
              <a:rPr lang="en-US" dirty="0" smtClean="0"/>
              <a:t> (</a:t>
            </a:r>
            <a:r>
              <a:rPr lang="en-US" dirty="0" err="1" smtClean="0"/>
              <a:t>ibadah</a:t>
            </a:r>
            <a:r>
              <a:rPr lang="en-US" dirty="0" smtClean="0"/>
              <a:t>) </a:t>
            </a:r>
            <a:r>
              <a:rPr lang="en-US" dirty="0" err="1" smtClean="0"/>
              <a:t>dengan</a:t>
            </a:r>
            <a:r>
              <a:rPr lang="en-US" dirty="0" smtClean="0"/>
              <a:t> </a:t>
            </a:r>
            <a:r>
              <a:rPr lang="en-US" dirty="0" err="1" smtClean="0"/>
              <a:t>mengetahui</a:t>
            </a:r>
            <a:r>
              <a:rPr lang="en-US" dirty="0" smtClean="0"/>
              <a:t> </a:t>
            </a:r>
            <a:r>
              <a:rPr lang="en-US" dirty="0" err="1" smtClean="0"/>
              <a:t>sumbernya</a:t>
            </a:r>
            <a:r>
              <a:rPr lang="en-US" dirty="0" smtClean="0"/>
              <a:t> (</a:t>
            </a:r>
            <a:r>
              <a:rPr lang="en-US" dirty="0" err="1" smtClean="0"/>
              <a:t>dasar</a:t>
            </a:r>
            <a:r>
              <a:rPr lang="en-US" dirty="0" smtClean="0"/>
              <a:t>) </a:t>
            </a:r>
            <a:r>
              <a:rPr lang="en-US" dirty="0" err="1" smtClean="0"/>
              <a:t>hukumnya</a:t>
            </a:r>
            <a:r>
              <a:rPr lang="en-US" dirty="0" smtClean="0"/>
              <a:t>. </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2400" b="1" dirty="0" smtClean="0"/>
              <a:t>1.  </a:t>
            </a:r>
            <a:r>
              <a:rPr lang="en-US" sz="2400" b="1" dirty="0" err="1" smtClean="0"/>
              <a:t>Beribadah</a:t>
            </a:r>
            <a:r>
              <a:rPr lang="en-US" sz="2400" b="1" dirty="0" smtClean="0"/>
              <a:t> </a:t>
            </a:r>
            <a:r>
              <a:rPr lang="en-US" sz="2400" b="1" dirty="0" err="1" smtClean="0"/>
              <a:t>Pada</a:t>
            </a:r>
            <a:r>
              <a:rPr lang="en-US" sz="2400" b="1" dirty="0" smtClean="0"/>
              <a:t> Allah </a:t>
            </a:r>
            <a:r>
              <a:rPr lang="en-US" sz="2400" b="1" dirty="0" err="1" smtClean="0"/>
              <a:t>Tidak</a:t>
            </a:r>
            <a:r>
              <a:rPr lang="en-US" sz="2400" b="1" dirty="0" smtClean="0"/>
              <a:t> </a:t>
            </a:r>
            <a:r>
              <a:rPr lang="en-US" sz="2400" b="1" dirty="0" err="1" smtClean="0"/>
              <a:t>Taklid</a:t>
            </a:r>
            <a:endParaRPr lang="en-US" sz="2400" b="1" dirty="0"/>
          </a:p>
        </p:txBody>
      </p:sp>
      <p:pic>
        <p:nvPicPr>
          <p:cNvPr id="4" name="Picture 2"/>
          <p:cNvPicPr>
            <a:picLocks noGrp="1" noChangeAspect="1" noChangeArrowheads="1"/>
          </p:cNvPicPr>
          <p:nvPr>
            <p:ph idx="1"/>
          </p:nvPr>
        </p:nvPicPr>
        <p:blipFill>
          <a:blip r:embed="rId2"/>
          <a:srcRect/>
          <a:stretch>
            <a:fillRect/>
          </a:stretch>
        </p:blipFill>
        <p:spPr bwMode="auto">
          <a:xfrm>
            <a:off x="457200" y="1924050"/>
            <a:ext cx="8229600" cy="666750"/>
          </a:xfrm>
          <a:prstGeom prst="rect">
            <a:avLst/>
          </a:prstGeom>
          <a:noFill/>
          <a:ln w="9525">
            <a:noFill/>
            <a:miter lim="800000"/>
            <a:headEnd/>
            <a:tailEnd/>
          </a:ln>
        </p:spPr>
      </p:pic>
      <p:sp>
        <p:nvSpPr>
          <p:cNvPr id="5" name="Rectangle 4"/>
          <p:cNvSpPr/>
          <p:nvPr/>
        </p:nvSpPr>
        <p:spPr>
          <a:xfrm>
            <a:off x="1143000" y="2819400"/>
            <a:ext cx="7467600" cy="3046988"/>
          </a:xfrm>
          <a:prstGeom prst="rect">
            <a:avLst/>
          </a:prstGeom>
        </p:spPr>
        <p:txBody>
          <a:bodyPr wrap="square">
            <a:spAutoFit/>
          </a:bodyPr>
          <a:lstStyle/>
          <a:p>
            <a:pPr algn="just"/>
            <a:r>
              <a:rPr lang="en-US" sz="3200" dirty="0" smtClean="0"/>
              <a:t> Al-</a:t>
            </a:r>
            <a:r>
              <a:rPr lang="en-US" sz="3200" dirty="0" err="1" smtClean="0"/>
              <a:t>Israk</a:t>
            </a:r>
            <a:r>
              <a:rPr lang="en-US" sz="3200" dirty="0" smtClean="0"/>
              <a:t> 17;036. Dan </a:t>
            </a:r>
            <a:r>
              <a:rPr lang="en-US" sz="3200" dirty="0" err="1" smtClean="0"/>
              <a:t>janganlah</a:t>
            </a:r>
            <a:r>
              <a:rPr lang="en-US" sz="3200" dirty="0" smtClean="0"/>
              <a:t> </a:t>
            </a:r>
            <a:r>
              <a:rPr lang="en-US" sz="3200" dirty="0" err="1" smtClean="0"/>
              <a:t>kamu</a:t>
            </a:r>
            <a:r>
              <a:rPr lang="en-US" sz="3200" dirty="0" smtClean="0"/>
              <a:t> </a:t>
            </a:r>
            <a:r>
              <a:rPr lang="en-US" sz="3200" dirty="0" err="1" smtClean="0"/>
              <a:t>mengikuti</a:t>
            </a:r>
            <a:r>
              <a:rPr lang="en-US" sz="3200" dirty="0" smtClean="0"/>
              <a:t> </a:t>
            </a:r>
            <a:r>
              <a:rPr lang="en-US" sz="3200" dirty="0" err="1" smtClean="0"/>
              <a:t>apa</a:t>
            </a:r>
            <a:r>
              <a:rPr lang="en-US" sz="3200" dirty="0" smtClean="0"/>
              <a:t> yang </a:t>
            </a:r>
            <a:r>
              <a:rPr lang="en-US" sz="3200" dirty="0" err="1" smtClean="0"/>
              <a:t>kamu</a:t>
            </a:r>
            <a:r>
              <a:rPr lang="en-US" sz="3200" dirty="0" smtClean="0"/>
              <a:t> </a:t>
            </a:r>
            <a:r>
              <a:rPr lang="en-US" sz="3200" dirty="0" err="1" smtClean="0"/>
              <a:t>tidak</a:t>
            </a:r>
            <a:r>
              <a:rPr lang="en-US" sz="3200" dirty="0" smtClean="0"/>
              <a:t> </a:t>
            </a:r>
            <a:r>
              <a:rPr lang="en-US" sz="3200" dirty="0" err="1" smtClean="0"/>
              <a:t>mempunyai</a:t>
            </a:r>
            <a:r>
              <a:rPr lang="en-US" sz="3200" dirty="0" smtClean="0"/>
              <a:t> </a:t>
            </a:r>
            <a:r>
              <a:rPr lang="en-US" sz="3200" dirty="0" err="1" smtClean="0"/>
              <a:t>pengetahuan</a:t>
            </a:r>
            <a:r>
              <a:rPr lang="en-US" sz="3200" dirty="0" smtClean="0"/>
              <a:t> </a:t>
            </a:r>
            <a:r>
              <a:rPr lang="en-US" sz="3200" dirty="0" err="1" smtClean="0"/>
              <a:t>tentangnya</a:t>
            </a:r>
            <a:r>
              <a:rPr lang="en-US" sz="3200" dirty="0" smtClean="0"/>
              <a:t>. </a:t>
            </a:r>
            <a:r>
              <a:rPr lang="en-US" sz="3200" b="1" dirty="0" err="1" smtClean="0"/>
              <a:t>Sesungguhnya</a:t>
            </a:r>
            <a:r>
              <a:rPr lang="en-US" sz="3200" b="1" dirty="0" smtClean="0"/>
              <a:t> </a:t>
            </a:r>
            <a:r>
              <a:rPr lang="en-US" sz="3200" b="1" dirty="0" err="1" smtClean="0"/>
              <a:t>pendengaran</a:t>
            </a:r>
            <a:r>
              <a:rPr lang="en-US" sz="3200" b="1" dirty="0" smtClean="0"/>
              <a:t>, </a:t>
            </a:r>
            <a:r>
              <a:rPr lang="en-US" sz="3200" b="1" dirty="0" err="1" smtClean="0"/>
              <a:t>penglihatan</a:t>
            </a:r>
            <a:r>
              <a:rPr lang="en-US" sz="3200" b="1" dirty="0" smtClean="0"/>
              <a:t> </a:t>
            </a:r>
            <a:r>
              <a:rPr lang="en-US" sz="3200" b="1" dirty="0" err="1" smtClean="0"/>
              <a:t>dan</a:t>
            </a:r>
            <a:r>
              <a:rPr lang="en-US" sz="3200" b="1" dirty="0" smtClean="0"/>
              <a:t> </a:t>
            </a:r>
            <a:r>
              <a:rPr lang="en-US" sz="3200" b="1" dirty="0" err="1" smtClean="0"/>
              <a:t>hati</a:t>
            </a:r>
            <a:r>
              <a:rPr lang="en-US" sz="3200" b="1" dirty="0" smtClean="0"/>
              <a:t>, </a:t>
            </a:r>
            <a:r>
              <a:rPr lang="en-US" sz="3200" b="1" dirty="0" err="1" smtClean="0"/>
              <a:t>semuanya</a:t>
            </a:r>
            <a:r>
              <a:rPr lang="en-US" sz="3200" b="1" dirty="0" smtClean="0"/>
              <a:t> </a:t>
            </a:r>
            <a:r>
              <a:rPr lang="en-US" sz="3200" b="1" dirty="0" err="1" smtClean="0"/>
              <a:t>itu</a:t>
            </a:r>
            <a:r>
              <a:rPr lang="en-US" sz="3200" b="1" dirty="0" smtClean="0"/>
              <a:t> </a:t>
            </a:r>
            <a:r>
              <a:rPr lang="en-US" sz="3200" b="1" dirty="0" err="1" smtClean="0">
                <a:solidFill>
                  <a:srgbClr val="FF0000"/>
                </a:solidFill>
              </a:rPr>
              <a:t>akan</a:t>
            </a:r>
            <a:r>
              <a:rPr lang="en-US" sz="3200" b="1" dirty="0" smtClean="0">
                <a:solidFill>
                  <a:srgbClr val="FF0000"/>
                </a:solidFill>
              </a:rPr>
              <a:t> </a:t>
            </a:r>
            <a:r>
              <a:rPr lang="en-US" sz="3200" b="1" dirty="0" err="1" smtClean="0">
                <a:solidFill>
                  <a:srgbClr val="FF0000"/>
                </a:solidFill>
              </a:rPr>
              <a:t>diminta</a:t>
            </a:r>
            <a:r>
              <a:rPr lang="en-US" sz="3200" b="1" dirty="0" smtClean="0">
                <a:solidFill>
                  <a:srgbClr val="FF0000"/>
                </a:solidFill>
              </a:rPr>
              <a:t> </a:t>
            </a:r>
            <a:r>
              <a:rPr lang="en-US" sz="3200" b="1" dirty="0" err="1" smtClean="0">
                <a:solidFill>
                  <a:srgbClr val="FF0000"/>
                </a:solidFill>
              </a:rPr>
              <a:t>pertanggungan</a:t>
            </a:r>
            <a:r>
              <a:rPr lang="en-US" sz="3200" b="1" dirty="0" smtClean="0">
                <a:solidFill>
                  <a:srgbClr val="FF0000"/>
                </a:solidFill>
              </a:rPr>
              <a:t> </a:t>
            </a:r>
            <a:r>
              <a:rPr lang="en-US" sz="3200" b="1" dirty="0" err="1" smtClean="0">
                <a:solidFill>
                  <a:srgbClr val="FF0000"/>
                </a:solidFill>
              </a:rPr>
              <a:t>jawabnya</a:t>
            </a:r>
            <a:r>
              <a:rPr lang="en-US" sz="3200" dirty="0" smtClean="0">
                <a:solidFill>
                  <a:srgbClr val="FF0000"/>
                </a:solidFill>
              </a:rPr>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2800" b="1" dirty="0" smtClean="0"/>
              <a:t>2. </a:t>
            </a:r>
            <a:r>
              <a:rPr lang="en-US" sz="2800" b="1" dirty="0" err="1" smtClean="0"/>
              <a:t>Melaksakan</a:t>
            </a:r>
            <a:r>
              <a:rPr lang="en-US" sz="2800" b="1" dirty="0" smtClean="0"/>
              <a:t> </a:t>
            </a:r>
            <a:r>
              <a:rPr lang="en-US" sz="2800" b="1" dirty="0" err="1" smtClean="0"/>
              <a:t>ketetapan</a:t>
            </a:r>
            <a:r>
              <a:rPr lang="en-US" sz="2800" b="1" dirty="0" smtClean="0"/>
              <a:t> Allah</a:t>
            </a:r>
            <a:endParaRPr lang="en-US" sz="2800" b="1" dirty="0"/>
          </a:p>
        </p:txBody>
      </p:sp>
      <p:pic>
        <p:nvPicPr>
          <p:cNvPr id="1026" name="Picture 2"/>
          <p:cNvPicPr>
            <a:picLocks noGrp="1" noChangeAspect="1" noChangeArrowheads="1"/>
          </p:cNvPicPr>
          <p:nvPr>
            <p:ph idx="1"/>
          </p:nvPr>
        </p:nvPicPr>
        <p:blipFill>
          <a:blip r:embed="rId2"/>
          <a:srcRect/>
          <a:stretch>
            <a:fillRect/>
          </a:stretch>
        </p:blipFill>
        <p:spPr bwMode="auto">
          <a:xfrm>
            <a:off x="1066800" y="1924050"/>
            <a:ext cx="7010400" cy="1428750"/>
          </a:xfrm>
          <a:prstGeom prst="rect">
            <a:avLst/>
          </a:prstGeom>
          <a:noFill/>
          <a:ln w="9525">
            <a:noFill/>
            <a:miter lim="800000"/>
            <a:headEnd/>
            <a:tailEnd/>
          </a:ln>
          <a:effectLst/>
        </p:spPr>
      </p:pic>
      <p:sp>
        <p:nvSpPr>
          <p:cNvPr id="5" name="Rectangle 4"/>
          <p:cNvSpPr/>
          <p:nvPr/>
        </p:nvSpPr>
        <p:spPr>
          <a:xfrm>
            <a:off x="1066800" y="3429000"/>
            <a:ext cx="7086600" cy="2677656"/>
          </a:xfrm>
          <a:prstGeom prst="rect">
            <a:avLst/>
          </a:prstGeom>
        </p:spPr>
        <p:txBody>
          <a:bodyPr wrap="square">
            <a:spAutoFit/>
          </a:bodyPr>
          <a:lstStyle/>
          <a:p>
            <a:pPr algn="justLow"/>
            <a:r>
              <a:rPr lang="en-US" sz="2400" dirty="0" smtClean="0"/>
              <a:t>Al-</a:t>
            </a:r>
            <a:r>
              <a:rPr lang="en-US" sz="2400" dirty="0" err="1" smtClean="0"/>
              <a:t>Ahzab</a:t>
            </a:r>
            <a:r>
              <a:rPr lang="en-US" sz="2400" dirty="0" smtClean="0"/>
              <a:t>, 33;36. Dan </a:t>
            </a:r>
            <a:r>
              <a:rPr lang="en-US" sz="2400" dirty="0" err="1" smtClean="0"/>
              <a:t>tidaklah</a:t>
            </a:r>
            <a:r>
              <a:rPr lang="en-US" sz="2400" dirty="0" smtClean="0"/>
              <a:t> </a:t>
            </a:r>
            <a:r>
              <a:rPr lang="en-US" sz="2400" dirty="0" err="1" smtClean="0"/>
              <a:t>patut</a:t>
            </a:r>
            <a:r>
              <a:rPr lang="en-US" sz="2400" dirty="0" smtClean="0"/>
              <a:t> </a:t>
            </a:r>
            <a:r>
              <a:rPr lang="en-US" sz="2400" dirty="0" err="1" smtClean="0"/>
              <a:t>bagi</a:t>
            </a:r>
            <a:r>
              <a:rPr lang="en-US" sz="2400" dirty="0" smtClean="0"/>
              <a:t> </a:t>
            </a:r>
            <a:r>
              <a:rPr lang="en-US" sz="2400" dirty="0" err="1" smtClean="0"/>
              <a:t>laki-laki</a:t>
            </a:r>
            <a:r>
              <a:rPr lang="en-US" sz="2400" dirty="0" smtClean="0"/>
              <a:t> yang </a:t>
            </a:r>
            <a:r>
              <a:rPr lang="en-US" sz="2400" dirty="0" err="1" smtClean="0"/>
              <a:t>mu'min</a:t>
            </a:r>
            <a:r>
              <a:rPr lang="en-US" sz="2400" dirty="0" smtClean="0"/>
              <a:t> </a:t>
            </a:r>
            <a:r>
              <a:rPr lang="en-US" sz="2400" dirty="0" err="1" smtClean="0"/>
              <a:t>dan</a:t>
            </a:r>
            <a:r>
              <a:rPr lang="en-US" sz="2400" dirty="0" smtClean="0"/>
              <a:t> </a:t>
            </a:r>
            <a:r>
              <a:rPr lang="en-US" sz="2400" dirty="0" err="1" smtClean="0"/>
              <a:t>tidak</a:t>
            </a:r>
            <a:r>
              <a:rPr lang="en-US" sz="2400" dirty="0" smtClean="0"/>
              <a:t> (pula) </a:t>
            </a:r>
            <a:r>
              <a:rPr lang="en-US" sz="2400" dirty="0" err="1" smtClean="0"/>
              <a:t>bagi</a:t>
            </a:r>
            <a:r>
              <a:rPr lang="en-US" sz="2400" dirty="0" smtClean="0"/>
              <a:t> </a:t>
            </a:r>
            <a:r>
              <a:rPr lang="en-US" sz="2400" dirty="0" err="1" smtClean="0"/>
              <a:t>perempuan</a:t>
            </a:r>
            <a:r>
              <a:rPr lang="en-US" sz="2400" dirty="0" smtClean="0"/>
              <a:t> yang </a:t>
            </a:r>
            <a:r>
              <a:rPr lang="en-US" sz="2400" dirty="0" err="1" smtClean="0"/>
              <a:t>mu'min</a:t>
            </a:r>
            <a:r>
              <a:rPr lang="en-US" sz="2400" dirty="0" smtClean="0"/>
              <a:t>, </a:t>
            </a:r>
            <a:r>
              <a:rPr lang="en-US" sz="2400" b="1" dirty="0" err="1" smtClean="0"/>
              <a:t>apabila</a:t>
            </a:r>
            <a:r>
              <a:rPr lang="en-US" sz="2400" b="1" dirty="0" smtClean="0"/>
              <a:t> Allah </a:t>
            </a:r>
            <a:r>
              <a:rPr lang="en-US" sz="2400" b="1" dirty="0" err="1" smtClean="0"/>
              <a:t>dan</a:t>
            </a:r>
            <a:r>
              <a:rPr lang="en-US" sz="2400" b="1" dirty="0" smtClean="0"/>
              <a:t> </a:t>
            </a:r>
            <a:r>
              <a:rPr lang="en-US" sz="2400" b="1" dirty="0" err="1" smtClean="0"/>
              <a:t>Rasul-Nya</a:t>
            </a:r>
            <a:r>
              <a:rPr lang="en-US" sz="2400" b="1" dirty="0" smtClean="0"/>
              <a:t> </a:t>
            </a:r>
            <a:r>
              <a:rPr lang="en-US" sz="2400" b="1" dirty="0" err="1" smtClean="0"/>
              <a:t>telah</a:t>
            </a:r>
            <a:r>
              <a:rPr lang="en-US" sz="2400" b="1" dirty="0" smtClean="0"/>
              <a:t> </a:t>
            </a:r>
            <a:r>
              <a:rPr lang="en-US" sz="2400" b="1" dirty="0" err="1" smtClean="0"/>
              <a:t>menetapkan</a:t>
            </a:r>
            <a:r>
              <a:rPr lang="en-US" sz="2400" b="1" dirty="0" smtClean="0"/>
              <a:t> </a:t>
            </a:r>
            <a:r>
              <a:rPr lang="en-US" sz="2400" b="1" dirty="0" err="1" smtClean="0"/>
              <a:t>suatu</a:t>
            </a:r>
            <a:r>
              <a:rPr lang="en-US" sz="2400" b="1" dirty="0" smtClean="0"/>
              <a:t> </a:t>
            </a:r>
            <a:r>
              <a:rPr lang="en-US" sz="2400" b="1" dirty="0" err="1" smtClean="0"/>
              <a:t>ketetapan</a:t>
            </a:r>
            <a:r>
              <a:rPr lang="en-US" sz="2400" b="1" dirty="0" smtClean="0"/>
              <a:t>, </a:t>
            </a:r>
            <a:r>
              <a:rPr lang="en-US" sz="2400" b="1" dirty="0" err="1" smtClean="0"/>
              <a:t>akan</a:t>
            </a:r>
            <a:r>
              <a:rPr lang="en-US" sz="2400" b="1" dirty="0" smtClean="0"/>
              <a:t> </a:t>
            </a:r>
            <a:r>
              <a:rPr lang="en-US" sz="2400" b="1" dirty="0" err="1" smtClean="0"/>
              <a:t>ada</a:t>
            </a:r>
            <a:r>
              <a:rPr lang="en-US" sz="2400" b="1" dirty="0" smtClean="0"/>
              <a:t> </a:t>
            </a:r>
            <a:r>
              <a:rPr lang="en-US" sz="2400" b="1" dirty="0" err="1" smtClean="0"/>
              <a:t>bagi</a:t>
            </a:r>
            <a:r>
              <a:rPr lang="en-US" sz="2400" b="1" dirty="0" smtClean="0"/>
              <a:t> </a:t>
            </a:r>
            <a:r>
              <a:rPr lang="en-US" sz="2400" b="1" dirty="0" err="1" smtClean="0"/>
              <a:t>mereka</a:t>
            </a:r>
            <a:r>
              <a:rPr lang="en-US" sz="2400" b="1" dirty="0" smtClean="0"/>
              <a:t> </a:t>
            </a:r>
            <a:r>
              <a:rPr lang="en-US" sz="2400" b="1" dirty="0" err="1" smtClean="0"/>
              <a:t>pilihan</a:t>
            </a:r>
            <a:r>
              <a:rPr lang="en-US" sz="2400" b="1" dirty="0" smtClean="0"/>
              <a:t> (yang lain) </a:t>
            </a:r>
            <a:r>
              <a:rPr lang="en-US" sz="2400" b="1" dirty="0" err="1" smtClean="0"/>
              <a:t>tentang</a:t>
            </a:r>
            <a:r>
              <a:rPr lang="en-US" sz="2400" b="1" dirty="0" smtClean="0"/>
              <a:t> </a:t>
            </a:r>
            <a:r>
              <a:rPr lang="en-US" sz="2400" b="1" dirty="0" err="1" smtClean="0"/>
              <a:t>urusan</a:t>
            </a:r>
            <a:r>
              <a:rPr lang="en-US" sz="2400" b="1" dirty="0" smtClean="0"/>
              <a:t> </a:t>
            </a:r>
            <a:r>
              <a:rPr lang="en-US" sz="2400" b="1" dirty="0" err="1" smtClean="0"/>
              <a:t>mereka</a:t>
            </a:r>
            <a:r>
              <a:rPr lang="en-US" sz="2400" b="1" dirty="0" smtClean="0"/>
              <a:t>. </a:t>
            </a:r>
            <a:r>
              <a:rPr lang="en-US" sz="2400" dirty="0" smtClean="0">
                <a:solidFill>
                  <a:srgbClr val="FF0000"/>
                </a:solidFill>
              </a:rPr>
              <a:t>Dan </a:t>
            </a:r>
            <a:r>
              <a:rPr lang="en-US" sz="2400" dirty="0" err="1" smtClean="0">
                <a:solidFill>
                  <a:srgbClr val="FF0000"/>
                </a:solidFill>
              </a:rPr>
              <a:t>barangsiapa</a:t>
            </a:r>
            <a:r>
              <a:rPr lang="en-US" sz="2400" dirty="0" smtClean="0">
                <a:solidFill>
                  <a:srgbClr val="FF0000"/>
                </a:solidFill>
              </a:rPr>
              <a:t> </a:t>
            </a:r>
            <a:r>
              <a:rPr lang="en-US" sz="2400" dirty="0" err="1" smtClean="0">
                <a:solidFill>
                  <a:srgbClr val="FF0000"/>
                </a:solidFill>
              </a:rPr>
              <a:t>mendurhakai</a:t>
            </a:r>
            <a:r>
              <a:rPr lang="en-US" sz="2400" dirty="0" smtClean="0">
                <a:solidFill>
                  <a:srgbClr val="FF0000"/>
                </a:solidFill>
              </a:rPr>
              <a:t> Allah </a:t>
            </a:r>
            <a:r>
              <a:rPr lang="en-US" sz="2400" dirty="0" err="1" smtClean="0">
                <a:solidFill>
                  <a:srgbClr val="FF0000"/>
                </a:solidFill>
              </a:rPr>
              <a:t>dan</a:t>
            </a:r>
            <a:r>
              <a:rPr lang="en-US" sz="2400" dirty="0" smtClean="0">
                <a:solidFill>
                  <a:srgbClr val="FF0000"/>
                </a:solidFill>
              </a:rPr>
              <a:t> </a:t>
            </a:r>
            <a:r>
              <a:rPr lang="en-US" sz="2400" dirty="0" err="1" smtClean="0">
                <a:solidFill>
                  <a:srgbClr val="FF0000"/>
                </a:solidFill>
              </a:rPr>
              <a:t>Rasul-Nya</a:t>
            </a:r>
            <a:r>
              <a:rPr lang="en-US" sz="2400" dirty="0" smtClean="0">
                <a:solidFill>
                  <a:srgbClr val="FF0000"/>
                </a:solidFill>
              </a:rPr>
              <a:t> </a:t>
            </a:r>
            <a:r>
              <a:rPr lang="en-US" sz="2400" dirty="0" err="1" smtClean="0">
                <a:solidFill>
                  <a:srgbClr val="FF0000"/>
                </a:solidFill>
              </a:rPr>
              <a:t>maka</a:t>
            </a:r>
            <a:r>
              <a:rPr lang="en-US" sz="2400" dirty="0" smtClean="0">
                <a:solidFill>
                  <a:srgbClr val="FF0000"/>
                </a:solidFill>
              </a:rPr>
              <a:t> </a:t>
            </a:r>
            <a:r>
              <a:rPr lang="en-US" sz="2400" dirty="0" err="1" smtClean="0">
                <a:solidFill>
                  <a:srgbClr val="FF0000"/>
                </a:solidFill>
              </a:rPr>
              <a:t>sungguhlah</a:t>
            </a:r>
            <a:r>
              <a:rPr lang="en-US" sz="2400" dirty="0" smtClean="0">
                <a:solidFill>
                  <a:srgbClr val="FF0000"/>
                </a:solidFill>
              </a:rPr>
              <a:t> </a:t>
            </a:r>
            <a:r>
              <a:rPr lang="en-US" sz="2400" dirty="0" err="1" smtClean="0">
                <a:solidFill>
                  <a:srgbClr val="FF0000"/>
                </a:solidFill>
              </a:rPr>
              <a:t>dia</a:t>
            </a:r>
            <a:r>
              <a:rPr lang="en-US" sz="2400" dirty="0" smtClean="0">
                <a:solidFill>
                  <a:srgbClr val="FF0000"/>
                </a:solidFill>
              </a:rPr>
              <a:t> </a:t>
            </a:r>
            <a:r>
              <a:rPr lang="en-US" sz="2400" dirty="0" err="1" smtClean="0">
                <a:solidFill>
                  <a:srgbClr val="FF0000"/>
                </a:solidFill>
              </a:rPr>
              <a:t>telah</a:t>
            </a:r>
            <a:r>
              <a:rPr lang="en-US" sz="2400" dirty="0" smtClean="0">
                <a:solidFill>
                  <a:srgbClr val="FF0000"/>
                </a:solidFill>
              </a:rPr>
              <a:t> </a:t>
            </a:r>
            <a:r>
              <a:rPr lang="en-US" sz="2400" dirty="0" err="1" smtClean="0">
                <a:solidFill>
                  <a:srgbClr val="FF0000"/>
                </a:solidFill>
              </a:rPr>
              <a:t>sesat</a:t>
            </a:r>
            <a:r>
              <a:rPr lang="en-US" sz="2400" dirty="0" smtClean="0">
                <a:solidFill>
                  <a:srgbClr val="FF0000"/>
                </a:solidFill>
              </a:rPr>
              <a:t>, </a:t>
            </a:r>
            <a:r>
              <a:rPr lang="en-US" sz="2400" dirty="0" err="1" smtClean="0">
                <a:solidFill>
                  <a:srgbClr val="FF0000"/>
                </a:solidFill>
              </a:rPr>
              <a:t>sesat</a:t>
            </a:r>
            <a:r>
              <a:rPr lang="en-US" sz="2400" dirty="0" smtClean="0">
                <a:solidFill>
                  <a:srgbClr val="FF0000"/>
                </a:solidFill>
              </a:rPr>
              <a:t> yang </a:t>
            </a:r>
            <a:r>
              <a:rPr lang="en-US" sz="2400" dirty="0" err="1" smtClean="0">
                <a:solidFill>
                  <a:srgbClr val="FF0000"/>
                </a:solidFill>
              </a:rPr>
              <a:t>nyata</a:t>
            </a:r>
            <a:r>
              <a:rPr lang="en-US" sz="2400" dirty="0" smtClean="0">
                <a:solidFill>
                  <a:srgbClr val="FF0000"/>
                </a:solidFill>
              </a:rPr>
              <a:t>.</a:t>
            </a:r>
            <a:endParaRPr lang="en-US" sz="2400" dirty="0">
              <a:solidFill>
                <a:srgbClr val="FF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3. </a:t>
            </a:r>
            <a:r>
              <a:rPr lang="en-US" sz="2400" b="1" dirty="0" err="1" smtClean="0"/>
              <a:t>Tidak</a:t>
            </a:r>
            <a:r>
              <a:rPr lang="en-US" sz="2400" b="1" dirty="0" smtClean="0"/>
              <a:t> </a:t>
            </a:r>
            <a:r>
              <a:rPr lang="en-US" sz="2400" b="1" dirty="0" err="1" smtClean="0"/>
              <a:t>Mendustakan</a:t>
            </a:r>
            <a:r>
              <a:rPr lang="en-US" sz="2400" b="1" dirty="0" smtClean="0"/>
              <a:t> </a:t>
            </a:r>
            <a:r>
              <a:rPr lang="en-US" sz="2400" b="1" dirty="0" err="1" smtClean="0"/>
              <a:t>Ayat-ayat-Nya</a:t>
            </a:r>
            <a:r>
              <a:rPr lang="en-US" sz="2400" b="1" dirty="0" smtClean="0"/>
              <a:t>  </a:t>
            </a:r>
            <a:endParaRPr lang="en-US" sz="2400" b="1" dirty="0"/>
          </a:p>
        </p:txBody>
      </p:sp>
      <p:pic>
        <p:nvPicPr>
          <p:cNvPr id="2050" name="Picture 2"/>
          <p:cNvPicPr>
            <a:picLocks noGrp="1" noChangeAspect="1" noChangeArrowheads="1"/>
          </p:cNvPicPr>
          <p:nvPr>
            <p:ph idx="1"/>
          </p:nvPr>
        </p:nvPicPr>
        <p:blipFill>
          <a:blip r:embed="rId2"/>
          <a:srcRect/>
          <a:stretch>
            <a:fillRect/>
          </a:stretch>
        </p:blipFill>
        <p:spPr bwMode="auto">
          <a:xfrm>
            <a:off x="762000" y="1143000"/>
            <a:ext cx="7620000" cy="1447800"/>
          </a:xfrm>
          <a:prstGeom prst="rect">
            <a:avLst/>
          </a:prstGeom>
          <a:noFill/>
          <a:ln w="9525">
            <a:noFill/>
            <a:miter lim="800000"/>
            <a:headEnd/>
            <a:tailEnd/>
          </a:ln>
          <a:effectLst/>
        </p:spPr>
      </p:pic>
      <p:sp>
        <p:nvSpPr>
          <p:cNvPr id="5" name="Rectangle 4"/>
          <p:cNvSpPr/>
          <p:nvPr/>
        </p:nvSpPr>
        <p:spPr>
          <a:xfrm>
            <a:off x="838200" y="2667000"/>
            <a:ext cx="7543800" cy="3539430"/>
          </a:xfrm>
          <a:prstGeom prst="rect">
            <a:avLst/>
          </a:prstGeom>
        </p:spPr>
        <p:txBody>
          <a:bodyPr wrap="square">
            <a:spAutoFit/>
          </a:bodyPr>
          <a:lstStyle/>
          <a:p>
            <a:pPr algn="justLow"/>
            <a:r>
              <a:rPr lang="en-US" sz="2800" dirty="0" smtClean="0"/>
              <a:t>Al-</a:t>
            </a:r>
            <a:r>
              <a:rPr lang="en-US" sz="2800" dirty="0" err="1" smtClean="0"/>
              <a:t>A’raf</a:t>
            </a:r>
            <a:r>
              <a:rPr lang="en-US" sz="2800" dirty="0" smtClean="0"/>
              <a:t>, 7:40. </a:t>
            </a:r>
            <a:r>
              <a:rPr lang="en-US" sz="2800" dirty="0" err="1" smtClean="0"/>
              <a:t>Sesungguhnya</a:t>
            </a:r>
            <a:r>
              <a:rPr lang="en-US" sz="2800" dirty="0" smtClean="0"/>
              <a:t> </a:t>
            </a:r>
            <a:r>
              <a:rPr lang="en-US" sz="2800" dirty="0" err="1" smtClean="0"/>
              <a:t>orang-orang</a:t>
            </a:r>
            <a:r>
              <a:rPr lang="en-US" sz="2800" dirty="0" smtClean="0"/>
              <a:t> yang </a:t>
            </a:r>
            <a:r>
              <a:rPr lang="en-US" sz="2800" dirty="0" err="1" smtClean="0"/>
              <a:t>mendustakan</a:t>
            </a:r>
            <a:r>
              <a:rPr lang="en-US" sz="2800" dirty="0" smtClean="0"/>
              <a:t> </a:t>
            </a:r>
            <a:r>
              <a:rPr lang="en-US" sz="2800" dirty="0" err="1" smtClean="0"/>
              <a:t>ayat-ayat</a:t>
            </a:r>
            <a:r>
              <a:rPr lang="en-US" sz="2800" dirty="0" smtClean="0"/>
              <a:t> </a:t>
            </a:r>
            <a:r>
              <a:rPr lang="en-US" sz="2800" dirty="0" err="1" smtClean="0"/>
              <a:t>Kami</a:t>
            </a:r>
            <a:r>
              <a:rPr lang="en-US" sz="2800" dirty="0" smtClean="0"/>
              <a:t> </a:t>
            </a:r>
            <a:r>
              <a:rPr lang="en-US" sz="2800" dirty="0" err="1" smtClean="0"/>
              <a:t>dan</a:t>
            </a:r>
            <a:r>
              <a:rPr lang="en-US" sz="2800" dirty="0" smtClean="0"/>
              <a:t> </a:t>
            </a:r>
            <a:r>
              <a:rPr lang="en-US" sz="2800" dirty="0" err="1" smtClean="0"/>
              <a:t>menyombongkan</a:t>
            </a:r>
            <a:r>
              <a:rPr lang="en-US" sz="2800" dirty="0" smtClean="0"/>
              <a:t> </a:t>
            </a:r>
            <a:r>
              <a:rPr lang="en-US" sz="2800" dirty="0" err="1" smtClean="0"/>
              <a:t>diri</a:t>
            </a:r>
            <a:r>
              <a:rPr lang="en-US" sz="2800" dirty="0" smtClean="0"/>
              <a:t> </a:t>
            </a:r>
            <a:r>
              <a:rPr lang="en-US" sz="2800" dirty="0" err="1" smtClean="0"/>
              <a:t>terhadapnya</a:t>
            </a:r>
            <a:r>
              <a:rPr lang="en-US" sz="2800" dirty="0" smtClean="0"/>
              <a:t>, </a:t>
            </a:r>
            <a:r>
              <a:rPr lang="en-US" sz="2800" b="1" dirty="0" err="1" smtClean="0"/>
              <a:t>sekali</a:t>
            </a:r>
            <a:r>
              <a:rPr lang="en-US" sz="2800" b="1" dirty="0" smtClean="0"/>
              <a:t>-kali </a:t>
            </a:r>
            <a:r>
              <a:rPr lang="en-US" sz="2800" b="1" dirty="0" err="1" smtClean="0"/>
              <a:t>tidak</a:t>
            </a:r>
            <a:r>
              <a:rPr lang="en-US" sz="2800" b="1" dirty="0" smtClean="0"/>
              <a:t> </a:t>
            </a:r>
            <a:r>
              <a:rPr lang="en-US" sz="2800" b="1" dirty="0" err="1" smtClean="0"/>
              <a:t>akan</a:t>
            </a:r>
            <a:r>
              <a:rPr lang="en-US" sz="2800" b="1" dirty="0" smtClean="0"/>
              <a:t> </a:t>
            </a:r>
            <a:r>
              <a:rPr lang="en-US" sz="2800" b="1" dirty="0" err="1" smtClean="0"/>
              <a:t>dibukakan</a:t>
            </a:r>
            <a:r>
              <a:rPr lang="en-US" sz="2800" b="1" dirty="0" smtClean="0"/>
              <a:t> </a:t>
            </a:r>
            <a:r>
              <a:rPr lang="en-US" sz="2800" b="1" dirty="0" err="1" smtClean="0"/>
              <a:t>bagi</a:t>
            </a:r>
            <a:r>
              <a:rPr lang="en-US" sz="2800" b="1" dirty="0" smtClean="0"/>
              <a:t> </a:t>
            </a:r>
            <a:r>
              <a:rPr lang="en-US" sz="2800" b="1" dirty="0" err="1" smtClean="0"/>
              <a:t>mereka</a:t>
            </a:r>
            <a:r>
              <a:rPr lang="en-US" sz="2800" b="1" dirty="0" smtClean="0"/>
              <a:t> </a:t>
            </a:r>
            <a:r>
              <a:rPr lang="en-US" sz="2800" b="1" dirty="0" err="1" smtClean="0"/>
              <a:t>pintu-pintu</a:t>
            </a:r>
            <a:r>
              <a:rPr lang="en-US" sz="2800" b="1" dirty="0" smtClean="0"/>
              <a:t> </a:t>
            </a:r>
            <a:r>
              <a:rPr lang="en-US" sz="2800" b="1" dirty="0" err="1" smtClean="0"/>
              <a:t>langit</a:t>
            </a:r>
            <a:r>
              <a:rPr lang="en-US" sz="2800" b="1" dirty="0" smtClean="0"/>
              <a:t> </a:t>
            </a:r>
            <a:r>
              <a:rPr lang="en-US" sz="2800" dirty="0" err="1" smtClean="0">
                <a:solidFill>
                  <a:srgbClr val="FF0000"/>
                </a:solidFill>
              </a:rPr>
              <a:t>dan</a:t>
            </a:r>
            <a:r>
              <a:rPr lang="en-US" sz="2800" dirty="0" smtClean="0">
                <a:solidFill>
                  <a:srgbClr val="FF0000"/>
                </a:solidFill>
              </a:rPr>
              <a:t> </a:t>
            </a:r>
            <a:r>
              <a:rPr lang="en-US" sz="2800" dirty="0" err="1" smtClean="0">
                <a:solidFill>
                  <a:srgbClr val="FF0000"/>
                </a:solidFill>
              </a:rPr>
              <a:t>tidak</a:t>
            </a:r>
            <a:r>
              <a:rPr lang="en-US" sz="2800" dirty="0" smtClean="0">
                <a:solidFill>
                  <a:srgbClr val="FF0000"/>
                </a:solidFill>
              </a:rPr>
              <a:t> (pula) </a:t>
            </a:r>
            <a:r>
              <a:rPr lang="en-US" sz="2800" dirty="0" err="1" smtClean="0">
                <a:solidFill>
                  <a:srgbClr val="FF0000"/>
                </a:solidFill>
              </a:rPr>
              <a:t>mereka</a:t>
            </a:r>
            <a:r>
              <a:rPr lang="en-US" sz="2800" dirty="0" smtClean="0">
                <a:solidFill>
                  <a:srgbClr val="FF0000"/>
                </a:solidFill>
              </a:rPr>
              <a:t> </a:t>
            </a:r>
            <a:r>
              <a:rPr lang="en-US" sz="2800" dirty="0" err="1" smtClean="0">
                <a:solidFill>
                  <a:srgbClr val="FF0000"/>
                </a:solidFill>
              </a:rPr>
              <a:t>masuk</a:t>
            </a:r>
            <a:r>
              <a:rPr lang="en-US" sz="2800" dirty="0" smtClean="0">
                <a:solidFill>
                  <a:srgbClr val="FF0000"/>
                </a:solidFill>
              </a:rPr>
              <a:t> </a:t>
            </a:r>
            <a:r>
              <a:rPr lang="en-US" sz="2800" dirty="0" err="1" smtClean="0">
                <a:solidFill>
                  <a:srgbClr val="FF0000"/>
                </a:solidFill>
              </a:rPr>
              <a:t>surga</a:t>
            </a:r>
            <a:r>
              <a:rPr lang="en-US" sz="2800" dirty="0" smtClean="0">
                <a:solidFill>
                  <a:srgbClr val="FF0000"/>
                </a:solidFill>
              </a:rPr>
              <a:t>, </a:t>
            </a:r>
            <a:r>
              <a:rPr lang="en-US" sz="2800" dirty="0" err="1" smtClean="0">
                <a:solidFill>
                  <a:srgbClr val="FF0000"/>
                </a:solidFill>
              </a:rPr>
              <a:t>hingga</a:t>
            </a:r>
            <a:r>
              <a:rPr lang="en-US" sz="2800" dirty="0" smtClean="0">
                <a:solidFill>
                  <a:srgbClr val="FF0000"/>
                </a:solidFill>
              </a:rPr>
              <a:t> </a:t>
            </a:r>
            <a:r>
              <a:rPr lang="en-US" sz="2800" dirty="0" err="1" smtClean="0">
                <a:solidFill>
                  <a:srgbClr val="FF0000"/>
                </a:solidFill>
              </a:rPr>
              <a:t>unta</a:t>
            </a:r>
            <a:r>
              <a:rPr lang="en-US" sz="2800" dirty="0" smtClean="0">
                <a:solidFill>
                  <a:srgbClr val="FF0000"/>
                </a:solidFill>
              </a:rPr>
              <a:t> </a:t>
            </a:r>
            <a:r>
              <a:rPr lang="en-US" sz="2800" dirty="0" err="1" smtClean="0">
                <a:solidFill>
                  <a:srgbClr val="FF0000"/>
                </a:solidFill>
              </a:rPr>
              <a:t>masuk</a:t>
            </a:r>
            <a:r>
              <a:rPr lang="en-US" sz="2800" dirty="0" smtClean="0">
                <a:solidFill>
                  <a:srgbClr val="FF0000"/>
                </a:solidFill>
              </a:rPr>
              <a:t> </a:t>
            </a:r>
            <a:r>
              <a:rPr lang="en-US" sz="2800" dirty="0" err="1" smtClean="0">
                <a:solidFill>
                  <a:srgbClr val="FF0000"/>
                </a:solidFill>
              </a:rPr>
              <a:t>ke</a:t>
            </a:r>
            <a:r>
              <a:rPr lang="en-US" sz="2800" dirty="0" smtClean="0">
                <a:solidFill>
                  <a:srgbClr val="FF0000"/>
                </a:solidFill>
              </a:rPr>
              <a:t> </a:t>
            </a:r>
            <a:r>
              <a:rPr lang="en-US" sz="2800" dirty="0" err="1" smtClean="0">
                <a:solidFill>
                  <a:srgbClr val="FF0000"/>
                </a:solidFill>
              </a:rPr>
              <a:t>lobang</a:t>
            </a:r>
            <a:r>
              <a:rPr lang="en-US" sz="2800" dirty="0" smtClean="0">
                <a:solidFill>
                  <a:srgbClr val="FF0000"/>
                </a:solidFill>
              </a:rPr>
              <a:t> </a:t>
            </a:r>
            <a:r>
              <a:rPr lang="en-US" sz="2800" dirty="0" err="1" smtClean="0">
                <a:solidFill>
                  <a:srgbClr val="FF0000"/>
                </a:solidFill>
              </a:rPr>
              <a:t>jarum</a:t>
            </a:r>
            <a:r>
              <a:rPr lang="en-US" sz="2800" dirty="0" smtClean="0">
                <a:solidFill>
                  <a:srgbClr val="FF0000"/>
                </a:solidFill>
              </a:rPr>
              <a:t>. </a:t>
            </a:r>
            <a:r>
              <a:rPr lang="en-US" sz="2800" dirty="0" err="1" smtClean="0"/>
              <a:t>Demikianlah</a:t>
            </a:r>
            <a:r>
              <a:rPr lang="en-US" sz="2800" dirty="0" smtClean="0"/>
              <a:t> </a:t>
            </a:r>
            <a:r>
              <a:rPr lang="en-US" sz="2800" dirty="0" err="1" smtClean="0"/>
              <a:t>Kami</a:t>
            </a:r>
            <a:r>
              <a:rPr lang="en-US" sz="2800" dirty="0" smtClean="0"/>
              <a:t> </a:t>
            </a:r>
            <a:r>
              <a:rPr lang="en-US" sz="2800" dirty="0" err="1" smtClean="0"/>
              <a:t>memberi</a:t>
            </a:r>
            <a:r>
              <a:rPr lang="en-US" sz="2800" dirty="0" smtClean="0"/>
              <a:t> </a:t>
            </a:r>
            <a:r>
              <a:rPr lang="en-US" sz="2800" dirty="0" err="1" smtClean="0"/>
              <a:t>pembalasan</a:t>
            </a:r>
            <a:r>
              <a:rPr lang="en-US" sz="2800" dirty="0" smtClean="0"/>
              <a:t> </a:t>
            </a:r>
            <a:r>
              <a:rPr lang="en-US" sz="2800" dirty="0" err="1" smtClean="0"/>
              <a:t>kepada</a:t>
            </a:r>
            <a:r>
              <a:rPr lang="en-US" sz="2800" dirty="0" smtClean="0"/>
              <a:t> </a:t>
            </a:r>
            <a:r>
              <a:rPr lang="en-US" sz="2800" dirty="0" err="1" smtClean="0"/>
              <a:t>orang-orang</a:t>
            </a:r>
            <a:r>
              <a:rPr lang="en-US" sz="2800" dirty="0" smtClean="0"/>
              <a:t> yang </a:t>
            </a:r>
            <a:r>
              <a:rPr lang="en-US" sz="2800" dirty="0" err="1" smtClean="0"/>
              <a:t>berbuat</a:t>
            </a:r>
            <a:r>
              <a:rPr lang="en-US" sz="2800" dirty="0" smtClean="0"/>
              <a:t> </a:t>
            </a:r>
            <a:r>
              <a:rPr lang="en-US" sz="2800" dirty="0" err="1" smtClean="0"/>
              <a:t>kejahatan</a:t>
            </a:r>
            <a:r>
              <a:rPr lang="en-US" sz="2800" dirty="0" smtClean="0"/>
              <a:t>.</a:t>
            </a:r>
            <a:endParaRPr lang="en-US" sz="2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r>
              <a:rPr lang="ar-SA" sz="4400" dirty="0" smtClean="0"/>
              <a:t>مَنْ كَذَّبَ عَلَيَّ مُتَعَمِّدًا فَلْيَبَوَّءْ مَقْعَدُهُ مِنَ النَّارِ</a:t>
            </a:r>
            <a:br>
              <a:rPr lang="ar-SA" sz="4400" dirty="0" smtClean="0"/>
            </a:br>
            <a:r>
              <a:rPr lang="ar-SA" sz="4400" dirty="0" smtClean="0"/>
              <a:t>/متفق عليه</a:t>
            </a:r>
            <a:endParaRPr lang="en-US" sz="4400" dirty="0"/>
          </a:p>
        </p:txBody>
      </p:sp>
      <p:sp>
        <p:nvSpPr>
          <p:cNvPr id="4" name="Rectangle 3"/>
          <p:cNvSpPr/>
          <p:nvPr/>
        </p:nvSpPr>
        <p:spPr>
          <a:xfrm>
            <a:off x="1066800" y="3459540"/>
            <a:ext cx="7315200" cy="1569660"/>
          </a:xfrm>
          <a:prstGeom prst="rect">
            <a:avLst/>
          </a:prstGeom>
        </p:spPr>
        <p:txBody>
          <a:bodyPr wrap="square">
            <a:spAutoFit/>
          </a:bodyPr>
          <a:lstStyle/>
          <a:p>
            <a:pPr algn="ctr">
              <a:buFontTx/>
              <a:buNone/>
            </a:pPr>
            <a:r>
              <a:rPr lang="en-US" sz="3200" dirty="0" smtClean="0"/>
              <a:t> </a:t>
            </a:r>
            <a:r>
              <a:rPr lang="en-US" sz="3200" dirty="0" err="1" smtClean="0"/>
              <a:t>Barang</a:t>
            </a:r>
            <a:r>
              <a:rPr lang="en-US" sz="3200" dirty="0" smtClean="0"/>
              <a:t> </a:t>
            </a:r>
            <a:r>
              <a:rPr lang="en-US" sz="3200" dirty="0" err="1" smtClean="0"/>
              <a:t>siapa</a:t>
            </a:r>
            <a:r>
              <a:rPr lang="en-US" sz="3200" dirty="0" smtClean="0"/>
              <a:t> </a:t>
            </a:r>
            <a:r>
              <a:rPr lang="en-US" sz="3200" dirty="0" err="1" smtClean="0"/>
              <a:t>sengaja</a:t>
            </a:r>
            <a:r>
              <a:rPr lang="en-US" sz="3200" dirty="0" smtClean="0"/>
              <a:t> </a:t>
            </a:r>
            <a:r>
              <a:rPr lang="en-US" sz="3200" dirty="0" err="1" smtClean="0"/>
              <a:t>berbohong</a:t>
            </a:r>
            <a:r>
              <a:rPr lang="en-US" sz="3200" dirty="0" smtClean="0"/>
              <a:t> </a:t>
            </a:r>
            <a:r>
              <a:rPr lang="en-US" sz="3200" dirty="0" err="1" smtClean="0"/>
              <a:t>atas</a:t>
            </a:r>
            <a:r>
              <a:rPr lang="en-US" sz="3200" dirty="0" smtClean="0"/>
              <a:t> </a:t>
            </a:r>
            <a:r>
              <a:rPr lang="en-US" sz="3200" dirty="0" err="1" smtClean="0"/>
              <a:t>namaku</a:t>
            </a:r>
            <a:r>
              <a:rPr lang="en-US" sz="3200" dirty="0" smtClean="0"/>
              <a:t>, </a:t>
            </a:r>
            <a:r>
              <a:rPr lang="en-US" sz="3200" dirty="0" err="1" smtClean="0"/>
              <a:t>maka</a:t>
            </a:r>
            <a:r>
              <a:rPr lang="en-US" sz="3200" dirty="0" smtClean="0"/>
              <a:t> </a:t>
            </a:r>
            <a:r>
              <a:rPr lang="en-US" sz="3200" dirty="0" err="1" smtClean="0"/>
              <a:t>hendaknya</a:t>
            </a:r>
            <a:r>
              <a:rPr lang="en-US" sz="3200" dirty="0" smtClean="0"/>
              <a:t> </a:t>
            </a:r>
            <a:r>
              <a:rPr lang="en-US" sz="3200" dirty="0" err="1" smtClean="0"/>
              <a:t>mempersiapkan</a:t>
            </a:r>
            <a:r>
              <a:rPr lang="en-US" sz="3200" dirty="0" smtClean="0"/>
              <a:t> </a:t>
            </a:r>
            <a:r>
              <a:rPr lang="en-US" sz="3200" dirty="0" err="1" smtClean="0"/>
              <a:t>diri</a:t>
            </a:r>
            <a:r>
              <a:rPr lang="en-US" sz="3200" dirty="0" smtClean="0"/>
              <a:t> </a:t>
            </a:r>
            <a:r>
              <a:rPr lang="en-US" sz="3200" dirty="0" err="1" smtClean="0"/>
              <a:t>untuk</a:t>
            </a:r>
            <a:r>
              <a:rPr lang="en-US" sz="3200" dirty="0" smtClean="0"/>
              <a:t> </a:t>
            </a:r>
            <a:r>
              <a:rPr lang="en-US" sz="3200" dirty="0" err="1" smtClean="0"/>
              <a:t>menempati</a:t>
            </a:r>
            <a:r>
              <a:rPr lang="en-US" sz="3200" dirty="0" smtClean="0"/>
              <a:t> </a:t>
            </a:r>
            <a:r>
              <a:rPr lang="en-US" sz="3200" dirty="0" err="1" smtClean="0"/>
              <a:t>neraka</a:t>
            </a:r>
            <a:endParaRPr lang="en-US" sz="32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r>
              <a:rPr lang="en-US" dirty="0" smtClean="0"/>
              <a:t>Agama </a:t>
            </a:r>
            <a:r>
              <a:rPr lang="en-US" dirty="0" err="1" smtClean="0"/>
              <a:t>yakni</a:t>
            </a:r>
            <a:r>
              <a:rPr lang="en-US" dirty="0" smtClean="0"/>
              <a:t> Agama Islam yang </a:t>
            </a:r>
            <a:r>
              <a:rPr lang="en-US" dirty="0" err="1" smtClean="0"/>
              <a:t>dibawa</a:t>
            </a:r>
            <a:r>
              <a:rPr lang="en-US" dirty="0" smtClean="0"/>
              <a:t> </a:t>
            </a:r>
            <a:r>
              <a:rPr lang="en-US" dirty="0" err="1" smtClean="0"/>
              <a:t>oleh</a:t>
            </a:r>
            <a:r>
              <a:rPr lang="en-US" dirty="0" smtClean="0"/>
              <a:t> </a:t>
            </a:r>
            <a:r>
              <a:rPr lang="en-US" dirty="0" err="1" smtClean="0"/>
              <a:t>Nabi</a:t>
            </a:r>
            <a:r>
              <a:rPr lang="en-US" dirty="0" smtClean="0"/>
              <a:t> Muhammad saw. </a:t>
            </a:r>
            <a:r>
              <a:rPr lang="en-US" dirty="0" err="1" smtClean="0"/>
              <a:t>ialah</a:t>
            </a:r>
            <a:r>
              <a:rPr lang="en-US" dirty="0" smtClean="0"/>
              <a:t> </a:t>
            </a:r>
            <a:r>
              <a:rPr lang="en-US" dirty="0" err="1" smtClean="0"/>
              <a:t>apa</a:t>
            </a:r>
            <a:r>
              <a:rPr lang="en-US" dirty="0" smtClean="0"/>
              <a:t> yang </a:t>
            </a:r>
            <a:r>
              <a:rPr lang="en-US" dirty="0" err="1" smtClean="0"/>
              <a:t>diturunkan</a:t>
            </a:r>
            <a:r>
              <a:rPr lang="en-US" dirty="0" smtClean="0"/>
              <a:t> Allah </a:t>
            </a:r>
            <a:r>
              <a:rPr lang="en-US" dirty="0" err="1" smtClean="0"/>
              <a:t>didalam</a:t>
            </a:r>
            <a:r>
              <a:rPr lang="en-US" dirty="0" smtClean="0"/>
              <a:t> Qur’an </a:t>
            </a:r>
            <a:r>
              <a:rPr lang="en-US" dirty="0" err="1" smtClean="0"/>
              <a:t>dan</a:t>
            </a:r>
            <a:r>
              <a:rPr lang="en-US" dirty="0" smtClean="0"/>
              <a:t> yang </a:t>
            </a:r>
            <a:r>
              <a:rPr lang="en-US" dirty="0" err="1" smtClean="0"/>
              <a:t>tersebut</a:t>
            </a:r>
            <a:r>
              <a:rPr lang="en-US" dirty="0" smtClean="0"/>
              <a:t> </a:t>
            </a:r>
            <a:r>
              <a:rPr lang="en-US" dirty="0" err="1" smtClean="0"/>
              <a:t>dalam</a:t>
            </a:r>
            <a:r>
              <a:rPr lang="en-US" dirty="0" smtClean="0"/>
              <a:t> </a:t>
            </a:r>
            <a:r>
              <a:rPr lang="en-US" dirty="0" err="1" smtClean="0"/>
              <a:t>sunnah</a:t>
            </a:r>
            <a:r>
              <a:rPr lang="en-US" dirty="0" smtClean="0"/>
              <a:t> yang </a:t>
            </a:r>
            <a:r>
              <a:rPr lang="en-US" dirty="0" err="1" smtClean="0"/>
              <a:t>shahih</a:t>
            </a:r>
            <a:r>
              <a:rPr lang="en-US" dirty="0" smtClean="0"/>
              <a:t>, </a:t>
            </a:r>
            <a:r>
              <a:rPr lang="en-US" dirty="0" err="1" smtClean="0"/>
              <a:t>berupa</a:t>
            </a:r>
            <a:r>
              <a:rPr lang="en-US" dirty="0" smtClean="0"/>
              <a:t> </a:t>
            </a:r>
            <a:r>
              <a:rPr lang="en-US" dirty="0" err="1" smtClean="0"/>
              <a:t>perintah-perintah</a:t>
            </a:r>
            <a:r>
              <a:rPr lang="en-US" dirty="0" smtClean="0"/>
              <a:t> </a:t>
            </a:r>
            <a:r>
              <a:rPr lang="en-US" dirty="0" err="1" smtClean="0"/>
              <a:t>dan</a:t>
            </a:r>
            <a:r>
              <a:rPr lang="en-US" dirty="0" smtClean="0"/>
              <a:t> </a:t>
            </a:r>
            <a:r>
              <a:rPr lang="en-US" dirty="0" err="1" smtClean="0"/>
              <a:t>larangan-larangan</a:t>
            </a:r>
            <a:r>
              <a:rPr lang="en-US" dirty="0" smtClean="0"/>
              <a:t> </a:t>
            </a:r>
            <a:r>
              <a:rPr lang="en-US" dirty="0" err="1" smtClean="0"/>
              <a:t>serta</a:t>
            </a:r>
            <a:r>
              <a:rPr lang="en-US" dirty="0" smtClean="0"/>
              <a:t> </a:t>
            </a:r>
            <a:r>
              <a:rPr lang="en-US" dirty="0" err="1" smtClean="0"/>
              <a:t>petunjuk</a:t>
            </a:r>
            <a:r>
              <a:rPr lang="en-US" dirty="0" smtClean="0"/>
              <a:t> </a:t>
            </a:r>
            <a:r>
              <a:rPr lang="en-US" dirty="0" err="1" smtClean="0"/>
              <a:t>untuk</a:t>
            </a:r>
            <a:r>
              <a:rPr lang="en-US" dirty="0" smtClean="0"/>
              <a:t> </a:t>
            </a:r>
            <a:r>
              <a:rPr lang="en-US" dirty="0" err="1" smtClean="0"/>
              <a:t>kebaikan</a:t>
            </a:r>
            <a:r>
              <a:rPr lang="en-US" dirty="0" smtClean="0"/>
              <a:t> </a:t>
            </a:r>
            <a:r>
              <a:rPr lang="en-US" dirty="0" err="1" smtClean="0"/>
              <a:t>manusia</a:t>
            </a:r>
            <a:r>
              <a:rPr lang="en-US" dirty="0" smtClean="0"/>
              <a:t> </a:t>
            </a:r>
            <a:r>
              <a:rPr lang="en-US" dirty="0" err="1" smtClean="0"/>
              <a:t>di</a:t>
            </a:r>
            <a:r>
              <a:rPr lang="en-US" dirty="0" smtClean="0"/>
              <a:t> </a:t>
            </a:r>
            <a:r>
              <a:rPr lang="en-US" dirty="0" err="1" smtClean="0"/>
              <a:t>dunia</a:t>
            </a:r>
            <a:r>
              <a:rPr lang="en-US" dirty="0" smtClean="0"/>
              <a:t> </a:t>
            </a:r>
            <a:r>
              <a:rPr lang="en-US" dirty="0" err="1" smtClean="0"/>
              <a:t>dan</a:t>
            </a:r>
            <a:r>
              <a:rPr lang="en-US" dirty="0" smtClean="0"/>
              <a:t> </a:t>
            </a:r>
            <a:r>
              <a:rPr lang="en-US" dirty="0" err="1" smtClean="0"/>
              <a:t>akhirat</a:t>
            </a:r>
            <a:r>
              <a:rPr lang="en-US" dirty="0" smtClean="0"/>
              <a:t> </a:t>
            </a:r>
          </a:p>
          <a:p>
            <a:pPr algn="justLow">
              <a:buNone/>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r>
              <a:rPr lang="en-US" sz="2400" b="1" dirty="0" smtClean="0"/>
              <a:t>HADITS DARI SAHL BIN SAID </a:t>
            </a:r>
            <a:r>
              <a:rPr lang="en-US" sz="2400" b="1" dirty="0" err="1" smtClean="0"/>
              <a:t>ra</a:t>
            </a:r>
            <a:r>
              <a:rPr lang="en-US" sz="2400" b="1" dirty="0" smtClean="0"/>
              <a:t>.</a:t>
            </a:r>
            <a:endParaRPr lang="en-US" sz="2400" b="1" dirty="0"/>
          </a:p>
        </p:txBody>
      </p:sp>
      <p:sp>
        <p:nvSpPr>
          <p:cNvPr id="3" name="Content Placeholder 2"/>
          <p:cNvSpPr>
            <a:spLocks noGrp="1"/>
          </p:cNvSpPr>
          <p:nvPr>
            <p:ph idx="1"/>
          </p:nvPr>
        </p:nvSpPr>
        <p:spPr>
          <a:xfrm>
            <a:off x="457200" y="2209800"/>
            <a:ext cx="8229600" cy="3505200"/>
          </a:xfrm>
        </p:spPr>
        <p:txBody>
          <a:bodyPr/>
          <a:lstStyle/>
          <a:p>
            <a:pPr algn="justLow" rtl="1"/>
            <a:r>
              <a:rPr lang="ar-SA" dirty="0" smtClean="0"/>
              <a:t>جاء جبْريْل إلى النّبيّ صل الله عليْه وسلّم فقال.</a:t>
            </a:r>
          </a:p>
          <a:p>
            <a:pPr algn="justLow"/>
            <a:r>
              <a:rPr lang="en-US" dirty="0" err="1" smtClean="0"/>
              <a:t>Datanglah</a:t>
            </a:r>
            <a:r>
              <a:rPr lang="en-US" dirty="0" smtClean="0"/>
              <a:t> </a:t>
            </a:r>
            <a:r>
              <a:rPr lang="en-US" dirty="0" err="1" smtClean="0"/>
              <a:t>malaikat</a:t>
            </a:r>
            <a:r>
              <a:rPr lang="en-US" dirty="0" smtClean="0"/>
              <a:t> </a:t>
            </a:r>
            <a:r>
              <a:rPr lang="en-US" dirty="0" err="1" smtClean="0"/>
              <a:t>Jibril</a:t>
            </a:r>
            <a:r>
              <a:rPr lang="en-US" dirty="0" smtClean="0"/>
              <a:t> </a:t>
            </a:r>
            <a:r>
              <a:rPr lang="en-US" dirty="0" err="1" smtClean="0"/>
              <a:t>kepada</a:t>
            </a:r>
            <a:r>
              <a:rPr lang="en-US" dirty="0" smtClean="0"/>
              <a:t> </a:t>
            </a:r>
            <a:r>
              <a:rPr lang="en-US" dirty="0" err="1" smtClean="0"/>
              <a:t>Nabi</a:t>
            </a:r>
            <a:r>
              <a:rPr lang="en-US" dirty="0" smtClean="0"/>
              <a:t> saw.</a:t>
            </a:r>
          </a:p>
          <a:p>
            <a:pPr algn="justLow" rtl="1"/>
            <a:r>
              <a:rPr lang="ar-SA" dirty="0" smtClean="0"/>
              <a:t>يا محمّد عشْ ماشئْت فانّك ميّت.</a:t>
            </a:r>
          </a:p>
          <a:p>
            <a:pPr algn="justLow"/>
            <a:r>
              <a:rPr lang="en-US" dirty="0" err="1" smtClean="0"/>
              <a:t>Wahai</a:t>
            </a:r>
            <a:r>
              <a:rPr lang="en-US" dirty="0" smtClean="0"/>
              <a:t> Muhammad, </a:t>
            </a:r>
            <a:r>
              <a:rPr lang="en-US" dirty="0" err="1" smtClean="0"/>
              <a:t>hiduplah</a:t>
            </a:r>
            <a:r>
              <a:rPr lang="en-US" dirty="0" smtClean="0"/>
              <a:t> </a:t>
            </a:r>
            <a:r>
              <a:rPr lang="en-US" dirty="0" err="1" smtClean="0"/>
              <a:t>sesuka</a:t>
            </a:r>
            <a:r>
              <a:rPr lang="en-US" dirty="0" smtClean="0"/>
              <a:t> </a:t>
            </a:r>
            <a:r>
              <a:rPr lang="en-US" dirty="0" err="1" smtClean="0"/>
              <a:t>hatimu</a:t>
            </a:r>
            <a:r>
              <a:rPr lang="en-US" dirty="0" smtClean="0"/>
              <a:t>, </a:t>
            </a:r>
            <a:r>
              <a:rPr lang="en-US" dirty="0" err="1" smtClean="0"/>
              <a:t>tetapi</a:t>
            </a:r>
            <a:r>
              <a:rPr lang="en-US" dirty="0" smtClean="0"/>
              <a:t> </a:t>
            </a:r>
            <a:r>
              <a:rPr lang="en-US" dirty="0" err="1" smtClean="0"/>
              <a:t>ingatlah</a:t>
            </a:r>
            <a:r>
              <a:rPr lang="en-US" dirty="0" smtClean="0"/>
              <a:t> </a:t>
            </a:r>
            <a:r>
              <a:rPr lang="en-US" dirty="0" err="1" smtClean="0"/>
              <a:t>engkau</a:t>
            </a:r>
            <a:r>
              <a:rPr lang="en-US" dirty="0" smtClean="0"/>
              <a:t> </a:t>
            </a:r>
            <a:r>
              <a:rPr lang="en-US" dirty="0" err="1" smtClean="0"/>
              <a:t>pasti</a:t>
            </a:r>
            <a:r>
              <a:rPr lang="en-US" dirty="0" smtClean="0"/>
              <a:t> </a:t>
            </a:r>
            <a:r>
              <a:rPr lang="en-US" dirty="0" err="1" smtClean="0"/>
              <a:t>akan</a:t>
            </a:r>
            <a:r>
              <a:rPr lang="en-US" dirty="0" smtClean="0"/>
              <a:t> </a:t>
            </a:r>
            <a:r>
              <a:rPr lang="en-US" dirty="0" err="1" smtClean="0"/>
              <a:t>mati</a:t>
            </a:r>
            <a:r>
              <a:rPr lang="en-US" dirty="0" smtClean="0"/>
              <a:t>.</a:t>
            </a:r>
          </a:p>
          <a:p>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p>
            <a:pPr algn="r" rtl="1"/>
            <a:r>
              <a:rPr lang="ar-SA" dirty="0" smtClean="0"/>
              <a:t>واعْمل ما شئْت فانّك مجْزيّ به.</a:t>
            </a:r>
          </a:p>
          <a:p>
            <a:pPr algn="justLow"/>
            <a:r>
              <a:rPr lang="en-US" dirty="0" err="1" smtClean="0"/>
              <a:t>Berbuatlah</a:t>
            </a:r>
            <a:r>
              <a:rPr lang="en-US" dirty="0" smtClean="0"/>
              <a:t> </a:t>
            </a:r>
            <a:r>
              <a:rPr lang="en-US" dirty="0" err="1" smtClean="0"/>
              <a:t>sekehendakmu</a:t>
            </a:r>
            <a:r>
              <a:rPr lang="en-US" dirty="0" smtClean="0"/>
              <a:t>, </a:t>
            </a:r>
            <a:r>
              <a:rPr lang="en-US" dirty="0" err="1" smtClean="0"/>
              <a:t>tetapi</a:t>
            </a:r>
            <a:r>
              <a:rPr lang="en-US" dirty="0" smtClean="0"/>
              <a:t> </a:t>
            </a:r>
            <a:r>
              <a:rPr lang="en-US" dirty="0" err="1" smtClean="0"/>
              <a:t>ketauhilah</a:t>
            </a:r>
            <a:r>
              <a:rPr lang="en-US" dirty="0" smtClean="0"/>
              <a:t> </a:t>
            </a:r>
            <a:r>
              <a:rPr lang="en-US" dirty="0" err="1" smtClean="0"/>
              <a:t>engkau</a:t>
            </a:r>
            <a:r>
              <a:rPr lang="en-US" dirty="0" smtClean="0"/>
              <a:t> </a:t>
            </a:r>
            <a:r>
              <a:rPr lang="en-US" dirty="0" err="1" smtClean="0"/>
              <a:t>pasti</a:t>
            </a:r>
            <a:r>
              <a:rPr lang="en-US" dirty="0" smtClean="0"/>
              <a:t> </a:t>
            </a:r>
            <a:r>
              <a:rPr lang="en-US" dirty="0" err="1" smtClean="0"/>
              <a:t>akan</a:t>
            </a:r>
            <a:r>
              <a:rPr lang="en-US" dirty="0" smtClean="0"/>
              <a:t> </a:t>
            </a:r>
            <a:r>
              <a:rPr lang="en-US" dirty="0" err="1" smtClean="0"/>
              <a:t>dibalas</a:t>
            </a:r>
            <a:r>
              <a:rPr lang="en-US" dirty="0" smtClean="0"/>
              <a:t> </a:t>
            </a:r>
            <a:r>
              <a:rPr lang="en-US" dirty="0" err="1" smtClean="0"/>
              <a:t>sesuai</a:t>
            </a:r>
            <a:r>
              <a:rPr lang="en-US" dirty="0" smtClean="0"/>
              <a:t> </a:t>
            </a:r>
            <a:r>
              <a:rPr lang="en-US" dirty="0" err="1" smtClean="0"/>
              <a:t>amal</a:t>
            </a:r>
            <a:r>
              <a:rPr lang="en-US" dirty="0" smtClean="0"/>
              <a:t> </a:t>
            </a:r>
            <a:r>
              <a:rPr lang="en-US" dirty="0" err="1" smtClean="0"/>
              <a:t>perbuatanmu</a:t>
            </a:r>
            <a:r>
              <a:rPr lang="en-US" dirty="0" smtClean="0"/>
              <a:t>.</a:t>
            </a:r>
          </a:p>
          <a:p>
            <a:pPr algn="justLow" rtl="1"/>
            <a:r>
              <a:rPr lang="ar-SA" dirty="0" smtClean="0"/>
              <a:t>وأحْببْ منْ شئْت فانّك مفارقه.</a:t>
            </a:r>
          </a:p>
          <a:p>
            <a:pPr algn="justLow"/>
            <a:r>
              <a:rPr lang="en-US" dirty="0" err="1" smtClean="0"/>
              <a:t>Cintailah</a:t>
            </a:r>
            <a:r>
              <a:rPr lang="en-US" dirty="0" smtClean="0"/>
              <a:t> </a:t>
            </a:r>
            <a:r>
              <a:rPr lang="en-US" dirty="0" err="1" smtClean="0"/>
              <a:t>siapapun</a:t>
            </a:r>
            <a:r>
              <a:rPr lang="en-US" dirty="0" smtClean="0"/>
              <a:t> </a:t>
            </a:r>
            <a:r>
              <a:rPr lang="en-US" dirty="0" err="1" smtClean="0"/>
              <a:t>juga</a:t>
            </a:r>
            <a:r>
              <a:rPr lang="en-US" dirty="0" smtClean="0"/>
              <a:t> yang </a:t>
            </a:r>
            <a:r>
              <a:rPr lang="en-US" dirty="0" err="1" smtClean="0"/>
              <a:t>engkau</a:t>
            </a:r>
            <a:r>
              <a:rPr lang="en-US" dirty="0" smtClean="0"/>
              <a:t> </a:t>
            </a:r>
            <a:r>
              <a:rPr lang="en-US" dirty="0" err="1" smtClean="0"/>
              <a:t>senangi</a:t>
            </a:r>
            <a:r>
              <a:rPr lang="en-US" dirty="0" smtClean="0"/>
              <a:t> </a:t>
            </a:r>
            <a:r>
              <a:rPr lang="en-US" dirty="0" err="1" smtClean="0"/>
              <a:t>tetapi</a:t>
            </a:r>
            <a:r>
              <a:rPr lang="en-US" dirty="0" smtClean="0"/>
              <a:t> </a:t>
            </a:r>
            <a:r>
              <a:rPr lang="en-US" dirty="0" err="1" smtClean="0"/>
              <a:t>ketauhilah</a:t>
            </a:r>
            <a:r>
              <a:rPr lang="en-US" dirty="0" smtClean="0"/>
              <a:t> </a:t>
            </a:r>
            <a:r>
              <a:rPr lang="en-US" dirty="0" err="1" smtClean="0"/>
              <a:t>engkau</a:t>
            </a:r>
            <a:r>
              <a:rPr lang="en-US" dirty="0" smtClean="0"/>
              <a:t> </a:t>
            </a:r>
            <a:r>
              <a:rPr lang="en-US" dirty="0" err="1" smtClean="0"/>
              <a:t>pasti</a:t>
            </a:r>
            <a:r>
              <a:rPr lang="en-US" dirty="0" smtClean="0"/>
              <a:t> </a:t>
            </a:r>
            <a:r>
              <a:rPr lang="en-US" dirty="0" err="1" smtClean="0"/>
              <a:t>akan</a:t>
            </a:r>
            <a:r>
              <a:rPr lang="en-US" dirty="0" smtClean="0"/>
              <a:t> </a:t>
            </a:r>
            <a:r>
              <a:rPr lang="en-US" dirty="0" err="1" smtClean="0"/>
              <a:t>berpisah</a:t>
            </a:r>
            <a:r>
              <a:rPr lang="en-US" dirty="0" smtClean="0"/>
              <a:t> </a:t>
            </a:r>
            <a:r>
              <a:rPr lang="en-US" dirty="0" err="1" smtClean="0"/>
              <a:t>dengannya</a:t>
            </a:r>
            <a:r>
              <a:rPr lang="en-US" dirty="0" smtClean="0"/>
              <a:t>.</a:t>
            </a:r>
          </a:p>
          <a:p>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واعْلمْ انّ شرف الْمؤْمِنِ قيام الْليل.</a:t>
            </a:r>
          </a:p>
          <a:p>
            <a:r>
              <a:rPr lang="en-US" dirty="0" err="1" smtClean="0"/>
              <a:t>Ketauhilah</a:t>
            </a:r>
            <a:r>
              <a:rPr lang="en-US" dirty="0" smtClean="0"/>
              <a:t> </a:t>
            </a:r>
            <a:r>
              <a:rPr lang="en-US" dirty="0" err="1" smtClean="0"/>
              <a:t>bahwa</a:t>
            </a:r>
            <a:r>
              <a:rPr lang="en-US" dirty="0" smtClean="0"/>
              <a:t> </a:t>
            </a:r>
            <a:r>
              <a:rPr lang="en-US" dirty="0" err="1" smtClean="0"/>
              <a:t>kemuliaan</a:t>
            </a:r>
            <a:r>
              <a:rPr lang="en-US" dirty="0" smtClean="0"/>
              <a:t> </a:t>
            </a:r>
            <a:r>
              <a:rPr lang="en-US" dirty="0" err="1" smtClean="0"/>
              <a:t>seorang</a:t>
            </a:r>
            <a:r>
              <a:rPr lang="en-US" dirty="0" smtClean="0"/>
              <a:t> </a:t>
            </a:r>
            <a:r>
              <a:rPr lang="en-US" dirty="0" err="1" smtClean="0"/>
              <a:t>mukmin</a:t>
            </a:r>
            <a:r>
              <a:rPr lang="en-US" dirty="0" smtClean="0"/>
              <a:t> </a:t>
            </a:r>
            <a:r>
              <a:rPr lang="en-US" dirty="0" err="1" smtClean="0"/>
              <a:t>ialah</a:t>
            </a:r>
            <a:r>
              <a:rPr lang="en-US" dirty="0" smtClean="0"/>
              <a:t> </a:t>
            </a:r>
            <a:r>
              <a:rPr lang="en-US" b="1" dirty="0" err="1" smtClean="0"/>
              <a:t>shalat</a:t>
            </a:r>
            <a:r>
              <a:rPr lang="en-US" b="1" dirty="0" smtClean="0"/>
              <a:t> </a:t>
            </a:r>
            <a:r>
              <a:rPr lang="en-US" b="1" dirty="0" err="1" smtClean="0"/>
              <a:t>di</a:t>
            </a:r>
            <a:r>
              <a:rPr lang="en-US" b="1" dirty="0" smtClean="0"/>
              <a:t> </a:t>
            </a:r>
            <a:r>
              <a:rPr lang="en-US" b="1" dirty="0" err="1" smtClean="0"/>
              <a:t>waktu</a:t>
            </a:r>
            <a:r>
              <a:rPr lang="en-US" b="1" dirty="0" smtClean="0"/>
              <a:t> </a:t>
            </a:r>
            <a:r>
              <a:rPr lang="en-US" b="1" dirty="0" err="1" smtClean="0"/>
              <a:t>malam</a:t>
            </a:r>
            <a:r>
              <a:rPr lang="en-US" b="1" dirty="0" smtClean="0"/>
              <a:t>.</a:t>
            </a:r>
          </a:p>
          <a:p>
            <a:pPr algn="r" rtl="1"/>
            <a:r>
              <a:rPr lang="ar-SA" dirty="0" smtClean="0"/>
              <a:t>وَعِزّهُ اسْتِغْنَاؤُهُ عَنِ النَّاسِ.</a:t>
            </a:r>
          </a:p>
          <a:p>
            <a:pPr algn="justLow"/>
            <a:r>
              <a:rPr lang="en-US" dirty="0" err="1" smtClean="0"/>
              <a:t>Sedang</a:t>
            </a:r>
            <a:r>
              <a:rPr lang="en-US" dirty="0" smtClean="0"/>
              <a:t> </a:t>
            </a:r>
            <a:r>
              <a:rPr lang="en-US" dirty="0" err="1" smtClean="0"/>
              <a:t>kebesarannya</a:t>
            </a:r>
            <a:r>
              <a:rPr lang="en-US" dirty="0" smtClean="0"/>
              <a:t> </a:t>
            </a:r>
            <a:r>
              <a:rPr lang="en-US" dirty="0" err="1" smtClean="0"/>
              <a:t>ialah</a:t>
            </a:r>
            <a:r>
              <a:rPr lang="en-US" dirty="0" smtClean="0"/>
              <a:t> </a:t>
            </a:r>
            <a:r>
              <a:rPr lang="en-US" dirty="0" err="1" smtClean="0"/>
              <a:t>ketiadaan</a:t>
            </a:r>
            <a:r>
              <a:rPr lang="en-US" dirty="0" smtClean="0"/>
              <a:t> </a:t>
            </a:r>
            <a:r>
              <a:rPr lang="en-US" dirty="0" err="1" smtClean="0"/>
              <a:t>butuhnya</a:t>
            </a:r>
            <a:r>
              <a:rPr lang="en-US" dirty="0" smtClean="0"/>
              <a:t> </a:t>
            </a:r>
            <a:r>
              <a:rPr lang="en-US" dirty="0" err="1" smtClean="0"/>
              <a:t>kepada</a:t>
            </a:r>
            <a:r>
              <a:rPr lang="en-US" dirty="0" smtClean="0"/>
              <a:t> </a:t>
            </a:r>
            <a:r>
              <a:rPr lang="en-US" dirty="0" err="1" smtClean="0"/>
              <a:t>sesama</a:t>
            </a:r>
            <a:r>
              <a:rPr lang="en-US" dirty="0" smtClean="0"/>
              <a:t> </a:t>
            </a:r>
            <a:r>
              <a:rPr lang="en-US" dirty="0" err="1" smtClean="0"/>
              <a:t>manusia</a:t>
            </a:r>
            <a:r>
              <a:rPr lang="en-US" dirty="0" smtClean="0"/>
              <a:t>.</a:t>
            </a:r>
          </a:p>
          <a:p>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dirty="0" err="1" smtClean="0"/>
              <a:t>Mudah</a:t>
            </a:r>
            <a:r>
              <a:rPr lang="en-US" dirty="0" smtClean="0"/>
              <a:t> </a:t>
            </a:r>
            <a:r>
              <a:rPr lang="en-US" dirty="0" err="1" smtClean="0"/>
              <a:t>mudahan</a:t>
            </a:r>
            <a:r>
              <a:rPr lang="en-US" dirty="0" smtClean="0"/>
              <a:t> </a:t>
            </a:r>
            <a:r>
              <a:rPr lang="en-US" dirty="0" err="1" smtClean="0"/>
              <a:t>kita</a:t>
            </a:r>
            <a:r>
              <a:rPr lang="en-US" dirty="0" smtClean="0"/>
              <a:t> </a:t>
            </a:r>
            <a:r>
              <a:rPr lang="en-US" dirty="0" err="1" smtClean="0"/>
              <a:t>bisa</a:t>
            </a:r>
            <a:r>
              <a:rPr lang="en-US" dirty="0" smtClean="0"/>
              <a:t> </a:t>
            </a:r>
            <a:r>
              <a:rPr lang="en-US" dirty="0" err="1" smtClean="0"/>
              <a:t>mengambil</a:t>
            </a:r>
            <a:r>
              <a:rPr lang="en-US" dirty="0" smtClean="0"/>
              <a:t> </a:t>
            </a:r>
            <a:r>
              <a:rPr lang="en-US" dirty="0" err="1" smtClean="0"/>
              <a:t>hikmah</a:t>
            </a:r>
            <a:r>
              <a:rPr lang="en-US" dirty="0" smtClean="0"/>
              <a:t> </a:t>
            </a:r>
            <a:r>
              <a:rPr lang="en-US" dirty="0" err="1" smtClean="0"/>
              <a:t>dan</a:t>
            </a:r>
            <a:r>
              <a:rPr lang="en-US" dirty="0" smtClean="0"/>
              <a:t> </a:t>
            </a:r>
            <a:r>
              <a:rPr lang="en-US" dirty="0" err="1" smtClean="0"/>
              <a:t>bisa</a:t>
            </a:r>
            <a:r>
              <a:rPr lang="en-US" dirty="0" smtClean="0"/>
              <a:t> </a:t>
            </a:r>
            <a:r>
              <a:rPr lang="en-US" dirty="0" err="1" smtClean="0"/>
              <a:t>mengamalkan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74320" lvl="0" indent="-274320" algn="justLow" rtl="1">
              <a:spcBef>
                <a:spcPts val="600"/>
              </a:spcBef>
              <a:buClr>
                <a:srgbClr val="F4E7ED"/>
              </a:buClr>
              <a:buSzPct val="73000"/>
              <a:buFont typeface="Wingdings 2"/>
              <a:buChar char=""/>
            </a:pPr>
            <a:r>
              <a:rPr lang="ar-SA" dirty="0" smtClean="0">
                <a:solidFill>
                  <a:prstClr val="black"/>
                </a:solidFill>
                <a:latin typeface="Cambria"/>
                <a:cs typeface="Times New Roman"/>
              </a:rPr>
              <a:t>اَلدِّيْنُ هُوَمَاشَرَعَهُ اللهُ عَلَى لِسَانِ اَنْبِيَائِهِ مِنَ الْاَوَامِرِ وَالنَّوَاهِى وَالْاِرْشَادَةِ لِصَلَاحِ الْعِبَادِ دُنْيَاهُمْ وَاُخْرَاهُمْ.</a:t>
            </a:r>
          </a:p>
          <a:p>
            <a:pPr marL="274320" lvl="0" indent="-274320" algn="justLow">
              <a:spcBef>
                <a:spcPts val="600"/>
              </a:spcBef>
              <a:buClr>
                <a:srgbClr val="F4E7ED"/>
              </a:buClr>
              <a:buSzPct val="73000"/>
              <a:buFont typeface="Wingdings 2"/>
              <a:buChar char=""/>
            </a:pPr>
            <a:r>
              <a:rPr lang="en-US" dirty="0" smtClean="0">
                <a:solidFill>
                  <a:prstClr val="black"/>
                </a:solidFill>
                <a:latin typeface="Cambria"/>
              </a:rPr>
              <a:t>Agama </a:t>
            </a:r>
            <a:r>
              <a:rPr lang="en-US" dirty="0" err="1" smtClean="0">
                <a:solidFill>
                  <a:prstClr val="black"/>
                </a:solidFill>
                <a:latin typeface="Cambria"/>
              </a:rPr>
              <a:t>adalah</a:t>
            </a:r>
            <a:r>
              <a:rPr lang="en-US" dirty="0" smtClean="0">
                <a:solidFill>
                  <a:prstClr val="black"/>
                </a:solidFill>
                <a:latin typeface="Cambria"/>
              </a:rPr>
              <a:t> </a:t>
            </a:r>
            <a:r>
              <a:rPr lang="en-US" dirty="0" err="1" smtClean="0">
                <a:solidFill>
                  <a:prstClr val="black"/>
                </a:solidFill>
                <a:latin typeface="Cambria"/>
              </a:rPr>
              <a:t>apa</a:t>
            </a:r>
            <a:r>
              <a:rPr lang="en-US" dirty="0" smtClean="0">
                <a:solidFill>
                  <a:prstClr val="black"/>
                </a:solidFill>
                <a:latin typeface="Cambria"/>
              </a:rPr>
              <a:t> yang </a:t>
            </a:r>
            <a:r>
              <a:rPr lang="en-US" dirty="0" err="1" smtClean="0">
                <a:solidFill>
                  <a:prstClr val="black"/>
                </a:solidFill>
                <a:latin typeface="Cambria"/>
              </a:rPr>
              <a:t>disyari’atkan</a:t>
            </a:r>
            <a:r>
              <a:rPr lang="en-US" dirty="0" smtClean="0">
                <a:solidFill>
                  <a:prstClr val="black"/>
                </a:solidFill>
                <a:latin typeface="Cambria"/>
              </a:rPr>
              <a:t> Allah </a:t>
            </a:r>
            <a:r>
              <a:rPr lang="en-US" dirty="0" err="1" smtClean="0">
                <a:solidFill>
                  <a:prstClr val="black"/>
                </a:solidFill>
                <a:latin typeface="Cambria"/>
              </a:rPr>
              <a:t>dengan</a:t>
            </a:r>
            <a:r>
              <a:rPr lang="en-US" dirty="0" smtClean="0">
                <a:solidFill>
                  <a:prstClr val="black"/>
                </a:solidFill>
                <a:latin typeface="Cambria"/>
              </a:rPr>
              <a:t> </a:t>
            </a:r>
            <a:r>
              <a:rPr lang="en-US" dirty="0" err="1" smtClean="0">
                <a:solidFill>
                  <a:prstClr val="black"/>
                </a:solidFill>
                <a:latin typeface="Cambria"/>
              </a:rPr>
              <a:t>perentaraan</a:t>
            </a:r>
            <a:r>
              <a:rPr lang="en-US" dirty="0" smtClean="0">
                <a:solidFill>
                  <a:prstClr val="black"/>
                </a:solidFill>
                <a:latin typeface="Cambria"/>
              </a:rPr>
              <a:t> </a:t>
            </a:r>
            <a:r>
              <a:rPr lang="en-US" dirty="0" err="1" smtClean="0">
                <a:solidFill>
                  <a:prstClr val="black"/>
                </a:solidFill>
                <a:latin typeface="Cambria"/>
              </a:rPr>
              <a:t>Nabi-nabi-Nya</a:t>
            </a:r>
            <a:r>
              <a:rPr lang="en-US" dirty="0" smtClean="0">
                <a:solidFill>
                  <a:prstClr val="black"/>
                </a:solidFill>
                <a:latin typeface="Cambria"/>
              </a:rPr>
              <a:t>, </a:t>
            </a:r>
            <a:r>
              <a:rPr lang="en-US" dirty="0" err="1" smtClean="0">
                <a:solidFill>
                  <a:prstClr val="black"/>
                </a:solidFill>
                <a:latin typeface="Cambria"/>
              </a:rPr>
              <a:t>berupa</a:t>
            </a:r>
            <a:r>
              <a:rPr lang="en-US" dirty="0" smtClean="0">
                <a:solidFill>
                  <a:prstClr val="black"/>
                </a:solidFill>
                <a:latin typeface="Cambria"/>
              </a:rPr>
              <a:t> </a:t>
            </a:r>
            <a:r>
              <a:rPr lang="en-US" dirty="0" err="1" smtClean="0">
                <a:solidFill>
                  <a:prstClr val="black"/>
                </a:solidFill>
                <a:latin typeface="Cambria"/>
              </a:rPr>
              <a:t>perintah-perintah</a:t>
            </a:r>
            <a:r>
              <a:rPr lang="en-US" dirty="0" smtClean="0">
                <a:solidFill>
                  <a:prstClr val="black"/>
                </a:solidFill>
                <a:latin typeface="Cambria"/>
              </a:rPr>
              <a:t> </a:t>
            </a:r>
            <a:r>
              <a:rPr lang="en-US" dirty="0" err="1" smtClean="0">
                <a:solidFill>
                  <a:prstClr val="black"/>
                </a:solidFill>
                <a:latin typeface="Cambria"/>
              </a:rPr>
              <a:t>dan</a:t>
            </a:r>
            <a:r>
              <a:rPr lang="en-US" dirty="0" smtClean="0">
                <a:solidFill>
                  <a:prstClr val="black"/>
                </a:solidFill>
                <a:latin typeface="Cambria"/>
              </a:rPr>
              <a:t> </a:t>
            </a:r>
            <a:r>
              <a:rPr lang="en-US" dirty="0" err="1" smtClean="0">
                <a:solidFill>
                  <a:prstClr val="black"/>
                </a:solidFill>
                <a:latin typeface="Cambria"/>
              </a:rPr>
              <a:t>larangan-larangan</a:t>
            </a:r>
            <a:r>
              <a:rPr lang="en-US" dirty="0" smtClean="0">
                <a:solidFill>
                  <a:prstClr val="black"/>
                </a:solidFill>
                <a:latin typeface="Cambria"/>
              </a:rPr>
              <a:t> </a:t>
            </a:r>
            <a:r>
              <a:rPr lang="en-US" dirty="0" err="1" smtClean="0">
                <a:solidFill>
                  <a:prstClr val="black"/>
                </a:solidFill>
                <a:latin typeface="Cambria"/>
              </a:rPr>
              <a:t>serta</a:t>
            </a:r>
            <a:r>
              <a:rPr lang="en-US" dirty="0" smtClean="0">
                <a:solidFill>
                  <a:prstClr val="black"/>
                </a:solidFill>
                <a:latin typeface="Cambria"/>
              </a:rPr>
              <a:t> </a:t>
            </a:r>
            <a:r>
              <a:rPr lang="en-US" dirty="0" err="1" smtClean="0">
                <a:solidFill>
                  <a:prstClr val="black"/>
                </a:solidFill>
                <a:latin typeface="Cambria"/>
              </a:rPr>
              <a:t>prtunjuk-prtunjuk</a:t>
            </a:r>
            <a:r>
              <a:rPr lang="en-US" dirty="0" smtClean="0">
                <a:solidFill>
                  <a:prstClr val="black"/>
                </a:solidFill>
                <a:latin typeface="Cambria"/>
              </a:rPr>
              <a:t> </a:t>
            </a:r>
            <a:r>
              <a:rPr lang="en-US" dirty="0" err="1" smtClean="0">
                <a:solidFill>
                  <a:prstClr val="black"/>
                </a:solidFill>
                <a:latin typeface="Cambria"/>
              </a:rPr>
              <a:t>untuk</a:t>
            </a:r>
            <a:r>
              <a:rPr lang="en-US" dirty="0" smtClean="0">
                <a:solidFill>
                  <a:prstClr val="black"/>
                </a:solidFill>
                <a:latin typeface="Cambria"/>
              </a:rPr>
              <a:t> </a:t>
            </a:r>
            <a:r>
              <a:rPr lang="en-US" dirty="0" err="1" smtClean="0">
                <a:solidFill>
                  <a:prstClr val="black"/>
                </a:solidFill>
                <a:latin typeface="Cambria"/>
              </a:rPr>
              <a:t>kebaikan</a:t>
            </a:r>
            <a:r>
              <a:rPr lang="en-US" dirty="0" smtClean="0">
                <a:solidFill>
                  <a:prstClr val="black"/>
                </a:solidFill>
                <a:latin typeface="Cambria"/>
              </a:rPr>
              <a:t> </a:t>
            </a:r>
            <a:r>
              <a:rPr lang="en-US" dirty="0" err="1" smtClean="0">
                <a:solidFill>
                  <a:prstClr val="black"/>
                </a:solidFill>
                <a:latin typeface="Cambria"/>
              </a:rPr>
              <a:t>di</a:t>
            </a:r>
            <a:r>
              <a:rPr lang="en-US" dirty="0" smtClean="0">
                <a:solidFill>
                  <a:prstClr val="black"/>
                </a:solidFill>
                <a:latin typeface="Cambria"/>
              </a:rPr>
              <a:t> </a:t>
            </a:r>
            <a:r>
              <a:rPr lang="en-US" dirty="0" err="1" smtClean="0">
                <a:solidFill>
                  <a:prstClr val="black"/>
                </a:solidFill>
                <a:latin typeface="Cambria"/>
              </a:rPr>
              <a:t>Dunia</a:t>
            </a:r>
            <a:r>
              <a:rPr lang="en-US" dirty="0" smtClean="0">
                <a:solidFill>
                  <a:prstClr val="black"/>
                </a:solidFill>
                <a:latin typeface="Cambria"/>
              </a:rPr>
              <a:t> </a:t>
            </a:r>
            <a:r>
              <a:rPr lang="en-US" dirty="0" err="1" smtClean="0">
                <a:solidFill>
                  <a:prstClr val="black"/>
                </a:solidFill>
                <a:latin typeface="Cambria"/>
              </a:rPr>
              <a:t>dan</a:t>
            </a:r>
            <a:r>
              <a:rPr lang="en-US" dirty="0" smtClean="0">
                <a:solidFill>
                  <a:prstClr val="black"/>
                </a:solidFill>
                <a:latin typeface="Cambria"/>
              </a:rPr>
              <a:t> </a:t>
            </a:r>
            <a:r>
              <a:rPr lang="en-US" dirty="0" err="1" smtClean="0">
                <a:solidFill>
                  <a:prstClr val="black"/>
                </a:solidFill>
                <a:latin typeface="Cambria"/>
              </a:rPr>
              <a:t>Akhirat</a:t>
            </a:r>
            <a:r>
              <a:rPr lang="en-US" dirty="0" smtClean="0">
                <a:solidFill>
                  <a:prstClr val="black"/>
                </a:solidFill>
                <a:latin typeface="Cambria"/>
              </a:rPr>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Low"/>
            <a:r>
              <a:rPr lang="en-US" dirty="0" err="1" smtClean="0"/>
              <a:t>Ibadah</a:t>
            </a:r>
            <a:r>
              <a:rPr lang="en-US" dirty="0" smtClean="0"/>
              <a:t> </a:t>
            </a:r>
            <a:r>
              <a:rPr lang="en-US" dirty="0" err="1" smtClean="0"/>
              <a:t>bentuk</a:t>
            </a:r>
            <a:r>
              <a:rPr lang="en-US" dirty="0" smtClean="0"/>
              <a:t> </a:t>
            </a:r>
            <a:r>
              <a:rPr lang="en-US" dirty="0" err="1" smtClean="0"/>
              <a:t>ini</a:t>
            </a:r>
            <a:r>
              <a:rPr lang="en-US" dirty="0" smtClean="0"/>
              <a:t>  </a:t>
            </a:r>
            <a:r>
              <a:rPr lang="en-US" dirty="0" err="1" smtClean="0"/>
              <a:t>memiliki</a:t>
            </a:r>
            <a:r>
              <a:rPr lang="en-US" dirty="0" smtClean="0"/>
              <a:t> 4 </a:t>
            </a:r>
            <a:r>
              <a:rPr lang="en-US" dirty="0" err="1" smtClean="0"/>
              <a:t>prinsip</a:t>
            </a:r>
            <a:r>
              <a:rPr lang="en-US" dirty="0" smtClean="0"/>
              <a:t>:</a:t>
            </a:r>
            <a:br>
              <a:rPr lang="en-US" dirty="0" smtClean="0"/>
            </a:br>
            <a:r>
              <a:rPr lang="en-US" b="1" dirty="0" smtClean="0"/>
              <a:t>a. </a:t>
            </a:r>
            <a:r>
              <a:rPr lang="en-US" b="1" dirty="0" err="1" smtClean="0"/>
              <a:t>Keberadaannya</a:t>
            </a:r>
            <a:r>
              <a:rPr lang="en-US" b="1" dirty="0" smtClean="0"/>
              <a:t> </a:t>
            </a:r>
            <a:r>
              <a:rPr lang="en-US" b="1" dirty="0" err="1" smtClean="0"/>
              <a:t>harus</a:t>
            </a:r>
            <a:r>
              <a:rPr lang="en-US" b="1" dirty="0" smtClean="0"/>
              <a:t> </a:t>
            </a:r>
            <a:r>
              <a:rPr lang="en-US" b="1" dirty="0" err="1" smtClean="0"/>
              <a:t>berdasarkan</a:t>
            </a:r>
            <a:r>
              <a:rPr lang="en-US" b="1" dirty="0" smtClean="0"/>
              <a:t> </a:t>
            </a:r>
            <a:r>
              <a:rPr lang="en-US" b="1" dirty="0" err="1" smtClean="0"/>
              <a:t>adanya</a:t>
            </a:r>
            <a:r>
              <a:rPr lang="en-US" b="1" dirty="0" smtClean="0"/>
              <a:t> </a:t>
            </a:r>
            <a:r>
              <a:rPr lang="en-US" b="1" dirty="0" err="1" smtClean="0"/>
              <a:t>dalil</a:t>
            </a:r>
            <a:r>
              <a:rPr lang="en-US" b="1" dirty="0" smtClean="0"/>
              <a:t> </a:t>
            </a:r>
            <a:r>
              <a:rPr lang="en-US" b="1" dirty="0" err="1" smtClean="0"/>
              <a:t>perintah</a:t>
            </a:r>
            <a:r>
              <a:rPr lang="en-US" b="1" dirty="0" smtClean="0"/>
              <a:t>, </a:t>
            </a:r>
            <a:r>
              <a:rPr lang="en-US" dirty="0" err="1" smtClean="0"/>
              <a:t>baik</a:t>
            </a:r>
            <a:r>
              <a:rPr lang="en-US" dirty="0" smtClean="0"/>
              <a:t> </a:t>
            </a:r>
            <a:r>
              <a:rPr lang="en-US" dirty="0" err="1" smtClean="0"/>
              <a:t>dari</a:t>
            </a:r>
            <a:r>
              <a:rPr lang="en-US" dirty="0" smtClean="0"/>
              <a:t> al-Quran </a:t>
            </a:r>
            <a:r>
              <a:rPr lang="en-US" dirty="0" err="1" smtClean="0"/>
              <a:t>maupun</a:t>
            </a:r>
            <a:r>
              <a:rPr lang="en-US" dirty="0" smtClean="0"/>
              <a:t> al- </a:t>
            </a:r>
            <a:r>
              <a:rPr lang="en-US" dirty="0" err="1" smtClean="0"/>
              <a:t>Sunnah</a:t>
            </a:r>
            <a:r>
              <a:rPr lang="en-US" dirty="0" smtClean="0"/>
              <a:t>, </a:t>
            </a:r>
            <a:r>
              <a:rPr lang="en-US" dirty="0" err="1" smtClean="0"/>
              <a:t>jadi</a:t>
            </a:r>
            <a:r>
              <a:rPr lang="en-US" dirty="0" smtClean="0"/>
              <a:t> </a:t>
            </a:r>
            <a:r>
              <a:rPr lang="en-US" dirty="0" err="1" smtClean="0"/>
              <a:t>merupakan</a:t>
            </a:r>
            <a:r>
              <a:rPr lang="en-US" dirty="0" smtClean="0"/>
              <a:t> </a:t>
            </a:r>
            <a:r>
              <a:rPr lang="en-US" dirty="0" err="1" smtClean="0"/>
              <a:t>otoritas</a:t>
            </a:r>
            <a:r>
              <a:rPr lang="en-US" dirty="0" smtClean="0"/>
              <a:t> </a:t>
            </a:r>
            <a:r>
              <a:rPr lang="en-US" dirty="0" err="1" smtClean="0"/>
              <a:t>wahyu</a:t>
            </a:r>
            <a:r>
              <a:rPr lang="en-US" dirty="0" smtClean="0"/>
              <a:t>, </a:t>
            </a:r>
            <a:r>
              <a:rPr lang="en-US" dirty="0" err="1" smtClean="0"/>
              <a:t>tidak</a:t>
            </a:r>
            <a:r>
              <a:rPr lang="en-US" dirty="0" smtClean="0"/>
              <a:t> </a:t>
            </a:r>
            <a:r>
              <a:rPr lang="en-US" dirty="0" err="1" smtClean="0"/>
              <a:t>boleh</a:t>
            </a:r>
            <a:r>
              <a:rPr lang="en-US" dirty="0" smtClean="0"/>
              <a:t> </a:t>
            </a:r>
            <a:r>
              <a:rPr lang="en-US" dirty="0" err="1" smtClean="0"/>
              <a:t>ditetapkan</a:t>
            </a:r>
            <a:r>
              <a:rPr lang="en-US" dirty="0" smtClean="0"/>
              <a:t> </a:t>
            </a:r>
            <a:r>
              <a:rPr lang="en-US" dirty="0" err="1" smtClean="0"/>
              <a:t>oleh</a:t>
            </a:r>
            <a:r>
              <a:rPr lang="en-US" dirty="0" smtClean="0"/>
              <a:t> </a:t>
            </a:r>
            <a:r>
              <a:rPr lang="en-US" dirty="0" err="1" smtClean="0"/>
              <a:t>akal</a:t>
            </a:r>
            <a:r>
              <a:rPr lang="en-US" dirty="0" smtClean="0"/>
              <a:t> </a:t>
            </a:r>
            <a:r>
              <a:rPr lang="en-US" dirty="0" err="1" smtClean="0"/>
              <a:t>atau</a:t>
            </a:r>
            <a:r>
              <a:rPr lang="en-US" dirty="0" smtClean="0"/>
              <a:t> </a:t>
            </a:r>
            <a:r>
              <a:rPr lang="en-US" dirty="0" err="1" smtClean="0"/>
              <a:t>logika</a:t>
            </a:r>
            <a:r>
              <a:rPr lang="en-US" dirty="0" smtClean="0"/>
              <a:t> </a:t>
            </a:r>
            <a:r>
              <a:rPr lang="en-US" dirty="0" err="1" smtClean="0"/>
              <a:t>keberadaannya</a:t>
            </a:r>
            <a:r>
              <a:rPr lang="en-US" dirty="0" smtClean="0"/>
              <a:t>.</a:t>
            </a:r>
          </a:p>
          <a:p>
            <a:pPr>
              <a:buNone/>
            </a:pPr>
            <a:r>
              <a:rPr lang="en-US" dirty="0" smtClean="0"/>
              <a:t/>
            </a:r>
            <a:br>
              <a:rPr lang="en-US" dirty="0" smtClean="0"/>
            </a:br>
            <a:r>
              <a:rPr lang="en-US" b="1" dirty="0" smtClean="0"/>
              <a:t>b. </a:t>
            </a:r>
            <a:r>
              <a:rPr lang="en-US" b="1" dirty="0" err="1" smtClean="0"/>
              <a:t>Tatacaranya</a:t>
            </a:r>
            <a:r>
              <a:rPr lang="en-US" b="1" dirty="0" smtClean="0"/>
              <a:t> </a:t>
            </a:r>
            <a:r>
              <a:rPr lang="en-US" b="1" dirty="0" err="1" smtClean="0"/>
              <a:t>harus</a:t>
            </a:r>
            <a:r>
              <a:rPr lang="en-US" b="1" dirty="0" smtClean="0"/>
              <a:t> </a:t>
            </a:r>
            <a:r>
              <a:rPr lang="en-US" b="1" dirty="0" err="1" smtClean="0"/>
              <a:t>berpola</a:t>
            </a:r>
            <a:r>
              <a:rPr lang="en-US" b="1" dirty="0" smtClean="0"/>
              <a:t> </a:t>
            </a:r>
            <a:r>
              <a:rPr lang="en-US" b="1" dirty="0" err="1" smtClean="0"/>
              <a:t>kepada</a:t>
            </a:r>
            <a:r>
              <a:rPr lang="en-US" b="1" dirty="0" smtClean="0"/>
              <a:t> </a:t>
            </a:r>
            <a:r>
              <a:rPr lang="en-US" b="1" dirty="0" err="1" smtClean="0"/>
              <a:t>contoh</a:t>
            </a:r>
            <a:r>
              <a:rPr lang="en-US" b="1" dirty="0" smtClean="0"/>
              <a:t> </a:t>
            </a:r>
            <a:r>
              <a:rPr lang="en-US" b="1" dirty="0" err="1" smtClean="0"/>
              <a:t>Rasul</a:t>
            </a:r>
            <a:r>
              <a:rPr lang="en-US" b="1" dirty="0" smtClean="0"/>
              <a:t> saw</a:t>
            </a:r>
            <a:r>
              <a:rPr lang="en-US" dirty="0" smtClean="0"/>
              <a:t>. </a:t>
            </a:r>
            <a:r>
              <a:rPr lang="en-US" dirty="0" err="1" smtClean="0"/>
              <a:t>Salah</a:t>
            </a:r>
            <a:r>
              <a:rPr lang="en-US" dirty="0" smtClean="0"/>
              <a:t> </a:t>
            </a:r>
            <a:r>
              <a:rPr lang="en-US" dirty="0" err="1" smtClean="0"/>
              <a:t>satu</a:t>
            </a:r>
            <a:r>
              <a:rPr lang="en-US" dirty="0" smtClean="0"/>
              <a:t> </a:t>
            </a:r>
            <a:r>
              <a:rPr lang="en-US" dirty="0" err="1" smtClean="0"/>
              <a:t>tujuan</a:t>
            </a:r>
            <a:r>
              <a:rPr lang="en-US" dirty="0" smtClean="0"/>
              <a:t> </a:t>
            </a:r>
            <a:r>
              <a:rPr lang="en-US" dirty="0" err="1" smtClean="0"/>
              <a:t>diutus</a:t>
            </a:r>
            <a:r>
              <a:rPr lang="en-US" dirty="0" smtClean="0"/>
              <a:t> </a:t>
            </a:r>
            <a:r>
              <a:rPr lang="en-US" dirty="0" err="1" smtClean="0"/>
              <a:t>rasul</a:t>
            </a:r>
            <a:r>
              <a:rPr lang="en-US" dirty="0" smtClean="0"/>
              <a:t> </a:t>
            </a:r>
            <a:r>
              <a:rPr lang="en-US" dirty="0" err="1" smtClean="0"/>
              <a:t>oleh</a:t>
            </a:r>
            <a:r>
              <a:rPr lang="en-US" dirty="0" smtClean="0"/>
              <a:t> Allah </a:t>
            </a:r>
            <a:r>
              <a:rPr lang="en-US" dirty="0" err="1" smtClean="0"/>
              <a:t>adalah</a:t>
            </a:r>
            <a:r>
              <a:rPr lang="en-US" dirty="0" smtClean="0"/>
              <a:t> </a:t>
            </a:r>
            <a:r>
              <a:rPr lang="en-US" dirty="0" err="1" smtClean="0"/>
              <a:t>untuk</a:t>
            </a:r>
            <a:r>
              <a:rPr lang="en-US" dirty="0" smtClean="0"/>
              <a:t> </a:t>
            </a:r>
            <a:r>
              <a:rPr lang="en-US" dirty="0" err="1" smtClean="0"/>
              <a:t>memberi</a:t>
            </a:r>
            <a:r>
              <a:rPr lang="en-US" dirty="0" smtClean="0"/>
              <a:t> </a:t>
            </a:r>
            <a:r>
              <a:rPr lang="en-US" dirty="0" err="1" smtClean="0"/>
              <a:t>contoh</a:t>
            </a:r>
            <a:r>
              <a:rPr lang="en-US" dirty="0" smtClean="0"/>
              <a:t>:</a:t>
            </a:r>
            <a:r>
              <a:rPr lang="ar-AE" dirty="0" smtClean="0"/>
              <a:t/>
            </a:r>
            <a:br>
              <a:rPr lang="ar-AE" dirty="0" smtClean="0"/>
            </a:br>
            <a:r>
              <a:rPr lang="en-US" dirty="0" smtClean="0"/>
              <a:t>	</a:t>
            </a:r>
            <a:r>
              <a:rPr lang="en-US" i="1" dirty="0" smtClean="0"/>
              <a:t>Dan </a:t>
            </a:r>
            <a:r>
              <a:rPr lang="en-US" i="1" dirty="0" err="1" smtClean="0"/>
              <a:t>Kami</a:t>
            </a:r>
            <a:r>
              <a:rPr lang="en-US" i="1" dirty="0" smtClean="0"/>
              <a:t> </a:t>
            </a:r>
            <a:r>
              <a:rPr lang="en-US" i="1" dirty="0" err="1" smtClean="0"/>
              <a:t>tidak</a:t>
            </a:r>
            <a:r>
              <a:rPr lang="en-US" i="1" dirty="0" smtClean="0"/>
              <a:t> </a:t>
            </a:r>
            <a:r>
              <a:rPr lang="en-US" i="1" dirty="0" err="1" smtClean="0"/>
              <a:t>mengutus</a:t>
            </a:r>
            <a:r>
              <a:rPr lang="en-US" i="1" dirty="0" smtClean="0"/>
              <a:t> </a:t>
            </a:r>
            <a:r>
              <a:rPr lang="en-US" i="1" dirty="0" err="1" smtClean="0"/>
              <a:t>seorang</a:t>
            </a:r>
            <a:r>
              <a:rPr lang="en-US" i="1" dirty="0" smtClean="0"/>
              <a:t> </a:t>
            </a:r>
            <a:r>
              <a:rPr lang="en-US" i="1" dirty="0" err="1" smtClean="0"/>
              <a:t>Rasul</a:t>
            </a:r>
            <a:r>
              <a:rPr lang="en-US" i="1" dirty="0" smtClean="0"/>
              <a:t> </a:t>
            </a:r>
            <a:r>
              <a:rPr lang="en-US" i="1" dirty="0" err="1" smtClean="0"/>
              <a:t>kecuali</a:t>
            </a:r>
            <a:r>
              <a:rPr lang="en-US" i="1" dirty="0" smtClean="0"/>
              <a:t> </a:t>
            </a:r>
            <a:r>
              <a:rPr lang="en-US" i="1" dirty="0" err="1" smtClean="0"/>
              <a:t>untuk</a:t>
            </a:r>
            <a:r>
              <a:rPr lang="en-US" i="1" dirty="0" smtClean="0"/>
              <a:t> </a:t>
            </a:r>
            <a:r>
              <a:rPr lang="en-US" i="1" dirty="0" err="1" smtClean="0"/>
              <a:t>ditaati</a:t>
            </a:r>
            <a:r>
              <a:rPr lang="en-US" i="1" dirty="0" smtClean="0"/>
              <a:t> </a:t>
            </a:r>
            <a:r>
              <a:rPr lang="en-US" i="1" dirty="0" err="1" smtClean="0"/>
              <a:t>dengan</a:t>
            </a:r>
            <a:r>
              <a:rPr lang="en-US" i="1" dirty="0" smtClean="0"/>
              <a:t> </a:t>
            </a:r>
            <a:r>
              <a:rPr lang="en-US" i="1" dirty="0" err="1" smtClean="0"/>
              <a:t>izin</a:t>
            </a:r>
            <a:r>
              <a:rPr lang="en-US" i="1" dirty="0" smtClean="0"/>
              <a:t> Allah</a:t>
            </a:r>
            <a:r>
              <a:rPr lang="en-US" dirty="0" smtClean="0"/>
              <a:t>…</a:t>
            </a:r>
          </a:p>
          <a:p>
            <a:pPr>
              <a:buNone/>
            </a:pP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fontScale="70000" lnSpcReduction="20000"/>
          </a:bodyPr>
          <a:lstStyle/>
          <a:p>
            <a:pPr algn="justLow">
              <a:lnSpc>
                <a:spcPct val="150000"/>
              </a:lnSpc>
              <a:buNone/>
            </a:pPr>
            <a:r>
              <a:rPr lang="en-US" b="1" dirty="0" smtClean="0"/>
              <a:t>	c. </a:t>
            </a:r>
            <a:r>
              <a:rPr lang="en-US" b="1" dirty="0" err="1" smtClean="0"/>
              <a:t>Bersifat</a:t>
            </a:r>
            <a:r>
              <a:rPr lang="en-US" b="1" dirty="0" smtClean="0"/>
              <a:t> supra </a:t>
            </a:r>
            <a:r>
              <a:rPr lang="en-US" b="1" dirty="0" err="1" smtClean="0"/>
              <a:t>rasional</a:t>
            </a:r>
            <a:r>
              <a:rPr lang="en-US" b="1" dirty="0" smtClean="0"/>
              <a:t> (</a:t>
            </a:r>
            <a:r>
              <a:rPr lang="en-US" b="1" dirty="0" err="1" smtClean="0"/>
              <a:t>di</a:t>
            </a:r>
            <a:r>
              <a:rPr lang="en-US" b="1" dirty="0" smtClean="0"/>
              <a:t> </a:t>
            </a:r>
            <a:r>
              <a:rPr lang="en-US" b="1" dirty="0" err="1" smtClean="0"/>
              <a:t>atas</a:t>
            </a:r>
            <a:r>
              <a:rPr lang="en-US" b="1" dirty="0" smtClean="0"/>
              <a:t> </a:t>
            </a:r>
            <a:r>
              <a:rPr lang="en-US" b="1" dirty="0" err="1" smtClean="0"/>
              <a:t>jangkauan</a:t>
            </a:r>
            <a:r>
              <a:rPr lang="en-US" b="1" dirty="0" smtClean="0"/>
              <a:t> </a:t>
            </a:r>
            <a:r>
              <a:rPr lang="en-US" b="1" dirty="0" err="1" smtClean="0"/>
              <a:t>akal</a:t>
            </a:r>
            <a:r>
              <a:rPr lang="en-US" b="1" dirty="0" smtClean="0"/>
              <a:t>)</a:t>
            </a:r>
            <a:r>
              <a:rPr lang="en-US" dirty="0" smtClean="0"/>
              <a:t> </a:t>
            </a:r>
            <a:r>
              <a:rPr lang="en-US" dirty="0" err="1" smtClean="0"/>
              <a:t>artinya</a:t>
            </a:r>
            <a:r>
              <a:rPr lang="en-US" dirty="0" smtClean="0"/>
              <a:t> </a:t>
            </a:r>
            <a:r>
              <a:rPr lang="en-US" dirty="0" err="1" smtClean="0"/>
              <a:t>ibadah</a:t>
            </a:r>
            <a:r>
              <a:rPr lang="en-US" dirty="0" smtClean="0"/>
              <a:t> </a:t>
            </a:r>
            <a:r>
              <a:rPr lang="en-US" dirty="0" err="1" smtClean="0"/>
              <a:t>bentuk</a:t>
            </a:r>
            <a:r>
              <a:rPr lang="en-US" dirty="0" smtClean="0"/>
              <a:t> </a:t>
            </a:r>
            <a:r>
              <a:rPr lang="en-US" dirty="0" err="1" smtClean="0"/>
              <a:t>ini</a:t>
            </a:r>
            <a:r>
              <a:rPr lang="en-US" dirty="0" smtClean="0"/>
              <a:t> </a:t>
            </a:r>
            <a:r>
              <a:rPr lang="en-US" dirty="0" err="1" smtClean="0"/>
              <a:t>bukan</a:t>
            </a:r>
            <a:r>
              <a:rPr lang="en-US" dirty="0" smtClean="0"/>
              <a:t> </a:t>
            </a:r>
            <a:r>
              <a:rPr lang="en-US" dirty="0" err="1" smtClean="0"/>
              <a:t>ukuran</a:t>
            </a:r>
            <a:r>
              <a:rPr lang="en-US" dirty="0" smtClean="0"/>
              <a:t> </a:t>
            </a:r>
            <a:r>
              <a:rPr lang="en-US" dirty="0" err="1" smtClean="0"/>
              <a:t>logika</a:t>
            </a:r>
            <a:r>
              <a:rPr lang="en-US" dirty="0" smtClean="0"/>
              <a:t>, </a:t>
            </a:r>
            <a:r>
              <a:rPr lang="en-US" dirty="0" err="1" smtClean="0"/>
              <a:t>karena</a:t>
            </a:r>
            <a:r>
              <a:rPr lang="en-US" dirty="0" smtClean="0"/>
              <a:t> </a:t>
            </a:r>
            <a:r>
              <a:rPr lang="en-US" dirty="0" err="1" smtClean="0"/>
              <a:t>bukan</a:t>
            </a:r>
            <a:r>
              <a:rPr lang="en-US" dirty="0" smtClean="0"/>
              <a:t> </a:t>
            </a:r>
            <a:r>
              <a:rPr lang="en-US" dirty="0" err="1" smtClean="0"/>
              <a:t>wilayah</a:t>
            </a:r>
            <a:r>
              <a:rPr lang="en-US" dirty="0" smtClean="0"/>
              <a:t> </a:t>
            </a:r>
            <a:r>
              <a:rPr lang="en-US" dirty="0" err="1" smtClean="0"/>
              <a:t>akal</a:t>
            </a:r>
            <a:r>
              <a:rPr lang="en-US" dirty="0" smtClean="0"/>
              <a:t>, </a:t>
            </a:r>
            <a:r>
              <a:rPr lang="en-US" dirty="0" err="1" smtClean="0"/>
              <a:t>melainkan</a:t>
            </a:r>
            <a:r>
              <a:rPr lang="en-US" dirty="0" smtClean="0"/>
              <a:t> </a:t>
            </a:r>
            <a:r>
              <a:rPr lang="en-US" dirty="0" err="1" smtClean="0"/>
              <a:t>wilayah</a:t>
            </a:r>
            <a:r>
              <a:rPr lang="en-US" dirty="0" smtClean="0"/>
              <a:t> </a:t>
            </a:r>
            <a:r>
              <a:rPr lang="en-US" dirty="0" err="1" smtClean="0"/>
              <a:t>wahyu</a:t>
            </a:r>
            <a:r>
              <a:rPr lang="en-US" dirty="0" smtClean="0"/>
              <a:t>, </a:t>
            </a:r>
            <a:r>
              <a:rPr lang="en-US" dirty="0" err="1" smtClean="0"/>
              <a:t>akal</a:t>
            </a:r>
            <a:r>
              <a:rPr lang="en-US" dirty="0" smtClean="0"/>
              <a:t> </a:t>
            </a:r>
            <a:r>
              <a:rPr lang="en-US" dirty="0" err="1" smtClean="0"/>
              <a:t>hanya</a:t>
            </a:r>
            <a:r>
              <a:rPr lang="en-US" dirty="0" smtClean="0"/>
              <a:t> </a:t>
            </a:r>
            <a:r>
              <a:rPr lang="en-US" dirty="0" err="1" smtClean="0"/>
              <a:t>berfungsi</a:t>
            </a:r>
            <a:r>
              <a:rPr lang="en-US" dirty="0" smtClean="0"/>
              <a:t> </a:t>
            </a:r>
            <a:r>
              <a:rPr lang="en-US" dirty="0" err="1" smtClean="0"/>
              <a:t>memahami</a:t>
            </a:r>
            <a:r>
              <a:rPr lang="en-US" dirty="0" smtClean="0"/>
              <a:t> </a:t>
            </a:r>
            <a:r>
              <a:rPr lang="en-US" dirty="0" err="1" smtClean="0"/>
              <a:t>rahasia</a:t>
            </a:r>
            <a:r>
              <a:rPr lang="en-US" dirty="0" smtClean="0"/>
              <a:t> </a:t>
            </a:r>
            <a:r>
              <a:rPr lang="en-US" dirty="0" err="1" smtClean="0"/>
              <a:t>di</a:t>
            </a:r>
            <a:r>
              <a:rPr lang="en-US" dirty="0" smtClean="0"/>
              <a:t> </a:t>
            </a:r>
            <a:r>
              <a:rPr lang="en-US" dirty="0" err="1" smtClean="0"/>
              <a:t>baliknya</a:t>
            </a:r>
            <a:r>
              <a:rPr lang="en-US" dirty="0" smtClean="0"/>
              <a:t> yang </a:t>
            </a:r>
            <a:r>
              <a:rPr lang="en-US" dirty="0" err="1" smtClean="0"/>
              <a:t>disebut</a:t>
            </a:r>
            <a:r>
              <a:rPr lang="en-US" dirty="0" smtClean="0"/>
              <a:t> </a:t>
            </a:r>
            <a:r>
              <a:rPr lang="en-US" i="1" dirty="0" err="1" smtClean="0"/>
              <a:t>hikmah</a:t>
            </a:r>
            <a:r>
              <a:rPr lang="en-US" i="1" dirty="0" smtClean="0"/>
              <a:t> </a:t>
            </a:r>
            <a:r>
              <a:rPr lang="en-US" i="1" dirty="0" err="1" smtClean="0"/>
              <a:t>tasyri</a:t>
            </a:r>
            <a:r>
              <a:rPr lang="en-US" i="1" dirty="0" smtClean="0"/>
              <a:t>’</a:t>
            </a:r>
            <a:r>
              <a:rPr lang="en-US" dirty="0" smtClean="0"/>
              <a:t>. </a:t>
            </a:r>
            <a:r>
              <a:rPr lang="en-US" dirty="0" err="1" smtClean="0"/>
              <a:t>Shalat</a:t>
            </a:r>
            <a:r>
              <a:rPr lang="en-US" dirty="0" smtClean="0"/>
              <a:t>, </a:t>
            </a:r>
            <a:r>
              <a:rPr lang="en-US" dirty="0" err="1" smtClean="0"/>
              <a:t>adzan</a:t>
            </a:r>
            <a:r>
              <a:rPr lang="en-US" dirty="0" smtClean="0"/>
              <a:t>, </a:t>
            </a:r>
            <a:r>
              <a:rPr lang="en-US" dirty="0" err="1" smtClean="0"/>
              <a:t>tilawatul</a:t>
            </a:r>
            <a:r>
              <a:rPr lang="en-US" dirty="0" smtClean="0"/>
              <a:t> Quran, </a:t>
            </a:r>
            <a:r>
              <a:rPr lang="en-US" dirty="0" err="1" smtClean="0"/>
              <a:t>dan</a:t>
            </a:r>
            <a:r>
              <a:rPr lang="en-US" dirty="0" smtClean="0"/>
              <a:t> </a:t>
            </a:r>
            <a:r>
              <a:rPr lang="en-US" dirty="0" err="1" smtClean="0"/>
              <a:t>ibadah</a:t>
            </a:r>
            <a:r>
              <a:rPr lang="en-US" dirty="0" smtClean="0"/>
              <a:t> </a:t>
            </a:r>
            <a:r>
              <a:rPr lang="en-US" dirty="0" err="1" smtClean="0"/>
              <a:t>mahdhah</a:t>
            </a:r>
            <a:r>
              <a:rPr lang="en-US" dirty="0" smtClean="0"/>
              <a:t> </a:t>
            </a:r>
            <a:r>
              <a:rPr lang="en-US" dirty="0" err="1" smtClean="0"/>
              <a:t>lainnya</a:t>
            </a:r>
            <a:endParaRPr lang="en-US" dirty="0" smtClean="0"/>
          </a:p>
          <a:p>
            <a:pPr>
              <a:lnSpc>
                <a:spcPct val="150000"/>
              </a:lnSpc>
              <a:buNone/>
            </a:pPr>
            <a:endParaRPr lang="en-US" b="1" dirty="0" smtClean="0"/>
          </a:p>
          <a:p>
            <a:pPr algn="justLow">
              <a:lnSpc>
                <a:spcPct val="150000"/>
              </a:lnSpc>
              <a:buNone/>
            </a:pPr>
            <a:r>
              <a:rPr lang="en-US" b="1" dirty="0" smtClean="0"/>
              <a:t>	</a:t>
            </a:r>
            <a:r>
              <a:rPr lang="en-US" b="1" dirty="0" err="1" smtClean="0"/>
              <a:t>d.Azasnya</a:t>
            </a:r>
            <a:r>
              <a:rPr lang="en-US" b="1" dirty="0" smtClean="0"/>
              <a:t> “</a:t>
            </a:r>
            <a:r>
              <a:rPr lang="en-US" b="1" dirty="0" err="1" smtClean="0"/>
              <a:t>taat</a:t>
            </a:r>
            <a:r>
              <a:rPr lang="en-US" b="1" dirty="0" smtClean="0"/>
              <a:t>”</a:t>
            </a:r>
            <a:r>
              <a:rPr lang="en-US" dirty="0" smtClean="0"/>
              <a:t>, yang </a:t>
            </a:r>
            <a:r>
              <a:rPr lang="en-US" dirty="0" err="1" smtClean="0"/>
              <a:t>dituntut</a:t>
            </a:r>
            <a:r>
              <a:rPr lang="en-US" dirty="0" smtClean="0"/>
              <a:t> </a:t>
            </a:r>
            <a:r>
              <a:rPr lang="en-US" dirty="0" err="1" smtClean="0"/>
              <a:t>dari</a:t>
            </a:r>
            <a:r>
              <a:rPr lang="en-US" dirty="0" smtClean="0"/>
              <a:t> </a:t>
            </a:r>
            <a:r>
              <a:rPr lang="en-US" dirty="0" err="1" smtClean="0"/>
              <a:t>hamba</a:t>
            </a:r>
            <a:r>
              <a:rPr lang="en-US" dirty="0" smtClean="0"/>
              <a:t> </a:t>
            </a:r>
            <a:r>
              <a:rPr lang="en-US" dirty="0" err="1" smtClean="0"/>
              <a:t>dalam</a:t>
            </a:r>
            <a:r>
              <a:rPr lang="en-US" dirty="0" smtClean="0"/>
              <a:t> </a:t>
            </a:r>
            <a:r>
              <a:rPr lang="en-US" dirty="0" err="1" smtClean="0"/>
              <a:t>melaksanakan</a:t>
            </a:r>
            <a:r>
              <a:rPr lang="en-US" dirty="0" smtClean="0"/>
              <a:t> </a:t>
            </a:r>
            <a:r>
              <a:rPr lang="en-US" dirty="0" err="1" smtClean="0"/>
              <a:t>ibadah</a:t>
            </a:r>
            <a:r>
              <a:rPr lang="en-US" dirty="0" smtClean="0"/>
              <a:t> </a:t>
            </a:r>
            <a:r>
              <a:rPr lang="en-US" dirty="0" err="1" smtClean="0"/>
              <a:t>ini</a:t>
            </a:r>
            <a:r>
              <a:rPr lang="en-US" dirty="0" smtClean="0"/>
              <a:t> </a:t>
            </a:r>
            <a:r>
              <a:rPr lang="en-US" dirty="0" err="1" smtClean="0"/>
              <a:t>adalah</a:t>
            </a:r>
            <a:r>
              <a:rPr lang="en-US" dirty="0" smtClean="0"/>
              <a:t> </a:t>
            </a:r>
            <a:r>
              <a:rPr lang="en-US" dirty="0" err="1" smtClean="0"/>
              <a:t>kepatuhan</a:t>
            </a:r>
            <a:r>
              <a:rPr lang="en-US" dirty="0" smtClean="0"/>
              <a:t> </a:t>
            </a:r>
            <a:r>
              <a:rPr lang="en-US" dirty="0" err="1" smtClean="0"/>
              <a:t>atau</a:t>
            </a:r>
            <a:r>
              <a:rPr lang="en-US" dirty="0" smtClean="0"/>
              <a:t> </a:t>
            </a:r>
            <a:r>
              <a:rPr lang="en-US" dirty="0" err="1" smtClean="0"/>
              <a:t>ketaatan</a:t>
            </a:r>
            <a:r>
              <a:rPr lang="en-US" dirty="0" smtClean="0"/>
              <a:t>. </a:t>
            </a:r>
            <a:r>
              <a:rPr lang="en-US" dirty="0" err="1" smtClean="0"/>
              <a:t>Hamba</a:t>
            </a:r>
            <a:r>
              <a:rPr lang="en-US" dirty="0" smtClean="0"/>
              <a:t> </a:t>
            </a:r>
            <a:r>
              <a:rPr lang="en-US" dirty="0" err="1" smtClean="0"/>
              <a:t>wajib</a:t>
            </a:r>
            <a:r>
              <a:rPr lang="en-US" dirty="0" smtClean="0"/>
              <a:t> </a:t>
            </a:r>
            <a:r>
              <a:rPr lang="en-US" dirty="0" err="1" smtClean="0"/>
              <a:t>meyakini</a:t>
            </a:r>
            <a:r>
              <a:rPr lang="en-US" dirty="0" smtClean="0"/>
              <a:t> </a:t>
            </a:r>
            <a:r>
              <a:rPr lang="en-US" dirty="0" err="1" smtClean="0"/>
              <a:t>bahwa</a:t>
            </a:r>
            <a:r>
              <a:rPr lang="en-US" dirty="0" smtClean="0"/>
              <a:t> </a:t>
            </a:r>
            <a:r>
              <a:rPr lang="en-US" dirty="0" err="1" smtClean="0"/>
              <a:t>apa</a:t>
            </a:r>
            <a:r>
              <a:rPr lang="en-US" dirty="0" smtClean="0"/>
              <a:t> yang </a:t>
            </a:r>
            <a:r>
              <a:rPr lang="en-US" dirty="0" err="1" smtClean="0"/>
              <a:t>diperintahkan</a:t>
            </a:r>
            <a:r>
              <a:rPr lang="en-US" dirty="0" smtClean="0"/>
              <a:t> Allah </a:t>
            </a:r>
            <a:r>
              <a:rPr lang="en-US" dirty="0" err="1" smtClean="0"/>
              <a:t>kepadanya</a:t>
            </a:r>
            <a:r>
              <a:rPr lang="en-US" dirty="0" smtClean="0"/>
              <a:t>, </a:t>
            </a:r>
            <a:r>
              <a:rPr lang="en-US" dirty="0" err="1" smtClean="0"/>
              <a:t>semata-mata</a:t>
            </a:r>
            <a:r>
              <a:rPr lang="en-US" dirty="0" smtClean="0"/>
              <a:t> </a:t>
            </a:r>
            <a:r>
              <a:rPr lang="en-US" dirty="0" err="1" smtClean="0"/>
              <a:t>untuk</a:t>
            </a:r>
            <a:r>
              <a:rPr lang="en-US" dirty="0" smtClean="0"/>
              <a:t> </a:t>
            </a:r>
            <a:r>
              <a:rPr lang="en-US" dirty="0" err="1" smtClean="0"/>
              <a:t>kepentingan</a:t>
            </a:r>
            <a:r>
              <a:rPr lang="en-US" dirty="0" smtClean="0"/>
              <a:t> </a:t>
            </a:r>
            <a:r>
              <a:rPr lang="en-US" dirty="0" err="1" smtClean="0"/>
              <a:t>dan</a:t>
            </a:r>
            <a:r>
              <a:rPr lang="en-US" dirty="0" smtClean="0"/>
              <a:t> </a:t>
            </a:r>
            <a:r>
              <a:rPr lang="en-US" dirty="0" err="1" smtClean="0"/>
              <a:t>kebahagiaan</a:t>
            </a:r>
            <a:r>
              <a:rPr lang="en-US" dirty="0" smtClean="0"/>
              <a:t> </a:t>
            </a:r>
            <a:r>
              <a:rPr lang="en-US" dirty="0" err="1" smtClean="0"/>
              <a:t>hamba</a:t>
            </a:r>
            <a:r>
              <a:rPr lang="en-US" dirty="0" smtClean="0"/>
              <a:t>, </a:t>
            </a:r>
            <a:r>
              <a:rPr lang="en-US" dirty="0" err="1" smtClean="0"/>
              <a:t>bukan</a:t>
            </a:r>
            <a:r>
              <a:rPr lang="en-US" dirty="0" smtClean="0"/>
              <a:t> </a:t>
            </a:r>
            <a:r>
              <a:rPr lang="en-US" dirty="0" err="1" smtClean="0"/>
              <a:t>untuk</a:t>
            </a:r>
            <a:r>
              <a:rPr lang="en-US" dirty="0" smtClean="0"/>
              <a:t> Allah, </a:t>
            </a:r>
            <a:r>
              <a:rPr lang="en-US" dirty="0" err="1" smtClean="0"/>
              <a:t>dan</a:t>
            </a:r>
            <a:r>
              <a:rPr lang="en-US" dirty="0" smtClean="0"/>
              <a:t> </a:t>
            </a:r>
            <a:r>
              <a:rPr lang="en-US" dirty="0" err="1" smtClean="0"/>
              <a:t>salah</a:t>
            </a:r>
            <a:r>
              <a:rPr lang="en-US" dirty="0" smtClean="0"/>
              <a:t> </a:t>
            </a:r>
            <a:r>
              <a:rPr lang="en-US" dirty="0" err="1" smtClean="0"/>
              <a:t>satu</a:t>
            </a:r>
            <a:r>
              <a:rPr lang="en-US" dirty="0" smtClean="0"/>
              <a:t> </a:t>
            </a:r>
            <a:r>
              <a:rPr lang="en-US" dirty="0" err="1" smtClean="0"/>
              <a:t>misi</a:t>
            </a:r>
            <a:r>
              <a:rPr lang="en-US" dirty="0" smtClean="0"/>
              <a:t> </a:t>
            </a:r>
            <a:r>
              <a:rPr lang="en-US" dirty="0" err="1" smtClean="0"/>
              <a:t>utama</a:t>
            </a:r>
            <a:r>
              <a:rPr lang="en-US" dirty="0" smtClean="0"/>
              <a:t> </a:t>
            </a:r>
            <a:r>
              <a:rPr lang="en-US" dirty="0" err="1" smtClean="0"/>
              <a:t>diutus</a:t>
            </a:r>
            <a:r>
              <a:rPr lang="en-US" dirty="0" smtClean="0"/>
              <a:t> </a:t>
            </a:r>
            <a:r>
              <a:rPr lang="en-US" dirty="0" err="1" smtClean="0"/>
              <a:t>Rasul</a:t>
            </a:r>
            <a:r>
              <a:rPr lang="en-US" dirty="0" smtClean="0"/>
              <a:t> </a:t>
            </a:r>
            <a:r>
              <a:rPr lang="en-US" dirty="0" err="1" smtClean="0"/>
              <a:t>adalah</a:t>
            </a:r>
            <a:r>
              <a:rPr lang="en-US" dirty="0" smtClean="0"/>
              <a:t> </a:t>
            </a:r>
            <a:r>
              <a:rPr lang="en-US" dirty="0" err="1" smtClean="0"/>
              <a:t>untuk</a:t>
            </a:r>
            <a:r>
              <a:rPr lang="en-US" dirty="0" smtClean="0"/>
              <a:t> </a:t>
            </a:r>
            <a:r>
              <a:rPr lang="en-US" dirty="0" err="1" smtClean="0"/>
              <a:t>dipatuhi</a:t>
            </a:r>
            <a:r>
              <a:rPr lang="en-US" dirty="0" smtClean="0"/>
              <a: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2807</Words>
  <Application>Microsoft Office PowerPoint</Application>
  <PresentationFormat>On-screen Show (4:3)</PresentationFormat>
  <Paragraphs>171</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Mensikapi Ikhtilaf Dalam Tatacara Beribadah 1</vt:lpstr>
      <vt:lpstr>Slide 2</vt:lpstr>
      <vt:lpstr>Slide 3</vt:lpstr>
      <vt:lpstr>Slide 4</vt:lpstr>
      <vt:lpstr> Agama (الدين)</vt:lpstr>
      <vt:lpstr>Slide 6</vt:lpstr>
      <vt:lpstr>Slide 7</vt:lpstr>
      <vt:lpstr>Slide 8</vt:lpstr>
      <vt:lpstr>Slide 9</vt:lpstr>
      <vt:lpstr>Dunia /الدنيا</vt:lpstr>
      <vt:lpstr>Slide 11</vt:lpstr>
      <vt:lpstr>Slide 12</vt:lpstr>
      <vt:lpstr>Slide 13</vt:lpstr>
      <vt:lpstr>Slide 14</vt:lpstr>
      <vt:lpstr>Slide 15</vt:lpstr>
      <vt:lpstr>Slide 16</vt:lpstr>
      <vt:lpstr>Ada banyak sekali ikhtilaf dalam Islam, namun yang macam-macam secara umum bisa dibagi menjadi dua golongan besar:  </vt:lpstr>
      <vt:lpstr>Slide 18</vt:lpstr>
      <vt:lpstr>Contoh Doa Iftitah</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Mensikapi Ikhtilaf Dalam Tatacara Beribadah 2</vt:lpstr>
      <vt:lpstr>Ucapan Basmalah Dalam Shalat</vt:lpstr>
      <vt:lpstr>Slide 34</vt:lpstr>
      <vt:lpstr>Slide 35</vt:lpstr>
      <vt:lpstr>Slide 36</vt:lpstr>
      <vt:lpstr>Bacaan Didalam Ruku</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MARI KITA RENUNGKAN BERSAMA, APA BENAR KITA SEPERTI INI.</vt:lpstr>
      <vt:lpstr>Slide 51</vt:lpstr>
      <vt:lpstr>Slide 52</vt:lpstr>
      <vt:lpstr>Slide 53</vt:lpstr>
      <vt:lpstr>Slide 54</vt:lpstr>
      <vt:lpstr>Slide 55</vt:lpstr>
      <vt:lpstr>1.  Beribadah Pada Allah Tidak Taklid</vt:lpstr>
      <vt:lpstr>2. Melaksakan ketetapan Allah</vt:lpstr>
      <vt:lpstr>3. Tidak Mendustakan Ayat-ayat-Nya  </vt:lpstr>
      <vt:lpstr>Slide 59</vt:lpstr>
      <vt:lpstr>HADITS DARI SAHL BIN SAID ra.</vt:lpstr>
      <vt:lpstr>Slide 61</vt:lpstr>
      <vt:lpstr>Slide 62</vt:lpstr>
      <vt:lpstr>Mudah mudahan kita bisa mengambil hikmah dan bisa mengamalkan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Menyikapi Ikhtilaf dalam Tatacara Beribadah</dc:title>
  <dc:creator>User</dc:creator>
  <cp:lastModifiedBy>User</cp:lastModifiedBy>
  <cp:revision>82</cp:revision>
  <dcterms:created xsi:type="dcterms:W3CDTF">2020-08-29T01:10:41Z</dcterms:created>
  <dcterms:modified xsi:type="dcterms:W3CDTF">2021-09-04T11:07:28Z</dcterms:modified>
</cp:coreProperties>
</file>