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92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50" autoAdjust="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90" y="685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304A4-EECF-4C0C-A512-12A3C38BE4E7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52BE7-3A08-4640-8A69-E57720855563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ABCC-223C-45C7-AD01-28B8913B7DAA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271B-CBDD-48E8-AF92-2EFB7B9E142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ABCC-223C-45C7-AD01-28B8913B7DAA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271B-CBDD-48E8-AF92-2EFB7B9E142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ABCC-223C-45C7-AD01-28B8913B7DAA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271B-CBDD-48E8-AF92-2EFB7B9E142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ABCC-223C-45C7-AD01-28B8913B7DAA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271B-CBDD-48E8-AF92-2EFB7B9E142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ABCC-223C-45C7-AD01-28B8913B7DAA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271B-CBDD-48E8-AF92-2EFB7B9E142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ABCC-223C-45C7-AD01-28B8913B7DAA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271B-CBDD-48E8-AF92-2EFB7B9E142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ABCC-223C-45C7-AD01-28B8913B7DAA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271B-CBDD-48E8-AF92-2EFB7B9E142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ABCC-223C-45C7-AD01-28B8913B7DAA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271B-CBDD-48E8-AF92-2EFB7B9E142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ABCC-223C-45C7-AD01-28B8913B7DAA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271B-CBDD-48E8-AF92-2EFB7B9E142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ABCC-223C-45C7-AD01-28B8913B7DAA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271B-CBDD-48E8-AF92-2EFB7B9E142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ABCC-223C-45C7-AD01-28B8913B7DAA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2271B-CBDD-48E8-AF92-2EFB7B9E142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6ABCC-223C-45C7-AD01-28B8913B7DAA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2271B-CBDD-48E8-AF92-2EFB7B9E1426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48517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AIK III</a:t>
            </a:r>
            <a:br>
              <a:rPr lang="id-ID" dirty="0" smtClean="0"/>
            </a:br>
            <a:r>
              <a:rPr lang="id-ID" dirty="0" smtClean="0"/>
              <a:t> </a:t>
            </a:r>
            <a:r>
              <a:rPr lang="id-ID" sz="3100" dirty="0" smtClean="0"/>
              <a:t>2.Sejarah  Muhammadiyah dan profil pendirinya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Sunkanah Hasyim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d-ID" dirty="0" smtClean="0"/>
              <a:t>Nama: Muhammadiyah diambil dari nama Nabi Muhammad dengan akhiran yak nisbah “ Muhammadiyyah” yang </a:t>
            </a:r>
            <a:r>
              <a:rPr lang="id-ID" dirty="0" smtClean="0"/>
              <a:t>u</a:t>
            </a:r>
            <a:r>
              <a:rPr lang="en-US" dirty="0" smtClean="0"/>
              <a:t>n</a:t>
            </a:r>
            <a:r>
              <a:rPr lang="id-ID" dirty="0" smtClean="0"/>
              <a:t>t</a:t>
            </a:r>
            <a:r>
              <a:rPr lang="en-US" dirty="0" smtClean="0"/>
              <a:t>u</a:t>
            </a:r>
            <a:r>
              <a:rPr lang="id-ID" dirty="0" smtClean="0"/>
              <a:t>k </a:t>
            </a:r>
            <a:r>
              <a:rPr lang="id-ID" dirty="0" smtClean="0"/>
              <a:t>mudahnya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ejaan</a:t>
            </a:r>
            <a:r>
              <a:rPr lang="en-US" dirty="0" smtClean="0"/>
              <a:t> Bahasa Indonesia </a:t>
            </a:r>
            <a:r>
              <a:rPr lang="id-ID" dirty="0" smtClean="0"/>
              <a:t>menjadi </a:t>
            </a:r>
            <a:r>
              <a:rPr lang="id-ID" dirty="0" smtClean="0"/>
              <a:t>Muhammadiyah maksudnya pengikut Muhammad berdasar surat Al ‘Imran ayat 31:</a:t>
            </a:r>
          </a:p>
          <a:p>
            <a:r>
              <a:rPr lang="ar-SA" dirty="0" smtClean="0"/>
              <a:t>قل ان كنتم تحبون الله فاتبعونى يحببكم الله ويغفرلكم ذنوبكم والله غفوررحيم                                           ال عمران  </a:t>
            </a:r>
          </a:p>
          <a:p>
            <a:pPr>
              <a:buNone/>
            </a:pPr>
            <a:r>
              <a:rPr lang="id-ID" dirty="0" smtClean="0"/>
              <a:t>Artinya: Katakanlah (Muhammad) :jika kamu mencitai Allah ikutilah aku, niscaya Allah nencintai dan mengampuni dosa-dosamu karena Allah Maha Pengmpun lagi Maha Penyayang.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Latar belakang berdirinya Muhammadiyah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24078" indent="-514350">
              <a:buAutoNum type="arabicPeriod"/>
            </a:pPr>
            <a:r>
              <a:rPr lang="id-ID" dirty="0" smtClean="0"/>
              <a:t>Kondisi Internal umat Islam</a:t>
            </a:r>
          </a:p>
          <a:p>
            <a:pPr marL="624078" indent="-514350">
              <a:buNone/>
            </a:pPr>
            <a:r>
              <a:rPr lang="id-ID" dirty="0" smtClean="0"/>
              <a:t>	a. Tradisi dan kepercayaan masyarakat </a:t>
            </a:r>
            <a:r>
              <a:rPr lang="id-ID" dirty="0" smtClean="0"/>
              <a:t>jawa</a:t>
            </a:r>
            <a:endParaRPr lang="en-US" dirty="0" smtClean="0"/>
          </a:p>
          <a:p>
            <a:pPr marL="624078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id-ID" dirty="0" smtClean="0"/>
              <a:t> </a:t>
            </a:r>
            <a:r>
              <a:rPr lang="id-ID" dirty="0" smtClean="0"/>
              <a:t>masih mengikuti animisme dan dinanisme</a:t>
            </a:r>
          </a:p>
          <a:p>
            <a:pPr marL="624078" indent="-514350">
              <a:buNone/>
            </a:pPr>
            <a:r>
              <a:rPr lang="id-ID" dirty="0" smtClean="0"/>
              <a:t>	b. Kondisi perekonomian umat Islam </a:t>
            </a:r>
            <a:r>
              <a:rPr lang="id-ID" dirty="0" smtClean="0"/>
              <a:t>yang</a:t>
            </a:r>
            <a:endParaRPr lang="en-US" dirty="0" smtClean="0"/>
          </a:p>
          <a:p>
            <a:pPr marL="624078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id-ID" dirty="0" smtClean="0"/>
              <a:t> </a:t>
            </a:r>
            <a:r>
              <a:rPr lang="id-ID" dirty="0" smtClean="0"/>
              <a:t>menyedihkan</a:t>
            </a:r>
          </a:p>
          <a:p>
            <a:pPr marL="624078" indent="-514350">
              <a:buNone/>
            </a:pPr>
            <a:r>
              <a:rPr lang="id-ID" dirty="0" smtClean="0"/>
              <a:t>	c. Solidaritas sosial yang memudar</a:t>
            </a:r>
          </a:p>
          <a:p>
            <a:pPr marL="624078" indent="-514350">
              <a:buNone/>
            </a:pPr>
            <a:r>
              <a:rPr lang="id-ID" dirty="0" smtClean="0"/>
              <a:t>	d. Pendidikan umat Islam </a:t>
            </a:r>
            <a:r>
              <a:rPr lang="id-ID" dirty="0" smtClean="0"/>
              <a:t>yang</a:t>
            </a:r>
            <a:r>
              <a:rPr lang="en-US" dirty="0" smtClean="0"/>
              <a:t> </a:t>
            </a:r>
            <a:r>
              <a:rPr lang="en-US" dirty="0" err="1" smtClean="0"/>
              <a:t>memperihatin</a:t>
            </a:r>
            <a:r>
              <a:rPr lang="en-US" dirty="0" smtClean="0"/>
              <a:t>-</a:t>
            </a:r>
          </a:p>
          <a:p>
            <a:pPr marL="624078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 err="1" smtClean="0"/>
              <a:t>kan</a:t>
            </a:r>
            <a:r>
              <a:rPr lang="en-US" dirty="0" smtClean="0"/>
              <a:t> (</a:t>
            </a:r>
            <a:r>
              <a:rPr lang="en-US" dirty="0" err="1" smtClean="0"/>
              <a:t>sorogan</a:t>
            </a:r>
            <a:r>
              <a:rPr lang="en-US" dirty="0" smtClean="0"/>
              <a:t> , </a:t>
            </a:r>
            <a:r>
              <a:rPr lang="en-US" dirty="0" err="1" smtClean="0"/>
              <a:t>bandongan</a:t>
            </a:r>
            <a:r>
              <a:rPr lang="en-US" dirty="0" smtClean="0"/>
              <a:t>/</a:t>
            </a:r>
            <a:r>
              <a:rPr lang="en-US" dirty="0" err="1" smtClean="0"/>
              <a:t>wetonan</a:t>
            </a:r>
            <a:r>
              <a:rPr lang="en-US" dirty="0" smtClean="0"/>
              <a:t> ).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Lanjutan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d-ID" dirty="0" smtClean="0"/>
              <a:t>2. Kondisi eksternal</a:t>
            </a:r>
          </a:p>
          <a:p>
            <a:pPr>
              <a:buNone/>
            </a:pPr>
            <a:r>
              <a:rPr lang="id-ID" dirty="0" smtClean="0"/>
              <a:t>	a. Kebijakan politik Belanda terhadap Umat Islam yang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id-ID" dirty="0" smtClean="0"/>
              <a:t>mensekularisasikan </a:t>
            </a:r>
            <a:r>
              <a:rPr lang="id-ID" dirty="0" smtClean="0"/>
              <a:t>dan kristenisasi</a:t>
            </a:r>
          </a:p>
          <a:p>
            <a:pPr>
              <a:buNone/>
            </a:pPr>
            <a:r>
              <a:rPr lang="id-ID" dirty="0" smtClean="0"/>
              <a:t>		1. Belanda membantu misionaris</a:t>
            </a:r>
          </a:p>
          <a:p>
            <a:pPr>
              <a:buNone/>
            </a:pPr>
            <a:r>
              <a:rPr lang="id-ID" dirty="0" smtClean="0"/>
              <a:t>		2. bersabar dan menguasai budaya masyarakat 	dan </a:t>
            </a:r>
            <a:r>
              <a:rPr lang="id-ID" dirty="0" smtClean="0"/>
              <a:t>bahasa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</a:t>
            </a:r>
            <a:r>
              <a:rPr lang="id-ID" dirty="0" smtClean="0"/>
              <a:t> </a:t>
            </a:r>
            <a:r>
              <a:rPr lang="id-ID" dirty="0" smtClean="0"/>
              <a:t>Jawa</a:t>
            </a:r>
          </a:p>
          <a:p>
            <a:pPr>
              <a:buNone/>
            </a:pPr>
            <a:r>
              <a:rPr lang="id-ID" dirty="0" smtClean="0"/>
              <a:t>		3. misionaris supaya tinggal didekat </a:t>
            </a:r>
            <a:r>
              <a:rPr lang="id-ID" dirty="0" smtClean="0"/>
              <a:t>pemukiman</a:t>
            </a:r>
            <a:r>
              <a:rPr lang="en-US" dirty="0" smtClean="0"/>
              <a:t> </a:t>
            </a:r>
            <a:r>
              <a:rPr lang="en-US" dirty="0" err="1" smtClean="0"/>
              <a:t>pemukinan</a:t>
            </a:r>
            <a:r>
              <a:rPr lang="en-US" dirty="0" smtClean="0"/>
              <a:t> </a:t>
            </a:r>
            <a:r>
              <a:rPr lang="en-US" dirty="0" err="1" smtClean="0"/>
              <a:t>Jawa</a:t>
            </a:r>
            <a:r>
              <a:rPr lang="en-US" dirty="0" smtClean="0"/>
              <a:t>;</a:t>
            </a:r>
            <a:endParaRPr lang="en-US" dirty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		4. berbuat simpatik dengan memberi </a:t>
            </a:r>
            <a:r>
              <a:rPr lang="id-ID" dirty="0" smtClean="0"/>
              <a:t>bantuan</a:t>
            </a:r>
            <a:r>
              <a:rPr lang="en-US" dirty="0" smtClean="0"/>
              <a:t> </a:t>
            </a:r>
            <a:r>
              <a:rPr lang="id-ID" dirty="0" smtClean="0"/>
              <a:t>medis</a:t>
            </a:r>
            <a:r>
              <a:rPr lang="id-ID" dirty="0" smtClean="0"/>
              <a:t>, ekonomi, </a:t>
            </a:r>
            <a:r>
              <a:rPr lang="id-ID" dirty="0" smtClean="0"/>
              <a:t>dan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</a:t>
            </a:r>
            <a:r>
              <a:rPr lang="id-ID" dirty="0" smtClean="0"/>
              <a:t> </a:t>
            </a:r>
            <a:r>
              <a:rPr lang="id-ID" dirty="0" smtClean="0"/>
              <a:t>pendidikan</a:t>
            </a:r>
          </a:p>
          <a:p>
            <a:pPr>
              <a:buNone/>
            </a:pPr>
            <a:r>
              <a:rPr lang="id-ID" dirty="0" smtClean="0"/>
              <a:t>		5. pada awalnya tidak membicarakan agama</a:t>
            </a:r>
          </a:p>
          <a:p>
            <a:pPr>
              <a:buNone/>
            </a:pPr>
            <a:r>
              <a:rPr lang="id-ID" dirty="0" smtClean="0"/>
              <a:t>		6. membuat konflik antar umat Islam, sehingga </a:t>
            </a:r>
            <a:r>
              <a:rPr lang="id-ID" dirty="0" smtClean="0"/>
              <a:t>kecawa terhadap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</a:t>
            </a:r>
            <a:r>
              <a:rPr lang="id-ID" dirty="0" smtClean="0"/>
              <a:t> </a:t>
            </a:r>
            <a:r>
              <a:rPr lang="id-ID" dirty="0" smtClean="0"/>
              <a:t>agamanya</a:t>
            </a:r>
          </a:p>
          <a:p>
            <a:pPr>
              <a:buNone/>
            </a:pPr>
            <a:r>
              <a:rPr lang="id-ID" dirty="0" smtClean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lanjutan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d-ID" dirty="0" smtClean="0"/>
              <a:t>b. Pengaruh perkembangan Islam di timur tengah </a:t>
            </a:r>
            <a:r>
              <a:rPr lang="id-ID" dirty="0" smtClean="0"/>
              <a:t>yan</a:t>
            </a:r>
            <a:r>
              <a:rPr lang="en-US" dirty="0" smtClean="0"/>
              <a:t>g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id-ID" dirty="0" smtClean="0"/>
              <a:t> </a:t>
            </a:r>
            <a:r>
              <a:rPr lang="id-ID" dirty="0" smtClean="0"/>
              <a:t>diperakarsai oleh Jamaluddin Al Aghani di Mesir</a:t>
            </a:r>
            <a:r>
              <a:rPr lang="id-ID" dirty="0" smtClean="0"/>
              <a:t>,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id-ID" dirty="0" smtClean="0"/>
              <a:t> </a:t>
            </a:r>
            <a:r>
              <a:rPr lang="id-ID" dirty="0" smtClean="0"/>
              <a:t>Muhammad Abduh yang berkeinginan </a:t>
            </a:r>
            <a:r>
              <a:rPr lang="id-ID" dirty="0" smtClean="0"/>
              <a:t>mengembalikan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id-ID" dirty="0" smtClean="0"/>
              <a:t> </a:t>
            </a:r>
            <a:r>
              <a:rPr lang="id-ID" dirty="0" smtClean="0"/>
              <a:t>Islam</a:t>
            </a:r>
            <a:r>
              <a:rPr lang="id-ID" dirty="0" smtClean="0"/>
              <a:t>.</a:t>
            </a:r>
            <a:endParaRPr lang="en-US" dirty="0" smtClean="0"/>
          </a:p>
          <a:p>
            <a:endParaRPr lang="id-ID" dirty="0" smtClean="0"/>
          </a:p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id-ID" dirty="0" smtClean="0"/>
              <a:t>andangan-pandangan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id-ID" dirty="0" smtClean="0"/>
              <a:t>:</a:t>
            </a:r>
            <a:endParaRPr lang="id-ID" dirty="0" smtClean="0"/>
          </a:p>
          <a:p>
            <a:r>
              <a:rPr lang="id-ID" dirty="0" smtClean="0"/>
              <a:t>1.HAR. Gibb tentang pembaharuan Muhammad Abduh di </a:t>
            </a:r>
            <a:r>
              <a:rPr lang="id-ID" dirty="0" smtClean="0"/>
              <a:t>Mesir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id-ID" dirty="0" smtClean="0"/>
              <a:t>	a. membersihkan Islam dari pengaruh dan kebiasaan asing</a:t>
            </a:r>
          </a:p>
          <a:p>
            <a:pPr>
              <a:buNone/>
            </a:pPr>
            <a:r>
              <a:rPr lang="id-ID" dirty="0" smtClean="0"/>
              <a:t>	b. pembaharuan pendidikan tinggi Islam</a:t>
            </a:r>
          </a:p>
          <a:p>
            <a:pPr>
              <a:buNone/>
            </a:pPr>
            <a:r>
              <a:rPr lang="id-ID" dirty="0" smtClean="0"/>
              <a:t>	c. reformulasi doktrin Islam dengan alam pikiran moderen</a:t>
            </a:r>
          </a:p>
          <a:p>
            <a:pPr>
              <a:buNone/>
            </a:pPr>
            <a:r>
              <a:rPr lang="id-ID" dirty="0" smtClean="0"/>
              <a:t>	d. mempertahankan islam dari pengaruh-pengaruh Eropa </a:t>
            </a:r>
            <a:r>
              <a:rPr lang="id-ID" dirty="0" smtClean="0"/>
              <a:t>dan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id-ID" dirty="0" smtClean="0"/>
              <a:t> </a:t>
            </a:r>
            <a:r>
              <a:rPr lang="id-ID" dirty="0" smtClean="0"/>
              <a:t>serangan Kristen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lanjutan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2.H A Mukti Ali tentang pembaharuan </a:t>
            </a:r>
            <a:r>
              <a:rPr lang="id-ID" dirty="0" smtClean="0"/>
              <a:t>dan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id-ID" dirty="0" smtClean="0"/>
              <a:t> </a:t>
            </a:r>
            <a:r>
              <a:rPr lang="id-ID" dirty="0" smtClean="0"/>
              <a:t>pendidikan yang dilakukan KH Ahmad Dahlan</a:t>
            </a:r>
          </a:p>
          <a:p>
            <a:pPr>
              <a:buNone/>
            </a:pPr>
            <a:r>
              <a:rPr lang="id-ID" dirty="0" smtClean="0"/>
              <a:t>	a. membersihkan Islam di Indonesi dari </a:t>
            </a:r>
            <a:r>
              <a:rPr lang="id-ID" dirty="0" smtClean="0"/>
              <a:t>pengaruh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id-ID" dirty="0" smtClean="0"/>
              <a:t> </a:t>
            </a:r>
            <a:r>
              <a:rPr lang="id-ID" dirty="0" smtClean="0"/>
              <a:t>dan kebiasaan yang bukan Islam</a:t>
            </a:r>
          </a:p>
          <a:p>
            <a:pPr>
              <a:buNone/>
            </a:pPr>
            <a:r>
              <a:rPr lang="id-ID" dirty="0" smtClean="0"/>
              <a:t>	b. reformulasi doktrin Islam dengan </a:t>
            </a:r>
            <a:r>
              <a:rPr lang="id-ID" dirty="0" smtClean="0"/>
              <a:t>pandangan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id-ID" dirty="0" smtClean="0"/>
              <a:t> </a:t>
            </a:r>
            <a:r>
              <a:rPr lang="id-ID" dirty="0" smtClean="0"/>
              <a:t>alam pikiran moderen </a:t>
            </a:r>
          </a:p>
          <a:p>
            <a:pPr>
              <a:buNone/>
            </a:pPr>
            <a:r>
              <a:rPr lang="id-ID" dirty="0" smtClean="0"/>
              <a:t>	c. reformasi ajaran Islam dan pendidikan Islam</a:t>
            </a:r>
          </a:p>
          <a:p>
            <a:pPr>
              <a:buNone/>
            </a:pPr>
            <a:r>
              <a:rPr lang="id-ID" dirty="0" smtClean="0"/>
              <a:t>	d. mempertahankan Islam dari pengaruh </a:t>
            </a:r>
            <a:r>
              <a:rPr lang="id-ID" dirty="0" smtClean="0"/>
              <a:t>dan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id-ID" dirty="0" smtClean="0"/>
              <a:t> </a:t>
            </a:r>
            <a:r>
              <a:rPr lang="id-ID" dirty="0" smtClean="0"/>
              <a:t>serangan luar islam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K</a:t>
            </a:r>
            <a:r>
              <a:rPr lang="en-US" dirty="0" smtClean="0"/>
              <a:t> </a:t>
            </a:r>
            <a:r>
              <a:rPr lang="id-ID" dirty="0" smtClean="0"/>
              <a:t>H </a:t>
            </a:r>
            <a:r>
              <a:rPr lang="id-ID" dirty="0" smtClean="0"/>
              <a:t>Ahmad Dahlan nama aslinya Muhammad Darwis</a:t>
            </a:r>
          </a:p>
          <a:p>
            <a:r>
              <a:rPr lang="id-ID" dirty="0" smtClean="0"/>
              <a:t>Lahir pada tahun 1868</a:t>
            </a:r>
          </a:p>
          <a:p>
            <a:r>
              <a:rPr lang="id-ID" dirty="0" smtClean="0"/>
              <a:t>Ayahnya</a:t>
            </a:r>
            <a:r>
              <a:rPr lang="en-US" dirty="0" smtClean="0"/>
              <a:t> </a:t>
            </a:r>
            <a:r>
              <a:rPr lang="en-US" dirty="0" err="1" smtClean="0"/>
              <a:t>bernama</a:t>
            </a:r>
            <a:r>
              <a:rPr lang="en-US" dirty="0" smtClean="0"/>
              <a:t> </a:t>
            </a:r>
            <a:r>
              <a:rPr lang="id-ID" dirty="0" smtClean="0"/>
              <a:t>K</a:t>
            </a:r>
            <a:r>
              <a:rPr lang="en-US" dirty="0" smtClean="0"/>
              <a:t> </a:t>
            </a:r>
            <a:r>
              <a:rPr lang="id-ID" dirty="0" smtClean="0"/>
              <a:t>H </a:t>
            </a:r>
            <a:r>
              <a:rPr lang="id-ID" dirty="0" smtClean="0"/>
              <a:t>Abu Bakar (Seorang khotib dan Imam besar Masjid besar kesultan Jogjakarta, Ibunya bernama Siti Aminah anak penghulu H. </a:t>
            </a:r>
            <a:r>
              <a:rPr lang="id-ID" i="1" dirty="0" smtClean="0"/>
              <a:t>Ibrahim</a:t>
            </a:r>
          </a:p>
          <a:p>
            <a:r>
              <a:rPr lang="id-ID" dirty="0" smtClean="0"/>
              <a:t>Haji pertama saat berumur 22 tahun (1890) berubah nama KH Ahmad Dahlan</a:t>
            </a:r>
          </a:p>
          <a:p>
            <a:r>
              <a:rPr lang="id-ID" dirty="0" smtClean="0"/>
              <a:t>Istrinya bernama Siti Walidah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Profil Pendiri Muhammadiyah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Haji kedua tahun 1903</a:t>
            </a:r>
          </a:p>
          <a:p>
            <a:r>
              <a:rPr lang="id-ID" dirty="0" smtClean="0"/>
              <a:t>Setelah itu mendirikan Organisasi Muhammadiyah</a:t>
            </a:r>
          </a:p>
          <a:p>
            <a:r>
              <a:rPr lang="id-ID" dirty="0" smtClean="0"/>
              <a:t>Muhammadiyah berdiri 8 Dzulhijjah 1330 / 18 November 1912</a:t>
            </a:r>
          </a:p>
          <a:p>
            <a:r>
              <a:rPr lang="id-ID" dirty="0" smtClean="0"/>
              <a:t>Sistem dakwahnya adalah Qaulan Balighan, Qaulan Maysuron, Qaulan Sadidan, Qaulan Layinan, qaulan tsaqilan dan qaulan ma’rufan.</a:t>
            </a:r>
          </a:p>
          <a:p>
            <a:pPr>
              <a:buNone/>
            </a:pPr>
            <a:endParaRPr lang="id-ID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lanjutan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/>
              <a:t>Menegakkan keyakinan tauhid yang murni sesuai Al Quran dan Sunnah Rasul</a:t>
            </a:r>
          </a:p>
          <a:p>
            <a:r>
              <a:rPr lang="id-ID" dirty="0" smtClean="0"/>
              <a:t>Menyebarluaskan ajaran-ajaran Islam yang bersumber pada Al Quran dan Sunnah Rasul dengan sistem pendidikan moderen</a:t>
            </a:r>
          </a:p>
          <a:p>
            <a:r>
              <a:rPr lang="id-ID" dirty="0" smtClean="0"/>
              <a:t>Mewujudkan amalan-amalan Islam dalam kehidupan perorangan, keluarga, dan masyarakat</a:t>
            </a:r>
          </a:p>
          <a:p>
            <a:r>
              <a:rPr lang="id-ID" dirty="0" smtClean="0"/>
              <a:t>Reformasi doktrin Islam dengan pandangan alam pikiran modern.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Misi dan Visi Muhammadiyah</a:t>
            </a:r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307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AIK III  2.Sejarah  Muhammadiyah dan profil pendirinya</vt:lpstr>
      <vt:lpstr>Latar belakang berdirinya Muhammadiyah</vt:lpstr>
      <vt:lpstr>Lanjutan</vt:lpstr>
      <vt:lpstr>lanjutan</vt:lpstr>
      <vt:lpstr>lanjutan</vt:lpstr>
      <vt:lpstr>PowerPoint Presentation</vt:lpstr>
      <vt:lpstr>Profil Pendiri Muhammadiyah</vt:lpstr>
      <vt:lpstr>lanjutan</vt:lpstr>
      <vt:lpstr>Misi dan Visi Muhammadiyah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 III  2.Sejarah  Muhammadiyah dan profil pendirinya</dc:title>
  <dc:creator>user</dc:creator>
  <cp:lastModifiedBy>Marisa Ifkarina</cp:lastModifiedBy>
  <cp:revision>6</cp:revision>
  <dcterms:created xsi:type="dcterms:W3CDTF">2020-05-04T03:23:28Z</dcterms:created>
  <dcterms:modified xsi:type="dcterms:W3CDTF">2021-09-17T14:25:06Z</dcterms:modified>
</cp:coreProperties>
</file>