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9" r:id="rId1"/>
  </p:sldMasterIdLst>
  <p:notesMasterIdLst>
    <p:notesMasterId r:id="rId12"/>
  </p:notesMasterIdLst>
  <p:sldIdLst>
    <p:sldId id="256" r:id="rId2"/>
    <p:sldId id="264" r:id="rId3"/>
    <p:sldId id="326" r:id="rId4"/>
    <p:sldId id="266" r:id="rId5"/>
    <p:sldId id="265" r:id="rId6"/>
    <p:sldId id="270" r:id="rId7"/>
    <p:sldId id="301" r:id="rId8"/>
    <p:sldId id="349" r:id="rId9"/>
    <p:sldId id="282" r:id="rId10"/>
    <p:sldId id="262" r:id="rId11"/>
  </p:sldIdLst>
  <p:sldSz cx="9144000" cy="5143500" type="screen16x9"/>
  <p:notesSz cx="6858000" cy="9144000"/>
  <p:embeddedFontLst>
    <p:embeddedFont>
      <p:font typeface="Glass Antiqua" charset="0"/>
      <p:regular r:id="rId13"/>
    </p:embeddedFont>
    <p:embeddedFont>
      <p:font typeface="Berlin Sans FB Demi" pitchFamily="34" charset="0"/>
      <p:bold r:id="rId14"/>
    </p:embeddedFont>
    <p:embeddedFont>
      <p:font typeface="Hammersmith One" charset="0"/>
      <p:regular r:id="rId15"/>
    </p:embeddedFont>
    <p:embeddedFont>
      <p:font typeface="Gill Sans Ultra Bold" pitchFamily="34" charset="0"/>
      <p:regular r:id="rId16"/>
    </p:embeddedFont>
    <p:embeddedFont>
      <p:font typeface="Gill Sans Ultra Bold Condensed" pitchFamily="34" charset="0"/>
      <p:regular r:id="rId17"/>
    </p:embeddedFon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0FC9E9A-5633-437A-9292-4E9377F6C985}">
  <a:tblStyle styleId="{60FC9E9A-5633-437A-9292-4E9377F6C98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7ADD9A9-CE0B-4233-AE30-4A20691370BA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C111E16-7C85-4088-AFD9-475A6248212E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48CE42-A310-4CAC-A8A2-6271CBE8CFFD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B94626B-3F73-44AB-93CE-A92474DB5CEC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14F614-76F7-46F0-92B3-91CD956A5D23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1266" y="-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20062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8" name="Google Shape;13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Google Shape;1372;gc6a01074ef_0_214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3" name="Google Shape;1373;gc6a01074ef_0_214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gc33250489b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6" name="Google Shape;1386;gc33250489b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4" name="Google Shape;2574;gc6a01074ef_0_217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5" name="Google Shape;2575;gc6a01074ef_0_217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9" name="Google Shape;1399;gc72ba98ae8_1_4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0" name="Google Shape;1400;gc72ba98ae8_1_4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Google Shape;1395;gc72ba98ae8_1_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6" name="Google Shape;1396;gc72ba98ae8_1_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gc6a01074ef_0_18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0" name="Google Shape;1420;gc6a01074ef_0_18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" name="Google Shape;2178;gc6a01074ef_0_200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9" name="Google Shape;2179;gc6a01074ef_0_200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" name="Google Shape;2178;gc6a01074ef_0_200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9" name="Google Shape;2179;gc6a01074ef_0_200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6984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Google Shape;1804;gc6a01074ef_0_190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5" name="Google Shape;1805;gc6a01074ef_0_190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5425" y="342175"/>
            <a:ext cx="2052600" cy="205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3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gdLst/>
              <a:ahLst/>
              <a:cxn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gdLst/>
            <a:ahLst/>
            <a:cxn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>
                <a:solidFill>
                  <a:srgbClr val="8068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"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7" name="Google Shape;1227;p49"/>
          <p:cNvGrpSpPr/>
          <p:nvPr/>
        </p:nvGrpSpPr>
        <p:grpSpPr>
          <a:xfrm>
            <a:off x="5" y="-80449"/>
            <a:ext cx="2277317" cy="5304377"/>
            <a:chOff x="224725" y="566950"/>
            <a:chExt cx="1850875" cy="4311100"/>
          </a:xfrm>
        </p:grpSpPr>
        <p:sp>
          <p:nvSpPr>
            <p:cNvPr id="1228" name="Google Shape;1228;p49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9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9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9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9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9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9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9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9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9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9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9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9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9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9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9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9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9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9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9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9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9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9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9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2" name="Google Shape;1252;p49"/>
          <p:cNvSpPr/>
          <p:nvPr/>
        </p:nvSpPr>
        <p:spPr>
          <a:xfrm rot="-3415034" flipH="1">
            <a:off x="5349941" y="647072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49"/>
          <p:cNvSpPr/>
          <p:nvPr/>
        </p:nvSpPr>
        <p:spPr>
          <a:xfrm rot="1379372">
            <a:off x="5149944" y="2281365"/>
            <a:ext cx="1343009" cy="1754062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49"/>
          <p:cNvSpPr/>
          <p:nvPr/>
        </p:nvSpPr>
        <p:spPr>
          <a:xfrm>
            <a:off x="-767475" y="502200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>
            <a:off x="6710333" y="1328994"/>
            <a:ext cx="2375400" cy="237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p3"/>
          <p:cNvGrpSpPr/>
          <p:nvPr/>
        </p:nvGrpSpPr>
        <p:grpSpPr>
          <a:xfrm>
            <a:off x="6352643" y="607781"/>
            <a:ext cx="2270935" cy="2260334"/>
            <a:chOff x="6762468" y="1386456"/>
            <a:chExt cx="2270935" cy="2260334"/>
          </a:xfrm>
        </p:grpSpPr>
        <p:sp>
          <p:nvSpPr>
            <p:cNvPr id="54" name="Google Shape;54;p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3"/>
          <p:cNvSpPr/>
          <p:nvPr/>
        </p:nvSpPr>
        <p:spPr>
          <a:xfrm rot="8100000">
            <a:off x="402124" y="-93526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>
            <a:off x="641525" y="2945026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3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CUSTOM_32_1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8"/>
          <p:cNvSpPr/>
          <p:nvPr/>
        </p:nvSpPr>
        <p:spPr>
          <a:xfrm rot="-1690000">
            <a:off x="4770052" y="3432202"/>
            <a:ext cx="4311133" cy="2652327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8"/>
          <p:cNvSpPr/>
          <p:nvPr/>
        </p:nvSpPr>
        <p:spPr>
          <a:xfrm rot="-8976185">
            <a:off x="-892229" y="695729"/>
            <a:ext cx="3210901" cy="3197587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6" name="Google Shape;366;p18"/>
          <p:cNvGrpSpPr/>
          <p:nvPr/>
        </p:nvGrpSpPr>
        <p:grpSpPr>
          <a:xfrm>
            <a:off x="5420243" y="-954594"/>
            <a:ext cx="2270935" cy="2260334"/>
            <a:chOff x="6762468" y="1386456"/>
            <a:chExt cx="2270935" cy="2260334"/>
          </a:xfrm>
        </p:grpSpPr>
        <p:sp>
          <p:nvSpPr>
            <p:cNvPr id="367" name="Google Shape;367;p18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8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8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8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8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0" name="Google Shape;400;p18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1" name="Google Shape;401;p18"/>
          <p:cNvSpPr txBox="1">
            <a:spLocks noGrp="1"/>
          </p:cNvSpPr>
          <p:nvPr>
            <p:ph type="subTitle" idx="1"/>
          </p:nvPr>
        </p:nvSpPr>
        <p:spPr>
          <a:xfrm>
            <a:off x="1569450" y="2756350"/>
            <a:ext cx="60051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"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27"/>
          <p:cNvSpPr/>
          <p:nvPr/>
        </p:nvSpPr>
        <p:spPr>
          <a:xfrm rot="-2505069" flipH="1">
            <a:off x="6267646" y="1159768"/>
            <a:ext cx="4436783" cy="371422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27"/>
          <p:cNvSpPr/>
          <p:nvPr/>
        </p:nvSpPr>
        <p:spPr>
          <a:xfrm rot="3781174">
            <a:off x="-1644519" y="1806437"/>
            <a:ext cx="4267951" cy="26257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27"/>
          <p:cNvGrpSpPr/>
          <p:nvPr/>
        </p:nvGrpSpPr>
        <p:grpSpPr>
          <a:xfrm rot="10800000" flipH="1">
            <a:off x="566191" y="1712532"/>
            <a:ext cx="1696762" cy="1688828"/>
            <a:chOff x="2414491" y="671177"/>
            <a:chExt cx="1830972" cy="1822411"/>
          </a:xfrm>
        </p:grpSpPr>
        <p:sp>
          <p:nvSpPr>
            <p:cNvPr id="642" name="Google Shape;642;p2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6" name="Google Shape;676;p2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20"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32"/>
          <p:cNvSpPr/>
          <p:nvPr/>
        </p:nvSpPr>
        <p:spPr>
          <a:xfrm rot="-5620610">
            <a:off x="8235762" y="2503251"/>
            <a:ext cx="3242370" cy="3111144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32"/>
          <p:cNvSpPr/>
          <p:nvPr/>
        </p:nvSpPr>
        <p:spPr>
          <a:xfrm rot="-595142" flipH="1">
            <a:off x="-1233073" y="-485172"/>
            <a:ext cx="3397327" cy="3383240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32"/>
          <p:cNvSpPr/>
          <p:nvPr/>
        </p:nvSpPr>
        <p:spPr>
          <a:xfrm rot="-7977683">
            <a:off x="6409699" y="-29230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32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32"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41"/>
          <p:cNvSpPr/>
          <p:nvPr/>
        </p:nvSpPr>
        <p:spPr>
          <a:xfrm rot="-455554">
            <a:off x="6637849" y="-126684"/>
            <a:ext cx="3253668" cy="548076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41"/>
          <p:cNvSpPr/>
          <p:nvPr/>
        </p:nvSpPr>
        <p:spPr>
          <a:xfrm rot="-7977677">
            <a:off x="5635995" y="150939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41"/>
          <p:cNvSpPr/>
          <p:nvPr/>
        </p:nvSpPr>
        <p:spPr>
          <a:xfrm rot="8880872">
            <a:off x="-2066784" y="-214836"/>
            <a:ext cx="4047011" cy="2490084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41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23" name="Google Shape;1023;p41"/>
          <p:cNvSpPr txBox="1">
            <a:spLocks noGrp="1"/>
          </p:cNvSpPr>
          <p:nvPr>
            <p:ph type="subTitle" idx="1"/>
          </p:nvPr>
        </p:nvSpPr>
        <p:spPr>
          <a:xfrm>
            <a:off x="713225" y="1168075"/>
            <a:ext cx="49899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 b="1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48"/>
          <p:cNvSpPr/>
          <p:nvPr/>
        </p:nvSpPr>
        <p:spPr>
          <a:xfrm rot="288678" flipH="1">
            <a:off x="-1270417" y="553336"/>
            <a:ext cx="4658411" cy="476518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0" name="Google Shape;1190;p48"/>
          <p:cNvSpPr/>
          <p:nvPr/>
        </p:nvSpPr>
        <p:spPr>
          <a:xfrm>
            <a:off x="1334050" y="1127073"/>
            <a:ext cx="1522302" cy="134279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1" name="Google Shape;1191;p48"/>
          <p:cNvGrpSpPr/>
          <p:nvPr/>
        </p:nvGrpSpPr>
        <p:grpSpPr>
          <a:xfrm>
            <a:off x="5119018" y="713081"/>
            <a:ext cx="2270935" cy="2260334"/>
            <a:chOff x="6762468" y="1386456"/>
            <a:chExt cx="2270935" cy="2260334"/>
          </a:xfrm>
        </p:grpSpPr>
        <p:sp>
          <p:nvSpPr>
            <p:cNvPr id="1192" name="Google Shape;1192;p48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8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8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8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8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8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8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8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8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8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8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8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8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8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8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8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8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8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8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8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8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8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8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8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8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8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8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8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8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8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8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8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8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5" name="Google Shape;1225;p48"/>
          <p:cNvSpPr/>
          <p:nvPr/>
        </p:nvSpPr>
        <p:spPr>
          <a:xfrm rot="-1848056" flipH="1">
            <a:off x="7756025" y="2517986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8" r:id="rId4"/>
    <p:sldLayoutId id="2147483664" r:id="rId5"/>
    <p:sldLayoutId id="2147483673" r:id="rId6"/>
    <p:sldLayoutId id="2147483678" r:id="rId7"/>
    <p:sldLayoutId id="2147483687" r:id="rId8"/>
    <p:sldLayoutId id="2147483694" r:id="rId9"/>
    <p:sldLayoutId id="2147483695" r:id="rId10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p54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accent2"/>
                </a:solidFill>
                <a:latin typeface="Gill Sans Ultra Bold" pitchFamily="34" charset="0"/>
              </a:rPr>
              <a:t>Teori</a:t>
            </a:r>
            <a:r>
              <a:rPr lang="en-US" dirty="0">
                <a:solidFill>
                  <a:schemeClr val="accent2"/>
                </a:solidFill>
                <a:latin typeface="Gill Sans Ultra Bold" pitchFamily="34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Gill Sans Ultra Bold" pitchFamily="34" charset="0"/>
              </a:rPr>
              <a:t>Islamisasi</a:t>
            </a:r>
            <a:r>
              <a:rPr lang="en-US" dirty="0">
                <a:solidFill>
                  <a:schemeClr val="accent2"/>
                </a:solidFill>
                <a:latin typeface="Gill Sans Ultra Bold" pitchFamily="34" charset="0"/>
              </a:rPr>
              <a:t> Nusantara</a:t>
            </a:r>
            <a:endParaRPr dirty="0">
              <a:solidFill>
                <a:schemeClr val="accent2"/>
              </a:solidFill>
              <a:latin typeface="Gill Sans Ultra Bold" pitchFamily="34" charset="0"/>
            </a:endParaRPr>
          </a:p>
        </p:txBody>
      </p:sp>
      <p:sp>
        <p:nvSpPr>
          <p:cNvPr id="1321" name="Google Shape;1321;p54"/>
          <p:cNvSpPr txBox="1">
            <a:spLocks noGrp="1"/>
          </p:cNvSpPr>
          <p:nvPr>
            <p:ph type="subTitle" idx="1"/>
          </p:nvPr>
        </p:nvSpPr>
        <p:spPr>
          <a:xfrm>
            <a:off x="1283094" y="3450609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latin typeface="Gill Sans Ultra Bold Condensed" pitchFamily="34" charset="0"/>
              </a:rPr>
              <a:t>Kelompok 1</a:t>
            </a:r>
            <a:endParaRPr sz="1600" dirty="0">
              <a:latin typeface="Gill Sans Ultra Bold Condense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p60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Gill Sans Ultra Bold" pitchFamily="34" charset="0"/>
              </a:rPr>
              <a:t>THANK YOU</a:t>
            </a:r>
            <a:endParaRPr dirty="0">
              <a:latin typeface="Gill Sans Ultra Bold" pitchFamily="34" charset="0"/>
            </a:endParaRPr>
          </a:p>
        </p:txBody>
      </p:sp>
      <p:sp>
        <p:nvSpPr>
          <p:cNvPr id="1377" name="Google Shape;1377;p60"/>
          <p:cNvSpPr/>
          <p:nvPr/>
        </p:nvSpPr>
        <p:spPr>
          <a:xfrm>
            <a:off x="3881687" y="2523925"/>
            <a:ext cx="1380619" cy="52850"/>
          </a:xfrm>
          <a:custGeom>
            <a:avLst/>
            <a:gdLst/>
            <a:ahLst/>
            <a:cxnLst/>
            <a:rect l="l" t="t" r="r" b="b"/>
            <a:pathLst>
              <a:path w="17505" h="670" extrusionOk="0">
                <a:moveTo>
                  <a:pt x="0" y="0"/>
                </a:moveTo>
                <a:lnTo>
                  <a:pt x="0" y="669"/>
                </a:lnTo>
                <a:lnTo>
                  <a:pt x="17505" y="669"/>
                </a:lnTo>
                <a:lnTo>
                  <a:pt x="175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p62"/>
          <p:cNvSpPr txBox="1">
            <a:spLocks noGrp="1"/>
          </p:cNvSpPr>
          <p:nvPr>
            <p:ph type="title"/>
          </p:nvPr>
        </p:nvSpPr>
        <p:spPr>
          <a:xfrm>
            <a:off x="1846769" y="1104900"/>
            <a:ext cx="5105400" cy="33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>
                <a:latin typeface="Gill Sans Ultra Bold" pitchFamily="34" charset="0"/>
              </a:rPr>
              <a:t/>
            </a:r>
            <a:br>
              <a:rPr lang="en" sz="4000" dirty="0" smtClean="0">
                <a:latin typeface="Gill Sans Ultra Bold" pitchFamily="34" charset="0"/>
              </a:rPr>
            </a:br>
            <a:r>
              <a:rPr lang="en" sz="4000" dirty="0" smtClean="0">
                <a:latin typeface="Gill Sans Ultra Bold" pitchFamily="34" charset="0"/>
              </a:rPr>
              <a:t>Anggota Kelompok</a:t>
            </a:r>
            <a:r>
              <a:rPr lang="en" sz="4000" dirty="0" smtClean="0">
                <a:solidFill>
                  <a:schemeClr val="accent2"/>
                </a:solidFill>
                <a:latin typeface="Gill Sans Ultra Bold" pitchFamily="34" charset="0"/>
              </a:rPr>
              <a:t> </a:t>
            </a:r>
            <a:br>
              <a:rPr lang="en" sz="4000" dirty="0" smtClean="0">
                <a:solidFill>
                  <a:schemeClr val="accent2"/>
                </a:solidFill>
                <a:latin typeface="Gill Sans Ultra Bold" pitchFamily="34" charset="0"/>
              </a:rPr>
            </a:br>
            <a:r>
              <a:rPr lang="en" sz="4000" dirty="0" smtClean="0">
                <a:solidFill>
                  <a:schemeClr val="accent2"/>
                </a:solidFill>
                <a:latin typeface="Gill Sans Ultra Bold" pitchFamily="34" charset="0"/>
              </a:rPr>
              <a:t/>
            </a:r>
            <a:br>
              <a:rPr lang="en" sz="4000" dirty="0" smtClean="0">
                <a:solidFill>
                  <a:schemeClr val="accent2"/>
                </a:solidFill>
                <a:latin typeface="Gill Sans Ultra Bold" pitchFamily="34" charset="0"/>
              </a:rPr>
            </a:br>
            <a:r>
              <a:rPr lang="en" sz="2400" dirty="0" smtClean="0">
                <a:latin typeface="Berlin Sans FB Demi" pitchFamily="34" charset="0"/>
              </a:rPr>
              <a:t>Karina Widyanti J.</a:t>
            </a:r>
            <a:br>
              <a:rPr lang="en" sz="2400" dirty="0" smtClean="0">
                <a:latin typeface="Berlin Sans FB Demi" pitchFamily="34" charset="0"/>
              </a:rPr>
            </a:br>
            <a:r>
              <a:rPr lang="en" sz="2400" dirty="0">
                <a:latin typeface="Berlin Sans FB Demi" pitchFamily="34" charset="0"/>
              </a:rPr>
              <a:t>(</a:t>
            </a:r>
            <a:r>
              <a:rPr lang="en" sz="2400" dirty="0" smtClean="0">
                <a:latin typeface="Berlin Sans FB Demi" pitchFamily="34" charset="0"/>
              </a:rPr>
              <a:t>201910230311058)</a:t>
            </a:r>
            <a:br>
              <a:rPr lang="en" sz="2400" dirty="0" smtClean="0">
                <a:latin typeface="Berlin Sans FB Demi" pitchFamily="34" charset="0"/>
              </a:rPr>
            </a:br>
            <a:r>
              <a:rPr lang="en" sz="2400" dirty="0" smtClean="0">
                <a:latin typeface="Berlin Sans FB Demi" pitchFamily="34" charset="0"/>
              </a:rPr>
              <a:t>Evie Surfany</a:t>
            </a:r>
            <a:br>
              <a:rPr lang="en" sz="2400" dirty="0" smtClean="0">
                <a:latin typeface="Berlin Sans FB Demi" pitchFamily="34" charset="0"/>
              </a:rPr>
            </a:br>
            <a:r>
              <a:rPr lang="en" sz="2400" dirty="0" smtClean="0">
                <a:latin typeface="Berlin Sans FB Demi" pitchFamily="34" charset="0"/>
              </a:rPr>
              <a:t>(201910230311059)</a:t>
            </a:r>
            <a:br>
              <a:rPr lang="en" sz="2400" dirty="0" smtClean="0">
                <a:latin typeface="Berlin Sans FB Demi" pitchFamily="34" charset="0"/>
              </a:rPr>
            </a:br>
            <a:r>
              <a:rPr lang="en" sz="2400" dirty="0" smtClean="0">
                <a:latin typeface="Berlin Sans FB Demi" pitchFamily="34" charset="0"/>
              </a:rPr>
              <a:t>Muhammad Irsyad M.</a:t>
            </a:r>
            <a:br>
              <a:rPr lang="en" sz="2400" dirty="0" smtClean="0">
                <a:latin typeface="Berlin Sans FB Demi" pitchFamily="34" charset="0"/>
              </a:rPr>
            </a:br>
            <a:r>
              <a:rPr lang="en" sz="2400" dirty="0" smtClean="0">
                <a:latin typeface="Berlin Sans FB Demi" pitchFamily="34" charset="0"/>
              </a:rPr>
              <a:t>(201910230311088)</a:t>
            </a:r>
            <a:br>
              <a:rPr lang="en" sz="2400" dirty="0" smtClean="0">
                <a:latin typeface="Berlin Sans FB Demi" pitchFamily="34" charset="0"/>
              </a:rPr>
            </a:br>
            <a:r>
              <a:rPr lang="en" sz="3600" dirty="0">
                <a:latin typeface="Gill Sans Ultra Bold" pitchFamily="34" charset="0"/>
              </a:rPr>
              <a:t/>
            </a:r>
            <a:br>
              <a:rPr lang="en" sz="3600" dirty="0">
                <a:latin typeface="Gill Sans Ultra Bold" pitchFamily="34" charset="0"/>
              </a:rPr>
            </a:br>
            <a:endParaRPr sz="4000" dirty="0">
              <a:solidFill>
                <a:schemeClr val="accent2"/>
              </a:solidFill>
              <a:latin typeface="Gill Sans Ultra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" name="Google Shape;2577;p124"/>
          <p:cNvSpPr txBox="1">
            <a:spLocks noGrp="1"/>
          </p:cNvSpPr>
          <p:nvPr>
            <p:ph type="title"/>
          </p:nvPr>
        </p:nvSpPr>
        <p:spPr>
          <a:xfrm>
            <a:off x="713225" y="157433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ill Sans Ultra Bold" pitchFamily="34" charset="0"/>
              </a:rPr>
              <a:t>Teori Gujarat</a:t>
            </a:r>
            <a:endParaRPr dirty="0">
              <a:latin typeface="Gill Sans Ultra Bold" pitchFamily="34" charset="0"/>
            </a:endParaRPr>
          </a:p>
        </p:txBody>
      </p:sp>
      <p:sp>
        <p:nvSpPr>
          <p:cNvPr id="2578" name="Google Shape;2578;p124"/>
          <p:cNvSpPr txBox="1">
            <a:spLocks noGrp="1"/>
          </p:cNvSpPr>
          <p:nvPr>
            <p:ph type="subTitle" idx="1"/>
          </p:nvPr>
        </p:nvSpPr>
        <p:spPr>
          <a:xfrm>
            <a:off x="713225" y="444500"/>
            <a:ext cx="7717500" cy="39177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 rtl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b="0" dirty="0" err="1">
                <a:latin typeface="Berlin Sans FB Demi" pitchFamily="34" charset="0"/>
              </a:rPr>
              <a:t>Mengungkapkan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bahwa</a:t>
            </a:r>
            <a:r>
              <a:rPr lang="en-US" sz="1500" b="0" dirty="0">
                <a:latin typeface="Berlin Sans FB Demi" pitchFamily="34" charset="0"/>
              </a:rPr>
              <a:t> Islam </a:t>
            </a:r>
            <a:r>
              <a:rPr lang="en-US" sz="1500" b="0" dirty="0" err="1" smtClean="0">
                <a:latin typeface="Berlin Sans FB Demi" pitchFamily="34" charset="0"/>
              </a:rPr>
              <a:t>datang</a:t>
            </a:r>
            <a:r>
              <a:rPr lang="en-US" sz="1500" b="0" dirty="0" smtClean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dari</a:t>
            </a:r>
            <a:r>
              <a:rPr lang="en-US" sz="1500" b="0" dirty="0">
                <a:latin typeface="Berlin Sans FB Demi" pitchFamily="34" charset="0"/>
              </a:rPr>
              <a:t> Gujarat, India pada </a:t>
            </a:r>
            <a:r>
              <a:rPr lang="en-US" sz="1500" b="0" dirty="0" err="1">
                <a:latin typeface="Berlin Sans FB Demi" pitchFamily="34" charset="0"/>
              </a:rPr>
              <a:t>abad</a:t>
            </a:r>
            <a:r>
              <a:rPr lang="en-US" sz="1500" b="0" dirty="0">
                <a:latin typeface="Berlin Sans FB Demi" pitchFamily="34" charset="0"/>
              </a:rPr>
              <a:t> 13 </a:t>
            </a:r>
            <a:r>
              <a:rPr lang="en-US" sz="1500" b="0" dirty="0" smtClean="0">
                <a:latin typeface="Berlin Sans FB Demi" pitchFamily="34" charset="0"/>
              </a:rPr>
              <a:t>M.</a:t>
            </a:r>
            <a:endParaRPr lang="en-US" sz="1500" b="0" dirty="0">
              <a:latin typeface="Berlin Sans FB Demi" pitchFamily="34" charset="0"/>
            </a:endParaRPr>
          </a:p>
          <a:p>
            <a:pPr marL="285750" lvl="0" indent="-285750" algn="just" rtl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b="0" dirty="0" err="1">
                <a:latin typeface="Berlin Sans FB Demi" pitchFamily="34" charset="0"/>
              </a:rPr>
              <a:t>Buktinya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terdapat</a:t>
            </a:r>
            <a:r>
              <a:rPr lang="en-US" sz="1500" b="0" dirty="0">
                <a:latin typeface="Berlin Sans FB Demi" pitchFamily="34" charset="0"/>
              </a:rPr>
              <a:t> batu </a:t>
            </a:r>
            <a:r>
              <a:rPr lang="en-US" sz="1500" b="0" dirty="0" err="1">
                <a:latin typeface="Berlin Sans FB Demi" pitchFamily="34" charset="0"/>
              </a:rPr>
              <a:t>nisan</a:t>
            </a:r>
            <a:r>
              <a:rPr lang="en-US" sz="1500" b="0" dirty="0">
                <a:latin typeface="Berlin Sans FB Demi" pitchFamily="34" charset="0"/>
              </a:rPr>
              <a:t> yang </a:t>
            </a:r>
            <a:r>
              <a:rPr lang="en-US" sz="1500" b="0" dirty="0" err="1">
                <a:latin typeface="Berlin Sans FB Demi" pitchFamily="34" charset="0"/>
              </a:rPr>
              <a:t>mirip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digunakan</a:t>
            </a:r>
            <a:r>
              <a:rPr lang="en-US" sz="1500" b="0" dirty="0">
                <a:latin typeface="Berlin Sans FB Demi" pitchFamily="34" charset="0"/>
              </a:rPr>
              <a:t> di </a:t>
            </a:r>
            <a:r>
              <a:rPr lang="en-US" sz="1500" b="0" dirty="0" err="1">
                <a:latin typeface="Berlin Sans FB Demi" pitchFamily="34" charset="0"/>
              </a:rPr>
              <a:t>daerah</a:t>
            </a:r>
            <a:r>
              <a:rPr lang="en-US" sz="1500" b="0" dirty="0">
                <a:latin typeface="Berlin Sans FB Demi" pitchFamily="34" charset="0"/>
              </a:rPr>
              <a:t> Cambay, Gujarat, yang </a:t>
            </a:r>
            <a:r>
              <a:rPr lang="en-US" sz="1500" b="0" dirty="0" err="1">
                <a:latin typeface="Berlin Sans FB Demi" pitchFamily="34" charset="0"/>
              </a:rPr>
              <a:t>ditemukan</a:t>
            </a:r>
            <a:r>
              <a:rPr lang="en-US" sz="1500" b="0" dirty="0">
                <a:latin typeface="Berlin Sans FB Demi" pitchFamily="34" charset="0"/>
              </a:rPr>
              <a:t> di Gresik </a:t>
            </a:r>
            <a:r>
              <a:rPr lang="en-US" sz="1500" b="0" dirty="0" err="1">
                <a:latin typeface="Berlin Sans FB Demi" pitchFamily="34" charset="0"/>
              </a:rPr>
              <a:t>tepatnya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smtClean="0">
                <a:latin typeface="Berlin Sans FB Demi" pitchFamily="34" charset="0"/>
              </a:rPr>
              <a:t>di </a:t>
            </a:r>
            <a:r>
              <a:rPr lang="en-US" sz="1500" b="0" dirty="0" err="1" smtClean="0">
                <a:latin typeface="Berlin Sans FB Demi" pitchFamily="34" charset="0"/>
              </a:rPr>
              <a:t>makam</a:t>
            </a:r>
            <a:r>
              <a:rPr lang="en-US" sz="1500" b="0" dirty="0" smtClean="0">
                <a:latin typeface="Berlin Sans FB Demi" pitchFamily="34" charset="0"/>
              </a:rPr>
              <a:t> </a:t>
            </a:r>
            <a:r>
              <a:rPr lang="en-US" sz="1500" b="0" dirty="0">
                <a:latin typeface="Berlin Sans FB Demi" pitchFamily="34" charset="0"/>
              </a:rPr>
              <a:t>Maulana Malik Ibrahim.</a:t>
            </a:r>
          </a:p>
          <a:p>
            <a:pPr marL="285750" lvl="0" indent="-285750" algn="just" rtl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latin typeface="Berlin Sans FB Demi" pitchFamily="34" charset="0"/>
              </a:rPr>
              <a:t>Bukti </a:t>
            </a:r>
            <a:r>
              <a:rPr lang="en-US" sz="1500" b="0" dirty="0" err="1">
                <a:latin typeface="Berlin Sans FB Demi" pitchFamily="34" charset="0"/>
              </a:rPr>
              <a:t>lainnya</a:t>
            </a:r>
            <a:r>
              <a:rPr lang="en-US" sz="1500" b="0" dirty="0">
                <a:latin typeface="Berlin Sans FB Demi" pitchFamily="34" charset="0"/>
              </a:rPr>
              <a:t>, </a:t>
            </a:r>
            <a:r>
              <a:rPr lang="en-US" sz="1500" b="0" dirty="0" err="1">
                <a:latin typeface="Berlin Sans FB Demi" pitchFamily="34" charset="0"/>
              </a:rPr>
              <a:t>yaitu</a:t>
            </a:r>
            <a:r>
              <a:rPr lang="en-US" sz="1500" b="0" dirty="0">
                <a:latin typeface="Berlin Sans FB Demi" pitchFamily="34" charset="0"/>
              </a:rPr>
              <a:t> Maulana Malik Ibrahim </a:t>
            </a:r>
            <a:r>
              <a:rPr lang="en-US" sz="1500" b="0" dirty="0" err="1">
                <a:latin typeface="Berlin Sans FB Demi" pitchFamily="34" charset="0"/>
              </a:rPr>
              <a:t>merupakan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mubalig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dari</a:t>
            </a:r>
            <a:r>
              <a:rPr lang="en-US" sz="1500" b="0" dirty="0">
                <a:latin typeface="Berlin Sans FB Demi" pitchFamily="34" charset="0"/>
              </a:rPr>
              <a:t> India yang </a:t>
            </a:r>
            <a:r>
              <a:rPr lang="en-US" sz="1500" b="0" dirty="0" err="1" smtClean="0">
                <a:latin typeface="Berlin Sans FB Demi" pitchFamily="34" charset="0"/>
              </a:rPr>
              <a:t>datang</a:t>
            </a:r>
            <a:r>
              <a:rPr lang="en-US" sz="1500" b="0" dirty="0" smtClean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ke</a:t>
            </a:r>
            <a:r>
              <a:rPr lang="en-US" sz="1500" b="0" dirty="0">
                <a:latin typeface="Berlin Sans FB Demi" pitchFamily="34" charset="0"/>
              </a:rPr>
              <a:t> Indonesia </a:t>
            </a:r>
            <a:r>
              <a:rPr lang="en-US" sz="1500" b="0" dirty="0" err="1">
                <a:latin typeface="Berlin Sans FB Demi" pitchFamily="34" charset="0"/>
              </a:rPr>
              <a:t>membawa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Mazhab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Syafi’i</a:t>
            </a:r>
            <a:r>
              <a:rPr lang="en-US" sz="1500" b="0" dirty="0">
                <a:latin typeface="Berlin Sans FB Demi" pitchFamily="34" charset="0"/>
              </a:rPr>
              <a:t>.</a:t>
            </a:r>
          </a:p>
          <a:p>
            <a:pPr marL="285750" lvl="0" indent="-285750" algn="just" rtl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b="0" dirty="0" err="1">
                <a:latin typeface="Berlin Sans FB Demi" pitchFamily="34" charset="0"/>
              </a:rPr>
              <a:t>Kelemahan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teori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ini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adalah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bisa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jadi</a:t>
            </a:r>
            <a:r>
              <a:rPr lang="en-US" sz="1500" b="0" dirty="0">
                <a:latin typeface="Berlin Sans FB Demi" pitchFamily="34" charset="0"/>
              </a:rPr>
              <a:t> batu </a:t>
            </a:r>
            <a:r>
              <a:rPr lang="en-US" sz="1500" b="0" dirty="0" err="1">
                <a:latin typeface="Berlin Sans FB Demi" pitchFamily="34" charset="0"/>
              </a:rPr>
              <a:t>nisan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berasal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dari</a:t>
            </a:r>
            <a:r>
              <a:rPr lang="en-US" sz="1500" b="0" dirty="0">
                <a:latin typeface="Berlin Sans FB Demi" pitchFamily="34" charset="0"/>
              </a:rPr>
              <a:t> Gujarat </a:t>
            </a:r>
            <a:r>
              <a:rPr lang="en-US" sz="1500" b="0" dirty="0" err="1">
                <a:latin typeface="Berlin Sans FB Demi" pitchFamily="34" charset="0"/>
              </a:rPr>
              <a:t>namun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tidak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dapat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dipastikan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bahwa</a:t>
            </a:r>
            <a:r>
              <a:rPr lang="en-US" sz="1500" b="0" dirty="0">
                <a:latin typeface="Berlin Sans FB Demi" pitchFamily="34" charset="0"/>
              </a:rPr>
              <a:t> Islam </a:t>
            </a:r>
            <a:r>
              <a:rPr lang="en-US" sz="1500" b="0" dirty="0" err="1">
                <a:latin typeface="Berlin Sans FB Demi" pitchFamily="34" charset="0"/>
              </a:rPr>
              <a:t>berasal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dari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sana</a:t>
            </a:r>
            <a:r>
              <a:rPr lang="en-US" sz="1500" b="0" dirty="0">
                <a:latin typeface="Berlin Sans FB Demi" pitchFamily="34" charset="0"/>
              </a:rPr>
              <a:t>.</a:t>
            </a:r>
          </a:p>
          <a:p>
            <a:pPr marL="285750" lvl="0" indent="-285750" algn="just" rtl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b="0" dirty="0" err="1">
                <a:latin typeface="Berlin Sans FB Demi" pitchFamily="34" charset="0"/>
              </a:rPr>
              <a:t>Teori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ini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dipatahkan</a:t>
            </a:r>
            <a:r>
              <a:rPr lang="en-US" sz="1500" b="0" dirty="0">
                <a:latin typeface="Berlin Sans FB Demi" pitchFamily="34" charset="0"/>
              </a:rPr>
              <a:t> oleh </a:t>
            </a:r>
            <a:r>
              <a:rPr lang="en-US" sz="1500" b="0" dirty="0" err="1">
                <a:latin typeface="Berlin Sans FB Demi" pitchFamily="34" charset="0"/>
              </a:rPr>
              <a:t>Marison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bahwa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 smtClean="0">
                <a:latin typeface="Berlin Sans FB Demi" pitchFamily="34" charset="0"/>
              </a:rPr>
              <a:t>Is</a:t>
            </a:r>
            <a:r>
              <a:rPr lang="en-US" sz="1500" b="0" dirty="0" err="1" smtClean="0">
                <a:latin typeface="Berlin Sans FB Demi" pitchFamily="34" charset="0"/>
              </a:rPr>
              <a:t>lamisasi</a:t>
            </a:r>
            <a:r>
              <a:rPr lang="en-US" sz="1500" b="0" dirty="0" smtClean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Samudra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P</a:t>
            </a:r>
            <a:r>
              <a:rPr lang="en-US" sz="1500" b="0" dirty="0" err="1" smtClean="0">
                <a:latin typeface="Berlin Sans FB Demi" pitchFamily="34" charset="0"/>
              </a:rPr>
              <a:t>asai</a:t>
            </a:r>
            <a:r>
              <a:rPr lang="en-US" sz="1500" b="0" dirty="0" smtClean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tidak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sesuai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dengan</a:t>
            </a:r>
            <a:r>
              <a:rPr lang="en-US" sz="1500" b="0" dirty="0">
                <a:latin typeface="Berlin Sans FB Demi" pitchFamily="34" charset="0"/>
              </a:rPr>
              <a:t> timeline Islam </a:t>
            </a:r>
            <a:r>
              <a:rPr lang="en-US" sz="1500" b="0" dirty="0" err="1">
                <a:latin typeface="Berlin Sans FB Demi" pitchFamily="34" charset="0"/>
              </a:rPr>
              <a:t>menguasai</a:t>
            </a:r>
            <a:r>
              <a:rPr lang="en-US" sz="1500" b="0" dirty="0">
                <a:latin typeface="Berlin Sans FB Demi" pitchFamily="34" charset="0"/>
              </a:rPr>
              <a:t> Gujarat yang </a:t>
            </a:r>
            <a:r>
              <a:rPr lang="en-US" sz="1500" b="0" dirty="0" err="1">
                <a:latin typeface="Berlin Sans FB Demi" pitchFamily="34" charset="0"/>
              </a:rPr>
              <a:t>berbeda</a:t>
            </a:r>
            <a:r>
              <a:rPr lang="en-US" sz="1500" b="0" dirty="0">
                <a:latin typeface="Berlin Sans FB Demi" pitchFamily="34" charset="0"/>
              </a:rPr>
              <a:t> 1 </a:t>
            </a:r>
            <a:r>
              <a:rPr lang="en-US" sz="1500" b="0" dirty="0" err="1">
                <a:latin typeface="Berlin Sans FB Demi" pitchFamily="34" charset="0"/>
              </a:rPr>
              <a:t>tahun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dari</a:t>
            </a:r>
            <a:r>
              <a:rPr lang="en-US" sz="1500" b="0" dirty="0">
                <a:latin typeface="Berlin Sans FB Demi" pitchFamily="34" charset="0"/>
              </a:rPr>
              <a:t> </a:t>
            </a:r>
            <a:r>
              <a:rPr lang="en-US" sz="1500" b="0" dirty="0" err="1">
                <a:latin typeface="Berlin Sans FB Demi" pitchFamily="34" charset="0"/>
              </a:rPr>
              <a:t>meninggalnya</a:t>
            </a:r>
            <a:r>
              <a:rPr lang="en-US" sz="1500" b="0" dirty="0">
                <a:latin typeface="Berlin Sans FB Demi" pitchFamily="34" charset="0"/>
              </a:rPr>
              <a:t> raja </a:t>
            </a:r>
            <a:r>
              <a:rPr lang="en-US" sz="1500" b="0" dirty="0" err="1">
                <a:latin typeface="Berlin Sans FB Demi" pitchFamily="34" charset="0"/>
              </a:rPr>
              <a:t>pertama</a:t>
            </a:r>
            <a:r>
              <a:rPr lang="en-US" sz="1500" b="0" dirty="0">
                <a:latin typeface="Berlin Sans FB Demi" pitchFamily="34" charset="0"/>
              </a:rPr>
              <a:t> Samudra </a:t>
            </a:r>
            <a:r>
              <a:rPr lang="en-US" sz="1500" b="0" dirty="0" err="1">
                <a:latin typeface="Berlin Sans FB Demi" pitchFamily="34" charset="0"/>
              </a:rPr>
              <a:t>Pasai</a:t>
            </a:r>
            <a:r>
              <a:rPr lang="en-US" sz="1500" b="0" dirty="0">
                <a:latin typeface="Berlin Sans FB Demi" pitchFamily="34" charset="0"/>
              </a:rPr>
              <a:t>.</a:t>
            </a:r>
          </a:p>
          <a:p>
            <a:pPr marL="285750" lvl="0" indent="-285750" algn="l" rtl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8;p124">
            <a:extLst>
              <a:ext uri="{FF2B5EF4-FFF2-40B4-BE49-F238E27FC236}">
                <a16:creationId xmlns:a16="http://schemas.microsoft.com/office/drawing/2014/main" xmlns="" id="{E9E8BA5D-85A6-4950-AAB8-4BE47B389060}"/>
              </a:ext>
            </a:extLst>
          </p:cNvPr>
          <p:cNvSpPr txBox="1">
            <a:spLocks/>
          </p:cNvSpPr>
          <p:nvPr/>
        </p:nvSpPr>
        <p:spPr>
          <a:xfrm>
            <a:off x="393700" y="283450"/>
            <a:ext cx="8216900" cy="40889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dirty="0" err="1">
                <a:latin typeface="Berlin Sans FB Demi" pitchFamily="34" charset="0"/>
              </a:rPr>
              <a:t>Mengungkapkan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bahwa</a:t>
            </a:r>
            <a:r>
              <a:rPr lang="en-US" sz="1500" dirty="0">
                <a:latin typeface="Berlin Sans FB Demi" pitchFamily="34" charset="0"/>
              </a:rPr>
              <a:t> Islam </a:t>
            </a:r>
            <a:r>
              <a:rPr lang="en-US" sz="1500" dirty="0" err="1" smtClean="0">
                <a:latin typeface="Berlin Sans FB Demi" pitchFamily="34" charset="0"/>
              </a:rPr>
              <a:t>datang</a:t>
            </a:r>
            <a:r>
              <a:rPr lang="en-US" sz="1500" dirty="0" smtClean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dari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Mekkah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jauh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sebelum</a:t>
            </a:r>
            <a:r>
              <a:rPr lang="en-US" sz="1500" dirty="0">
                <a:latin typeface="Berlin Sans FB Demi" pitchFamily="34" charset="0"/>
              </a:rPr>
              <a:t> 13 M, </a:t>
            </a:r>
            <a:r>
              <a:rPr lang="en-US" sz="1500" dirty="0" err="1">
                <a:latin typeface="Berlin Sans FB Demi" pitchFamily="34" charset="0"/>
              </a:rPr>
              <a:t>tepatnya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abad</a:t>
            </a:r>
            <a:r>
              <a:rPr lang="en-US" sz="1500" dirty="0">
                <a:latin typeface="Berlin Sans FB Demi" pitchFamily="34" charset="0"/>
              </a:rPr>
              <a:t> 7 M.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dirty="0" err="1">
                <a:latin typeface="Berlin Sans FB Demi" pitchFamily="34" charset="0"/>
              </a:rPr>
              <a:t>Teori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ini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didukung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dengan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adanya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fakta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bahwa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bangsa</a:t>
            </a:r>
            <a:r>
              <a:rPr lang="en-US" sz="1500" dirty="0">
                <a:latin typeface="Berlin Sans FB Demi" pitchFamily="34" charset="0"/>
              </a:rPr>
              <a:t> Arab </a:t>
            </a:r>
            <a:r>
              <a:rPr lang="en-US" sz="1500" dirty="0" err="1">
                <a:latin typeface="Berlin Sans FB Demi" pitchFamily="34" charset="0"/>
              </a:rPr>
              <a:t>telah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melakukan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perdagangan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hingga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selat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Malaka</a:t>
            </a:r>
            <a:r>
              <a:rPr lang="en-US" sz="1500" dirty="0">
                <a:latin typeface="Berlin Sans FB Demi" pitchFamily="34" charset="0"/>
              </a:rPr>
              <a:t> yang </a:t>
            </a:r>
            <a:r>
              <a:rPr lang="en-US" sz="1500" dirty="0" err="1">
                <a:latin typeface="Berlin Sans FB Demi" pitchFamily="34" charset="0"/>
              </a:rPr>
              <a:t>merupakan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sebelah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utara</a:t>
            </a:r>
            <a:r>
              <a:rPr lang="en-US" sz="1500" dirty="0">
                <a:latin typeface="Berlin Sans FB Demi" pitchFamily="34" charset="0"/>
              </a:rPr>
              <a:t> Sumatera Utara.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dirty="0" err="1">
                <a:latin typeface="Berlin Sans FB Demi" pitchFamily="34" charset="0"/>
              </a:rPr>
              <a:t>Dibuktikan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dengan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adanya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perkampungan</a:t>
            </a:r>
            <a:r>
              <a:rPr lang="en-US" sz="1500" dirty="0">
                <a:latin typeface="Berlin Sans FB Demi" pitchFamily="34" charset="0"/>
              </a:rPr>
              <a:t> Arab </a:t>
            </a:r>
            <a:r>
              <a:rPr lang="en-US" sz="1500" dirty="0" smtClean="0">
                <a:latin typeface="Berlin Sans FB Demi" pitchFamily="34" charset="0"/>
              </a:rPr>
              <a:t>di </a:t>
            </a:r>
            <a:r>
              <a:rPr lang="en-US" sz="1500" dirty="0" err="1" smtClean="0">
                <a:latin typeface="Berlin Sans FB Demi" pitchFamily="34" charset="0"/>
              </a:rPr>
              <a:t>pantai</a:t>
            </a:r>
            <a:r>
              <a:rPr lang="en-US" sz="1500" dirty="0" smtClean="0">
                <a:latin typeface="Berlin Sans FB Demi" pitchFamily="34" charset="0"/>
              </a:rPr>
              <a:t> </a:t>
            </a:r>
            <a:r>
              <a:rPr lang="en-US" sz="1500" dirty="0">
                <a:latin typeface="Berlin Sans FB Demi" pitchFamily="34" charset="0"/>
              </a:rPr>
              <a:t>barat Sumatera pada 674 M yang </a:t>
            </a:r>
            <a:r>
              <a:rPr lang="en-US" sz="1500" dirty="0" err="1">
                <a:latin typeface="Berlin Sans FB Demi" pitchFamily="34" charset="0"/>
              </a:rPr>
              <a:t>dituliskan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dalam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berita</a:t>
            </a:r>
            <a:r>
              <a:rPr lang="en-US" sz="1500" dirty="0">
                <a:latin typeface="Berlin Sans FB Demi" pitchFamily="34" charset="0"/>
              </a:rPr>
              <a:t> China yang </a:t>
            </a:r>
            <a:r>
              <a:rPr lang="en-US" sz="1500" dirty="0" err="1">
                <a:latin typeface="Berlin Sans FB Demi" pitchFamily="34" charset="0"/>
              </a:rPr>
              <a:t>ditulis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 smtClean="0">
                <a:latin typeface="Berlin Sans FB Demi" pitchFamily="34" charset="0"/>
              </a:rPr>
              <a:t>kembali</a:t>
            </a:r>
            <a:r>
              <a:rPr lang="en-US" sz="1500" dirty="0" smtClean="0">
                <a:latin typeface="Berlin Sans FB Demi" pitchFamily="34" charset="0"/>
              </a:rPr>
              <a:t> </a:t>
            </a:r>
            <a:r>
              <a:rPr lang="en-US" sz="1500" dirty="0">
                <a:latin typeface="Berlin Sans FB Demi" pitchFamily="34" charset="0"/>
              </a:rPr>
              <a:t>oleh T.W. Arnold pada 1896.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Berlin Sans FB Demi" pitchFamily="34" charset="0"/>
              </a:rPr>
              <a:t>Bukti lain </a:t>
            </a:r>
            <a:r>
              <a:rPr lang="en-US" sz="1500" dirty="0" err="1">
                <a:latin typeface="Berlin Sans FB Demi" pitchFamily="34" charset="0"/>
              </a:rPr>
              <a:t>menurut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Hamka</a:t>
            </a:r>
            <a:r>
              <a:rPr lang="en-US" sz="1500" dirty="0">
                <a:latin typeface="Berlin Sans FB Demi" pitchFamily="34" charset="0"/>
              </a:rPr>
              <a:t>, </a:t>
            </a:r>
            <a:r>
              <a:rPr lang="en-US" sz="1500" dirty="0" err="1">
                <a:latin typeface="Berlin Sans FB Demi" pitchFamily="34" charset="0"/>
              </a:rPr>
              <a:t>yakni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m</a:t>
            </a:r>
            <a:r>
              <a:rPr lang="en-US" sz="1500" dirty="0" err="1" smtClean="0">
                <a:latin typeface="Berlin Sans FB Demi" pitchFamily="34" charset="0"/>
              </a:rPr>
              <a:t>azhab</a:t>
            </a:r>
            <a:r>
              <a:rPr lang="en-US" sz="1500" dirty="0" smtClean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s</a:t>
            </a:r>
            <a:r>
              <a:rPr lang="en-US" sz="1500" dirty="0" err="1" smtClean="0">
                <a:latin typeface="Berlin Sans FB Demi" pitchFamily="34" charset="0"/>
              </a:rPr>
              <a:t>yafi’I</a:t>
            </a:r>
            <a:r>
              <a:rPr lang="en-US" sz="1500" dirty="0" smtClean="0">
                <a:latin typeface="Berlin Sans FB Demi" pitchFamily="34" charset="0"/>
              </a:rPr>
              <a:t> </a:t>
            </a:r>
            <a:r>
              <a:rPr lang="en-US" sz="1500" dirty="0">
                <a:latin typeface="Berlin Sans FB Demi" pitchFamily="34" charset="0"/>
              </a:rPr>
              <a:t>yang </a:t>
            </a:r>
            <a:r>
              <a:rPr lang="en-US" sz="1500" dirty="0" err="1">
                <a:latin typeface="Berlin Sans FB Demi" pitchFamily="34" charset="0"/>
              </a:rPr>
              <a:t>mempunyai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pengaruh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ndonesia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mazhab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istimewa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mekkah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500" dirty="0">
              <a:latin typeface="Berlin Sans FB Demi" pitchFamily="34" charset="0"/>
            </a:endParaRP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eori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dikritik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kesulitan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membedakan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madzhab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syiah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syafii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ndonesia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indonesia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terdapat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peninggalan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syiah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perayaan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muharram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satau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ayura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tabut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husain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500" dirty="0" err="1" smtClean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ID" sz="1500" dirty="0" smtClean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pembacaan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al-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quran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mendekati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gaya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persia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daripada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</a:t>
            </a: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500" dirty="0">
              <a:latin typeface="Berlin Sans FB Demi" pitchFamily="34" charset="0"/>
            </a:endParaRPr>
          </a:p>
        </p:txBody>
      </p:sp>
      <p:sp>
        <p:nvSpPr>
          <p:cNvPr id="3" name="Google Shape;2577;p124">
            <a:extLst>
              <a:ext uri="{FF2B5EF4-FFF2-40B4-BE49-F238E27FC236}">
                <a16:creationId xmlns:a16="http://schemas.microsoft.com/office/drawing/2014/main" xmlns="" id="{D69D545A-6CBC-4348-92C4-61BFF140F9D5}"/>
              </a:ext>
            </a:extLst>
          </p:cNvPr>
          <p:cNvSpPr txBox="1">
            <a:spLocks/>
          </p:cNvSpPr>
          <p:nvPr/>
        </p:nvSpPr>
        <p:spPr>
          <a:xfrm>
            <a:off x="514049" y="12700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3000" dirty="0" err="1">
                <a:solidFill>
                  <a:schemeClr val="accent5">
                    <a:lumMod val="50000"/>
                  </a:schemeClr>
                </a:solidFill>
                <a:latin typeface="Gill Sans Ultra Bold" pitchFamily="34" charset="0"/>
              </a:rPr>
              <a:t>Teori</a:t>
            </a:r>
            <a:r>
              <a:rPr lang="en-ID" sz="3000" dirty="0">
                <a:solidFill>
                  <a:schemeClr val="accent5">
                    <a:lumMod val="50000"/>
                  </a:schemeClr>
                </a:solidFill>
                <a:latin typeface="Gill Sans Ultra Bold" pitchFamily="34" charset="0"/>
              </a:rPr>
              <a:t> </a:t>
            </a:r>
            <a:r>
              <a:rPr lang="en-ID" sz="3000" dirty="0" err="1">
                <a:solidFill>
                  <a:schemeClr val="accent5">
                    <a:lumMod val="50000"/>
                  </a:schemeClr>
                </a:solidFill>
                <a:latin typeface="Gill Sans Ultra Bold" pitchFamily="34" charset="0"/>
              </a:rPr>
              <a:t>Mekkah</a:t>
            </a:r>
            <a:endParaRPr lang="en-ID" sz="3000" dirty="0">
              <a:solidFill>
                <a:schemeClr val="accent5">
                  <a:lumMod val="50000"/>
                </a:schemeClr>
              </a:solidFill>
              <a:latin typeface="Gill Sans Ultra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88;p62">
            <a:extLst>
              <a:ext uri="{FF2B5EF4-FFF2-40B4-BE49-F238E27FC236}">
                <a16:creationId xmlns:a16="http://schemas.microsoft.com/office/drawing/2014/main" xmlns="" id="{D4CA21F8-F23F-44B4-BD21-96E8770BE467}"/>
              </a:ext>
            </a:extLst>
          </p:cNvPr>
          <p:cNvSpPr txBox="1">
            <a:spLocks/>
          </p:cNvSpPr>
          <p:nvPr/>
        </p:nvSpPr>
        <p:spPr>
          <a:xfrm>
            <a:off x="2434943" y="-152400"/>
            <a:ext cx="4274113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3000" dirty="0" err="1">
                <a:solidFill>
                  <a:schemeClr val="accent2"/>
                </a:solidFill>
                <a:latin typeface="Gill Sans Ultra Bold" pitchFamily="34" charset="0"/>
              </a:rPr>
              <a:t>Teori</a:t>
            </a:r>
            <a:r>
              <a:rPr lang="en-ID" sz="3000" dirty="0">
                <a:solidFill>
                  <a:schemeClr val="accent2"/>
                </a:solidFill>
                <a:latin typeface="Gill Sans Ultra Bold" pitchFamily="34" charset="0"/>
              </a:rPr>
              <a:t> Persia </a:t>
            </a:r>
          </a:p>
        </p:txBody>
      </p:sp>
      <p:sp>
        <p:nvSpPr>
          <p:cNvPr id="3" name="Google Shape;2578;p124">
            <a:extLst>
              <a:ext uri="{FF2B5EF4-FFF2-40B4-BE49-F238E27FC236}">
                <a16:creationId xmlns:a16="http://schemas.microsoft.com/office/drawing/2014/main" xmlns="" id="{35ED73F6-6E5D-46D1-A76A-C09EC12E4E8E}"/>
              </a:ext>
            </a:extLst>
          </p:cNvPr>
          <p:cNvSpPr txBox="1">
            <a:spLocks/>
          </p:cNvSpPr>
          <p:nvPr/>
        </p:nvSpPr>
        <p:spPr>
          <a:xfrm>
            <a:off x="571500" y="475300"/>
            <a:ext cx="7859250" cy="44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500" dirty="0" err="1">
                <a:latin typeface="Berlin Sans FB Demi" pitchFamily="34" charset="0"/>
              </a:rPr>
              <a:t>Mengungkapkan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bahwa</a:t>
            </a:r>
            <a:r>
              <a:rPr lang="en-US" sz="1500" dirty="0">
                <a:latin typeface="Berlin Sans FB Demi" pitchFamily="34" charset="0"/>
              </a:rPr>
              <a:t> Islam </a:t>
            </a:r>
            <a:r>
              <a:rPr lang="en-US" sz="1500" dirty="0" err="1" smtClean="0">
                <a:latin typeface="Berlin Sans FB Demi" pitchFamily="34" charset="0"/>
              </a:rPr>
              <a:t>datag</a:t>
            </a:r>
            <a:r>
              <a:rPr lang="en-US" sz="1500" dirty="0" smtClean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dari</a:t>
            </a:r>
            <a:r>
              <a:rPr lang="en-US" sz="1500" dirty="0">
                <a:latin typeface="Berlin Sans FB Demi" pitchFamily="34" charset="0"/>
              </a:rPr>
              <a:t> Persia </a:t>
            </a:r>
            <a:r>
              <a:rPr lang="en-US" sz="1500" dirty="0" err="1">
                <a:latin typeface="Berlin Sans FB Demi" pitchFamily="34" charset="0"/>
              </a:rPr>
              <a:t>namun</a:t>
            </a:r>
            <a:r>
              <a:rPr lang="en-US" sz="1500" dirty="0">
                <a:latin typeface="Berlin Sans FB Demi" pitchFamily="34" charset="0"/>
              </a:rPr>
              <a:t> </a:t>
            </a:r>
            <a:r>
              <a:rPr lang="en-US" sz="1500" dirty="0" err="1">
                <a:latin typeface="Berlin Sans FB Demi" pitchFamily="34" charset="0"/>
              </a:rPr>
              <a:t>singgah</a:t>
            </a:r>
            <a:r>
              <a:rPr lang="en-US" sz="1500" dirty="0">
                <a:latin typeface="Berlin Sans FB Demi" pitchFamily="34" charset="0"/>
              </a:rPr>
              <a:t> di Gujarat.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eori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dasarnya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menitikberatkan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kebudayaan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muncul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masyrakat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smtClean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 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Indonesia.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eori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bukti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budaya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muharram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satau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ayura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tabut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husain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inangkabau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dinamai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husein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danya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kesamaan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ajaran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yekh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enar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ajaran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ufi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l-hajj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ID" sz="1500" dirty="0" err="1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eori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pun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dikritik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oleh K.H.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saifudin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Zuhri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mengungkapkan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berpedoman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slam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masuk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nusantara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abad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ersia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diduduki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slam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ataupun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ersia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menduduki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kepemimpian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 err="1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dunia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500" dirty="0"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D" sz="1500" dirty="0" smtClean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slam</a:t>
            </a:r>
            <a:r>
              <a:rPr lang="en-ID" sz="1500" dirty="0">
                <a:effectLst/>
                <a:latin typeface="Berlin Sans FB Dem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500" dirty="0">
              <a:latin typeface="Berlin Sans FB Dem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" name="Google Shape;1438;p68"/>
          <p:cNvSpPr txBox="1">
            <a:spLocks noGrp="1"/>
          </p:cNvSpPr>
          <p:nvPr>
            <p:ph type="title"/>
          </p:nvPr>
        </p:nvSpPr>
        <p:spPr>
          <a:xfrm>
            <a:off x="1087447" y="153029"/>
            <a:ext cx="7717500" cy="83357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Gill Sans Ultra Bold" pitchFamily="34" charset="0"/>
              </a:rPr>
              <a:t>Kesamaan</a:t>
            </a:r>
            <a:r>
              <a:rPr lang="en-US" sz="2400" dirty="0">
                <a:latin typeface="Gill Sans Ultra Bold" pitchFamily="34" charset="0"/>
              </a:rPr>
              <a:t> </a:t>
            </a:r>
            <a:r>
              <a:rPr lang="en-US" sz="2400" dirty="0" err="1">
                <a:latin typeface="Gill Sans Ultra Bold" pitchFamily="34" charset="0"/>
              </a:rPr>
              <a:t>dari</a:t>
            </a:r>
            <a:r>
              <a:rPr lang="en-US" sz="2400" dirty="0">
                <a:latin typeface="Gill Sans Ultra Bold" pitchFamily="34" charset="0"/>
              </a:rPr>
              <a:t> </a:t>
            </a:r>
            <a:r>
              <a:rPr lang="en-US" sz="2400" dirty="0" err="1">
                <a:latin typeface="Gill Sans Ultra Bold" pitchFamily="34" charset="0"/>
              </a:rPr>
              <a:t>Berbagai</a:t>
            </a:r>
            <a:r>
              <a:rPr lang="en-US" sz="2400" dirty="0">
                <a:latin typeface="Gill Sans Ultra Bold" pitchFamily="34" charset="0"/>
              </a:rPr>
              <a:t> </a:t>
            </a:r>
            <a:r>
              <a:rPr lang="en-US" sz="2400" dirty="0" err="1">
                <a:latin typeface="Gill Sans Ultra Bold" pitchFamily="34" charset="0"/>
              </a:rPr>
              <a:t>Teori</a:t>
            </a:r>
            <a:endParaRPr sz="2400" dirty="0">
              <a:latin typeface="Gill Sans Ultra Bold" pitchFamily="34" charset="0"/>
            </a:endParaRPr>
          </a:p>
        </p:txBody>
      </p:sp>
      <p:sp>
        <p:nvSpPr>
          <p:cNvPr id="1457" name="Google Shape;1457;p68"/>
          <p:cNvSpPr/>
          <p:nvPr/>
        </p:nvSpPr>
        <p:spPr>
          <a:xfrm rot="-996204" flipH="1">
            <a:off x="-917706" y="-448408"/>
            <a:ext cx="3403937" cy="338982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Google Shape;1458;p68"/>
          <p:cNvSpPr/>
          <p:nvPr/>
        </p:nvSpPr>
        <p:spPr>
          <a:xfrm rot="-7977683">
            <a:off x="7291074" y="3154725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26B43255-893E-4530-A2EC-10C82D76C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609502"/>
              </p:ext>
            </p:extLst>
          </p:nvPr>
        </p:nvGraphicFramePr>
        <p:xfrm>
          <a:off x="1304403" y="1424990"/>
          <a:ext cx="7283588" cy="2293519"/>
        </p:xfrm>
        <a:graphic>
          <a:graphicData uri="http://schemas.openxmlformats.org/drawingml/2006/table">
            <a:tbl>
              <a:tblPr firstRow="1" bandRow="1">
                <a:tableStyleId>{60FC9E9A-5633-437A-9292-4E9377F6C985}</a:tableStyleId>
              </a:tblPr>
              <a:tblGrid>
                <a:gridCol w="3641794">
                  <a:extLst>
                    <a:ext uri="{9D8B030D-6E8A-4147-A177-3AD203B41FA5}">
                      <a16:colId xmlns:a16="http://schemas.microsoft.com/office/drawing/2014/main" xmlns="" val="1564357250"/>
                    </a:ext>
                  </a:extLst>
                </a:gridCol>
                <a:gridCol w="3641794">
                  <a:extLst>
                    <a:ext uri="{9D8B030D-6E8A-4147-A177-3AD203B41FA5}">
                      <a16:colId xmlns:a16="http://schemas.microsoft.com/office/drawing/2014/main" xmlns="" val="2071291490"/>
                    </a:ext>
                  </a:extLst>
                </a:gridCol>
              </a:tblGrid>
              <a:tr h="311892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Berlin Sans FB Demi" pitchFamily="34" charset="0"/>
                        </a:rPr>
                        <a:t>Persia &amp;  Gujarat</a:t>
                      </a:r>
                      <a:endParaRPr lang="en-ID" sz="1500" b="1" dirty="0">
                        <a:latin typeface="Berlin Sans FB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Berlin Sans FB Demi" pitchFamily="34" charset="0"/>
                        </a:rPr>
                        <a:t>Persia &amp; </a:t>
                      </a:r>
                      <a:r>
                        <a:rPr lang="en-US" sz="1500" b="1" dirty="0" err="1">
                          <a:latin typeface="Berlin Sans FB Demi" pitchFamily="34" charset="0"/>
                        </a:rPr>
                        <a:t>Mekkah</a:t>
                      </a:r>
                      <a:endParaRPr lang="en-ID" sz="1500" b="1" dirty="0">
                        <a:latin typeface="Berlin Sans FB Dem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6523662"/>
                  </a:ext>
                </a:extLst>
              </a:tr>
              <a:tr h="197347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D" sz="16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Sama-sama</a:t>
                      </a:r>
                      <a:r>
                        <a:rPr lang="en-ID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tidak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menganggap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bangsa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arab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berkontribusi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atas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masuknya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r>
                        <a:rPr lang="en-ID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slam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ke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nusantara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dan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menganggap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orang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india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islam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lah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yang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lebih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berkontribusi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yang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mengacu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pada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catatan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perjalanan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marcopolo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ID" sz="1600" dirty="0">
                        <a:latin typeface="Berlin Sans FB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Sama-sama</a:t>
                      </a:r>
                      <a:r>
                        <a:rPr lang="en-ID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menganggap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bahwa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gujarat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adalah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tempat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singgah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namun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teori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mekkah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menganggap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gujarat</a:t>
                      </a:r>
                      <a:r>
                        <a:rPr lang="en-ID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sebagai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tempat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singgah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perjalan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laut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untuk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ID" sz="16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berdagang</a:t>
                      </a:r>
                      <a:r>
                        <a:rPr lang="en-ID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Berlin Sans FB Demi" pitchFamily="34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ID" sz="1600" dirty="0">
                        <a:latin typeface="Berlin Sans FB Dem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558748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2" name="Google Shape;2182;p99"/>
          <p:cNvCxnSpPr/>
          <p:nvPr/>
        </p:nvCxnSpPr>
        <p:spPr>
          <a:xfrm>
            <a:off x="1654650" y="3165400"/>
            <a:ext cx="58470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83" name="Google Shape;2183;p99"/>
          <p:cNvCxnSpPr>
            <a:stCxn id="2184" idx="4"/>
            <a:endCxn id="2185" idx="0"/>
          </p:cNvCxnSpPr>
          <p:nvPr/>
        </p:nvCxnSpPr>
        <p:spPr>
          <a:xfrm>
            <a:off x="16525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86" name="Google Shape;2186;p99"/>
          <p:cNvSpPr/>
          <p:nvPr/>
        </p:nvSpPr>
        <p:spPr>
          <a:xfrm>
            <a:off x="7698470" y="1489138"/>
            <a:ext cx="39733" cy="41601"/>
          </a:xfrm>
          <a:custGeom>
            <a:avLst/>
            <a:gdLst/>
            <a:ahLst/>
            <a:cxnLst/>
            <a:rect l="l" t="t" r="r" b="b"/>
            <a:pathLst>
              <a:path w="2808" h="2940" extrusionOk="0">
                <a:moveTo>
                  <a:pt x="1" y="1"/>
                </a:moveTo>
                <a:lnTo>
                  <a:pt x="1" y="2127"/>
                </a:lnTo>
                <a:cubicBezTo>
                  <a:pt x="1" y="2575"/>
                  <a:pt x="365" y="2940"/>
                  <a:pt x="817" y="2940"/>
                </a:cubicBezTo>
                <a:lnTo>
                  <a:pt x="2807" y="2940"/>
                </a:lnTo>
                <a:lnTo>
                  <a:pt x="2807" y="1130"/>
                </a:lnTo>
                <a:cubicBezTo>
                  <a:pt x="2807" y="507"/>
                  <a:pt x="2301" y="1"/>
                  <a:pt x="16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187" name="Google Shape;2187;p99"/>
          <p:cNvSpPr/>
          <p:nvPr/>
        </p:nvSpPr>
        <p:spPr>
          <a:xfrm>
            <a:off x="7551041" y="1442570"/>
            <a:ext cx="106153" cy="30606"/>
          </a:xfrm>
          <a:custGeom>
            <a:avLst/>
            <a:gdLst/>
            <a:ahLst/>
            <a:cxnLst/>
            <a:rect l="l" t="t" r="r" b="b"/>
            <a:pathLst>
              <a:path w="7502" h="2163" extrusionOk="0">
                <a:moveTo>
                  <a:pt x="1862" y="1"/>
                </a:moveTo>
                <a:cubicBezTo>
                  <a:pt x="835" y="4"/>
                  <a:pt x="1" y="835"/>
                  <a:pt x="1" y="1861"/>
                </a:cubicBezTo>
                <a:lnTo>
                  <a:pt x="1" y="2163"/>
                </a:lnTo>
                <a:lnTo>
                  <a:pt x="1130" y="2163"/>
                </a:lnTo>
                <a:lnTo>
                  <a:pt x="1130" y="1861"/>
                </a:lnTo>
                <a:cubicBezTo>
                  <a:pt x="1130" y="1458"/>
                  <a:pt x="1458" y="1133"/>
                  <a:pt x="1862" y="1130"/>
                </a:cubicBezTo>
                <a:lnTo>
                  <a:pt x="5641" y="1130"/>
                </a:lnTo>
                <a:cubicBezTo>
                  <a:pt x="6044" y="1133"/>
                  <a:pt x="6373" y="1458"/>
                  <a:pt x="6373" y="1861"/>
                </a:cubicBezTo>
                <a:lnTo>
                  <a:pt x="6373" y="2163"/>
                </a:lnTo>
                <a:lnTo>
                  <a:pt x="7502" y="2163"/>
                </a:lnTo>
                <a:lnTo>
                  <a:pt x="7502" y="1861"/>
                </a:lnTo>
                <a:cubicBezTo>
                  <a:pt x="7502" y="835"/>
                  <a:pt x="6668" y="4"/>
                  <a:pt x="564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188" name="Google Shape;2188;p99"/>
          <p:cNvSpPr/>
          <p:nvPr/>
        </p:nvSpPr>
        <p:spPr>
          <a:xfrm>
            <a:off x="68995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9" name="Google Shape;2189;p99"/>
          <p:cNvSpPr/>
          <p:nvPr/>
        </p:nvSpPr>
        <p:spPr>
          <a:xfrm>
            <a:off x="6982075" y="1492588"/>
            <a:ext cx="1018800" cy="10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0" name="Google Shape;2190;p99"/>
          <p:cNvSpPr/>
          <p:nvPr/>
        </p:nvSpPr>
        <p:spPr>
          <a:xfrm>
            <a:off x="73824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1" name="Google Shape;2191;p99"/>
          <p:cNvSpPr txBox="1"/>
          <p:nvPr/>
        </p:nvSpPr>
        <p:spPr>
          <a:xfrm>
            <a:off x="6546150" y="3605044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Melalui Wali</a:t>
            </a:r>
            <a:endParaRPr sz="2200" b="1" dirty="0">
              <a:solidFill>
                <a:schemeClr val="accent2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sp>
        <p:nvSpPr>
          <p:cNvPr id="2193" name="Google Shape;2193;p99"/>
          <p:cNvSpPr/>
          <p:nvPr/>
        </p:nvSpPr>
        <p:spPr>
          <a:xfrm>
            <a:off x="49532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4" name="Google Shape;2194;p99"/>
          <p:cNvSpPr/>
          <p:nvPr/>
        </p:nvSpPr>
        <p:spPr>
          <a:xfrm>
            <a:off x="5035775" y="1492588"/>
            <a:ext cx="1018800" cy="10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5" name="Google Shape;2195;p99"/>
          <p:cNvSpPr/>
          <p:nvPr/>
        </p:nvSpPr>
        <p:spPr>
          <a:xfrm>
            <a:off x="54361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6" name="Google Shape;2196;p99"/>
          <p:cNvSpPr txBox="1"/>
          <p:nvPr/>
        </p:nvSpPr>
        <p:spPr>
          <a:xfrm>
            <a:off x="4602875" y="3605044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Perkawinan</a:t>
            </a:r>
            <a:endParaRPr sz="2200" b="1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1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cxnSp>
        <p:nvCxnSpPr>
          <p:cNvPr id="2198" name="Google Shape;2198;p99"/>
          <p:cNvCxnSpPr>
            <a:stCxn id="2193" idx="4"/>
            <a:endCxn id="2195" idx="0"/>
          </p:cNvCxnSpPr>
          <p:nvPr/>
        </p:nvCxnSpPr>
        <p:spPr>
          <a:xfrm>
            <a:off x="55451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99" name="Google Shape;2199;p99"/>
          <p:cNvSpPr/>
          <p:nvPr/>
        </p:nvSpPr>
        <p:spPr>
          <a:xfrm>
            <a:off x="1411578" y="1494147"/>
            <a:ext cx="40497" cy="59911"/>
          </a:xfrm>
          <a:custGeom>
            <a:avLst/>
            <a:gdLst/>
            <a:ahLst/>
            <a:cxnLst/>
            <a:rect l="l" t="t" r="r" b="b"/>
            <a:pathLst>
              <a:path w="2862" h="4234" extrusionOk="0">
                <a:moveTo>
                  <a:pt x="2861" y="0"/>
                </a:moveTo>
                <a:lnTo>
                  <a:pt x="0" y="2117"/>
                </a:lnTo>
                <a:lnTo>
                  <a:pt x="2861" y="4234"/>
                </a:lnTo>
                <a:lnTo>
                  <a:pt x="286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184" name="Google Shape;2184;p99"/>
          <p:cNvSpPr/>
          <p:nvPr/>
        </p:nvSpPr>
        <p:spPr>
          <a:xfrm>
            <a:off x="10606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0" name="Google Shape;2200;p99"/>
          <p:cNvSpPr/>
          <p:nvPr/>
        </p:nvSpPr>
        <p:spPr>
          <a:xfrm>
            <a:off x="1143175" y="1492588"/>
            <a:ext cx="1018800" cy="1018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5" name="Google Shape;2185;p99"/>
          <p:cNvSpPr/>
          <p:nvPr/>
        </p:nvSpPr>
        <p:spPr>
          <a:xfrm>
            <a:off x="15435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1" name="Google Shape;2201;p99"/>
          <p:cNvSpPr txBox="1"/>
          <p:nvPr/>
        </p:nvSpPr>
        <p:spPr>
          <a:xfrm>
            <a:off x="710275" y="3547401"/>
            <a:ext cx="19463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Perdagangan</a:t>
            </a:r>
            <a:endParaRPr sz="22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accent3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sp>
        <p:nvSpPr>
          <p:cNvPr id="2203" name="Google Shape;2203;p99"/>
          <p:cNvSpPr/>
          <p:nvPr/>
        </p:nvSpPr>
        <p:spPr>
          <a:xfrm>
            <a:off x="3143845" y="1499383"/>
            <a:ext cx="23998" cy="47954"/>
          </a:xfrm>
          <a:custGeom>
            <a:avLst/>
            <a:gdLst/>
            <a:ahLst/>
            <a:cxnLst/>
            <a:rect l="l" t="t" r="r" b="b"/>
            <a:pathLst>
              <a:path w="1696" h="3389" extrusionOk="0">
                <a:moveTo>
                  <a:pt x="1" y="1"/>
                </a:moveTo>
                <a:lnTo>
                  <a:pt x="1" y="3388"/>
                </a:lnTo>
                <a:lnTo>
                  <a:pt x="1696" y="1693"/>
                </a:lnTo>
                <a:lnTo>
                  <a:pt x="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204" name="Google Shape;2204;p99"/>
          <p:cNvSpPr/>
          <p:nvPr/>
        </p:nvSpPr>
        <p:spPr>
          <a:xfrm>
            <a:off x="30069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5" name="Google Shape;2205;p99"/>
          <p:cNvSpPr/>
          <p:nvPr/>
        </p:nvSpPr>
        <p:spPr>
          <a:xfrm>
            <a:off x="3089475" y="1492588"/>
            <a:ext cx="1018800" cy="1018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6" name="Google Shape;2206;p99"/>
          <p:cNvSpPr/>
          <p:nvPr/>
        </p:nvSpPr>
        <p:spPr>
          <a:xfrm>
            <a:off x="34898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7" name="Google Shape;2207;p99"/>
          <p:cNvSpPr txBox="1"/>
          <p:nvPr/>
        </p:nvSpPr>
        <p:spPr>
          <a:xfrm>
            <a:off x="2630950" y="3630938"/>
            <a:ext cx="1884600" cy="587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lt1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Melalui Bandar</a:t>
            </a:r>
            <a:endParaRPr sz="2200" b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lt1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cxnSp>
        <p:nvCxnSpPr>
          <p:cNvPr id="2209" name="Google Shape;2209;p99"/>
          <p:cNvCxnSpPr>
            <a:stCxn id="2204" idx="4"/>
            <a:endCxn id="2206" idx="0"/>
          </p:cNvCxnSpPr>
          <p:nvPr/>
        </p:nvCxnSpPr>
        <p:spPr>
          <a:xfrm>
            <a:off x="35988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10" name="Google Shape;2210;p99"/>
          <p:cNvCxnSpPr/>
          <p:nvPr/>
        </p:nvCxnSpPr>
        <p:spPr>
          <a:xfrm>
            <a:off x="74914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11" name="Google Shape;2211;p99"/>
          <p:cNvSpPr/>
          <p:nvPr/>
        </p:nvSpPr>
        <p:spPr>
          <a:xfrm>
            <a:off x="3408748" y="1842955"/>
            <a:ext cx="380241" cy="318104"/>
          </a:xfrm>
          <a:custGeom>
            <a:avLst/>
            <a:gdLst/>
            <a:ahLst/>
            <a:cxnLst/>
            <a:rect l="l" t="t" r="r" b="b"/>
            <a:pathLst>
              <a:path w="12918" h="10807" extrusionOk="0">
                <a:moveTo>
                  <a:pt x="10807" y="851"/>
                </a:moveTo>
                <a:cubicBezTo>
                  <a:pt x="10366" y="1608"/>
                  <a:pt x="10366" y="2584"/>
                  <a:pt x="10807" y="3340"/>
                </a:cubicBezTo>
                <a:lnTo>
                  <a:pt x="2332" y="3340"/>
                </a:lnTo>
                <a:cubicBezTo>
                  <a:pt x="1765" y="3340"/>
                  <a:pt x="1293" y="2962"/>
                  <a:pt x="1135" y="2458"/>
                </a:cubicBezTo>
                <a:cubicBezTo>
                  <a:pt x="915" y="1671"/>
                  <a:pt x="1513" y="851"/>
                  <a:pt x="2332" y="851"/>
                </a:cubicBezTo>
                <a:close/>
                <a:moveTo>
                  <a:pt x="8822" y="4159"/>
                </a:moveTo>
                <a:lnTo>
                  <a:pt x="8822" y="6648"/>
                </a:lnTo>
                <a:lnTo>
                  <a:pt x="1891" y="6648"/>
                </a:lnTo>
                <a:lnTo>
                  <a:pt x="1891" y="4159"/>
                </a:lnTo>
                <a:close/>
                <a:moveTo>
                  <a:pt x="10524" y="4159"/>
                </a:moveTo>
                <a:lnTo>
                  <a:pt x="10524" y="6648"/>
                </a:lnTo>
                <a:lnTo>
                  <a:pt x="9704" y="6648"/>
                </a:lnTo>
                <a:lnTo>
                  <a:pt x="9704" y="4159"/>
                </a:lnTo>
                <a:close/>
                <a:moveTo>
                  <a:pt x="12130" y="4159"/>
                </a:moveTo>
                <a:lnTo>
                  <a:pt x="12130" y="6648"/>
                </a:lnTo>
                <a:lnTo>
                  <a:pt x="11343" y="6648"/>
                </a:lnTo>
                <a:lnTo>
                  <a:pt x="11343" y="4159"/>
                </a:lnTo>
                <a:close/>
                <a:moveTo>
                  <a:pt x="1986" y="7467"/>
                </a:moveTo>
                <a:lnTo>
                  <a:pt x="1986" y="9956"/>
                </a:lnTo>
                <a:lnTo>
                  <a:pt x="1104" y="9956"/>
                </a:lnTo>
                <a:lnTo>
                  <a:pt x="1104" y="7467"/>
                </a:lnTo>
                <a:close/>
                <a:moveTo>
                  <a:pt x="3624" y="7467"/>
                </a:moveTo>
                <a:lnTo>
                  <a:pt x="3624" y="9956"/>
                </a:lnTo>
                <a:lnTo>
                  <a:pt x="2805" y="9956"/>
                </a:lnTo>
                <a:lnTo>
                  <a:pt x="2805" y="7467"/>
                </a:lnTo>
                <a:close/>
                <a:moveTo>
                  <a:pt x="11311" y="7467"/>
                </a:moveTo>
                <a:lnTo>
                  <a:pt x="11311" y="9956"/>
                </a:lnTo>
                <a:lnTo>
                  <a:pt x="4443" y="9956"/>
                </a:lnTo>
                <a:lnTo>
                  <a:pt x="4443" y="7467"/>
                </a:lnTo>
                <a:close/>
                <a:moveTo>
                  <a:pt x="2364" y="1"/>
                </a:moveTo>
                <a:cubicBezTo>
                  <a:pt x="1671" y="1"/>
                  <a:pt x="1041" y="379"/>
                  <a:pt x="631" y="914"/>
                </a:cubicBezTo>
                <a:cubicBezTo>
                  <a:pt x="1" y="1828"/>
                  <a:pt x="253" y="3088"/>
                  <a:pt x="1104" y="3718"/>
                </a:cubicBezTo>
                <a:lnTo>
                  <a:pt x="1104" y="6648"/>
                </a:lnTo>
                <a:lnTo>
                  <a:pt x="694" y="6648"/>
                </a:lnTo>
                <a:cubicBezTo>
                  <a:pt x="442" y="6648"/>
                  <a:pt x="284" y="6837"/>
                  <a:pt x="284" y="7058"/>
                </a:cubicBezTo>
                <a:lnTo>
                  <a:pt x="284" y="10366"/>
                </a:lnTo>
                <a:cubicBezTo>
                  <a:pt x="284" y="10618"/>
                  <a:pt x="473" y="10807"/>
                  <a:pt x="694" y="10807"/>
                </a:cubicBezTo>
                <a:lnTo>
                  <a:pt x="11721" y="10807"/>
                </a:lnTo>
                <a:cubicBezTo>
                  <a:pt x="11941" y="10807"/>
                  <a:pt x="12130" y="10618"/>
                  <a:pt x="12130" y="10366"/>
                </a:cubicBezTo>
                <a:lnTo>
                  <a:pt x="12130" y="7499"/>
                </a:lnTo>
                <a:lnTo>
                  <a:pt x="12540" y="7499"/>
                </a:lnTo>
                <a:cubicBezTo>
                  <a:pt x="12760" y="7499"/>
                  <a:pt x="12918" y="7310"/>
                  <a:pt x="12918" y="7058"/>
                </a:cubicBezTo>
                <a:lnTo>
                  <a:pt x="12918" y="3750"/>
                </a:lnTo>
                <a:cubicBezTo>
                  <a:pt x="12918" y="3529"/>
                  <a:pt x="12760" y="3340"/>
                  <a:pt x="12540" y="3340"/>
                </a:cubicBezTo>
                <a:lnTo>
                  <a:pt x="11878" y="3340"/>
                </a:lnTo>
                <a:cubicBezTo>
                  <a:pt x="11091" y="2647"/>
                  <a:pt x="11122" y="1387"/>
                  <a:pt x="11973" y="757"/>
                </a:cubicBezTo>
                <a:cubicBezTo>
                  <a:pt x="12256" y="536"/>
                  <a:pt x="12130" y="64"/>
                  <a:pt x="1178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2" name="Google Shape;2212;p99"/>
          <p:cNvSpPr/>
          <p:nvPr/>
        </p:nvSpPr>
        <p:spPr>
          <a:xfrm>
            <a:off x="1467546" y="1815672"/>
            <a:ext cx="370057" cy="372647"/>
          </a:xfrm>
          <a:custGeom>
            <a:avLst/>
            <a:gdLst/>
            <a:ahLst/>
            <a:cxnLst/>
            <a:rect l="l" t="t" r="r" b="b"/>
            <a:pathLst>
              <a:path w="12572" h="12660" extrusionOk="0">
                <a:moveTo>
                  <a:pt x="2773" y="840"/>
                </a:moveTo>
                <a:cubicBezTo>
                  <a:pt x="3025" y="840"/>
                  <a:pt x="3183" y="1061"/>
                  <a:pt x="3183" y="1250"/>
                </a:cubicBezTo>
                <a:lnTo>
                  <a:pt x="3183" y="2888"/>
                </a:lnTo>
                <a:cubicBezTo>
                  <a:pt x="3183" y="3140"/>
                  <a:pt x="2962" y="3298"/>
                  <a:pt x="2773" y="3298"/>
                </a:cubicBezTo>
                <a:cubicBezTo>
                  <a:pt x="2553" y="3298"/>
                  <a:pt x="2395" y="3109"/>
                  <a:pt x="2332" y="2888"/>
                </a:cubicBezTo>
                <a:lnTo>
                  <a:pt x="2332" y="1250"/>
                </a:lnTo>
                <a:cubicBezTo>
                  <a:pt x="2332" y="998"/>
                  <a:pt x="2553" y="840"/>
                  <a:pt x="2773" y="840"/>
                </a:cubicBezTo>
                <a:close/>
                <a:moveTo>
                  <a:pt x="9673" y="840"/>
                </a:moveTo>
                <a:cubicBezTo>
                  <a:pt x="9925" y="840"/>
                  <a:pt x="10082" y="1061"/>
                  <a:pt x="10082" y="1250"/>
                </a:cubicBezTo>
                <a:lnTo>
                  <a:pt x="10082" y="2888"/>
                </a:lnTo>
                <a:cubicBezTo>
                  <a:pt x="10082" y="3140"/>
                  <a:pt x="9862" y="3298"/>
                  <a:pt x="9673" y="3298"/>
                </a:cubicBezTo>
                <a:cubicBezTo>
                  <a:pt x="9452" y="3298"/>
                  <a:pt x="9295" y="3109"/>
                  <a:pt x="9232" y="2888"/>
                </a:cubicBezTo>
                <a:lnTo>
                  <a:pt x="9232" y="1250"/>
                </a:lnTo>
                <a:cubicBezTo>
                  <a:pt x="9232" y="998"/>
                  <a:pt x="9452" y="840"/>
                  <a:pt x="9673" y="840"/>
                </a:cubicBezTo>
                <a:close/>
                <a:moveTo>
                  <a:pt x="11374" y="2479"/>
                </a:moveTo>
                <a:cubicBezTo>
                  <a:pt x="11469" y="2479"/>
                  <a:pt x="11595" y="2542"/>
                  <a:pt x="11689" y="2668"/>
                </a:cubicBezTo>
                <a:cubicBezTo>
                  <a:pt x="11752" y="2794"/>
                  <a:pt x="11721" y="2857"/>
                  <a:pt x="11721" y="2983"/>
                </a:cubicBezTo>
                <a:lnTo>
                  <a:pt x="11721" y="4936"/>
                </a:lnTo>
                <a:lnTo>
                  <a:pt x="694" y="4936"/>
                </a:lnTo>
                <a:lnTo>
                  <a:pt x="694" y="2983"/>
                </a:lnTo>
                <a:cubicBezTo>
                  <a:pt x="694" y="2857"/>
                  <a:pt x="694" y="2794"/>
                  <a:pt x="725" y="2668"/>
                </a:cubicBezTo>
                <a:cubicBezTo>
                  <a:pt x="820" y="2542"/>
                  <a:pt x="946" y="2479"/>
                  <a:pt x="1040" y="2479"/>
                </a:cubicBezTo>
                <a:lnTo>
                  <a:pt x="1513" y="2479"/>
                </a:lnTo>
                <a:lnTo>
                  <a:pt x="1513" y="2888"/>
                </a:lnTo>
                <a:cubicBezTo>
                  <a:pt x="1513" y="3614"/>
                  <a:pt x="2132" y="4133"/>
                  <a:pt x="2803" y="4133"/>
                </a:cubicBezTo>
                <a:cubicBezTo>
                  <a:pt x="2919" y="4133"/>
                  <a:pt x="3036" y="4118"/>
                  <a:pt x="3151" y="4085"/>
                </a:cubicBezTo>
                <a:cubicBezTo>
                  <a:pt x="3655" y="3928"/>
                  <a:pt x="4002" y="3455"/>
                  <a:pt x="4002" y="2888"/>
                </a:cubicBezTo>
                <a:lnTo>
                  <a:pt x="4002" y="2479"/>
                </a:lnTo>
                <a:lnTo>
                  <a:pt x="8413" y="2479"/>
                </a:lnTo>
                <a:lnTo>
                  <a:pt x="8413" y="2888"/>
                </a:lnTo>
                <a:cubicBezTo>
                  <a:pt x="8413" y="3455"/>
                  <a:pt x="8759" y="3928"/>
                  <a:pt x="9263" y="4085"/>
                </a:cubicBezTo>
                <a:cubicBezTo>
                  <a:pt x="9379" y="4118"/>
                  <a:pt x="9496" y="4133"/>
                  <a:pt x="9612" y="4133"/>
                </a:cubicBezTo>
                <a:cubicBezTo>
                  <a:pt x="10282" y="4133"/>
                  <a:pt x="10902" y="3614"/>
                  <a:pt x="10902" y="2888"/>
                </a:cubicBezTo>
                <a:lnTo>
                  <a:pt x="10902" y="2479"/>
                </a:lnTo>
                <a:close/>
                <a:moveTo>
                  <a:pt x="11721" y="5787"/>
                </a:moveTo>
                <a:lnTo>
                  <a:pt x="11721" y="11457"/>
                </a:lnTo>
                <a:cubicBezTo>
                  <a:pt x="11721" y="11678"/>
                  <a:pt x="11532" y="11835"/>
                  <a:pt x="11280" y="11867"/>
                </a:cubicBezTo>
                <a:lnTo>
                  <a:pt x="1072" y="11867"/>
                </a:lnTo>
                <a:cubicBezTo>
                  <a:pt x="851" y="11867"/>
                  <a:pt x="694" y="11678"/>
                  <a:pt x="694" y="11457"/>
                </a:cubicBezTo>
                <a:lnTo>
                  <a:pt x="694" y="5787"/>
                </a:lnTo>
                <a:close/>
                <a:moveTo>
                  <a:pt x="2825" y="1"/>
                </a:moveTo>
                <a:cubicBezTo>
                  <a:pt x="2180" y="1"/>
                  <a:pt x="1608" y="526"/>
                  <a:pt x="1608" y="1250"/>
                </a:cubicBezTo>
                <a:lnTo>
                  <a:pt x="1608" y="1691"/>
                </a:lnTo>
                <a:lnTo>
                  <a:pt x="1135" y="1691"/>
                </a:lnTo>
                <a:cubicBezTo>
                  <a:pt x="851" y="1691"/>
                  <a:pt x="568" y="1785"/>
                  <a:pt x="379" y="2006"/>
                </a:cubicBezTo>
                <a:cubicBezTo>
                  <a:pt x="158" y="2227"/>
                  <a:pt x="1" y="2542"/>
                  <a:pt x="1" y="2888"/>
                </a:cubicBezTo>
                <a:lnTo>
                  <a:pt x="1" y="11457"/>
                </a:lnTo>
                <a:cubicBezTo>
                  <a:pt x="1" y="12087"/>
                  <a:pt x="486" y="12659"/>
                  <a:pt x="1102" y="12659"/>
                </a:cubicBezTo>
                <a:cubicBezTo>
                  <a:pt x="1134" y="12659"/>
                  <a:pt x="1166" y="12658"/>
                  <a:pt x="1198" y="12655"/>
                </a:cubicBezTo>
                <a:lnTo>
                  <a:pt x="11311" y="12655"/>
                </a:lnTo>
                <a:cubicBezTo>
                  <a:pt x="12004" y="12655"/>
                  <a:pt x="12571" y="12119"/>
                  <a:pt x="12571" y="11457"/>
                </a:cubicBezTo>
                <a:lnTo>
                  <a:pt x="12571" y="2888"/>
                </a:lnTo>
                <a:cubicBezTo>
                  <a:pt x="12571" y="2542"/>
                  <a:pt x="12414" y="2227"/>
                  <a:pt x="12193" y="2006"/>
                </a:cubicBezTo>
                <a:cubicBezTo>
                  <a:pt x="12004" y="1785"/>
                  <a:pt x="11721" y="1691"/>
                  <a:pt x="11437" y="1691"/>
                </a:cubicBezTo>
                <a:lnTo>
                  <a:pt x="10965" y="1691"/>
                </a:lnTo>
                <a:lnTo>
                  <a:pt x="10965" y="1250"/>
                </a:lnTo>
                <a:cubicBezTo>
                  <a:pt x="10965" y="526"/>
                  <a:pt x="10392" y="1"/>
                  <a:pt x="9747" y="1"/>
                </a:cubicBezTo>
                <a:cubicBezTo>
                  <a:pt x="9577" y="1"/>
                  <a:pt x="9402" y="37"/>
                  <a:pt x="9232" y="116"/>
                </a:cubicBezTo>
                <a:cubicBezTo>
                  <a:pt x="8759" y="305"/>
                  <a:pt x="8507" y="746"/>
                  <a:pt x="8507" y="1250"/>
                </a:cubicBezTo>
                <a:lnTo>
                  <a:pt x="8507" y="1691"/>
                </a:lnTo>
                <a:lnTo>
                  <a:pt x="4096" y="1691"/>
                </a:lnTo>
                <a:lnTo>
                  <a:pt x="4096" y="1250"/>
                </a:lnTo>
                <a:cubicBezTo>
                  <a:pt x="4096" y="746"/>
                  <a:pt x="3781" y="305"/>
                  <a:pt x="3340" y="116"/>
                </a:cubicBezTo>
                <a:cubicBezTo>
                  <a:pt x="3170" y="37"/>
                  <a:pt x="2995" y="1"/>
                  <a:pt x="28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3" name="Google Shape;2213;p99"/>
          <p:cNvSpPr/>
          <p:nvPr/>
        </p:nvSpPr>
        <p:spPr>
          <a:xfrm>
            <a:off x="7304596" y="1831826"/>
            <a:ext cx="373766" cy="340357"/>
          </a:xfrm>
          <a:custGeom>
            <a:avLst/>
            <a:gdLst/>
            <a:ahLst/>
            <a:cxnLst/>
            <a:rect l="l" t="t" r="r" b="b"/>
            <a:pathLst>
              <a:path w="12698" h="11563" extrusionOk="0">
                <a:moveTo>
                  <a:pt x="2490" y="820"/>
                </a:moveTo>
                <a:cubicBezTo>
                  <a:pt x="3529" y="914"/>
                  <a:pt x="4600" y="1292"/>
                  <a:pt x="5483" y="2017"/>
                </a:cubicBezTo>
                <a:lnTo>
                  <a:pt x="5798" y="2237"/>
                </a:lnTo>
                <a:lnTo>
                  <a:pt x="5798" y="10334"/>
                </a:lnTo>
                <a:lnTo>
                  <a:pt x="5766" y="10334"/>
                </a:lnTo>
                <a:cubicBezTo>
                  <a:pt x="4789" y="9609"/>
                  <a:pt x="3655" y="9168"/>
                  <a:pt x="2490" y="9105"/>
                </a:cubicBezTo>
                <a:lnTo>
                  <a:pt x="2490" y="820"/>
                </a:lnTo>
                <a:close/>
                <a:moveTo>
                  <a:pt x="9925" y="883"/>
                </a:moveTo>
                <a:lnTo>
                  <a:pt x="9925" y="9137"/>
                </a:lnTo>
                <a:cubicBezTo>
                  <a:pt x="8728" y="9200"/>
                  <a:pt x="7593" y="9609"/>
                  <a:pt x="6617" y="10334"/>
                </a:cubicBezTo>
                <a:lnTo>
                  <a:pt x="6617" y="2300"/>
                </a:lnTo>
                <a:lnTo>
                  <a:pt x="6932" y="2048"/>
                </a:lnTo>
                <a:cubicBezTo>
                  <a:pt x="7782" y="1355"/>
                  <a:pt x="8854" y="946"/>
                  <a:pt x="9925" y="883"/>
                </a:cubicBezTo>
                <a:close/>
                <a:moveTo>
                  <a:pt x="1702" y="2458"/>
                </a:moveTo>
                <a:lnTo>
                  <a:pt x="1702" y="9483"/>
                </a:lnTo>
                <a:cubicBezTo>
                  <a:pt x="1702" y="9735"/>
                  <a:pt x="1891" y="9924"/>
                  <a:pt x="2080" y="9924"/>
                </a:cubicBezTo>
                <a:cubicBezTo>
                  <a:pt x="3057" y="9924"/>
                  <a:pt x="4096" y="10208"/>
                  <a:pt x="4978" y="10744"/>
                </a:cubicBezTo>
                <a:lnTo>
                  <a:pt x="1261" y="10744"/>
                </a:lnTo>
                <a:cubicBezTo>
                  <a:pt x="1009" y="10744"/>
                  <a:pt x="851" y="10555"/>
                  <a:pt x="851" y="10334"/>
                </a:cubicBezTo>
                <a:lnTo>
                  <a:pt x="851" y="2867"/>
                </a:lnTo>
                <a:cubicBezTo>
                  <a:pt x="851" y="2647"/>
                  <a:pt x="1040" y="2489"/>
                  <a:pt x="1261" y="2458"/>
                </a:cubicBezTo>
                <a:close/>
                <a:moveTo>
                  <a:pt x="11406" y="2458"/>
                </a:moveTo>
                <a:cubicBezTo>
                  <a:pt x="11658" y="2458"/>
                  <a:pt x="11815" y="2647"/>
                  <a:pt x="11847" y="2867"/>
                </a:cubicBezTo>
                <a:lnTo>
                  <a:pt x="11847" y="10334"/>
                </a:lnTo>
                <a:cubicBezTo>
                  <a:pt x="11847" y="10555"/>
                  <a:pt x="11658" y="10712"/>
                  <a:pt x="11406" y="10744"/>
                </a:cubicBezTo>
                <a:lnTo>
                  <a:pt x="7436" y="10744"/>
                </a:lnTo>
                <a:cubicBezTo>
                  <a:pt x="8255" y="10239"/>
                  <a:pt x="9295" y="9924"/>
                  <a:pt x="10303" y="9924"/>
                </a:cubicBezTo>
                <a:cubicBezTo>
                  <a:pt x="10555" y="9924"/>
                  <a:pt x="10712" y="9735"/>
                  <a:pt x="10712" y="9483"/>
                </a:cubicBezTo>
                <a:lnTo>
                  <a:pt x="10712" y="2458"/>
                </a:lnTo>
                <a:close/>
                <a:moveTo>
                  <a:pt x="2080" y="0"/>
                </a:moveTo>
                <a:cubicBezTo>
                  <a:pt x="1828" y="0"/>
                  <a:pt x="1670" y="189"/>
                  <a:pt x="1670" y="410"/>
                </a:cubicBezTo>
                <a:lnTo>
                  <a:pt x="1670" y="1670"/>
                </a:lnTo>
                <a:lnTo>
                  <a:pt x="1261" y="1670"/>
                </a:lnTo>
                <a:cubicBezTo>
                  <a:pt x="568" y="1670"/>
                  <a:pt x="1" y="2206"/>
                  <a:pt x="32" y="2930"/>
                </a:cubicBezTo>
                <a:lnTo>
                  <a:pt x="32" y="10334"/>
                </a:lnTo>
                <a:cubicBezTo>
                  <a:pt x="32" y="10996"/>
                  <a:pt x="568" y="11563"/>
                  <a:pt x="1261" y="11563"/>
                </a:cubicBezTo>
                <a:lnTo>
                  <a:pt x="11437" y="11563"/>
                </a:lnTo>
                <a:cubicBezTo>
                  <a:pt x="12130" y="11563"/>
                  <a:pt x="12697" y="11027"/>
                  <a:pt x="12697" y="10334"/>
                </a:cubicBezTo>
                <a:lnTo>
                  <a:pt x="12697" y="2867"/>
                </a:lnTo>
                <a:cubicBezTo>
                  <a:pt x="12666" y="2206"/>
                  <a:pt x="12130" y="1670"/>
                  <a:pt x="11437" y="1670"/>
                </a:cubicBezTo>
                <a:lnTo>
                  <a:pt x="10744" y="1670"/>
                </a:lnTo>
                <a:lnTo>
                  <a:pt x="10744" y="410"/>
                </a:lnTo>
                <a:cubicBezTo>
                  <a:pt x="10744" y="158"/>
                  <a:pt x="10555" y="0"/>
                  <a:pt x="10334" y="0"/>
                </a:cubicBezTo>
                <a:cubicBezTo>
                  <a:pt x="8980" y="0"/>
                  <a:pt x="7562" y="473"/>
                  <a:pt x="6396" y="1387"/>
                </a:cubicBezTo>
                <a:lnTo>
                  <a:pt x="6207" y="1544"/>
                </a:lnTo>
                <a:lnTo>
                  <a:pt x="6018" y="1387"/>
                </a:lnTo>
                <a:cubicBezTo>
                  <a:pt x="4915" y="473"/>
                  <a:pt x="3498" y="0"/>
                  <a:pt x="208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4" name="Google Shape;2214;p99"/>
          <p:cNvGrpSpPr/>
          <p:nvPr/>
        </p:nvGrpSpPr>
        <p:grpSpPr>
          <a:xfrm>
            <a:off x="5408832" y="1815122"/>
            <a:ext cx="272686" cy="373766"/>
            <a:chOff x="-38275925" y="1946600"/>
            <a:chExt cx="231600" cy="317450"/>
          </a:xfrm>
        </p:grpSpPr>
        <p:sp>
          <p:nvSpPr>
            <p:cNvPr id="2215" name="Google Shape;2215;p99"/>
            <p:cNvSpPr/>
            <p:nvPr/>
          </p:nvSpPr>
          <p:spPr>
            <a:xfrm>
              <a:off x="-38275925" y="1946600"/>
              <a:ext cx="231600" cy="317450"/>
            </a:xfrm>
            <a:custGeom>
              <a:avLst/>
              <a:gdLst/>
              <a:ahLst/>
              <a:cxnLst/>
              <a:rect l="l" t="t" r="r" b="b"/>
              <a:pathLst>
                <a:path w="9264" h="12698" extrusionOk="0">
                  <a:moveTo>
                    <a:pt x="4546" y="892"/>
                  </a:moveTo>
                  <a:cubicBezTo>
                    <a:pt x="4811" y="892"/>
                    <a:pt x="5082" y="920"/>
                    <a:pt x="5357" y="977"/>
                  </a:cubicBezTo>
                  <a:cubicBezTo>
                    <a:pt x="6964" y="1292"/>
                    <a:pt x="8287" y="2742"/>
                    <a:pt x="8287" y="4600"/>
                  </a:cubicBezTo>
                  <a:cubicBezTo>
                    <a:pt x="8287" y="5987"/>
                    <a:pt x="7531" y="7215"/>
                    <a:pt x="6396" y="7845"/>
                  </a:cubicBezTo>
                  <a:cubicBezTo>
                    <a:pt x="5987" y="8034"/>
                    <a:pt x="5798" y="8475"/>
                    <a:pt x="5798" y="8885"/>
                  </a:cubicBezTo>
                  <a:lnTo>
                    <a:pt x="5798" y="9169"/>
                  </a:lnTo>
                  <a:lnTo>
                    <a:pt x="3309" y="9169"/>
                  </a:lnTo>
                  <a:lnTo>
                    <a:pt x="3309" y="8854"/>
                  </a:lnTo>
                  <a:cubicBezTo>
                    <a:pt x="3309" y="8412"/>
                    <a:pt x="3088" y="8034"/>
                    <a:pt x="2679" y="7782"/>
                  </a:cubicBezTo>
                  <a:cubicBezTo>
                    <a:pt x="1545" y="7121"/>
                    <a:pt x="820" y="5955"/>
                    <a:pt x="820" y="4600"/>
                  </a:cubicBezTo>
                  <a:cubicBezTo>
                    <a:pt x="820" y="2536"/>
                    <a:pt x="2499" y="892"/>
                    <a:pt x="4546" y="892"/>
                  </a:cubicBezTo>
                  <a:close/>
                  <a:moveTo>
                    <a:pt x="5798" y="9956"/>
                  </a:moveTo>
                  <a:lnTo>
                    <a:pt x="5798" y="10681"/>
                  </a:lnTo>
                  <a:cubicBezTo>
                    <a:pt x="5798" y="10901"/>
                    <a:pt x="5609" y="11059"/>
                    <a:pt x="5357" y="11090"/>
                  </a:cubicBezTo>
                  <a:lnTo>
                    <a:pt x="3719" y="11090"/>
                  </a:lnTo>
                  <a:cubicBezTo>
                    <a:pt x="3467" y="11090"/>
                    <a:pt x="3309" y="10901"/>
                    <a:pt x="3277" y="10681"/>
                  </a:cubicBezTo>
                  <a:lnTo>
                    <a:pt x="3277" y="9956"/>
                  </a:lnTo>
                  <a:close/>
                  <a:moveTo>
                    <a:pt x="4443" y="1"/>
                  </a:moveTo>
                  <a:cubicBezTo>
                    <a:pt x="2049" y="32"/>
                    <a:pt x="1" y="2080"/>
                    <a:pt x="1" y="4600"/>
                  </a:cubicBezTo>
                  <a:cubicBezTo>
                    <a:pt x="1" y="6270"/>
                    <a:pt x="883" y="7719"/>
                    <a:pt x="2238" y="8539"/>
                  </a:cubicBezTo>
                  <a:cubicBezTo>
                    <a:pt x="2332" y="8570"/>
                    <a:pt x="2395" y="8696"/>
                    <a:pt x="2458" y="8759"/>
                  </a:cubicBezTo>
                  <a:lnTo>
                    <a:pt x="2458" y="10681"/>
                  </a:lnTo>
                  <a:cubicBezTo>
                    <a:pt x="2458" y="11216"/>
                    <a:pt x="2805" y="11689"/>
                    <a:pt x="3309" y="11847"/>
                  </a:cubicBezTo>
                  <a:cubicBezTo>
                    <a:pt x="3467" y="12351"/>
                    <a:pt x="3939" y="12697"/>
                    <a:pt x="4506" y="12697"/>
                  </a:cubicBezTo>
                  <a:cubicBezTo>
                    <a:pt x="5042" y="12697"/>
                    <a:pt x="5514" y="12351"/>
                    <a:pt x="5672" y="11847"/>
                  </a:cubicBezTo>
                  <a:cubicBezTo>
                    <a:pt x="6176" y="11689"/>
                    <a:pt x="6554" y="11216"/>
                    <a:pt x="6554" y="10681"/>
                  </a:cubicBezTo>
                  <a:lnTo>
                    <a:pt x="6554" y="8854"/>
                  </a:lnTo>
                  <a:cubicBezTo>
                    <a:pt x="6554" y="8728"/>
                    <a:pt x="6617" y="8570"/>
                    <a:pt x="6712" y="8507"/>
                  </a:cubicBezTo>
                  <a:cubicBezTo>
                    <a:pt x="8318" y="7593"/>
                    <a:pt x="9263" y="5735"/>
                    <a:pt x="8948" y="3750"/>
                  </a:cubicBezTo>
                  <a:cubicBezTo>
                    <a:pt x="8602" y="1702"/>
                    <a:pt x="6806" y="1"/>
                    <a:pt x="44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99"/>
            <p:cNvSpPr/>
            <p:nvPr/>
          </p:nvSpPr>
          <p:spPr>
            <a:xfrm>
              <a:off x="-38235750" y="1989125"/>
              <a:ext cx="84300" cy="83525"/>
            </a:xfrm>
            <a:custGeom>
              <a:avLst/>
              <a:gdLst/>
              <a:ahLst/>
              <a:cxnLst/>
              <a:rect l="l" t="t" r="r" b="b"/>
              <a:pathLst>
                <a:path w="3372" h="3341" extrusionOk="0">
                  <a:moveTo>
                    <a:pt x="2931" y="1"/>
                  </a:moveTo>
                  <a:cubicBezTo>
                    <a:pt x="1355" y="1"/>
                    <a:pt x="64" y="1293"/>
                    <a:pt x="1" y="2899"/>
                  </a:cubicBezTo>
                  <a:cubicBezTo>
                    <a:pt x="1" y="3120"/>
                    <a:pt x="158" y="3340"/>
                    <a:pt x="410" y="3340"/>
                  </a:cubicBezTo>
                  <a:cubicBezTo>
                    <a:pt x="631" y="3340"/>
                    <a:pt x="851" y="3120"/>
                    <a:pt x="851" y="2899"/>
                  </a:cubicBezTo>
                  <a:cubicBezTo>
                    <a:pt x="883" y="1765"/>
                    <a:pt x="1796" y="820"/>
                    <a:pt x="2931" y="820"/>
                  </a:cubicBezTo>
                  <a:cubicBezTo>
                    <a:pt x="3151" y="820"/>
                    <a:pt x="3372" y="631"/>
                    <a:pt x="3372" y="379"/>
                  </a:cubicBezTo>
                  <a:cubicBezTo>
                    <a:pt x="3372" y="190"/>
                    <a:pt x="3151" y="1"/>
                    <a:pt x="29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1414;p67">
            <a:extLst>
              <a:ext uri="{FF2B5EF4-FFF2-40B4-BE49-F238E27FC236}">
                <a16:creationId xmlns:a16="http://schemas.microsoft.com/office/drawing/2014/main" xmlns="" id="{D0C82B31-0B6A-4394-9A2C-AA5BEE9C46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44475" y="196288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Gill Sans Ultra Bold" pitchFamily="34" charset="0"/>
              </a:rPr>
              <a:t>Proses Masuk &amp; Berkembangnya </a:t>
            </a:r>
            <a:r>
              <a:rPr lang="en" sz="2400" dirty="0" smtClean="0">
                <a:latin typeface="Gill Sans Ultra Bold" pitchFamily="34" charset="0"/>
              </a:rPr>
              <a:t>Agama </a:t>
            </a:r>
            <a:r>
              <a:rPr lang="en" sz="2400" dirty="0">
                <a:latin typeface="Gill Sans Ultra Bold" pitchFamily="34" charset="0"/>
              </a:rPr>
              <a:t>Islam di Indonesia</a:t>
            </a:r>
            <a:endParaRPr sz="2400" dirty="0">
              <a:latin typeface="Gill Sans Ultra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2" name="Google Shape;2182;p99"/>
          <p:cNvCxnSpPr/>
          <p:nvPr/>
        </p:nvCxnSpPr>
        <p:spPr>
          <a:xfrm>
            <a:off x="1654650" y="3165400"/>
            <a:ext cx="58470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83" name="Google Shape;2183;p99"/>
          <p:cNvCxnSpPr>
            <a:stCxn id="2184" idx="4"/>
            <a:endCxn id="2185" idx="0"/>
          </p:cNvCxnSpPr>
          <p:nvPr/>
        </p:nvCxnSpPr>
        <p:spPr>
          <a:xfrm>
            <a:off x="16525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86" name="Google Shape;2186;p99"/>
          <p:cNvSpPr/>
          <p:nvPr/>
        </p:nvSpPr>
        <p:spPr>
          <a:xfrm>
            <a:off x="7698470" y="1489138"/>
            <a:ext cx="39733" cy="41601"/>
          </a:xfrm>
          <a:custGeom>
            <a:avLst/>
            <a:gdLst/>
            <a:ahLst/>
            <a:cxnLst/>
            <a:rect l="l" t="t" r="r" b="b"/>
            <a:pathLst>
              <a:path w="2808" h="2940" extrusionOk="0">
                <a:moveTo>
                  <a:pt x="1" y="1"/>
                </a:moveTo>
                <a:lnTo>
                  <a:pt x="1" y="2127"/>
                </a:lnTo>
                <a:cubicBezTo>
                  <a:pt x="1" y="2575"/>
                  <a:pt x="365" y="2940"/>
                  <a:pt x="817" y="2940"/>
                </a:cubicBezTo>
                <a:lnTo>
                  <a:pt x="2807" y="2940"/>
                </a:lnTo>
                <a:lnTo>
                  <a:pt x="2807" y="1130"/>
                </a:lnTo>
                <a:cubicBezTo>
                  <a:pt x="2807" y="507"/>
                  <a:pt x="2301" y="1"/>
                  <a:pt x="16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187" name="Google Shape;2187;p99"/>
          <p:cNvSpPr/>
          <p:nvPr/>
        </p:nvSpPr>
        <p:spPr>
          <a:xfrm>
            <a:off x="7551041" y="1442570"/>
            <a:ext cx="106153" cy="30606"/>
          </a:xfrm>
          <a:custGeom>
            <a:avLst/>
            <a:gdLst/>
            <a:ahLst/>
            <a:cxnLst/>
            <a:rect l="l" t="t" r="r" b="b"/>
            <a:pathLst>
              <a:path w="7502" h="2163" extrusionOk="0">
                <a:moveTo>
                  <a:pt x="1862" y="1"/>
                </a:moveTo>
                <a:cubicBezTo>
                  <a:pt x="835" y="4"/>
                  <a:pt x="1" y="835"/>
                  <a:pt x="1" y="1861"/>
                </a:cubicBezTo>
                <a:lnTo>
                  <a:pt x="1" y="2163"/>
                </a:lnTo>
                <a:lnTo>
                  <a:pt x="1130" y="2163"/>
                </a:lnTo>
                <a:lnTo>
                  <a:pt x="1130" y="1861"/>
                </a:lnTo>
                <a:cubicBezTo>
                  <a:pt x="1130" y="1458"/>
                  <a:pt x="1458" y="1133"/>
                  <a:pt x="1862" y="1130"/>
                </a:cubicBezTo>
                <a:lnTo>
                  <a:pt x="5641" y="1130"/>
                </a:lnTo>
                <a:cubicBezTo>
                  <a:pt x="6044" y="1133"/>
                  <a:pt x="6373" y="1458"/>
                  <a:pt x="6373" y="1861"/>
                </a:cubicBezTo>
                <a:lnTo>
                  <a:pt x="6373" y="2163"/>
                </a:lnTo>
                <a:lnTo>
                  <a:pt x="7502" y="2163"/>
                </a:lnTo>
                <a:lnTo>
                  <a:pt x="7502" y="1861"/>
                </a:lnTo>
                <a:cubicBezTo>
                  <a:pt x="7502" y="835"/>
                  <a:pt x="6668" y="4"/>
                  <a:pt x="564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188" name="Google Shape;2188;p99"/>
          <p:cNvSpPr/>
          <p:nvPr/>
        </p:nvSpPr>
        <p:spPr>
          <a:xfrm>
            <a:off x="68995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9" name="Google Shape;2189;p99"/>
          <p:cNvSpPr/>
          <p:nvPr/>
        </p:nvSpPr>
        <p:spPr>
          <a:xfrm>
            <a:off x="6982075" y="1492588"/>
            <a:ext cx="1018800" cy="10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0" name="Google Shape;2190;p99"/>
          <p:cNvSpPr/>
          <p:nvPr/>
        </p:nvSpPr>
        <p:spPr>
          <a:xfrm>
            <a:off x="73824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1" name="Google Shape;2191;p99"/>
          <p:cNvSpPr txBox="1"/>
          <p:nvPr/>
        </p:nvSpPr>
        <p:spPr>
          <a:xfrm>
            <a:off x="6546150" y="3605044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Kekuasaan</a:t>
            </a:r>
            <a:endParaRPr sz="2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2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sp>
        <p:nvSpPr>
          <p:cNvPr id="2193" name="Google Shape;2193;p99"/>
          <p:cNvSpPr/>
          <p:nvPr/>
        </p:nvSpPr>
        <p:spPr>
          <a:xfrm>
            <a:off x="49532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4" name="Google Shape;2194;p99"/>
          <p:cNvSpPr/>
          <p:nvPr/>
        </p:nvSpPr>
        <p:spPr>
          <a:xfrm>
            <a:off x="5035775" y="1492588"/>
            <a:ext cx="1018800" cy="10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5" name="Google Shape;2195;p99"/>
          <p:cNvSpPr/>
          <p:nvPr/>
        </p:nvSpPr>
        <p:spPr>
          <a:xfrm>
            <a:off x="54361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6" name="Google Shape;2196;p99"/>
          <p:cNvSpPr txBox="1"/>
          <p:nvPr/>
        </p:nvSpPr>
        <p:spPr>
          <a:xfrm>
            <a:off x="4602875" y="3605044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Kesenian</a:t>
            </a:r>
            <a:endParaRPr sz="2200" b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cxnSp>
        <p:nvCxnSpPr>
          <p:cNvPr id="2198" name="Google Shape;2198;p99"/>
          <p:cNvCxnSpPr>
            <a:stCxn id="2193" idx="4"/>
            <a:endCxn id="2195" idx="0"/>
          </p:cNvCxnSpPr>
          <p:nvPr/>
        </p:nvCxnSpPr>
        <p:spPr>
          <a:xfrm>
            <a:off x="55451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99" name="Google Shape;2199;p99"/>
          <p:cNvSpPr/>
          <p:nvPr/>
        </p:nvSpPr>
        <p:spPr>
          <a:xfrm>
            <a:off x="1411578" y="1494147"/>
            <a:ext cx="40497" cy="59911"/>
          </a:xfrm>
          <a:custGeom>
            <a:avLst/>
            <a:gdLst/>
            <a:ahLst/>
            <a:cxnLst/>
            <a:rect l="l" t="t" r="r" b="b"/>
            <a:pathLst>
              <a:path w="2862" h="4234" extrusionOk="0">
                <a:moveTo>
                  <a:pt x="2861" y="0"/>
                </a:moveTo>
                <a:lnTo>
                  <a:pt x="0" y="2117"/>
                </a:lnTo>
                <a:lnTo>
                  <a:pt x="2861" y="4234"/>
                </a:lnTo>
                <a:lnTo>
                  <a:pt x="286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184" name="Google Shape;2184;p99"/>
          <p:cNvSpPr/>
          <p:nvPr/>
        </p:nvSpPr>
        <p:spPr>
          <a:xfrm>
            <a:off x="10606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0" name="Google Shape;2200;p99"/>
          <p:cNvSpPr/>
          <p:nvPr/>
        </p:nvSpPr>
        <p:spPr>
          <a:xfrm>
            <a:off x="1143175" y="1492588"/>
            <a:ext cx="1018800" cy="1018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5" name="Google Shape;2185;p99"/>
          <p:cNvSpPr/>
          <p:nvPr/>
        </p:nvSpPr>
        <p:spPr>
          <a:xfrm>
            <a:off x="15435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1" name="Google Shape;2201;p99"/>
          <p:cNvSpPr txBox="1"/>
          <p:nvPr/>
        </p:nvSpPr>
        <p:spPr>
          <a:xfrm>
            <a:off x="710275" y="3547400"/>
            <a:ext cx="1946300" cy="587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Pondok Pesantren</a:t>
            </a:r>
            <a:endParaRPr sz="22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accent3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sp>
        <p:nvSpPr>
          <p:cNvPr id="2203" name="Google Shape;2203;p99"/>
          <p:cNvSpPr/>
          <p:nvPr/>
        </p:nvSpPr>
        <p:spPr>
          <a:xfrm>
            <a:off x="3143845" y="1499383"/>
            <a:ext cx="23998" cy="47954"/>
          </a:xfrm>
          <a:custGeom>
            <a:avLst/>
            <a:gdLst/>
            <a:ahLst/>
            <a:cxnLst/>
            <a:rect l="l" t="t" r="r" b="b"/>
            <a:pathLst>
              <a:path w="1696" h="3389" extrusionOk="0">
                <a:moveTo>
                  <a:pt x="1" y="1"/>
                </a:moveTo>
                <a:lnTo>
                  <a:pt x="1" y="3388"/>
                </a:lnTo>
                <a:lnTo>
                  <a:pt x="1696" y="1693"/>
                </a:lnTo>
                <a:lnTo>
                  <a:pt x="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sp>
        <p:nvSpPr>
          <p:cNvPr id="2204" name="Google Shape;2204;p99"/>
          <p:cNvSpPr/>
          <p:nvPr/>
        </p:nvSpPr>
        <p:spPr>
          <a:xfrm>
            <a:off x="3006975" y="1410088"/>
            <a:ext cx="1183800" cy="11838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5" name="Google Shape;2205;p99"/>
          <p:cNvSpPr/>
          <p:nvPr/>
        </p:nvSpPr>
        <p:spPr>
          <a:xfrm>
            <a:off x="3089475" y="1492588"/>
            <a:ext cx="1018800" cy="1018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6" name="Google Shape;2206;p99"/>
          <p:cNvSpPr/>
          <p:nvPr/>
        </p:nvSpPr>
        <p:spPr>
          <a:xfrm>
            <a:off x="3489825" y="3052738"/>
            <a:ext cx="218100" cy="2181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7" name="Google Shape;2207;p99"/>
          <p:cNvSpPr txBox="1"/>
          <p:nvPr/>
        </p:nvSpPr>
        <p:spPr>
          <a:xfrm>
            <a:off x="2630950" y="3630938"/>
            <a:ext cx="1884600" cy="587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lt1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Melalui Tasawuf</a:t>
            </a:r>
            <a:endParaRPr sz="2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lt1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cxnSp>
        <p:nvCxnSpPr>
          <p:cNvPr id="2209" name="Google Shape;2209;p99"/>
          <p:cNvCxnSpPr>
            <a:stCxn id="2204" idx="4"/>
            <a:endCxn id="2206" idx="0"/>
          </p:cNvCxnSpPr>
          <p:nvPr/>
        </p:nvCxnSpPr>
        <p:spPr>
          <a:xfrm>
            <a:off x="35988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10" name="Google Shape;2210;p99"/>
          <p:cNvCxnSpPr/>
          <p:nvPr/>
        </p:nvCxnSpPr>
        <p:spPr>
          <a:xfrm>
            <a:off x="7491475" y="2593888"/>
            <a:ext cx="0" cy="4590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11" name="Google Shape;2211;p99"/>
          <p:cNvSpPr/>
          <p:nvPr/>
        </p:nvSpPr>
        <p:spPr>
          <a:xfrm>
            <a:off x="3408748" y="1842955"/>
            <a:ext cx="380241" cy="318104"/>
          </a:xfrm>
          <a:custGeom>
            <a:avLst/>
            <a:gdLst/>
            <a:ahLst/>
            <a:cxnLst/>
            <a:rect l="l" t="t" r="r" b="b"/>
            <a:pathLst>
              <a:path w="12918" h="10807" extrusionOk="0">
                <a:moveTo>
                  <a:pt x="10807" y="851"/>
                </a:moveTo>
                <a:cubicBezTo>
                  <a:pt x="10366" y="1608"/>
                  <a:pt x="10366" y="2584"/>
                  <a:pt x="10807" y="3340"/>
                </a:cubicBezTo>
                <a:lnTo>
                  <a:pt x="2332" y="3340"/>
                </a:lnTo>
                <a:cubicBezTo>
                  <a:pt x="1765" y="3340"/>
                  <a:pt x="1293" y="2962"/>
                  <a:pt x="1135" y="2458"/>
                </a:cubicBezTo>
                <a:cubicBezTo>
                  <a:pt x="915" y="1671"/>
                  <a:pt x="1513" y="851"/>
                  <a:pt x="2332" y="851"/>
                </a:cubicBezTo>
                <a:close/>
                <a:moveTo>
                  <a:pt x="8822" y="4159"/>
                </a:moveTo>
                <a:lnTo>
                  <a:pt x="8822" y="6648"/>
                </a:lnTo>
                <a:lnTo>
                  <a:pt x="1891" y="6648"/>
                </a:lnTo>
                <a:lnTo>
                  <a:pt x="1891" y="4159"/>
                </a:lnTo>
                <a:close/>
                <a:moveTo>
                  <a:pt x="10524" y="4159"/>
                </a:moveTo>
                <a:lnTo>
                  <a:pt x="10524" y="6648"/>
                </a:lnTo>
                <a:lnTo>
                  <a:pt x="9704" y="6648"/>
                </a:lnTo>
                <a:lnTo>
                  <a:pt x="9704" y="4159"/>
                </a:lnTo>
                <a:close/>
                <a:moveTo>
                  <a:pt x="12130" y="4159"/>
                </a:moveTo>
                <a:lnTo>
                  <a:pt x="12130" y="6648"/>
                </a:lnTo>
                <a:lnTo>
                  <a:pt x="11343" y="6648"/>
                </a:lnTo>
                <a:lnTo>
                  <a:pt x="11343" y="4159"/>
                </a:lnTo>
                <a:close/>
                <a:moveTo>
                  <a:pt x="1986" y="7467"/>
                </a:moveTo>
                <a:lnTo>
                  <a:pt x="1986" y="9956"/>
                </a:lnTo>
                <a:lnTo>
                  <a:pt x="1104" y="9956"/>
                </a:lnTo>
                <a:lnTo>
                  <a:pt x="1104" y="7467"/>
                </a:lnTo>
                <a:close/>
                <a:moveTo>
                  <a:pt x="3624" y="7467"/>
                </a:moveTo>
                <a:lnTo>
                  <a:pt x="3624" y="9956"/>
                </a:lnTo>
                <a:lnTo>
                  <a:pt x="2805" y="9956"/>
                </a:lnTo>
                <a:lnTo>
                  <a:pt x="2805" y="7467"/>
                </a:lnTo>
                <a:close/>
                <a:moveTo>
                  <a:pt x="11311" y="7467"/>
                </a:moveTo>
                <a:lnTo>
                  <a:pt x="11311" y="9956"/>
                </a:lnTo>
                <a:lnTo>
                  <a:pt x="4443" y="9956"/>
                </a:lnTo>
                <a:lnTo>
                  <a:pt x="4443" y="7467"/>
                </a:lnTo>
                <a:close/>
                <a:moveTo>
                  <a:pt x="2364" y="1"/>
                </a:moveTo>
                <a:cubicBezTo>
                  <a:pt x="1671" y="1"/>
                  <a:pt x="1041" y="379"/>
                  <a:pt x="631" y="914"/>
                </a:cubicBezTo>
                <a:cubicBezTo>
                  <a:pt x="1" y="1828"/>
                  <a:pt x="253" y="3088"/>
                  <a:pt x="1104" y="3718"/>
                </a:cubicBezTo>
                <a:lnTo>
                  <a:pt x="1104" y="6648"/>
                </a:lnTo>
                <a:lnTo>
                  <a:pt x="694" y="6648"/>
                </a:lnTo>
                <a:cubicBezTo>
                  <a:pt x="442" y="6648"/>
                  <a:pt x="284" y="6837"/>
                  <a:pt x="284" y="7058"/>
                </a:cubicBezTo>
                <a:lnTo>
                  <a:pt x="284" y="10366"/>
                </a:lnTo>
                <a:cubicBezTo>
                  <a:pt x="284" y="10618"/>
                  <a:pt x="473" y="10807"/>
                  <a:pt x="694" y="10807"/>
                </a:cubicBezTo>
                <a:lnTo>
                  <a:pt x="11721" y="10807"/>
                </a:lnTo>
                <a:cubicBezTo>
                  <a:pt x="11941" y="10807"/>
                  <a:pt x="12130" y="10618"/>
                  <a:pt x="12130" y="10366"/>
                </a:cubicBezTo>
                <a:lnTo>
                  <a:pt x="12130" y="7499"/>
                </a:lnTo>
                <a:lnTo>
                  <a:pt x="12540" y="7499"/>
                </a:lnTo>
                <a:cubicBezTo>
                  <a:pt x="12760" y="7499"/>
                  <a:pt x="12918" y="7310"/>
                  <a:pt x="12918" y="7058"/>
                </a:cubicBezTo>
                <a:lnTo>
                  <a:pt x="12918" y="3750"/>
                </a:lnTo>
                <a:cubicBezTo>
                  <a:pt x="12918" y="3529"/>
                  <a:pt x="12760" y="3340"/>
                  <a:pt x="12540" y="3340"/>
                </a:cubicBezTo>
                <a:lnTo>
                  <a:pt x="11878" y="3340"/>
                </a:lnTo>
                <a:cubicBezTo>
                  <a:pt x="11091" y="2647"/>
                  <a:pt x="11122" y="1387"/>
                  <a:pt x="11973" y="757"/>
                </a:cubicBezTo>
                <a:cubicBezTo>
                  <a:pt x="12256" y="536"/>
                  <a:pt x="12130" y="64"/>
                  <a:pt x="1178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2" name="Google Shape;2212;p99"/>
          <p:cNvSpPr/>
          <p:nvPr/>
        </p:nvSpPr>
        <p:spPr>
          <a:xfrm>
            <a:off x="1467546" y="1815672"/>
            <a:ext cx="370057" cy="372647"/>
          </a:xfrm>
          <a:custGeom>
            <a:avLst/>
            <a:gdLst/>
            <a:ahLst/>
            <a:cxnLst/>
            <a:rect l="l" t="t" r="r" b="b"/>
            <a:pathLst>
              <a:path w="12572" h="12660" extrusionOk="0">
                <a:moveTo>
                  <a:pt x="2773" y="840"/>
                </a:moveTo>
                <a:cubicBezTo>
                  <a:pt x="3025" y="840"/>
                  <a:pt x="3183" y="1061"/>
                  <a:pt x="3183" y="1250"/>
                </a:cubicBezTo>
                <a:lnTo>
                  <a:pt x="3183" y="2888"/>
                </a:lnTo>
                <a:cubicBezTo>
                  <a:pt x="3183" y="3140"/>
                  <a:pt x="2962" y="3298"/>
                  <a:pt x="2773" y="3298"/>
                </a:cubicBezTo>
                <a:cubicBezTo>
                  <a:pt x="2553" y="3298"/>
                  <a:pt x="2395" y="3109"/>
                  <a:pt x="2332" y="2888"/>
                </a:cubicBezTo>
                <a:lnTo>
                  <a:pt x="2332" y="1250"/>
                </a:lnTo>
                <a:cubicBezTo>
                  <a:pt x="2332" y="998"/>
                  <a:pt x="2553" y="840"/>
                  <a:pt x="2773" y="840"/>
                </a:cubicBezTo>
                <a:close/>
                <a:moveTo>
                  <a:pt x="9673" y="840"/>
                </a:moveTo>
                <a:cubicBezTo>
                  <a:pt x="9925" y="840"/>
                  <a:pt x="10082" y="1061"/>
                  <a:pt x="10082" y="1250"/>
                </a:cubicBezTo>
                <a:lnTo>
                  <a:pt x="10082" y="2888"/>
                </a:lnTo>
                <a:cubicBezTo>
                  <a:pt x="10082" y="3140"/>
                  <a:pt x="9862" y="3298"/>
                  <a:pt x="9673" y="3298"/>
                </a:cubicBezTo>
                <a:cubicBezTo>
                  <a:pt x="9452" y="3298"/>
                  <a:pt x="9295" y="3109"/>
                  <a:pt x="9232" y="2888"/>
                </a:cubicBezTo>
                <a:lnTo>
                  <a:pt x="9232" y="1250"/>
                </a:lnTo>
                <a:cubicBezTo>
                  <a:pt x="9232" y="998"/>
                  <a:pt x="9452" y="840"/>
                  <a:pt x="9673" y="840"/>
                </a:cubicBezTo>
                <a:close/>
                <a:moveTo>
                  <a:pt x="11374" y="2479"/>
                </a:moveTo>
                <a:cubicBezTo>
                  <a:pt x="11469" y="2479"/>
                  <a:pt x="11595" y="2542"/>
                  <a:pt x="11689" y="2668"/>
                </a:cubicBezTo>
                <a:cubicBezTo>
                  <a:pt x="11752" y="2794"/>
                  <a:pt x="11721" y="2857"/>
                  <a:pt x="11721" y="2983"/>
                </a:cubicBezTo>
                <a:lnTo>
                  <a:pt x="11721" y="4936"/>
                </a:lnTo>
                <a:lnTo>
                  <a:pt x="694" y="4936"/>
                </a:lnTo>
                <a:lnTo>
                  <a:pt x="694" y="2983"/>
                </a:lnTo>
                <a:cubicBezTo>
                  <a:pt x="694" y="2857"/>
                  <a:pt x="694" y="2794"/>
                  <a:pt x="725" y="2668"/>
                </a:cubicBezTo>
                <a:cubicBezTo>
                  <a:pt x="820" y="2542"/>
                  <a:pt x="946" y="2479"/>
                  <a:pt x="1040" y="2479"/>
                </a:cubicBezTo>
                <a:lnTo>
                  <a:pt x="1513" y="2479"/>
                </a:lnTo>
                <a:lnTo>
                  <a:pt x="1513" y="2888"/>
                </a:lnTo>
                <a:cubicBezTo>
                  <a:pt x="1513" y="3614"/>
                  <a:pt x="2132" y="4133"/>
                  <a:pt x="2803" y="4133"/>
                </a:cubicBezTo>
                <a:cubicBezTo>
                  <a:pt x="2919" y="4133"/>
                  <a:pt x="3036" y="4118"/>
                  <a:pt x="3151" y="4085"/>
                </a:cubicBezTo>
                <a:cubicBezTo>
                  <a:pt x="3655" y="3928"/>
                  <a:pt x="4002" y="3455"/>
                  <a:pt x="4002" y="2888"/>
                </a:cubicBezTo>
                <a:lnTo>
                  <a:pt x="4002" y="2479"/>
                </a:lnTo>
                <a:lnTo>
                  <a:pt x="8413" y="2479"/>
                </a:lnTo>
                <a:lnTo>
                  <a:pt x="8413" y="2888"/>
                </a:lnTo>
                <a:cubicBezTo>
                  <a:pt x="8413" y="3455"/>
                  <a:pt x="8759" y="3928"/>
                  <a:pt x="9263" y="4085"/>
                </a:cubicBezTo>
                <a:cubicBezTo>
                  <a:pt x="9379" y="4118"/>
                  <a:pt x="9496" y="4133"/>
                  <a:pt x="9612" y="4133"/>
                </a:cubicBezTo>
                <a:cubicBezTo>
                  <a:pt x="10282" y="4133"/>
                  <a:pt x="10902" y="3614"/>
                  <a:pt x="10902" y="2888"/>
                </a:cubicBezTo>
                <a:lnTo>
                  <a:pt x="10902" y="2479"/>
                </a:lnTo>
                <a:close/>
                <a:moveTo>
                  <a:pt x="11721" y="5787"/>
                </a:moveTo>
                <a:lnTo>
                  <a:pt x="11721" y="11457"/>
                </a:lnTo>
                <a:cubicBezTo>
                  <a:pt x="11721" y="11678"/>
                  <a:pt x="11532" y="11835"/>
                  <a:pt x="11280" y="11867"/>
                </a:cubicBezTo>
                <a:lnTo>
                  <a:pt x="1072" y="11867"/>
                </a:lnTo>
                <a:cubicBezTo>
                  <a:pt x="851" y="11867"/>
                  <a:pt x="694" y="11678"/>
                  <a:pt x="694" y="11457"/>
                </a:cubicBezTo>
                <a:lnTo>
                  <a:pt x="694" y="5787"/>
                </a:lnTo>
                <a:close/>
                <a:moveTo>
                  <a:pt x="2825" y="1"/>
                </a:moveTo>
                <a:cubicBezTo>
                  <a:pt x="2180" y="1"/>
                  <a:pt x="1608" y="526"/>
                  <a:pt x="1608" y="1250"/>
                </a:cubicBezTo>
                <a:lnTo>
                  <a:pt x="1608" y="1691"/>
                </a:lnTo>
                <a:lnTo>
                  <a:pt x="1135" y="1691"/>
                </a:lnTo>
                <a:cubicBezTo>
                  <a:pt x="851" y="1691"/>
                  <a:pt x="568" y="1785"/>
                  <a:pt x="379" y="2006"/>
                </a:cubicBezTo>
                <a:cubicBezTo>
                  <a:pt x="158" y="2227"/>
                  <a:pt x="1" y="2542"/>
                  <a:pt x="1" y="2888"/>
                </a:cubicBezTo>
                <a:lnTo>
                  <a:pt x="1" y="11457"/>
                </a:lnTo>
                <a:cubicBezTo>
                  <a:pt x="1" y="12087"/>
                  <a:pt x="486" y="12659"/>
                  <a:pt x="1102" y="12659"/>
                </a:cubicBezTo>
                <a:cubicBezTo>
                  <a:pt x="1134" y="12659"/>
                  <a:pt x="1166" y="12658"/>
                  <a:pt x="1198" y="12655"/>
                </a:cubicBezTo>
                <a:lnTo>
                  <a:pt x="11311" y="12655"/>
                </a:lnTo>
                <a:cubicBezTo>
                  <a:pt x="12004" y="12655"/>
                  <a:pt x="12571" y="12119"/>
                  <a:pt x="12571" y="11457"/>
                </a:cubicBezTo>
                <a:lnTo>
                  <a:pt x="12571" y="2888"/>
                </a:lnTo>
                <a:cubicBezTo>
                  <a:pt x="12571" y="2542"/>
                  <a:pt x="12414" y="2227"/>
                  <a:pt x="12193" y="2006"/>
                </a:cubicBezTo>
                <a:cubicBezTo>
                  <a:pt x="12004" y="1785"/>
                  <a:pt x="11721" y="1691"/>
                  <a:pt x="11437" y="1691"/>
                </a:cubicBezTo>
                <a:lnTo>
                  <a:pt x="10965" y="1691"/>
                </a:lnTo>
                <a:lnTo>
                  <a:pt x="10965" y="1250"/>
                </a:lnTo>
                <a:cubicBezTo>
                  <a:pt x="10965" y="526"/>
                  <a:pt x="10392" y="1"/>
                  <a:pt x="9747" y="1"/>
                </a:cubicBezTo>
                <a:cubicBezTo>
                  <a:pt x="9577" y="1"/>
                  <a:pt x="9402" y="37"/>
                  <a:pt x="9232" y="116"/>
                </a:cubicBezTo>
                <a:cubicBezTo>
                  <a:pt x="8759" y="305"/>
                  <a:pt x="8507" y="746"/>
                  <a:pt x="8507" y="1250"/>
                </a:cubicBezTo>
                <a:lnTo>
                  <a:pt x="8507" y="1691"/>
                </a:lnTo>
                <a:lnTo>
                  <a:pt x="4096" y="1691"/>
                </a:lnTo>
                <a:lnTo>
                  <a:pt x="4096" y="1250"/>
                </a:lnTo>
                <a:cubicBezTo>
                  <a:pt x="4096" y="746"/>
                  <a:pt x="3781" y="305"/>
                  <a:pt x="3340" y="116"/>
                </a:cubicBezTo>
                <a:cubicBezTo>
                  <a:pt x="3170" y="37"/>
                  <a:pt x="2995" y="1"/>
                  <a:pt x="282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3" name="Google Shape;2213;p99"/>
          <p:cNvSpPr/>
          <p:nvPr/>
        </p:nvSpPr>
        <p:spPr>
          <a:xfrm>
            <a:off x="7304596" y="1831826"/>
            <a:ext cx="373766" cy="340357"/>
          </a:xfrm>
          <a:custGeom>
            <a:avLst/>
            <a:gdLst/>
            <a:ahLst/>
            <a:cxnLst/>
            <a:rect l="l" t="t" r="r" b="b"/>
            <a:pathLst>
              <a:path w="12698" h="11563" extrusionOk="0">
                <a:moveTo>
                  <a:pt x="2490" y="820"/>
                </a:moveTo>
                <a:cubicBezTo>
                  <a:pt x="3529" y="914"/>
                  <a:pt x="4600" y="1292"/>
                  <a:pt x="5483" y="2017"/>
                </a:cubicBezTo>
                <a:lnTo>
                  <a:pt x="5798" y="2237"/>
                </a:lnTo>
                <a:lnTo>
                  <a:pt x="5798" y="10334"/>
                </a:lnTo>
                <a:lnTo>
                  <a:pt x="5766" y="10334"/>
                </a:lnTo>
                <a:cubicBezTo>
                  <a:pt x="4789" y="9609"/>
                  <a:pt x="3655" y="9168"/>
                  <a:pt x="2490" y="9105"/>
                </a:cubicBezTo>
                <a:lnTo>
                  <a:pt x="2490" y="820"/>
                </a:lnTo>
                <a:close/>
                <a:moveTo>
                  <a:pt x="9925" y="883"/>
                </a:moveTo>
                <a:lnTo>
                  <a:pt x="9925" y="9137"/>
                </a:lnTo>
                <a:cubicBezTo>
                  <a:pt x="8728" y="9200"/>
                  <a:pt x="7593" y="9609"/>
                  <a:pt x="6617" y="10334"/>
                </a:cubicBezTo>
                <a:lnTo>
                  <a:pt x="6617" y="2300"/>
                </a:lnTo>
                <a:lnTo>
                  <a:pt x="6932" y="2048"/>
                </a:lnTo>
                <a:cubicBezTo>
                  <a:pt x="7782" y="1355"/>
                  <a:pt x="8854" y="946"/>
                  <a:pt x="9925" y="883"/>
                </a:cubicBezTo>
                <a:close/>
                <a:moveTo>
                  <a:pt x="1702" y="2458"/>
                </a:moveTo>
                <a:lnTo>
                  <a:pt x="1702" y="9483"/>
                </a:lnTo>
                <a:cubicBezTo>
                  <a:pt x="1702" y="9735"/>
                  <a:pt x="1891" y="9924"/>
                  <a:pt x="2080" y="9924"/>
                </a:cubicBezTo>
                <a:cubicBezTo>
                  <a:pt x="3057" y="9924"/>
                  <a:pt x="4096" y="10208"/>
                  <a:pt x="4978" y="10744"/>
                </a:cubicBezTo>
                <a:lnTo>
                  <a:pt x="1261" y="10744"/>
                </a:lnTo>
                <a:cubicBezTo>
                  <a:pt x="1009" y="10744"/>
                  <a:pt x="851" y="10555"/>
                  <a:pt x="851" y="10334"/>
                </a:cubicBezTo>
                <a:lnTo>
                  <a:pt x="851" y="2867"/>
                </a:lnTo>
                <a:cubicBezTo>
                  <a:pt x="851" y="2647"/>
                  <a:pt x="1040" y="2489"/>
                  <a:pt x="1261" y="2458"/>
                </a:cubicBezTo>
                <a:close/>
                <a:moveTo>
                  <a:pt x="11406" y="2458"/>
                </a:moveTo>
                <a:cubicBezTo>
                  <a:pt x="11658" y="2458"/>
                  <a:pt x="11815" y="2647"/>
                  <a:pt x="11847" y="2867"/>
                </a:cubicBezTo>
                <a:lnTo>
                  <a:pt x="11847" y="10334"/>
                </a:lnTo>
                <a:cubicBezTo>
                  <a:pt x="11847" y="10555"/>
                  <a:pt x="11658" y="10712"/>
                  <a:pt x="11406" y="10744"/>
                </a:cubicBezTo>
                <a:lnTo>
                  <a:pt x="7436" y="10744"/>
                </a:lnTo>
                <a:cubicBezTo>
                  <a:pt x="8255" y="10239"/>
                  <a:pt x="9295" y="9924"/>
                  <a:pt x="10303" y="9924"/>
                </a:cubicBezTo>
                <a:cubicBezTo>
                  <a:pt x="10555" y="9924"/>
                  <a:pt x="10712" y="9735"/>
                  <a:pt x="10712" y="9483"/>
                </a:cubicBezTo>
                <a:lnTo>
                  <a:pt x="10712" y="2458"/>
                </a:lnTo>
                <a:close/>
                <a:moveTo>
                  <a:pt x="2080" y="0"/>
                </a:moveTo>
                <a:cubicBezTo>
                  <a:pt x="1828" y="0"/>
                  <a:pt x="1670" y="189"/>
                  <a:pt x="1670" y="410"/>
                </a:cubicBezTo>
                <a:lnTo>
                  <a:pt x="1670" y="1670"/>
                </a:lnTo>
                <a:lnTo>
                  <a:pt x="1261" y="1670"/>
                </a:lnTo>
                <a:cubicBezTo>
                  <a:pt x="568" y="1670"/>
                  <a:pt x="1" y="2206"/>
                  <a:pt x="32" y="2930"/>
                </a:cubicBezTo>
                <a:lnTo>
                  <a:pt x="32" y="10334"/>
                </a:lnTo>
                <a:cubicBezTo>
                  <a:pt x="32" y="10996"/>
                  <a:pt x="568" y="11563"/>
                  <a:pt x="1261" y="11563"/>
                </a:cubicBezTo>
                <a:lnTo>
                  <a:pt x="11437" y="11563"/>
                </a:lnTo>
                <a:cubicBezTo>
                  <a:pt x="12130" y="11563"/>
                  <a:pt x="12697" y="11027"/>
                  <a:pt x="12697" y="10334"/>
                </a:cubicBezTo>
                <a:lnTo>
                  <a:pt x="12697" y="2867"/>
                </a:lnTo>
                <a:cubicBezTo>
                  <a:pt x="12666" y="2206"/>
                  <a:pt x="12130" y="1670"/>
                  <a:pt x="11437" y="1670"/>
                </a:cubicBezTo>
                <a:lnTo>
                  <a:pt x="10744" y="1670"/>
                </a:lnTo>
                <a:lnTo>
                  <a:pt x="10744" y="410"/>
                </a:lnTo>
                <a:cubicBezTo>
                  <a:pt x="10744" y="158"/>
                  <a:pt x="10555" y="0"/>
                  <a:pt x="10334" y="0"/>
                </a:cubicBezTo>
                <a:cubicBezTo>
                  <a:pt x="8980" y="0"/>
                  <a:pt x="7562" y="473"/>
                  <a:pt x="6396" y="1387"/>
                </a:cubicBezTo>
                <a:lnTo>
                  <a:pt x="6207" y="1544"/>
                </a:lnTo>
                <a:lnTo>
                  <a:pt x="6018" y="1387"/>
                </a:lnTo>
                <a:cubicBezTo>
                  <a:pt x="4915" y="473"/>
                  <a:pt x="3498" y="0"/>
                  <a:pt x="208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4" name="Google Shape;2214;p99"/>
          <p:cNvGrpSpPr/>
          <p:nvPr/>
        </p:nvGrpSpPr>
        <p:grpSpPr>
          <a:xfrm>
            <a:off x="5408832" y="1815122"/>
            <a:ext cx="272686" cy="373766"/>
            <a:chOff x="-38275925" y="1946600"/>
            <a:chExt cx="231600" cy="317450"/>
          </a:xfrm>
        </p:grpSpPr>
        <p:sp>
          <p:nvSpPr>
            <p:cNvPr id="2215" name="Google Shape;2215;p99"/>
            <p:cNvSpPr/>
            <p:nvPr/>
          </p:nvSpPr>
          <p:spPr>
            <a:xfrm>
              <a:off x="-38275925" y="1946600"/>
              <a:ext cx="231600" cy="317450"/>
            </a:xfrm>
            <a:custGeom>
              <a:avLst/>
              <a:gdLst/>
              <a:ahLst/>
              <a:cxnLst/>
              <a:rect l="l" t="t" r="r" b="b"/>
              <a:pathLst>
                <a:path w="9264" h="12698" extrusionOk="0">
                  <a:moveTo>
                    <a:pt x="4546" y="892"/>
                  </a:moveTo>
                  <a:cubicBezTo>
                    <a:pt x="4811" y="892"/>
                    <a:pt x="5082" y="920"/>
                    <a:pt x="5357" y="977"/>
                  </a:cubicBezTo>
                  <a:cubicBezTo>
                    <a:pt x="6964" y="1292"/>
                    <a:pt x="8287" y="2742"/>
                    <a:pt x="8287" y="4600"/>
                  </a:cubicBezTo>
                  <a:cubicBezTo>
                    <a:pt x="8287" y="5987"/>
                    <a:pt x="7531" y="7215"/>
                    <a:pt x="6396" y="7845"/>
                  </a:cubicBezTo>
                  <a:cubicBezTo>
                    <a:pt x="5987" y="8034"/>
                    <a:pt x="5798" y="8475"/>
                    <a:pt x="5798" y="8885"/>
                  </a:cubicBezTo>
                  <a:lnTo>
                    <a:pt x="5798" y="9169"/>
                  </a:lnTo>
                  <a:lnTo>
                    <a:pt x="3309" y="9169"/>
                  </a:lnTo>
                  <a:lnTo>
                    <a:pt x="3309" y="8854"/>
                  </a:lnTo>
                  <a:cubicBezTo>
                    <a:pt x="3309" y="8412"/>
                    <a:pt x="3088" y="8034"/>
                    <a:pt x="2679" y="7782"/>
                  </a:cubicBezTo>
                  <a:cubicBezTo>
                    <a:pt x="1545" y="7121"/>
                    <a:pt x="820" y="5955"/>
                    <a:pt x="820" y="4600"/>
                  </a:cubicBezTo>
                  <a:cubicBezTo>
                    <a:pt x="820" y="2536"/>
                    <a:pt x="2499" y="892"/>
                    <a:pt x="4546" y="892"/>
                  </a:cubicBezTo>
                  <a:close/>
                  <a:moveTo>
                    <a:pt x="5798" y="9956"/>
                  </a:moveTo>
                  <a:lnTo>
                    <a:pt x="5798" y="10681"/>
                  </a:lnTo>
                  <a:cubicBezTo>
                    <a:pt x="5798" y="10901"/>
                    <a:pt x="5609" y="11059"/>
                    <a:pt x="5357" y="11090"/>
                  </a:cubicBezTo>
                  <a:lnTo>
                    <a:pt x="3719" y="11090"/>
                  </a:lnTo>
                  <a:cubicBezTo>
                    <a:pt x="3467" y="11090"/>
                    <a:pt x="3309" y="10901"/>
                    <a:pt x="3277" y="10681"/>
                  </a:cubicBezTo>
                  <a:lnTo>
                    <a:pt x="3277" y="9956"/>
                  </a:lnTo>
                  <a:close/>
                  <a:moveTo>
                    <a:pt x="4443" y="1"/>
                  </a:moveTo>
                  <a:cubicBezTo>
                    <a:pt x="2049" y="32"/>
                    <a:pt x="1" y="2080"/>
                    <a:pt x="1" y="4600"/>
                  </a:cubicBezTo>
                  <a:cubicBezTo>
                    <a:pt x="1" y="6270"/>
                    <a:pt x="883" y="7719"/>
                    <a:pt x="2238" y="8539"/>
                  </a:cubicBezTo>
                  <a:cubicBezTo>
                    <a:pt x="2332" y="8570"/>
                    <a:pt x="2395" y="8696"/>
                    <a:pt x="2458" y="8759"/>
                  </a:cubicBezTo>
                  <a:lnTo>
                    <a:pt x="2458" y="10681"/>
                  </a:lnTo>
                  <a:cubicBezTo>
                    <a:pt x="2458" y="11216"/>
                    <a:pt x="2805" y="11689"/>
                    <a:pt x="3309" y="11847"/>
                  </a:cubicBezTo>
                  <a:cubicBezTo>
                    <a:pt x="3467" y="12351"/>
                    <a:pt x="3939" y="12697"/>
                    <a:pt x="4506" y="12697"/>
                  </a:cubicBezTo>
                  <a:cubicBezTo>
                    <a:pt x="5042" y="12697"/>
                    <a:pt x="5514" y="12351"/>
                    <a:pt x="5672" y="11847"/>
                  </a:cubicBezTo>
                  <a:cubicBezTo>
                    <a:pt x="6176" y="11689"/>
                    <a:pt x="6554" y="11216"/>
                    <a:pt x="6554" y="10681"/>
                  </a:cubicBezTo>
                  <a:lnTo>
                    <a:pt x="6554" y="8854"/>
                  </a:lnTo>
                  <a:cubicBezTo>
                    <a:pt x="6554" y="8728"/>
                    <a:pt x="6617" y="8570"/>
                    <a:pt x="6712" y="8507"/>
                  </a:cubicBezTo>
                  <a:cubicBezTo>
                    <a:pt x="8318" y="7593"/>
                    <a:pt x="9263" y="5735"/>
                    <a:pt x="8948" y="3750"/>
                  </a:cubicBezTo>
                  <a:cubicBezTo>
                    <a:pt x="8602" y="1702"/>
                    <a:pt x="6806" y="1"/>
                    <a:pt x="44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99"/>
            <p:cNvSpPr/>
            <p:nvPr/>
          </p:nvSpPr>
          <p:spPr>
            <a:xfrm>
              <a:off x="-38235750" y="1989125"/>
              <a:ext cx="84300" cy="83525"/>
            </a:xfrm>
            <a:custGeom>
              <a:avLst/>
              <a:gdLst/>
              <a:ahLst/>
              <a:cxnLst/>
              <a:rect l="l" t="t" r="r" b="b"/>
              <a:pathLst>
                <a:path w="3372" h="3341" extrusionOk="0">
                  <a:moveTo>
                    <a:pt x="2931" y="1"/>
                  </a:moveTo>
                  <a:cubicBezTo>
                    <a:pt x="1355" y="1"/>
                    <a:pt x="64" y="1293"/>
                    <a:pt x="1" y="2899"/>
                  </a:cubicBezTo>
                  <a:cubicBezTo>
                    <a:pt x="1" y="3120"/>
                    <a:pt x="158" y="3340"/>
                    <a:pt x="410" y="3340"/>
                  </a:cubicBezTo>
                  <a:cubicBezTo>
                    <a:pt x="631" y="3340"/>
                    <a:pt x="851" y="3120"/>
                    <a:pt x="851" y="2899"/>
                  </a:cubicBezTo>
                  <a:cubicBezTo>
                    <a:pt x="883" y="1765"/>
                    <a:pt x="1796" y="820"/>
                    <a:pt x="2931" y="820"/>
                  </a:cubicBezTo>
                  <a:cubicBezTo>
                    <a:pt x="3151" y="820"/>
                    <a:pt x="3372" y="631"/>
                    <a:pt x="3372" y="379"/>
                  </a:cubicBezTo>
                  <a:cubicBezTo>
                    <a:pt x="3372" y="190"/>
                    <a:pt x="3151" y="1"/>
                    <a:pt x="29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29709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" name="Google Shape;1808;p80"/>
          <p:cNvSpPr/>
          <p:nvPr/>
        </p:nvSpPr>
        <p:spPr>
          <a:xfrm>
            <a:off x="2336800" y="1091250"/>
            <a:ext cx="5054600" cy="2961000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ID" dirty="0">
                <a:latin typeface="Berlin Sans FB Demi" pitchFamily="34" charset="0"/>
              </a:rPr>
              <a:t>D</a:t>
            </a:r>
            <a:r>
              <a:rPr lang="en-ID" dirty="0" smtClean="0">
                <a:latin typeface="Berlin Sans FB Demi" pitchFamily="34" charset="0"/>
              </a:rPr>
              <a:t>ari </a:t>
            </a:r>
            <a:r>
              <a:rPr lang="en-ID" dirty="0" err="1">
                <a:latin typeface="Berlin Sans FB Demi" pitchFamily="34" charset="0"/>
              </a:rPr>
              <a:t>segi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budaya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bermacam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macam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seperti</a:t>
            </a:r>
            <a:r>
              <a:rPr lang="en-ID" dirty="0">
                <a:latin typeface="Berlin Sans FB Demi" pitchFamily="34" charset="0"/>
              </a:rPr>
              <a:t> nu, </a:t>
            </a:r>
            <a:r>
              <a:rPr lang="en-ID" dirty="0" err="1" smtClean="0">
                <a:latin typeface="Berlin Sans FB Demi" pitchFamily="34" charset="0"/>
              </a:rPr>
              <a:t>muhammadiyah</a:t>
            </a:r>
            <a:r>
              <a:rPr lang="en-ID" dirty="0" smtClean="0">
                <a:latin typeface="Berlin Sans FB Demi" pitchFamily="34" charset="0"/>
              </a:rPr>
              <a:t>, </a:t>
            </a:r>
            <a:r>
              <a:rPr lang="en-ID" dirty="0" err="1" smtClean="0">
                <a:latin typeface="Berlin Sans FB Demi" pitchFamily="34" charset="0"/>
              </a:rPr>
              <a:t>dll</a:t>
            </a:r>
            <a:r>
              <a:rPr lang="en-ID" dirty="0" smtClean="0">
                <a:latin typeface="Berlin Sans FB Demi" pitchFamily="34" charset="0"/>
              </a:rPr>
              <a:t>.</a:t>
            </a:r>
          </a:p>
          <a:p>
            <a:pPr marL="342900" lvl="0" indent="-342900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ID" dirty="0">
                <a:latin typeface="Berlin Sans FB Demi" pitchFamily="34" charset="0"/>
              </a:rPr>
              <a:t>D</a:t>
            </a:r>
            <a:r>
              <a:rPr lang="en-ID" dirty="0" smtClean="0">
                <a:latin typeface="Berlin Sans FB Demi" pitchFamily="34" charset="0"/>
              </a:rPr>
              <a:t>ari </a:t>
            </a:r>
            <a:r>
              <a:rPr lang="en-ID" dirty="0" err="1">
                <a:latin typeface="Berlin Sans FB Demi" pitchFamily="34" charset="0"/>
              </a:rPr>
              <a:t>sisi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pemikiran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terdapat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islam</a:t>
            </a:r>
            <a:r>
              <a:rPr lang="en-ID" dirty="0">
                <a:latin typeface="Berlin Sans FB Demi" pitchFamily="34" charset="0"/>
              </a:rPr>
              <a:t> yang </a:t>
            </a:r>
            <a:r>
              <a:rPr lang="en-ID" dirty="0" err="1">
                <a:latin typeface="Berlin Sans FB Demi" pitchFamily="34" charset="0"/>
              </a:rPr>
              <a:t>sangat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tradisionalis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seperti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kejawen</a:t>
            </a:r>
            <a:r>
              <a:rPr lang="en-ID" dirty="0">
                <a:latin typeface="Berlin Sans FB Demi" pitchFamily="34" charset="0"/>
              </a:rPr>
              <a:t> di </a:t>
            </a:r>
            <a:r>
              <a:rPr lang="en-ID" dirty="0" err="1">
                <a:latin typeface="Berlin Sans FB Demi" pitchFamily="34" charset="0"/>
              </a:rPr>
              <a:t>jawa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atau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islam</a:t>
            </a:r>
            <a:r>
              <a:rPr lang="en-ID" dirty="0">
                <a:latin typeface="Berlin Sans FB Demi" pitchFamily="34" charset="0"/>
              </a:rPr>
              <a:t> yang lain </a:t>
            </a:r>
            <a:r>
              <a:rPr lang="en-ID" dirty="0" err="1" smtClean="0">
                <a:latin typeface="Berlin Sans FB Demi" pitchFamily="34" charset="0"/>
              </a:rPr>
              <a:t>lainnya</a:t>
            </a:r>
            <a:r>
              <a:rPr lang="en-ID" dirty="0" smtClean="0">
                <a:latin typeface="Berlin Sans FB Demi" pitchFamily="34" charset="0"/>
              </a:rPr>
              <a:t>.</a:t>
            </a:r>
          </a:p>
          <a:p>
            <a:pPr marL="342900" indent="-342900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ID" dirty="0">
                <a:latin typeface="Berlin Sans FB Demi" pitchFamily="34" charset="0"/>
              </a:rPr>
              <a:t>D</a:t>
            </a:r>
            <a:r>
              <a:rPr lang="en-ID" dirty="0" smtClean="0">
                <a:latin typeface="Berlin Sans FB Demi" pitchFamily="34" charset="0"/>
              </a:rPr>
              <a:t>ari </a:t>
            </a:r>
            <a:r>
              <a:rPr lang="en-ID" dirty="0" err="1">
                <a:latin typeface="Berlin Sans FB Demi" pitchFamily="34" charset="0"/>
              </a:rPr>
              <a:t>keberagaman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pemikiran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hingga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lainnya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menyebabkan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gesekan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satu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sama</a:t>
            </a:r>
            <a:r>
              <a:rPr lang="en-ID" dirty="0">
                <a:latin typeface="Berlin Sans FB Demi" pitchFamily="34" charset="0"/>
              </a:rPr>
              <a:t> lain. H</a:t>
            </a:r>
            <a:r>
              <a:rPr lang="en-ID" dirty="0" smtClean="0">
                <a:latin typeface="Berlin Sans FB Demi" pitchFamily="34" charset="0"/>
              </a:rPr>
              <a:t>al </a:t>
            </a:r>
            <a:r>
              <a:rPr lang="en-ID" dirty="0" err="1">
                <a:latin typeface="Berlin Sans FB Demi" pitchFamily="34" charset="0"/>
              </a:rPr>
              <a:t>itu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lumrah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tapi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pada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akhirnya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sebagai</a:t>
            </a:r>
            <a:r>
              <a:rPr lang="en-ID" dirty="0">
                <a:latin typeface="Berlin Sans FB Demi" pitchFamily="34" charset="0"/>
              </a:rPr>
              <a:t> 1 </a:t>
            </a:r>
            <a:r>
              <a:rPr lang="en-ID" dirty="0" err="1">
                <a:latin typeface="Berlin Sans FB Demi" pitchFamily="34" charset="0"/>
              </a:rPr>
              <a:t>muslim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>
                <a:latin typeface="Berlin Sans FB Demi" pitchFamily="34" charset="0"/>
              </a:rPr>
              <a:t>harus</a:t>
            </a:r>
            <a:r>
              <a:rPr lang="en-ID" dirty="0">
                <a:latin typeface="Berlin Sans FB Demi" pitchFamily="34" charset="0"/>
              </a:rPr>
              <a:t> </a:t>
            </a:r>
            <a:r>
              <a:rPr lang="en-ID" dirty="0" err="1" smtClean="0">
                <a:latin typeface="Berlin Sans FB Demi" pitchFamily="34" charset="0"/>
              </a:rPr>
              <a:t>bersatu</a:t>
            </a:r>
            <a:r>
              <a:rPr lang="en-ID" dirty="0" smtClean="0">
                <a:latin typeface="Berlin Sans FB Demi" pitchFamily="34" charset="0"/>
              </a:rPr>
              <a:t>. </a:t>
            </a:r>
            <a:endParaRPr lang="en-US" dirty="0">
              <a:latin typeface="Berlin Sans FB Demi" pitchFamily="34" charset="0"/>
            </a:endParaRPr>
          </a:p>
          <a:p>
            <a:pPr marL="342900" lvl="0" indent="-342900" algn="ctr">
              <a:lnSpc>
                <a:spcPct val="150000"/>
              </a:lnSpc>
              <a:buFont typeface="Wingdings" pitchFamily="2" charset="2"/>
              <a:buChar char="Ø"/>
            </a:pPr>
            <a:endParaRPr dirty="0">
              <a:latin typeface="Berlin Sans FB Demi" pitchFamily="34" charset="0"/>
            </a:endParaRPr>
          </a:p>
        </p:txBody>
      </p:sp>
      <p:sp>
        <p:nvSpPr>
          <p:cNvPr id="1809" name="Google Shape;1809;p80"/>
          <p:cNvSpPr txBox="1"/>
          <p:nvPr/>
        </p:nvSpPr>
        <p:spPr>
          <a:xfrm>
            <a:off x="2908300" y="392400"/>
            <a:ext cx="3949700" cy="465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5485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FF"/>
                </a:solidFill>
                <a:latin typeface="Gill Sans Ultra Bold" pitchFamily="34" charset="0"/>
                <a:ea typeface="Glass Antiqua"/>
                <a:cs typeface="Glass Antiqua"/>
                <a:sym typeface="Glass Antiqua"/>
              </a:rPr>
              <a:t/>
            </a:r>
            <a:br>
              <a:rPr lang="en" sz="1800" b="1" dirty="0">
                <a:solidFill>
                  <a:srgbClr val="FFFFFF"/>
                </a:solidFill>
                <a:latin typeface="Gill Sans Ultra Bold" pitchFamily="34" charset="0"/>
                <a:ea typeface="Glass Antiqua"/>
                <a:cs typeface="Glass Antiqua"/>
                <a:sym typeface="Glass Antiqua"/>
              </a:rPr>
            </a:br>
            <a:endParaRPr sz="900" b="1" dirty="0">
              <a:solidFill>
                <a:srgbClr val="FFFFFF"/>
              </a:solidFill>
              <a:latin typeface="Gill Sans Ultra Bold" pitchFamily="34" charset="0"/>
              <a:ea typeface="Glass Antiqua"/>
              <a:cs typeface="Glass Antiqua"/>
              <a:sym typeface="Glass Antiqua"/>
            </a:endParaRPr>
          </a:p>
        </p:txBody>
      </p:sp>
      <p:sp>
        <p:nvSpPr>
          <p:cNvPr id="14" name="Google Shape;1414;p67">
            <a:extLst>
              <a:ext uri="{FF2B5EF4-FFF2-40B4-BE49-F238E27FC236}">
                <a16:creationId xmlns:a16="http://schemas.microsoft.com/office/drawing/2014/main" xmlns="" id="{09E700EC-18BA-4FA1-B95C-47808F130D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38300" y="195087"/>
            <a:ext cx="4251600" cy="8605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latin typeface="Gill Sans Ultra Bold" pitchFamily="34" charset="0"/>
              </a:rPr>
              <a:t>Corak</a:t>
            </a:r>
            <a:r>
              <a:rPr lang="en-US" sz="2000" dirty="0" smtClean="0">
                <a:latin typeface="Gill Sans Ultra Bold" pitchFamily="34" charset="0"/>
              </a:rPr>
              <a:t> Islam Nusantara</a:t>
            </a:r>
            <a:endParaRPr sz="2000" dirty="0">
              <a:latin typeface="Gill Sans Ultra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gant Education Pack for Students by Slidesgo">
  <a:themeElements>
    <a:clrScheme name="Simple Light">
      <a:dk1>
        <a:srgbClr val="FFFFFF"/>
      </a:dk1>
      <a:lt1>
        <a:srgbClr val="EDECDF"/>
      </a:lt1>
      <a:dk2>
        <a:srgbClr val="C8A591"/>
      </a:dk2>
      <a:lt2>
        <a:srgbClr val="FFFFFF"/>
      </a:lt2>
      <a:accent1>
        <a:srgbClr val="A0A299"/>
      </a:accent1>
      <a:accent2>
        <a:srgbClr val="40474B"/>
      </a:accent2>
      <a:accent3>
        <a:srgbClr val="C8A591"/>
      </a:accent3>
      <a:accent4>
        <a:srgbClr val="EDECDF"/>
      </a:accent4>
      <a:accent5>
        <a:srgbClr val="A0A299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476</Words>
  <Application>Microsoft Office PowerPoint</Application>
  <PresentationFormat>On-screen Show (16:9)</PresentationFormat>
  <Paragraphs>41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Times New Roman</vt:lpstr>
      <vt:lpstr>Glass Antiqua</vt:lpstr>
      <vt:lpstr>Anaheim</vt:lpstr>
      <vt:lpstr>Berlin Sans FB Demi</vt:lpstr>
      <vt:lpstr>Hammersmith One</vt:lpstr>
      <vt:lpstr>Gill Sans Ultra Bold</vt:lpstr>
      <vt:lpstr>Gill Sans Ultra Bold Condensed</vt:lpstr>
      <vt:lpstr>Wingdings</vt:lpstr>
      <vt:lpstr>Calibri</vt:lpstr>
      <vt:lpstr>Manjari</vt:lpstr>
      <vt:lpstr>Elegant Education Pack for Students by Slidesgo</vt:lpstr>
      <vt:lpstr>Teori Islamisasi Nusantara</vt:lpstr>
      <vt:lpstr> Anggota Kelompok   Karina Widyanti J. (201910230311058) Evie Surfany (201910230311059) Muhammad Irsyad M. (201910230311088)  </vt:lpstr>
      <vt:lpstr>Teori Gujarat</vt:lpstr>
      <vt:lpstr>PowerPoint Presentation</vt:lpstr>
      <vt:lpstr>PowerPoint Presentation</vt:lpstr>
      <vt:lpstr>Kesamaan dari Berbagai Teori</vt:lpstr>
      <vt:lpstr>Proses Masuk &amp; Berkembangnya Agama Islam di Indonesia</vt:lpstr>
      <vt:lpstr>PowerPoint Presentation</vt:lpstr>
      <vt:lpstr>Corak Islam Nusantara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Islamisasi Nusantara</dc:title>
  <dc:creator>KARINA</dc:creator>
  <cp:lastModifiedBy>USER</cp:lastModifiedBy>
  <cp:revision>7</cp:revision>
  <dcterms:modified xsi:type="dcterms:W3CDTF">2021-10-13T11:05:48Z</dcterms:modified>
</cp:coreProperties>
</file>