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66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012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048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1797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424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512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647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946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5187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753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97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969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61826-0F9F-49BE-8190-05D81BA66865}" type="datetimeFigureOut">
              <a:rPr lang="id-ID" smtClean="0"/>
              <a:t>09/08/2020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916B0-FF7F-4363-8412-A73BCCCC33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69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4685"/>
            <a:ext cx="9144000" cy="648928"/>
          </a:xfrm>
        </p:spPr>
        <p:txBody>
          <a:bodyPr>
            <a:normAutofit/>
          </a:bodyPr>
          <a:lstStyle/>
          <a:p>
            <a:r>
              <a:rPr lang="id-ID" sz="4000" b="1" dirty="0" smtClean="0"/>
              <a:t>MATA KULIAH AIK - 3</a:t>
            </a:r>
            <a:endParaRPr lang="id-ID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10465"/>
            <a:ext cx="9144000" cy="3318387"/>
          </a:xfrm>
        </p:spPr>
        <p:txBody>
          <a:bodyPr>
            <a:normAutofit lnSpcReduction="10000"/>
          </a:bodyPr>
          <a:lstStyle/>
          <a:p>
            <a:r>
              <a:rPr lang="id-ID" sz="2800" b="1" dirty="0" smtClean="0"/>
              <a:t>OLEH :</a:t>
            </a:r>
          </a:p>
          <a:p>
            <a:r>
              <a:rPr lang="id-ID" sz="2800" b="1" dirty="0" smtClean="0"/>
              <a:t>DRS HN. TAUFIQ, M,.AG</a:t>
            </a:r>
          </a:p>
          <a:p>
            <a:endParaRPr lang="id-ID" dirty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sz="4000" dirty="0" smtClean="0"/>
              <a:t>UNIVERSITAS MUHAMMADIYAH MALANG</a:t>
            </a:r>
            <a:endParaRPr lang="id-ID" sz="4000" dirty="0"/>
          </a:p>
          <a:p>
            <a:r>
              <a:rPr lang="id-ID" b="1" dirty="0" smtClean="0"/>
              <a:t>SEMESTER GASAL 2020/2021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38977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4461"/>
          </a:xfrm>
        </p:spPr>
        <p:txBody>
          <a:bodyPr>
            <a:normAutofit fontScale="90000"/>
          </a:bodyPr>
          <a:lstStyle/>
          <a:p>
            <a:pPr algn="ctr"/>
            <a:r>
              <a:rPr lang="id-ID" sz="4000" b="1" dirty="0" smtClean="0"/>
              <a:t>( Pertemuan ke-1)</a:t>
            </a:r>
            <a:br>
              <a:rPr lang="id-ID" sz="4000" b="1" dirty="0" smtClean="0"/>
            </a:br>
            <a:r>
              <a:rPr lang="id-ID" sz="4000" b="1" dirty="0" smtClean="0"/>
              <a:t>GERAKAN ISLAMISASI NUSANTARA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0025"/>
            <a:ext cx="10515600" cy="4424517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id-ID" dirty="0" smtClean="0"/>
              <a:t>Pendahuluan :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1. Kehadiran Islam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2. Islamisasi</a:t>
            </a:r>
          </a:p>
          <a:p>
            <a:pPr marL="0" indent="0">
              <a:buNone/>
            </a:pPr>
            <a:endParaRPr lang="id-ID" dirty="0" smtClean="0"/>
          </a:p>
          <a:p>
            <a:pPr marL="514350" indent="-514350">
              <a:buAutoNum type="alphaUcPeriod" startAt="2"/>
            </a:pPr>
            <a:r>
              <a:rPr lang="id-ID" dirty="0" smtClean="0"/>
              <a:t>Teori Islamisasi Nusantara :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1. Teori Gujarat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2. Teori Makkah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3. Teori Persia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358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0440"/>
            <a:ext cx="10515600" cy="5855108"/>
          </a:xfrm>
        </p:spPr>
        <p:txBody>
          <a:bodyPr>
            <a:normAutofit/>
          </a:bodyPr>
          <a:lstStyle/>
          <a:p>
            <a:pPr marL="514350" indent="-514350">
              <a:buAutoNum type="alphaUcPeriod" startAt="3"/>
            </a:pPr>
            <a:r>
              <a:rPr lang="id-ID" b="1" dirty="0" smtClean="0"/>
              <a:t>Tahap perkembangan Islam Nusantara :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1. Proses masuk dan berkembangnya Islam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2. Peranan kaum pedagang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3. perkawinan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5. PePeranan bandar-bandar di Indonesia</a:t>
            </a:r>
          </a:p>
          <a:p>
            <a:pPr marL="0" indent="0">
              <a:buNone/>
            </a:pPr>
            <a:r>
              <a:rPr lang="id-ID" dirty="0" smtClean="0"/>
              <a:t>	4. Melalui ran para wali dan ulama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6. Melalui pondok pesantren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7. Melalui tasawuf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8. Melalui kesenian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9. Melalui kekuasan ( politik)</a:t>
            </a:r>
          </a:p>
          <a:p>
            <a:pPr marL="0" indent="0">
              <a:buNone/>
            </a:pPr>
            <a:r>
              <a:rPr lang="id-ID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7334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9148"/>
            <a:ext cx="10515600" cy="5247815"/>
          </a:xfrm>
        </p:spPr>
        <p:txBody>
          <a:bodyPr/>
          <a:lstStyle/>
          <a:p>
            <a:pPr marL="514350" indent="-514350">
              <a:buAutoNum type="alphaUcPeriod" startAt="4"/>
            </a:pPr>
            <a:r>
              <a:rPr lang="id-ID" b="1" dirty="0" smtClean="0"/>
              <a:t>Corak Islam Indonesia :</a:t>
            </a:r>
          </a:p>
          <a:p>
            <a:pPr marL="1254125" indent="-354013" algn="just">
              <a:buNone/>
            </a:pPr>
            <a:r>
              <a:rPr lang="id-ID" dirty="0" smtClean="0"/>
              <a:t>1. Katagori pemikiran : Islam tradisionalis, Islam modernis, Islam noe-tardisionalis post-tradisionalis, Islam radikal, Islam moderat Islam neo-tradisionalis, Islam neo-modernis, Islam liberal, Islam fundamentalis, dsb.</a:t>
            </a:r>
          </a:p>
          <a:p>
            <a:pPr marL="1165225" indent="-265113" algn="just">
              <a:buNone/>
            </a:pPr>
            <a:r>
              <a:rPr lang="id-ID" dirty="0" smtClean="0"/>
              <a:t>2. Katagori gerakan / organisasi : Muhammadiyah, Nahdlatul Ulama ( NU ), Persis, al-Washliyyah, al-Irsyad, Nahdlatul Wathan, Perti, DDI, al-Khairat, Ijabi, dsb. Bentuk lainnya : FPI, Lasykar Jihad, Hizbut Tahrir, Ikhwanul Muslimin, Majlis Mujahidin, 212, dsb.</a:t>
            </a:r>
          </a:p>
          <a:p>
            <a:pPr marL="0" indent="0" algn="just">
              <a:buNone/>
            </a:pPr>
            <a:r>
              <a:rPr lang="id-ID" dirty="0"/>
              <a:t>	</a:t>
            </a:r>
            <a:r>
              <a:rPr lang="id-ID" dirty="0" smtClean="0"/>
              <a:t>3. Katagori politik : PBB, PAN, PKS, PPP, dsb.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4477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</p:spPr>
        <p:txBody>
          <a:bodyPr/>
          <a:lstStyle/>
          <a:p>
            <a:pPr algn="ctr"/>
            <a:r>
              <a:rPr lang="id-ID" b="1" dirty="0" smtClean="0"/>
              <a:t>INSTRUKSI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/>
              <a:t>Dalam petemuan pertama ini, wajib bagi setiap mahasiswa untuk mempelajari materi di slide dan membaca buku AIK-3 Kemuhammadiyahan UMM PRESS halaman : 1 - 19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10913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151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MATA KULIAH AIK - 3</vt:lpstr>
      <vt:lpstr>( Pertemuan ke-1) GERAKAN ISLAMISASI NUSANTARA</vt:lpstr>
      <vt:lpstr>PowerPoint Presentation</vt:lpstr>
      <vt:lpstr>PowerPoint Presentation</vt:lpstr>
      <vt:lpstr>INSTRUKSI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KULIAH AIK - 3</dc:title>
  <dc:creator>Win 8.1</dc:creator>
  <cp:lastModifiedBy>Win 8.1</cp:lastModifiedBy>
  <cp:revision>8</cp:revision>
  <dcterms:created xsi:type="dcterms:W3CDTF">2020-08-06T04:21:06Z</dcterms:created>
  <dcterms:modified xsi:type="dcterms:W3CDTF">2020-08-09T08:14:22Z</dcterms:modified>
</cp:coreProperties>
</file>