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66" r:id="rId3"/>
    <p:sldId id="283" r:id="rId4"/>
    <p:sldId id="268" r:id="rId5"/>
    <p:sldId id="284" r:id="rId6"/>
    <p:sldId id="285" r:id="rId7"/>
    <p:sldId id="286" r:id="rId8"/>
    <p:sldId id="279" r:id="rId9"/>
  </p:sldIdLst>
  <p:sldSz cx="9144000" cy="5143500" type="screen16x9"/>
  <p:notesSz cx="6858000" cy="9144000"/>
  <p:embeddedFontLst>
    <p:embeddedFont>
      <p:font typeface="Manrope" panose="020B0604020202020204" charset="0"/>
      <p:regular r:id="rId11"/>
      <p:bold r:id="rId12"/>
    </p:embeddedFont>
    <p:embeddedFont>
      <p:font typeface="Philosopher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ji rokib" initials="ar" lastIdx="1" clrIdx="0">
    <p:extLst>
      <p:ext uri="{19B8F6BF-5375-455C-9EA6-DF929625EA0E}">
        <p15:presenceInfo xmlns:p15="http://schemas.microsoft.com/office/powerpoint/2012/main" userId="a55467d10b2da7a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5B45B8C-CABA-491F-984C-D60289FD67BC}">
  <a:tblStyle styleId="{B5B45B8C-CABA-491F-984C-D60289FD67B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1" name="Google Shape;25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2" name="Google Shape;25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1" name="Google Shape;2661;geeba8967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2" name="Google Shape;2662;geeba8967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1" name="Google Shape;2661;geeba8967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2" name="Google Shape;2662;geeba8967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04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6" name="Google Shape;2686;ge4b7ac326b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7" name="Google Shape;2687;ge4b7ac326b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6" name="Google Shape;2686;ge4b7ac326b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7" name="Google Shape;2687;ge4b7ac326b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7438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6" name="Google Shape;2686;ge4b7ac326b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7" name="Google Shape;2687;ge4b7ac326b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3974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6" name="Google Shape;2686;ge4b7ac326b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7" name="Google Shape;2687;ge4b7ac326b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9745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1" name="Google Shape;3021;ge4b7ac326b_0_4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2" name="Google Shape;3022;ge4b7ac326b_0_4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33623" y="153443"/>
            <a:ext cx="762954" cy="763070"/>
            <a:chOff x="940300" y="793900"/>
            <a:chExt cx="1313400" cy="1313600"/>
          </a:xfrm>
        </p:grpSpPr>
        <p:sp>
          <p:nvSpPr>
            <p:cNvPr id="10" name="Google Shape;10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7414499" y="-1019390"/>
            <a:ext cx="2679559" cy="2679559"/>
            <a:chOff x="2924725" y="208150"/>
            <a:chExt cx="1242550" cy="1242550"/>
          </a:xfrm>
        </p:grpSpPr>
        <p:sp>
          <p:nvSpPr>
            <p:cNvPr id="47" name="Google Shape;47;p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2"/>
          <p:cNvSpPr txBox="1">
            <a:spLocks noGrp="1"/>
          </p:cNvSpPr>
          <p:nvPr>
            <p:ph type="ctrTitle"/>
          </p:nvPr>
        </p:nvSpPr>
        <p:spPr>
          <a:xfrm>
            <a:off x="2929050" y="1315959"/>
            <a:ext cx="3285900" cy="228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6" name="Google Shape;66;p2"/>
          <p:cNvSpPr txBox="1">
            <a:spLocks noGrp="1"/>
          </p:cNvSpPr>
          <p:nvPr>
            <p:ph type="subTitle" idx="1"/>
          </p:nvPr>
        </p:nvSpPr>
        <p:spPr>
          <a:xfrm>
            <a:off x="3522900" y="3710477"/>
            <a:ext cx="20982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67" name="Google Shape;67;p2"/>
          <p:cNvGrpSpPr/>
          <p:nvPr/>
        </p:nvGrpSpPr>
        <p:grpSpPr>
          <a:xfrm>
            <a:off x="-1102637" y="3527139"/>
            <a:ext cx="3016166" cy="3016166"/>
            <a:chOff x="2924725" y="208150"/>
            <a:chExt cx="1242550" cy="1242550"/>
          </a:xfrm>
        </p:grpSpPr>
        <p:sp>
          <p:nvSpPr>
            <p:cNvPr id="68" name="Google Shape;68;p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86;p2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87" name="Google Shape;87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1293161" y="-1794381"/>
            <a:ext cx="635798" cy="5058719"/>
            <a:chOff x="7324500" y="2391875"/>
            <a:chExt cx="177300" cy="1410725"/>
          </a:xfrm>
        </p:grpSpPr>
        <p:sp>
          <p:nvSpPr>
            <p:cNvPr id="124" name="Google Shape;124;p2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7119871" y="-2109685"/>
            <a:ext cx="635803" cy="4688893"/>
            <a:chOff x="7905800" y="2474325"/>
            <a:chExt cx="177450" cy="1308650"/>
          </a:xfrm>
        </p:grpSpPr>
        <p:sp>
          <p:nvSpPr>
            <p:cNvPr id="127" name="Google Shape;127;p2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" name="Google Shape;129;p2"/>
          <p:cNvGrpSpPr/>
          <p:nvPr/>
        </p:nvGrpSpPr>
        <p:grpSpPr>
          <a:xfrm>
            <a:off x="357655" y="-362680"/>
            <a:ext cx="499539" cy="2499809"/>
            <a:chOff x="6715575" y="2474325"/>
            <a:chExt cx="177450" cy="888000"/>
          </a:xfrm>
        </p:grpSpPr>
        <p:sp>
          <p:nvSpPr>
            <p:cNvPr id="130" name="Google Shape;130;p2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802500" y="2474325"/>
              <a:ext cx="3575" cy="719350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" name="Google Shape;132;p2"/>
          <p:cNvGrpSpPr/>
          <p:nvPr/>
        </p:nvGrpSpPr>
        <p:grpSpPr>
          <a:xfrm>
            <a:off x="8047423" y="153456"/>
            <a:ext cx="762954" cy="763070"/>
            <a:chOff x="940300" y="793900"/>
            <a:chExt cx="1313400" cy="1313600"/>
          </a:xfrm>
        </p:grpSpPr>
        <p:sp>
          <p:nvSpPr>
            <p:cNvPr id="133" name="Google Shape;133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2"/>
          <p:cNvGrpSpPr/>
          <p:nvPr/>
        </p:nvGrpSpPr>
        <p:grpSpPr>
          <a:xfrm>
            <a:off x="333623" y="4226956"/>
            <a:ext cx="762954" cy="763070"/>
            <a:chOff x="940300" y="793900"/>
            <a:chExt cx="1313400" cy="1313600"/>
          </a:xfrm>
        </p:grpSpPr>
        <p:sp>
          <p:nvSpPr>
            <p:cNvPr id="170" name="Google Shape;170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2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7" name="Google Shape;1757;p18"/>
          <p:cNvSpPr txBox="1">
            <a:spLocks noGrp="1"/>
          </p:cNvSpPr>
          <p:nvPr>
            <p:ph type="title"/>
          </p:nvPr>
        </p:nvSpPr>
        <p:spPr>
          <a:xfrm>
            <a:off x="720000" y="1858135"/>
            <a:ext cx="23055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58" name="Google Shape;1758;p18"/>
          <p:cNvSpPr txBox="1">
            <a:spLocks noGrp="1"/>
          </p:cNvSpPr>
          <p:nvPr>
            <p:ph type="subTitle" idx="1"/>
          </p:nvPr>
        </p:nvSpPr>
        <p:spPr>
          <a:xfrm>
            <a:off x="720000" y="21931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9" name="Google Shape;1759;p18"/>
          <p:cNvSpPr txBox="1">
            <a:spLocks noGrp="1"/>
          </p:cNvSpPr>
          <p:nvPr>
            <p:ph type="title" idx="2"/>
          </p:nvPr>
        </p:nvSpPr>
        <p:spPr>
          <a:xfrm>
            <a:off x="3419269" y="1858135"/>
            <a:ext cx="23055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60" name="Google Shape;1760;p18"/>
          <p:cNvSpPr txBox="1">
            <a:spLocks noGrp="1"/>
          </p:cNvSpPr>
          <p:nvPr>
            <p:ph type="subTitle" idx="3"/>
          </p:nvPr>
        </p:nvSpPr>
        <p:spPr>
          <a:xfrm>
            <a:off x="3419269" y="21931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1" name="Google Shape;1761;p18"/>
          <p:cNvSpPr txBox="1">
            <a:spLocks noGrp="1"/>
          </p:cNvSpPr>
          <p:nvPr>
            <p:ph type="title" idx="4"/>
          </p:nvPr>
        </p:nvSpPr>
        <p:spPr>
          <a:xfrm>
            <a:off x="720000" y="3443935"/>
            <a:ext cx="23055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62" name="Google Shape;1762;p18"/>
          <p:cNvSpPr txBox="1">
            <a:spLocks noGrp="1"/>
          </p:cNvSpPr>
          <p:nvPr>
            <p:ph type="subTitle" idx="5"/>
          </p:nvPr>
        </p:nvSpPr>
        <p:spPr>
          <a:xfrm>
            <a:off x="720000" y="37789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3" name="Google Shape;1763;p18"/>
          <p:cNvSpPr txBox="1">
            <a:spLocks noGrp="1"/>
          </p:cNvSpPr>
          <p:nvPr>
            <p:ph type="title" idx="6"/>
          </p:nvPr>
        </p:nvSpPr>
        <p:spPr>
          <a:xfrm>
            <a:off x="3419269" y="3443935"/>
            <a:ext cx="23055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64" name="Google Shape;1764;p18"/>
          <p:cNvSpPr txBox="1">
            <a:spLocks noGrp="1"/>
          </p:cNvSpPr>
          <p:nvPr>
            <p:ph type="subTitle" idx="7"/>
          </p:nvPr>
        </p:nvSpPr>
        <p:spPr>
          <a:xfrm>
            <a:off x="3419269" y="37789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5" name="Google Shape;1765;p18"/>
          <p:cNvSpPr txBox="1">
            <a:spLocks noGrp="1"/>
          </p:cNvSpPr>
          <p:nvPr>
            <p:ph type="title" idx="8"/>
          </p:nvPr>
        </p:nvSpPr>
        <p:spPr>
          <a:xfrm>
            <a:off x="6118545" y="1858135"/>
            <a:ext cx="23055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66" name="Google Shape;1766;p18"/>
          <p:cNvSpPr txBox="1">
            <a:spLocks noGrp="1"/>
          </p:cNvSpPr>
          <p:nvPr>
            <p:ph type="subTitle" idx="9"/>
          </p:nvPr>
        </p:nvSpPr>
        <p:spPr>
          <a:xfrm>
            <a:off x="6118545" y="21931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7" name="Google Shape;1767;p18"/>
          <p:cNvSpPr txBox="1">
            <a:spLocks noGrp="1"/>
          </p:cNvSpPr>
          <p:nvPr>
            <p:ph type="title" idx="13"/>
          </p:nvPr>
        </p:nvSpPr>
        <p:spPr>
          <a:xfrm>
            <a:off x="6118545" y="3443935"/>
            <a:ext cx="23055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68" name="Google Shape;1768;p18"/>
          <p:cNvSpPr txBox="1">
            <a:spLocks noGrp="1"/>
          </p:cNvSpPr>
          <p:nvPr>
            <p:ph type="subTitle" idx="14"/>
          </p:nvPr>
        </p:nvSpPr>
        <p:spPr>
          <a:xfrm>
            <a:off x="6118545" y="37789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9" name="Google Shape;1769;p18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grpSp>
        <p:nvGrpSpPr>
          <p:cNvPr id="1770" name="Google Shape;1770;p18"/>
          <p:cNvGrpSpPr/>
          <p:nvPr/>
        </p:nvGrpSpPr>
        <p:grpSpPr>
          <a:xfrm>
            <a:off x="7761153" y="-1125415"/>
            <a:ext cx="2214473" cy="2214597"/>
            <a:chOff x="2924725" y="208150"/>
            <a:chExt cx="1242550" cy="1242550"/>
          </a:xfrm>
        </p:grpSpPr>
        <p:sp>
          <p:nvSpPr>
            <p:cNvPr id="1771" name="Google Shape;1771;p18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8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8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18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18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18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18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8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8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18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18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18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8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8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8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8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8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18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9" name="Google Shape;1789;p18"/>
          <p:cNvGrpSpPr/>
          <p:nvPr/>
        </p:nvGrpSpPr>
        <p:grpSpPr>
          <a:xfrm>
            <a:off x="-1821887" y="1276267"/>
            <a:ext cx="2590965" cy="2590965"/>
            <a:chOff x="2924725" y="208150"/>
            <a:chExt cx="1242550" cy="1242550"/>
          </a:xfrm>
        </p:grpSpPr>
        <p:sp>
          <p:nvSpPr>
            <p:cNvPr id="1790" name="Google Shape;1790;p18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18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18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8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8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8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8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8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8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8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8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8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18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18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8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8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18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18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8" name="Google Shape;1808;p18"/>
          <p:cNvGrpSpPr/>
          <p:nvPr/>
        </p:nvGrpSpPr>
        <p:grpSpPr>
          <a:xfrm flipH="1">
            <a:off x="8021129" y="-1481670"/>
            <a:ext cx="394386" cy="3137876"/>
            <a:chOff x="7324500" y="2391875"/>
            <a:chExt cx="177300" cy="1410725"/>
          </a:xfrm>
        </p:grpSpPr>
        <p:sp>
          <p:nvSpPr>
            <p:cNvPr id="1809" name="Google Shape;1809;p18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18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1" name="Google Shape;1811;p18"/>
          <p:cNvGrpSpPr/>
          <p:nvPr/>
        </p:nvGrpSpPr>
        <p:grpSpPr>
          <a:xfrm flipH="1">
            <a:off x="6716139" y="-2279389"/>
            <a:ext cx="468486" cy="3454967"/>
            <a:chOff x="7905800" y="2474325"/>
            <a:chExt cx="177450" cy="1308650"/>
          </a:xfrm>
        </p:grpSpPr>
        <p:sp>
          <p:nvSpPr>
            <p:cNvPr id="1812" name="Google Shape;1812;p18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8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4" name="Google Shape;1814;p18"/>
          <p:cNvGrpSpPr/>
          <p:nvPr/>
        </p:nvGrpSpPr>
        <p:grpSpPr>
          <a:xfrm flipH="1">
            <a:off x="5511534" y="-1327962"/>
            <a:ext cx="368085" cy="2619666"/>
            <a:chOff x="6715575" y="2099409"/>
            <a:chExt cx="177450" cy="1262916"/>
          </a:xfrm>
        </p:grpSpPr>
        <p:sp>
          <p:nvSpPr>
            <p:cNvPr id="1815" name="Google Shape;1815;p18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18"/>
            <p:cNvSpPr/>
            <p:nvPr/>
          </p:nvSpPr>
          <p:spPr>
            <a:xfrm>
              <a:off x="6802499" y="2099409"/>
              <a:ext cx="3580" cy="1094275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7" name="Google Shape;1817;p18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1818" name="Google Shape;1818;p18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18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18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18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18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18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18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18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18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18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18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18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18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18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18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18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18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18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18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18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18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18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18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18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18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18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18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18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18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18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18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18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18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18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18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18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1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" name="Google Shape;1983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grpSp>
        <p:nvGrpSpPr>
          <p:cNvPr id="1984" name="Google Shape;1984;p20"/>
          <p:cNvGrpSpPr/>
          <p:nvPr/>
        </p:nvGrpSpPr>
        <p:grpSpPr>
          <a:xfrm>
            <a:off x="-1442947" y="-1125415"/>
            <a:ext cx="2214473" cy="2214597"/>
            <a:chOff x="2924725" y="208150"/>
            <a:chExt cx="1242550" cy="1242550"/>
          </a:xfrm>
        </p:grpSpPr>
        <p:sp>
          <p:nvSpPr>
            <p:cNvPr id="1985" name="Google Shape;1985;p20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20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20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20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20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20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20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20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20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20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20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20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20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20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20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20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20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20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03" name="Google Shape;2003;p20"/>
          <p:cNvGrpSpPr/>
          <p:nvPr/>
        </p:nvGrpSpPr>
        <p:grpSpPr>
          <a:xfrm>
            <a:off x="7832588" y="3801730"/>
            <a:ext cx="2590965" cy="2590965"/>
            <a:chOff x="2924725" y="208150"/>
            <a:chExt cx="1242550" cy="1242550"/>
          </a:xfrm>
        </p:grpSpPr>
        <p:sp>
          <p:nvSpPr>
            <p:cNvPr id="2004" name="Google Shape;2004;p20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20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20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20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20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20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20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20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20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20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20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20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20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20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20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20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20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20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2" name="Google Shape;2022;p20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2023" name="Google Shape;2023;p20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20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20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20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20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20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20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20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20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20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20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20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20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20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20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20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20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20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20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20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20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20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20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20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20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20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20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20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20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20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20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20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20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20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20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20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9" name="Google Shape;2059;p20"/>
          <p:cNvGrpSpPr/>
          <p:nvPr/>
        </p:nvGrpSpPr>
        <p:grpSpPr>
          <a:xfrm flipH="1">
            <a:off x="7597754" y="-2252020"/>
            <a:ext cx="394386" cy="3137876"/>
            <a:chOff x="7324500" y="2391875"/>
            <a:chExt cx="177300" cy="1410725"/>
          </a:xfrm>
        </p:grpSpPr>
        <p:sp>
          <p:nvSpPr>
            <p:cNvPr id="2060" name="Google Shape;2060;p20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20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2" name="Google Shape;2062;p20"/>
          <p:cNvGrpSpPr/>
          <p:nvPr/>
        </p:nvGrpSpPr>
        <p:grpSpPr>
          <a:xfrm flipH="1">
            <a:off x="8423989" y="-2004739"/>
            <a:ext cx="468486" cy="3454967"/>
            <a:chOff x="7905800" y="2474325"/>
            <a:chExt cx="177450" cy="1308650"/>
          </a:xfrm>
        </p:grpSpPr>
        <p:sp>
          <p:nvSpPr>
            <p:cNvPr id="2063" name="Google Shape;2063;p20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20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5" name="Google Shape;2065;p20"/>
          <p:cNvGrpSpPr/>
          <p:nvPr/>
        </p:nvGrpSpPr>
        <p:grpSpPr>
          <a:xfrm flipH="1">
            <a:off x="6483621" y="-1603875"/>
            <a:ext cx="368085" cy="2619666"/>
            <a:chOff x="6715575" y="2099409"/>
            <a:chExt cx="177450" cy="1262916"/>
          </a:xfrm>
        </p:grpSpPr>
        <p:sp>
          <p:nvSpPr>
            <p:cNvPr id="2066" name="Google Shape;2066;p20"/>
            <p:cNvSpPr/>
            <p:nvPr/>
          </p:nvSpPr>
          <p:spPr>
            <a:xfrm>
              <a:off x="6802499" y="2099409"/>
              <a:ext cx="3580" cy="1094275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20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2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3" name="Google Shape;2193;p22"/>
          <p:cNvSpPr txBox="1">
            <a:spLocks noGrp="1"/>
          </p:cNvSpPr>
          <p:nvPr>
            <p:ph type="ctrTitle"/>
          </p:nvPr>
        </p:nvSpPr>
        <p:spPr>
          <a:xfrm>
            <a:off x="2430000" y="509144"/>
            <a:ext cx="4284000" cy="63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1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94" name="Google Shape;2194;p22"/>
          <p:cNvSpPr txBox="1">
            <a:spLocks noGrp="1"/>
          </p:cNvSpPr>
          <p:nvPr>
            <p:ph type="subTitle" idx="1"/>
          </p:nvPr>
        </p:nvSpPr>
        <p:spPr>
          <a:xfrm>
            <a:off x="3113100" y="2289158"/>
            <a:ext cx="2917800" cy="125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95" name="Google Shape;2195;p22"/>
          <p:cNvSpPr txBox="1"/>
          <p:nvPr/>
        </p:nvSpPr>
        <p:spPr>
          <a:xfrm>
            <a:off x="2705400" y="3570142"/>
            <a:ext cx="3733200" cy="6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CREDITS: This presentation template was created by</a:t>
            </a:r>
            <a:r>
              <a:rPr lang="en" sz="1200" b="1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 b="1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,</a:t>
            </a:r>
            <a:r>
              <a:rPr lang="en" sz="120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 including icons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, and infographics &amp; images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2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grpSp>
        <p:nvGrpSpPr>
          <p:cNvPr id="2196" name="Google Shape;2196;p22"/>
          <p:cNvGrpSpPr/>
          <p:nvPr/>
        </p:nvGrpSpPr>
        <p:grpSpPr>
          <a:xfrm>
            <a:off x="7761153" y="-1125415"/>
            <a:ext cx="2214473" cy="2214597"/>
            <a:chOff x="2924725" y="208150"/>
            <a:chExt cx="1242550" cy="1242550"/>
          </a:xfrm>
        </p:grpSpPr>
        <p:sp>
          <p:nvSpPr>
            <p:cNvPr id="2197" name="Google Shape;2197;p2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2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2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2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2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2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2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2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2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2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2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2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2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2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2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2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2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2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5" name="Google Shape;2215;p22"/>
          <p:cNvGrpSpPr/>
          <p:nvPr/>
        </p:nvGrpSpPr>
        <p:grpSpPr>
          <a:xfrm>
            <a:off x="-1719163" y="2566719"/>
            <a:ext cx="3160799" cy="3160799"/>
            <a:chOff x="2924725" y="208150"/>
            <a:chExt cx="1242550" cy="1242550"/>
          </a:xfrm>
        </p:grpSpPr>
        <p:sp>
          <p:nvSpPr>
            <p:cNvPr id="2216" name="Google Shape;2216;p2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2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2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2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2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2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2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2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2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2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2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2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2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2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2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2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2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2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4" name="Google Shape;2234;p22"/>
          <p:cNvGrpSpPr/>
          <p:nvPr/>
        </p:nvGrpSpPr>
        <p:grpSpPr>
          <a:xfrm>
            <a:off x="1504948" y="-2440519"/>
            <a:ext cx="635798" cy="5058719"/>
            <a:chOff x="7324500" y="2391875"/>
            <a:chExt cx="177300" cy="1410725"/>
          </a:xfrm>
        </p:grpSpPr>
        <p:sp>
          <p:nvSpPr>
            <p:cNvPr id="2235" name="Google Shape;2235;p22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22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7" name="Google Shape;2237;p22"/>
          <p:cNvGrpSpPr/>
          <p:nvPr/>
        </p:nvGrpSpPr>
        <p:grpSpPr>
          <a:xfrm>
            <a:off x="6721259" y="-1401735"/>
            <a:ext cx="635803" cy="4688893"/>
            <a:chOff x="7905800" y="2474325"/>
            <a:chExt cx="177450" cy="1308650"/>
          </a:xfrm>
        </p:grpSpPr>
        <p:sp>
          <p:nvSpPr>
            <p:cNvPr id="2238" name="Google Shape;2238;p22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22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0" name="Google Shape;2240;p22"/>
          <p:cNvGrpSpPr/>
          <p:nvPr/>
        </p:nvGrpSpPr>
        <p:grpSpPr>
          <a:xfrm>
            <a:off x="7601580" y="-579780"/>
            <a:ext cx="499539" cy="2499809"/>
            <a:chOff x="6715575" y="2474325"/>
            <a:chExt cx="177450" cy="888000"/>
          </a:xfrm>
        </p:grpSpPr>
        <p:sp>
          <p:nvSpPr>
            <p:cNvPr id="2241" name="Google Shape;2241;p22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22"/>
            <p:cNvSpPr/>
            <p:nvPr/>
          </p:nvSpPr>
          <p:spPr>
            <a:xfrm>
              <a:off x="6802500" y="2474325"/>
              <a:ext cx="3575" cy="719350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3" name="Google Shape;2243;p22"/>
          <p:cNvGrpSpPr/>
          <p:nvPr/>
        </p:nvGrpSpPr>
        <p:grpSpPr>
          <a:xfrm>
            <a:off x="8047423" y="153456"/>
            <a:ext cx="762954" cy="763070"/>
            <a:chOff x="940300" y="793900"/>
            <a:chExt cx="1313400" cy="1313600"/>
          </a:xfrm>
        </p:grpSpPr>
        <p:sp>
          <p:nvSpPr>
            <p:cNvPr id="2244" name="Google Shape;2244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0" name="Google Shape;2280;p22"/>
          <p:cNvGrpSpPr/>
          <p:nvPr/>
        </p:nvGrpSpPr>
        <p:grpSpPr>
          <a:xfrm>
            <a:off x="333623" y="4226956"/>
            <a:ext cx="762954" cy="763070"/>
            <a:chOff x="940300" y="793900"/>
            <a:chExt cx="1313400" cy="1313600"/>
          </a:xfrm>
        </p:grpSpPr>
        <p:sp>
          <p:nvSpPr>
            <p:cNvPr id="2281" name="Google Shape;2281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22"/>
          <p:cNvGrpSpPr/>
          <p:nvPr/>
        </p:nvGrpSpPr>
        <p:grpSpPr>
          <a:xfrm>
            <a:off x="333623" y="153443"/>
            <a:ext cx="762954" cy="763070"/>
            <a:chOff x="940300" y="793900"/>
            <a:chExt cx="1313400" cy="1313600"/>
          </a:xfrm>
        </p:grpSpPr>
        <p:sp>
          <p:nvSpPr>
            <p:cNvPr id="2318" name="Google Shape;2318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54" name="Google Shape;2354;p22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2355" name="Google Shape;2355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3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2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3" name="Google Shape;2393;p24"/>
          <p:cNvGrpSpPr/>
          <p:nvPr/>
        </p:nvGrpSpPr>
        <p:grpSpPr>
          <a:xfrm>
            <a:off x="-1276737" y="3801730"/>
            <a:ext cx="2590965" cy="2590965"/>
            <a:chOff x="2924725" y="208150"/>
            <a:chExt cx="1242550" cy="1242550"/>
          </a:xfrm>
        </p:grpSpPr>
        <p:sp>
          <p:nvSpPr>
            <p:cNvPr id="2394" name="Google Shape;2394;p2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2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2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2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2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24"/>
            <p:cNvSpPr/>
            <p:nvPr/>
          </p:nvSpPr>
          <p:spPr>
            <a:xfrm>
              <a:off x="3188344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2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2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2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2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2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24"/>
            <p:cNvSpPr/>
            <p:nvPr/>
          </p:nvSpPr>
          <p:spPr>
            <a:xfrm>
              <a:off x="3743642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2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2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2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2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2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2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2" name="Google Shape;2412;p24"/>
          <p:cNvGrpSpPr/>
          <p:nvPr/>
        </p:nvGrpSpPr>
        <p:grpSpPr>
          <a:xfrm>
            <a:off x="8047423" y="153456"/>
            <a:ext cx="762954" cy="763070"/>
            <a:chOff x="940300" y="793900"/>
            <a:chExt cx="1313400" cy="1313600"/>
          </a:xfrm>
        </p:grpSpPr>
        <p:sp>
          <p:nvSpPr>
            <p:cNvPr id="2413" name="Google Shape;2413;p24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24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24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24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24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24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24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24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24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24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24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24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24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24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24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24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24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24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24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24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24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24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24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24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24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24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24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24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24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24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24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24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24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24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24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24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9" name="Google Shape;2449;p24"/>
          <p:cNvGrpSpPr/>
          <p:nvPr/>
        </p:nvGrpSpPr>
        <p:grpSpPr>
          <a:xfrm>
            <a:off x="333623" y="153443"/>
            <a:ext cx="762954" cy="763070"/>
            <a:chOff x="940300" y="793900"/>
            <a:chExt cx="1313400" cy="1313600"/>
          </a:xfrm>
        </p:grpSpPr>
        <p:sp>
          <p:nvSpPr>
            <p:cNvPr id="2450" name="Google Shape;2450;p24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24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24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24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24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24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24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24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24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24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24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24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24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24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24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24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24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24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24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24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24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24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24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24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24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24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24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24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24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24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24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24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24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24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24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24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6" name="Google Shape;2486;p24"/>
          <p:cNvGrpSpPr/>
          <p:nvPr/>
        </p:nvGrpSpPr>
        <p:grpSpPr>
          <a:xfrm>
            <a:off x="1096580" y="-2420972"/>
            <a:ext cx="552396" cy="4394832"/>
            <a:chOff x="7324500" y="2391875"/>
            <a:chExt cx="177300" cy="1410725"/>
          </a:xfrm>
        </p:grpSpPr>
        <p:sp>
          <p:nvSpPr>
            <p:cNvPr id="2487" name="Google Shape;2487;p24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24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9" name="Google Shape;2489;p24"/>
          <p:cNvGrpSpPr/>
          <p:nvPr/>
        </p:nvGrpSpPr>
        <p:grpSpPr>
          <a:xfrm>
            <a:off x="7425992" y="-2337550"/>
            <a:ext cx="552402" cy="3931583"/>
            <a:chOff x="6715575" y="2099409"/>
            <a:chExt cx="177450" cy="1262916"/>
          </a:xfrm>
        </p:grpSpPr>
        <p:sp>
          <p:nvSpPr>
            <p:cNvPr id="2490" name="Google Shape;2490;p24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24"/>
            <p:cNvSpPr/>
            <p:nvPr/>
          </p:nvSpPr>
          <p:spPr>
            <a:xfrm>
              <a:off x="6802499" y="2099409"/>
              <a:ext cx="3580" cy="1094275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2" name="Google Shape;2492;p24"/>
          <p:cNvGrpSpPr/>
          <p:nvPr/>
        </p:nvGrpSpPr>
        <p:grpSpPr>
          <a:xfrm>
            <a:off x="3816292" y="-3249122"/>
            <a:ext cx="552396" cy="4394832"/>
            <a:chOff x="7324500" y="2391875"/>
            <a:chExt cx="177300" cy="1410725"/>
          </a:xfrm>
        </p:grpSpPr>
        <p:sp>
          <p:nvSpPr>
            <p:cNvPr id="2493" name="Google Shape;2493;p24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24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5" name="Google Shape;2495;p24"/>
          <p:cNvGrpSpPr/>
          <p:nvPr/>
        </p:nvGrpSpPr>
        <p:grpSpPr>
          <a:xfrm>
            <a:off x="7457606" y="2036781"/>
            <a:ext cx="3332271" cy="3332271"/>
            <a:chOff x="2924725" y="208150"/>
            <a:chExt cx="1242550" cy="1242550"/>
          </a:xfrm>
        </p:grpSpPr>
        <p:sp>
          <p:nvSpPr>
            <p:cNvPr id="2496" name="Google Shape;2496;p2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2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2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2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2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24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2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2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2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2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2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24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2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2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2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2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2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2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●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○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■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●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○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■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●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○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anrope"/>
              <a:buChar char="■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64" r:id="rId3"/>
    <p:sldLayoutId id="2147483666" r:id="rId4"/>
    <p:sldLayoutId id="2147483668" r:id="rId5"/>
    <p:sldLayoutId id="2147483669" r:id="rId6"/>
    <p:sldLayoutId id="2147483670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4" name="Google Shape;2524;p28"/>
          <p:cNvGrpSpPr/>
          <p:nvPr/>
        </p:nvGrpSpPr>
        <p:grpSpPr>
          <a:xfrm>
            <a:off x="2322375" y="96591"/>
            <a:ext cx="4499250" cy="4950317"/>
            <a:chOff x="3054150" y="3253800"/>
            <a:chExt cx="1683725" cy="1852525"/>
          </a:xfrm>
        </p:grpSpPr>
        <p:sp>
          <p:nvSpPr>
            <p:cNvPr id="2525" name="Google Shape;2525;p28"/>
            <p:cNvSpPr/>
            <p:nvPr/>
          </p:nvSpPr>
          <p:spPr>
            <a:xfrm>
              <a:off x="3054150" y="3253800"/>
              <a:ext cx="1683725" cy="1852525"/>
            </a:xfrm>
            <a:custGeom>
              <a:avLst/>
              <a:gdLst/>
              <a:ahLst/>
              <a:cxnLst/>
              <a:rect l="l" t="t" r="r" b="b"/>
              <a:pathLst>
                <a:path w="67349" h="74101" extrusionOk="0">
                  <a:moveTo>
                    <a:pt x="33671" y="1196"/>
                  </a:moveTo>
                  <a:cubicBezTo>
                    <a:pt x="34348" y="2058"/>
                    <a:pt x="35959" y="3775"/>
                    <a:pt x="38759" y="4881"/>
                  </a:cubicBezTo>
                  <a:cubicBezTo>
                    <a:pt x="40619" y="5613"/>
                    <a:pt x="41308" y="7585"/>
                    <a:pt x="41398" y="8103"/>
                  </a:cubicBezTo>
                  <a:lnTo>
                    <a:pt x="41398" y="8304"/>
                  </a:lnTo>
                  <a:cubicBezTo>
                    <a:pt x="41398" y="8436"/>
                    <a:pt x="41458" y="8560"/>
                    <a:pt x="41558" y="8644"/>
                  </a:cubicBezTo>
                  <a:cubicBezTo>
                    <a:pt x="41640" y="8707"/>
                    <a:pt x="41739" y="8743"/>
                    <a:pt x="41837" y="8743"/>
                  </a:cubicBezTo>
                  <a:cubicBezTo>
                    <a:pt x="41867" y="8743"/>
                    <a:pt x="41898" y="8739"/>
                    <a:pt x="41927" y="8732"/>
                  </a:cubicBezTo>
                  <a:cubicBezTo>
                    <a:pt x="42616" y="8578"/>
                    <a:pt x="43300" y="8501"/>
                    <a:pt x="43971" y="8501"/>
                  </a:cubicBezTo>
                  <a:cubicBezTo>
                    <a:pt x="48797" y="8501"/>
                    <a:pt x="52887" y="12268"/>
                    <a:pt x="53285" y="17077"/>
                  </a:cubicBezTo>
                  <a:cubicBezTo>
                    <a:pt x="53309" y="17304"/>
                    <a:pt x="53487" y="17475"/>
                    <a:pt x="53713" y="17482"/>
                  </a:cubicBezTo>
                  <a:cubicBezTo>
                    <a:pt x="58812" y="17618"/>
                    <a:pt x="62812" y="21726"/>
                    <a:pt x="62812" y="26826"/>
                  </a:cubicBezTo>
                  <a:cubicBezTo>
                    <a:pt x="62812" y="27580"/>
                    <a:pt x="62712" y="28359"/>
                    <a:pt x="62510" y="29144"/>
                  </a:cubicBezTo>
                  <a:cubicBezTo>
                    <a:pt x="62468" y="29315"/>
                    <a:pt x="62534" y="29493"/>
                    <a:pt x="62677" y="29600"/>
                  </a:cubicBezTo>
                  <a:cubicBezTo>
                    <a:pt x="65089" y="31390"/>
                    <a:pt x="66468" y="34129"/>
                    <a:pt x="66468" y="37113"/>
                  </a:cubicBezTo>
                  <a:cubicBezTo>
                    <a:pt x="66468" y="40085"/>
                    <a:pt x="65095" y="42813"/>
                    <a:pt x="62700" y="44608"/>
                  </a:cubicBezTo>
                  <a:cubicBezTo>
                    <a:pt x="62557" y="44709"/>
                    <a:pt x="62491" y="44888"/>
                    <a:pt x="62534" y="45060"/>
                  </a:cubicBezTo>
                  <a:cubicBezTo>
                    <a:pt x="62718" y="45815"/>
                    <a:pt x="62812" y="46558"/>
                    <a:pt x="62812" y="47283"/>
                  </a:cubicBezTo>
                  <a:cubicBezTo>
                    <a:pt x="62812" y="52097"/>
                    <a:pt x="59205" y="56097"/>
                    <a:pt x="54420" y="56590"/>
                  </a:cubicBezTo>
                  <a:cubicBezTo>
                    <a:pt x="54313" y="56596"/>
                    <a:pt x="54218" y="56650"/>
                    <a:pt x="54141" y="56722"/>
                  </a:cubicBezTo>
                  <a:cubicBezTo>
                    <a:pt x="53855" y="57031"/>
                    <a:pt x="53583" y="57309"/>
                    <a:pt x="53309" y="57577"/>
                  </a:cubicBezTo>
                  <a:cubicBezTo>
                    <a:pt x="53243" y="57643"/>
                    <a:pt x="53202" y="57726"/>
                    <a:pt x="53184" y="57816"/>
                  </a:cubicBezTo>
                  <a:cubicBezTo>
                    <a:pt x="52423" y="62326"/>
                    <a:pt x="48548" y="65601"/>
                    <a:pt x="43971" y="65601"/>
                  </a:cubicBezTo>
                  <a:cubicBezTo>
                    <a:pt x="43300" y="65601"/>
                    <a:pt x="42616" y="65524"/>
                    <a:pt x="41927" y="65376"/>
                  </a:cubicBezTo>
                  <a:cubicBezTo>
                    <a:pt x="41895" y="65368"/>
                    <a:pt x="41863" y="65365"/>
                    <a:pt x="41830" y="65365"/>
                  </a:cubicBezTo>
                  <a:cubicBezTo>
                    <a:pt x="41734" y="65365"/>
                    <a:pt x="41638" y="65397"/>
                    <a:pt x="41558" y="65459"/>
                  </a:cubicBezTo>
                  <a:cubicBezTo>
                    <a:pt x="41458" y="65541"/>
                    <a:pt x="41398" y="65667"/>
                    <a:pt x="41398" y="65804"/>
                  </a:cubicBezTo>
                  <a:lnTo>
                    <a:pt x="41398" y="66005"/>
                  </a:lnTo>
                  <a:cubicBezTo>
                    <a:pt x="41308" y="66517"/>
                    <a:pt x="40619" y="68490"/>
                    <a:pt x="38759" y="69227"/>
                  </a:cubicBezTo>
                  <a:cubicBezTo>
                    <a:pt x="35959" y="70333"/>
                    <a:pt x="34348" y="72050"/>
                    <a:pt x="33671" y="72912"/>
                  </a:cubicBezTo>
                  <a:cubicBezTo>
                    <a:pt x="32999" y="72050"/>
                    <a:pt x="31388" y="70333"/>
                    <a:pt x="28590" y="69227"/>
                  </a:cubicBezTo>
                  <a:cubicBezTo>
                    <a:pt x="26730" y="68490"/>
                    <a:pt x="26039" y="66517"/>
                    <a:pt x="25951" y="66005"/>
                  </a:cubicBezTo>
                  <a:lnTo>
                    <a:pt x="25951" y="65804"/>
                  </a:lnTo>
                  <a:cubicBezTo>
                    <a:pt x="25951" y="65667"/>
                    <a:pt x="25891" y="65541"/>
                    <a:pt x="25790" y="65459"/>
                  </a:cubicBezTo>
                  <a:cubicBezTo>
                    <a:pt x="25710" y="65397"/>
                    <a:pt x="25613" y="65365"/>
                    <a:pt x="25515" y="65365"/>
                  </a:cubicBezTo>
                  <a:cubicBezTo>
                    <a:pt x="25482" y="65365"/>
                    <a:pt x="25449" y="65368"/>
                    <a:pt x="25416" y="65376"/>
                  </a:cubicBezTo>
                  <a:cubicBezTo>
                    <a:pt x="24733" y="65524"/>
                    <a:pt x="24042" y="65601"/>
                    <a:pt x="23377" y="65601"/>
                  </a:cubicBezTo>
                  <a:cubicBezTo>
                    <a:pt x="18800" y="65601"/>
                    <a:pt x="14926" y="62326"/>
                    <a:pt x="14164" y="57816"/>
                  </a:cubicBezTo>
                  <a:cubicBezTo>
                    <a:pt x="14147" y="57726"/>
                    <a:pt x="14105" y="57643"/>
                    <a:pt x="14034" y="57577"/>
                  </a:cubicBezTo>
                  <a:cubicBezTo>
                    <a:pt x="13766" y="57309"/>
                    <a:pt x="13492" y="57037"/>
                    <a:pt x="13201" y="56722"/>
                  </a:cubicBezTo>
                  <a:cubicBezTo>
                    <a:pt x="13130" y="56645"/>
                    <a:pt x="13035" y="56596"/>
                    <a:pt x="12928" y="56590"/>
                  </a:cubicBezTo>
                  <a:cubicBezTo>
                    <a:pt x="8143" y="56097"/>
                    <a:pt x="4535" y="52097"/>
                    <a:pt x="4535" y="47283"/>
                  </a:cubicBezTo>
                  <a:cubicBezTo>
                    <a:pt x="4535" y="46558"/>
                    <a:pt x="4631" y="45815"/>
                    <a:pt x="4809" y="45060"/>
                  </a:cubicBezTo>
                  <a:cubicBezTo>
                    <a:pt x="4850" y="44888"/>
                    <a:pt x="4790" y="44709"/>
                    <a:pt x="4648" y="44608"/>
                  </a:cubicBezTo>
                  <a:cubicBezTo>
                    <a:pt x="2253" y="42813"/>
                    <a:pt x="875" y="40085"/>
                    <a:pt x="875" y="37113"/>
                  </a:cubicBezTo>
                  <a:cubicBezTo>
                    <a:pt x="875" y="34129"/>
                    <a:pt x="2258" y="31390"/>
                    <a:pt x="4672" y="29600"/>
                  </a:cubicBezTo>
                  <a:cubicBezTo>
                    <a:pt x="4815" y="29493"/>
                    <a:pt x="4880" y="29315"/>
                    <a:pt x="4839" y="29144"/>
                  </a:cubicBezTo>
                  <a:cubicBezTo>
                    <a:pt x="4636" y="28359"/>
                    <a:pt x="4535" y="27580"/>
                    <a:pt x="4535" y="26826"/>
                  </a:cubicBezTo>
                  <a:cubicBezTo>
                    <a:pt x="4535" y="21726"/>
                    <a:pt x="8529" y="17618"/>
                    <a:pt x="13635" y="17482"/>
                  </a:cubicBezTo>
                  <a:cubicBezTo>
                    <a:pt x="13856" y="17475"/>
                    <a:pt x="14040" y="17304"/>
                    <a:pt x="14057" y="17077"/>
                  </a:cubicBezTo>
                  <a:cubicBezTo>
                    <a:pt x="14455" y="12268"/>
                    <a:pt x="18550" y="8501"/>
                    <a:pt x="23377" y="8501"/>
                  </a:cubicBezTo>
                  <a:cubicBezTo>
                    <a:pt x="24042" y="8501"/>
                    <a:pt x="24733" y="8578"/>
                    <a:pt x="25416" y="8732"/>
                  </a:cubicBezTo>
                  <a:cubicBezTo>
                    <a:pt x="25446" y="8739"/>
                    <a:pt x="25478" y="8743"/>
                    <a:pt x="25508" y="8743"/>
                  </a:cubicBezTo>
                  <a:cubicBezTo>
                    <a:pt x="25609" y="8743"/>
                    <a:pt x="25708" y="8707"/>
                    <a:pt x="25790" y="8644"/>
                  </a:cubicBezTo>
                  <a:cubicBezTo>
                    <a:pt x="25891" y="8560"/>
                    <a:pt x="25951" y="8436"/>
                    <a:pt x="25951" y="8304"/>
                  </a:cubicBezTo>
                  <a:lnTo>
                    <a:pt x="25951" y="8103"/>
                  </a:lnTo>
                  <a:cubicBezTo>
                    <a:pt x="26039" y="7585"/>
                    <a:pt x="26730" y="5613"/>
                    <a:pt x="28590" y="4881"/>
                  </a:cubicBezTo>
                  <a:cubicBezTo>
                    <a:pt x="31388" y="3775"/>
                    <a:pt x="32999" y="2058"/>
                    <a:pt x="33671" y="1196"/>
                  </a:cubicBezTo>
                  <a:close/>
                  <a:moveTo>
                    <a:pt x="33671" y="1"/>
                  </a:moveTo>
                  <a:cubicBezTo>
                    <a:pt x="33522" y="1"/>
                    <a:pt x="33380" y="85"/>
                    <a:pt x="33297" y="215"/>
                  </a:cubicBezTo>
                  <a:cubicBezTo>
                    <a:pt x="33284" y="239"/>
                    <a:pt x="31781" y="2675"/>
                    <a:pt x="28269" y="4061"/>
                  </a:cubicBezTo>
                  <a:cubicBezTo>
                    <a:pt x="26195" y="4881"/>
                    <a:pt x="25339" y="6878"/>
                    <a:pt x="25125" y="7775"/>
                  </a:cubicBezTo>
                  <a:cubicBezTo>
                    <a:pt x="24536" y="7675"/>
                    <a:pt x="23954" y="7621"/>
                    <a:pt x="23377" y="7621"/>
                  </a:cubicBezTo>
                  <a:cubicBezTo>
                    <a:pt x="20791" y="7621"/>
                    <a:pt x="18325" y="8590"/>
                    <a:pt x="16435" y="10343"/>
                  </a:cubicBezTo>
                  <a:cubicBezTo>
                    <a:pt x="14646" y="12002"/>
                    <a:pt x="13516" y="14218"/>
                    <a:pt x="13225" y="16619"/>
                  </a:cubicBezTo>
                  <a:cubicBezTo>
                    <a:pt x="10693" y="16786"/>
                    <a:pt x="8345" y="17862"/>
                    <a:pt x="6562" y="19686"/>
                  </a:cubicBezTo>
                  <a:cubicBezTo>
                    <a:pt x="4691" y="21606"/>
                    <a:pt x="3656" y="24138"/>
                    <a:pt x="3656" y="26826"/>
                  </a:cubicBezTo>
                  <a:cubicBezTo>
                    <a:pt x="3656" y="27562"/>
                    <a:pt x="3745" y="28316"/>
                    <a:pt x="3917" y="29072"/>
                  </a:cubicBezTo>
                  <a:cubicBezTo>
                    <a:pt x="1427" y="31034"/>
                    <a:pt x="0" y="33945"/>
                    <a:pt x="0" y="37113"/>
                  </a:cubicBezTo>
                  <a:cubicBezTo>
                    <a:pt x="0" y="40270"/>
                    <a:pt x="1415" y="43176"/>
                    <a:pt x="3893" y="45131"/>
                  </a:cubicBezTo>
                  <a:cubicBezTo>
                    <a:pt x="3739" y="45856"/>
                    <a:pt x="3656" y="46582"/>
                    <a:pt x="3656" y="47283"/>
                  </a:cubicBezTo>
                  <a:cubicBezTo>
                    <a:pt x="3656" y="52495"/>
                    <a:pt x="7525" y="56834"/>
                    <a:pt x="12679" y="57440"/>
                  </a:cubicBezTo>
                  <a:cubicBezTo>
                    <a:pt x="12898" y="57679"/>
                    <a:pt x="13112" y="57893"/>
                    <a:pt x="13321" y="58107"/>
                  </a:cubicBezTo>
                  <a:cubicBezTo>
                    <a:pt x="14212" y="62968"/>
                    <a:pt x="18420" y="66481"/>
                    <a:pt x="23377" y="66481"/>
                  </a:cubicBezTo>
                  <a:cubicBezTo>
                    <a:pt x="23954" y="66481"/>
                    <a:pt x="24536" y="66427"/>
                    <a:pt x="25125" y="66326"/>
                  </a:cubicBezTo>
                  <a:cubicBezTo>
                    <a:pt x="25339" y="67230"/>
                    <a:pt x="26195" y="69220"/>
                    <a:pt x="28269" y="70040"/>
                  </a:cubicBezTo>
                  <a:cubicBezTo>
                    <a:pt x="31764" y="71420"/>
                    <a:pt x="33284" y="73869"/>
                    <a:pt x="33297" y="73892"/>
                  </a:cubicBezTo>
                  <a:cubicBezTo>
                    <a:pt x="33380" y="74023"/>
                    <a:pt x="33522" y="74100"/>
                    <a:pt x="33671" y="74100"/>
                  </a:cubicBezTo>
                  <a:cubicBezTo>
                    <a:pt x="33826" y="74100"/>
                    <a:pt x="33969" y="74023"/>
                    <a:pt x="34052" y="73892"/>
                  </a:cubicBezTo>
                  <a:cubicBezTo>
                    <a:pt x="34063" y="73869"/>
                    <a:pt x="35567" y="71426"/>
                    <a:pt x="39080" y="70040"/>
                  </a:cubicBezTo>
                  <a:cubicBezTo>
                    <a:pt x="41154" y="69220"/>
                    <a:pt x="42010" y="67230"/>
                    <a:pt x="42224" y="66326"/>
                  </a:cubicBezTo>
                  <a:cubicBezTo>
                    <a:pt x="42813" y="66427"/>
                    <a:pt x="43395" y="66481"/>
                    <a:pt x="43971" y="66481"/>
                  </a:cubicBezTo>
                  <a:cubicBezTo>
                    <a:pt x="48928" y="66481"/>
                    <a:pt x="53131" y="62968"/>
                    <a:pt x="54022" y="58107"/>
                  </a:cubicBezTo>
                  <a:cubicBezTo>
                    <a:pt x="54236" y="57893"/>
                    <a:pt x="54450" y="57679"/>
                    <a:pt x="54670" y="57440"/>
                  </a:cubicBezTo>
                  <a:cubicBezTo>
                    <a:pt x="59824" y="56834"/>
                    <a:pt x="63687" y="52495"/>
                    <a:pt x="63687" y="47283"/>
                  </a:cubicBezTo>
                  <a:cubicBezTo>
                    <a:pt x="63687" y="46582"/>
                    <a:pt x="63610" y="45856"/>
                    <a:pt x="63454" y="45131"/>
                  </a:cubicBezTo>
                  <a:cubicBezTo>
                    <a:pt x="65933" y="43176"/>
                    <a:pt x="67348" y="40270"/>
                    <a:pt x="67348" y="37113"/>
                  </a:cubicBezTo>
                  <a:cubicBezTo>
                    <a:pt x="67348" y="33945"/>
                    <a:pt x="65922" y="31034"/>
                    <a:pt x="63431" y="29072"/>
                  </a:cubicBezTo>
                  <a:cubicBezTo>
                    <a:pt x="63604" y="28316"/>
                    <a:pt x="63687" y="27562"/>
                    <a:pt x="63687" y="26826"/>
                  </a:cubicBezTo>
                  <a:cubicBezTo>
                    <a:pt x="63687" y="24138"/>
                    <a:pt x="62658" y="21606"/>
                    <a:pt x="60780" y="19686"/>
                  </a:cubicBezTo>
                  <a:cubicBezTo>
                    <a:pt x="59004" y="17862"/>
                    <a:pt x="56650" y="16786"/>
                    <a:pt x="54124" y="16619"/>
                  </a:cubicBezTo>
                  <a:cubicBezTo>
                    <a:pt x="53833" y="14218"/>
                    <a:pt x="52703" y="12002"/>
                    <a:pt x="50914" y="10343"/>
                  </a:cubicBezTo>
                  <a:cubicBezTo>
                    <a:pt x="49018" y="8590"/>
                    <a:pt x="46558" y="7621"/>
                    <a:pt x="43971" y="7621"/>
                  </a:cubicBezTo>
                  <a:cubicBezTo>
                    <a:pt x="43395" y="7621"/>
                    <a:pt x="42813" y="7675"/>
                    <a:pt x="42224" y="7775"/>
                  </a:cubicBezTo>
                  <a:cubicBezTo>
                    <a:pt x="42010" y="6878"/>
                    <a:pt x="41154" y="4881"/>
                    <a:pt x="39080" y="4061"/>
                  </a:cubicBezTo>
                  <a:cubicBezTo>
                    <a:pt x="35585" y="2683"/>
                    <a:pt x="34063" y="239"/>
                    <a:pt x="34052" y="215"/>
                  </a:cubicBezTo>
                  <a:cubicBezTo>
                    <a:pt x="33969" y="85"/>
                    <a:pt x="33826" y="1"/>
                    <a:pt x="336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3097088" y="3314838"/>
              <a:ext cx="1597850" cy="1730450"/>
            </a:xfrm>
            <a:custGeom>
              <a:avLst/>
              <a:gdLst/>
              <a:ahLst/>
              <a:cxnLst/>
              <a:rect l="l" t="t" r="r" b="b"/>
              <a:pathLst>
                <a:path w="63914" h="69218" extrusionOk="0">
                  <a:moveTo>
                    <a:pt x="31961" y="355"/>
                  </a:moveTo>
                  <a:cubicBezTo>
                    <a:pt x="32875" y="1318"/>
                    <a:pt x="34421" y="2608"/>
                    <a:pt x="36685" y="3499"/>
                  </a:cubicBezTo>
                  <a:cubicBezTo>
                    <a:pt x="38035" y="4034"/>
                    <a:pt x="38629" y="5449"/>
                    <a:pt x="38748" y="5971"/>
                  </a:cubicBezTo>
                  <a:lnTo>
                    <a:pt x="38748" y="7535"/>
                  </a:lnTo>
                  <a:cubicBezTo>
                    <a:pt x="38748" y="7576"/>
                    <a:pt x="38772" y="7617"/>
                    <a:pt x="38801" y="7647"/>
                  </a:cubicBezTo>
                  <a:cubicBezTo>
                    <a:pt x="38830" y="7667"/>
                    <a:pt x="38869" y="7679"/>
                    <a:pt x="38904" y="7679"/>
                  </a:cubicBezTo>
                  <a:cubicBezTo>
                    <a:pt x="38912" y="7679"/>
                    <a:pt x="38919" y="7678"/>
                    <a:pt x="38926" y="7677"/>
                  </a:cubicBezTo>
                  <a:lnTo>
                    <a:pt x="40341" y="7362"/>
                  </a:lnTo>
                  <a:cubicBezTo>
                    <a:pt x="40965" y="7223"/>
                    <a:pt x="41584" y="7156"/>
                    <a:pt x="42189" y="7156"/>
                  </a:cubicBezTo>
                  <a:cubicBezTo>
                    <a:pt x="46520" y="7156"/>
                    <a:pt x="50191" y="10546"/>
                    <a:pt x="50546" y="14864"/>
                  </a:cubicBezTo>
                  <a:lnTo>
                    <a:pt x="50635" y="15898"/>
                  </a:lnTo>
                  <a:cubicBezTo>
                    <a:pt x="50640" y="15975"/>
                    <a:pt x="50700" y="16028"/>
                    <a:pt x="50777" y="16034"/>
                  </a:cubicBezTo>
                  <a:lnTo>
                    <a:pt x="51811" y="16063"/>
                  </a:lnTo>
                  <a:cubicBezTo>
                    <a:pt x="56400" y="16189"/>
                    <a:pt x="59997" y="19874"/>
                    <a:pt x="59997" y="24463"/>
                  </a:cubicBezTo>
                  <a:cubicBezTo>
                    <a:pt x="59997" y="25134"/>
                    <a:pt x="59901" y="25835"/>
                    <a:pt x="59723" y="26542"/>
                  </a:cubicBezTo>
                  <a:lnTo>
                    <a:pt x="59533" y="27297"/>
                  </a:lnTo>
                  <a:cubicBezTo>
                    <a:pt x="59514" y="27351"/>
                    <a:pt x="59539" y="27417"/>
                    <a:pt x="59586" y="27452"/>
                  </a:cubicBezTo>
                  <a:lnTo>
                    <a:pt x="60211" y="27916"/>
                  </a:lnTo>
                  <a:cubicBezTo>
                    <a:pt x="62380" y="29521"/>
                    <a:pt x="63621" y="31981"/>
                    <a:pt x="63621" y="34667"/>
                  </a:cubicBezTo>
                  <a:cubicBezTo>
                    <a:pt x="63621" y="37336"/>
                    <a:pt x="62386" y="39791"/>
                    <a:pt x="60233" y="41402"/>
                  </a:cubicBezTo>
                  <a:lnTo>
                    <a:pt x="59616" y="41860"/>
                  </a:lnTo>
                  <a:cubicBezTo>
                    <a:pt x="59569" y="41895"/>
                    <a:pt x="59550" y="41954"/>
                    <a:pt x="59563" y="42014"/>
                  </a:cubicBezTo>
                  <a:lnTo>
                    <a:pt x="59747" y="42757"/>
                  </a:lnTo>
                  <a:cubicBezTo>
                    <a:pt x="59912" y="43435"/>
                    <a:pt x="59997" y="44106"/>
                    <a:pt x="59997" y="44754"/>
                  </a:cubicBezTo>
                  <a:cubicBezTo>
                    <a:pt x="59997" y="49081"/>
                    <a:pt x="56751" y="52682"/>
                    <a:pt x="52448" y="53122"/>
                  </a:cubicBezTo>
                  <a:lnTo>
                    <a:pt x="52020" y="53164"/>
                  </a:lnTo>
                  <a:cubicBezTo>
                    <a:pt x="51984" y="53170"/>
                    <a:pt x="51954" y="53182"/>
                    <a:pt x="51931" y="53212"/>
                  </a:cubicBezTo>
                  <a:lnTo>
                    <a:pt x="51633" y="53527"/>
                  </a:lnTo>
                  <a:cubicBezTo>
                    <a:pt x="51348" y="53824"/>
                    <a:pt x="51087" y="54092"/>
                    <a:pt x="50832" y="54341"/>
                  </a:cubicBezTo>
                  <a:lnTo>
                    <a:pt x="50563" y="54608"/>
                  </a:lnTo>
                  <a:cubicBezTo>
                    <a:pt x="50541" y="54627"/>
                    <a:pt x="50522" y="54655"/>
                    <a:pt x="50516" y="54685"/>
                  </a:cubicBezTo>
                  <a:lnTo>
                    <a:pt x="50456" y="55060"/>
                  </a:lnTo>
                  <a:cubicBezTo>
                    <a:pt x="49767" y="59113"/>
                    <a:pt x="46284" y="62061"/>
                    <a:pt x="42171" y="62061"/>
                  </a:cubicBezTo>
                  <a:cubicBezTo>
                    <a:pt x="41571" y="62061"/>
                    <a:pt x="40953" y="61990"/>
                    <a:pt x="40341" y="61853"/>
                  </a:cubicBezTo>
                  <a:lnTo>
                    <a:pt x="38926" y="61538"/>
                  </a:lnTo>
                  <a:cubicBezTo>
                    <a:pt x="38916" y="61535"/>
                    <a:pt x="38904" y="61534"/>
                    <a:pt x="38893" y="61534"/>
                  </a:cubicBezTo>
                  <a:cubicBezTo>
                    <a:pt x="38861" y="61534"/>
                    <a:pt x="38827" y="61546"/>
                    <a:pt x="38801" y="61568"/>
                  </a:cubicBezTo>
                  <a:cubicBezTo>
                    <a:pt x="38772" y="61592"/>
                    <a:pt x="38748" y="61633"/>
                    <a:pt x="38748" y="61681"/>
                  </a:cubicBezTo>
                  <a:lnTo>
                    <a:pt x="38748" y="63244"/>
                  </a:lnTo>
                  <a:cubicBezTo>
                    <a:pt x="38629" y="63767"/>
                    <a:pt x="38035" y="65175"/>
                    <a:pt x="36685" y="65710"/>
                  </a:cubicBezTo>
                  <a:cubicBezTo>
                    <a:pt x="34421" y="66609"/>
                    <a:pt x="32875" y="67893"/>
                    <a:pt x="31961" y="68856"/>
                  </a:cubicBezTo>
                  <a:cubicBezTo>
                    <a:pt x="31039" y="67893"/>
                    <a:pt x="29500" y="66609"/>
                    <a:pt x="27235" y="65710"/>
                  </a:cubicBezTo>
                  <a:cubicBezTo>
                    <a:pt x="25880" y="65182"/>
                    <a:pt x="25292" y="63762"/>
                    <a:pt x="25166" y="63244"/>
                  </a:cubicBezTo>
                  <a:lnTo>
                    <a:pt x="25166" y="61681"/>
                  </a:lnTo>
                  <a:cubicBezTo>
                    <a:pt x="25166" y="61633"/>
                    <a:pt x="25149" y="61592"/>
                    <a:pt x="25114" y="61568"/>
                  </a:cubicBezTo>
                  <a:cubicBezTo>
                    <a:pt x="25087" y="61546"/>
                    <a:pt x="25057" y="61534"/>
                    <a:pt x="25026" y="61534"/>
                  </a:cubicBezTo>
                  <a:cubicBezTo>
                    <a:pt x="25015" y="61534"/>
                    <a:pt x="25004" y="61535"/>
                    <a:pt x="24994" y="61538"/>
                  </a:cubicBezTo>
                  <a:lnTo>
                    <a:pt x="23580" y="61853"/>
                  </a:lnTo>
                  <a:cubicBezTo>
                    <a:pt x="22961" y="61990"/>
                    <a:pt x="22343" y="62061"/>
                    <a:pt x="21743" y="62061"/>
                  </a:cubicBezTo>
                  <a:cubicBezTo>
                    <a:pt x="17630" y="62061"/>
                    <a:pt x="14147" y="59113"/>
                    <a:pt x="13464" y="55060"/>
                  </a:cubicBezTo>
                  <a:lnTo>
                    <a:pt x="13398" y="54685"/>
                  </a:lnTo>
                  <a:cubicBezTo>
                    <a:pt x="13392" y="54655"/>
                    <a:pt x="13381" y="54627"/>
                    <a:pt x="13357" y="54608"/>
                  </a:cubicBezTo>
                  <a:lnTo>
                    <a:pt x="13088" y="54341"/>
                  </a:lnTo>
                  <a:cubicBezTo>
                    <a:pt x="12833" y="54092"/>
                    <a:pt x="12572" y="53824"/>
                    <a:pt x="12287" y="53527"/>
                  </a:cubicBezTo>
                  <a:lnTo>
                    <a:pt x="11990" y="53212"/>
                  </a:lnTo>
                  <a:cubicBezTo>
                    <a:pt x="11966" y="53182"/>
                    <a:pt x="11930" y="53170"/>
                    <a:pt x="11900" y="53164"/>
                  </a:cubicBezTo>
                  <a:lnTo>
                    <a:pt x="11467" y="53122"/>
                  </a:lnTo>
                  <a:cubicBezTo>
                    <a:pt x="7169" y="52682"/>
                    <a:pt x="3923" y="49081"/>
                    <a:pt x="3923" y="44754"/>
                  </a:cubicBezTo>
                  <a:cubicBezTo>
                    <a:pt x="3923" y="44106"/>
                    <a:pt x="4007" y="43435"/>
                    <a:pt x="4173" y="42757"/>
                  </a:cubicBezTo>
                  <a:lnTo>
                    <a:pt x="4351" y="42014"/>
                  </a:lnTo>
                  <a:cubicBezTo>
                    <a:pt x="4370" y="41954"/>
                    <a:pt x="4346" y="41895"/>
                    <a:pt x="4298" y="41860"/>
                  </a:cubicBezTo>
                  <a:lnTo>
                    <a:pt x="3687" y="41402"/>
                  </a:lnTo>
                  <a:cubicBezTo>
                    <a:pt x="1528" y="39791"/>
                    <a:pt x="293" y="37336"/>
                    <a:pt x="293" y="34667"/>
                  </a:cubicBezTo>
                  <a:cubicBezTo>
                    <a:pt x="293" y="31981"/>
                    <a:pt x="1541" y="29521"/>
                    <a:pt x="3709" y="27916"/>
                  </a:cubicBezTo>
                  <a:lnTo>
                    <a:pt x="4334" y="27452"/>
                  </a:lnTo>
                  <a:cubicBezTo>
                    <a:pt x="4381" y="27417"/>
                    <a:pt x="4400" y="27351"/>
                    <a:pt x="4387" y="27297"/>
                  </a:cubicBezTo>
                  <a:lnTo>
                    <a:pt x="4197" y="26542"/>
                  </a:lnTo>
                  <a:cubicBezTo>
                    <a:pt x="4013" y="25835"/>
                    <a:pt x="3923" y="25134"/>
                    <a:pt x="3923" y="24463"/>
                  </a:cubicBezTo>
                  <a:cubicBezTo>
                    <a:pt x="3923" y="19874"/>
                    <a:pt x="7514" y="16189"/>
                    <a:pt x="12103" y="16063"/>
                  </a:cubicBezTo>
                  <a:lnTo>
                    <a:pt x="13143" y="16034"/>
                  </a:lnTo>
                  <a:cubicBezTo>
                    <a:pt x="13214" y="16028"/>
                    <a:pt x="13280" y="15975"/>
                    <a:pt x="13285" y="15898"/>
                  </a:cubicBezTo>
                  <a:lnTo>
                    <a:pt x="13368" y="14864"/>
                  </a:lnTo>
                  <a:cubicBezTo>
                    <a:pt x="13728" y="10546"/>
                    <a:pt x="17396" y="7156"/>
                    <a:pt x="21730" y="7156"/>
                  </a:cubicBezTo>
                  <a:cubicBezTo>
                    <a:pt x="22336" y="7156"/>
                    <a:pt x="22955" y="7223"/>
                    <a:pt x="23580" y="7362"/>
                  </a:cubicBezTo>
                  <a:lnTo>
                    <a:pt x="24994" y="7677"/>
                  </a:lnTo>
                  <a:cubicBezTo>
                    <a:pt x="25001" y="7678"/>
                    <a:pt x="25008" y="7679"/>
                    <a:pt x="25015" y="7679"/>
                  </a:cubicBezTo>
                  <a:cubicBezTo>
                    <a:pt x="25050" y="7679"/>
                    <a:pt x="25084" y="7667"/>
                    <a:pt x="25114" y="7647"/>
                  </a:cubicBezTo>
                  <a:cubicBezTo>
                    <a:pt x="25149" y="7617"/>
                    <a:pt x="25166" y="7576"/>
                    <a:pt x="25166" y="7535"/>
                  </a:cubicBezTo>
                  <a:lnTo>
                    <a:pt x="25166" y="5971"/>
                  </a:lnTo>
                  <a:cubicBezTo>
                    <a:pt x="25292" y="5449"/>
                    <a:pt x="25880" y="4034"/>
                    <a:pt x="27235" y="3499"/>
                  </a:cubicBezTo>
                  <a:cubicBezTo>
                    <a:pt x="29500" y="2608"/>
                    <a:pt x="31039" y="1318"/>
                    <a:pt x="31961" y="355"/>
                  </a:cubicBezTo>
                  <a:close/>
                  <a:moveTo>
                    <a:pt x="31960" y="1"/>
                  </a:moveTo>
                  <a:cubicBezTo>
                    <a:pt x="31920" y="1"/>
                    <a:pt x="31880" y="16"/>
                    <a:pt x="31854" y="46"/>
                  </a:cubicBezTo>
                  <a:cubicBezTo>
                    <a:pt x="30968" y="997"/>
                    <a:pt x="29434" y="2317"/>
                    <a:pt x="27128" y="3225"/>
                  </a:cubicBezTo>
                  <a:cubicBezTo>
                    <a:pt x="25641" y="3814"/>
                    <a:pt x="24999" y="5371"/>
                    <a:pt x="24881" y="5924"/>
                  </a:cubicBezTo>
                  <a:cubicBezTo>
                    <a:pt x="24875" y="5930"/>
                    <a:pt x="24875" y="5941"/>
                    <a:pt x="24875" y="5954"/>
                  </a:cubicBezTo>
                  <a:lnTo>
                    <a:pt x="24875" y="7351"/>
                  </a:lnTo>
                  <a:lnTo>
                    <a:pt x="23644" y="7077"/>
                  </a:lnTo>
                  <a:cubicBezTo>
                    <a:pt x="23002" y="6934"/>
                    <a:pt x="22368" y="6863"/>
                    <a:pt x="21743" y="6863"/>
                  </a:cubicBezTo>
                  <a:cubicBezTo>
                    <a:pt x="17255" y="6863"/>
                    <a:pt x="13445" y="10363"/>
                    <a:pt x="13077" y="14840"/>
                  </a:cubicBezTo>
                  <a:lnTo>
                    <a:pt x="13000" y="15743"/>
                  </a:lnTo>
                  <a:lnTo>
                    <a:pt x="12097" y="15767"/>
                  </a:lnTo>
                  <a:cubicBezTo>
                    <a:pt x="7347" y="15898"/>
                    <a:pt x="3632" y="19714"/>
                    <a:pt x="3632" y="24463"/>
                  </a:cubicBezTo>
                  <a:cubicBezTo>
                    <a:pt x="3632" y="25157"/>
                    <a:pt x="3728" y="25883"/>
                    <a:pt x="3912" y="26614"/>
                  </a:cubicBezTo>
                  <a:lnTo>
                    <a:pt x="4079" y="27274"/>
                  </a:lnTo>
                  <a:lnTo>
                    <a:pt x="3531" y="27678"/>
                  </a:lnTo>
                  <a:cubicBezTo>
                    <a:pt x="1291" y="29342"/>
                    <a:pt x="1" y="31892"/>
                    <a:pt x="1" y="34667"/>
                  </a:cubicBezTo>
                  <a:cubicBezTo>
                    <a:pt x="1" y="37431"/>
                    <a:pt x="1279" y="39970"/>
                    <a:pt x="3508" y="41633"/>
                  </a:cubicBezTo>
                  <a:lnTo>
                    <a:pt x="4049" y="42038"/>
                  </a:lnTo>
                  <a:lnTo>
                    <a:pt x="3888" y="42686"/>
                  </a:lnTo>
                  <a:cubicBezTo>
                    <a:pt x="3716" y="43393"/>
                    <a:pt x="3632" y="44082"/>
                    <a:pt x="3632" y="44754"/>
                  </a:cubicBezTo>
                  <a:cubicBezTo>
                    <a:pt x="3632" y="49235"/>
                    <a:pt x="6985" y="52956"/>
                    <a:pt x="11437" y="53407"/>
                  </a:cubicBezTo>
                  <a:lnTo>
                    <a:pt x="11812" y="53450"/>
                  </a:lnTo>
                  <a:lnTo>
                    <a:pt x="12073" y="53722"/>
                  </a:lnTo>
                  <a:cubicBezTo>
                    <a:pt x="12358" y="54026"/>
                    <a:pt x="12625" y="54299"/>
                    <a:pt x="12882" y="54548"/>
                  </a:cubicBezTo>
                  <a:lnTo>
                    <a:pt x="13118" y="54781"/>
                  </a:lnTo>
                  <a:lnTo>
                    <a:pt x="13173" y="55107"/>
                  </a:lnTo>
                  <a:cubicBezTo>
                    <a:pt x="13886" y="59304"/>
                    <a:pt x="17488" y="62352"/>
                    <a:pt x="21743" y="62352"/>
                  </a:cubicBezTo>
                  <a:cubicBezTo>
                    <a:pt x="22368" y="62352"/>
                    <a:pt x="23002" y="62281"/>
                    <a:pt x="23644" y="62138"/>
                  </a:cubicBezTo>
                  <a:lnTo>
                    <a:pt x="24875" y="61859"/>
                  </a:lnTo>
                  <a:lnTo>
                    <a:pt x="24875" y="63262"/>
                  </a:lnTo>
                  <a:cubicBezTo>
                    <a:pt x="24875" y="63268"/>
                    <a:pt x="24875" y="63280"/>
                    <a:pt x="24881" y="63292"/>
                  </a:cubicBezTo>
                  <a:cubicBezTo>
                    <a:pt x="24999" y="63839"/>
                    <a:pt x="25641" y="65402"/>
                    <a:pt x="27128" y="65984"/>
                  </a:cubicBezTo>
                  <a:cubicBezTo>
                    <a:pt x="29434" y="66894"/>
                    <a:pt x="30968" y="68219"/>
                    <a:pt x="31854" y="69169"/>
                  </a:cubicBezTo>
                  <a:cubicBezTo>
                    <a:pt x="31877" y="69199"/>
                    <a:pt x="31918" y="69218"/>
                    <a:pt x="31961" y="69218"/>
                  </a:cubicBezTo>
                  <a:cubicBezTo>
                    <a:pt x="32002" y="69218"/>
                    <a:pt x="32038" y="69199"/>
                    <a:pt x="32068" y="69169"/>
                  </a:cubicBezTo>
                  <a:cubicBezTo>
                    <a:pt x="32946" y="68219"/>
                    <a:pt x="34486" y="66894"/>
                    <a:pt x="36792" y="65984"/>
                  </a:cubicBezTo>
                  <a:cubicBezTo>
                    <a:pt x="38273" y="65396"/>
                    <a:pt x="38915" y="63844"/>
                    <a:pt x="39039" y="63292"/>
                  </a:cubicBezTo>
                  <a:lnTo>
                    <a:pt x="39039" y="63262"/>
                  </a:lnTo>
                  <a:lnTo>
                    <a:pt x="39039" y="61859"/>
                  </a:lnTo>
                  <a:lnTo>
                    <a:pt x="40276" y="62138"/>
                  </a:lnTo>
                  <a:cubicBezTo>
                    <a:pt x="40912" y="62281"/>
                    <a:pt x="41554" y="62352"/>
                    <a:pt x="42171" y="62352"/>
                  </a:cubicBezTo>
                  <a:cubicBezTo>
                    <a:pt x="46427" y="62352"/>
                    <a:pt x="50034" y="59304"/>
                    <a:pt x="50742" y="55107"/>
                  </a:cubicBezTo>
                  <a:lnTo>
                    <a:pt x="50802" y="54781"/>
                  </a:lnTo>
                  <a:lnTo>
                    <a:pt x="51033" y="54548"/>
                  </a:lnTo>
                  <a:cubicBezTo>
                    <a:pt x="51295" y="54299"/>
                    <a:pt x="51562" y="54026"/>
                    <a:pt x="51841" y="53722"/>
                  </a:cubicBezTo>
                  <a:lnTo>
                    <a:pt x="52102" y="53450"/>
                  </a:lnTo>
                  <a:lnTo>
                    <a:pt x="52478" y="53407"/>
                  </a:lnTo>
                  <a:cubicBezTo>
                    <a:pt x="56930" y="52956"/>
                    <a:pt x="60288" y="49235"/>
                    <a:pt x="60288" y="44754"/>
                  </a:cubicBezTo>
                  <a:cubicBezTo>
                    <a:pt x="60288" y="44082"/>
                    <a:pt x="60198" y="43386"/>
                    <a:pt x="60032" y="42686"/>
                  </a:cubicBezTo>
                  <a:lnTo>
                    <a:pt x="59871" y="42038"/>
                  </a:lnTo>
                  <a:lnTo>
                    <a:pt x="60406" y="41633"/>
                  </a:lnTo>
                  <a:cubicBezTo>
                    <a:pt x="62636" y="39970"/>
                    <a:pt x="63914" y="37431"/>
                    <a:pt x="63914" y="34667"/>
                  </a:cubicBezTo>
                  <a:cubicBezTo>
                    <a:pt x="63914" y="31892"/>
                    <a:pt x="62630" y="29342"/>
                    <a:pt x="60383" y="27678"/>
                  </a:cubicBezTo>
                  <a:lnTo>
                    <a:pt x="59835" y="27274"/>
                  </a:lnTo>
                  <a:lnTo>
                    <a:pt x="60008" y="26614"/>
                  </a:lnTo>
                  <a:cubicBezTo>
                    <a:pt x="60192" y="25883"/>
                    <a:pt x="60288" y="25157"/>
                    <a:pt x="60288" y="24463"/>
                  </a:cubicBezTo>
                  <a:cubicBezTo>
                    <a:pt x="60288" y="19714"/>
                    <a:pt x="56567" y="15898"/>
                    <a:pt x="51824" y="15767"/>
                  </a:cubicBezTo>
                  <a:lnTo>
                    <a:pt x="50914" y="15743"/>
                  </a:lnTo>
                  <a:lnTo>
                    <a:pt x="50837" y="14840"/>
                  </a:lnTo>
                  <a:cubicBezTo>
                    <a:pt x="50469" y="10363"/>
                    <a:pt x="46665" y="6863"/>
                    <a:pt x="42171" y="6863"/>
                  </a:cubicBezTo>
                  <a:cubicBezTo>
                    <a:pt x="41554" y="6863"/>
                    <a:pt x="40912" y="6934"/>
                    <a:pt x="40276" y="7077"/>
                  </a:cubicBezTo>
                  <a:lnTo>
                    <a:pt x="39039" y="7351"/>
                  </a:lnTo>
                  <a:lnTo>
                    <a:pt x="39039" y="5954"/>
                  </a:lnTo>
                  <a:lnTo>
                    <a:pt x="39039" y="5924"/>
                  </a:lnTo>
                  <a:cubicBezTo>
                    <a:pt x="38915" y="5371"/>
                    <a:pt x="38273" y="3814"/>
                    <a:pt x="36792" y="3225"/>
                  </a:cubicBezTo>
                  <a:cubicBezTo>
                    <a:pt x="34486" y="2317"/>
                    <a:pt x="32946" y="997"/>
                    <a:pt x="32068" y="46"/>
                  </a:cubicBezTo>
                  <a:cubicBezTo>
                    <a:pt x="32041" y="16"/>
                    <a:pt x="32000" y="1"/>
                    <a:pt x="319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7" name="Google Shape;2527;p28"/>
          <p:cNvSpPr txBox="1">
            <a:spLocks noGrp="1"/>
          </p:cNvSpPr>
          <p:nvPr>
            <p:ph type="ctrTitle"/>
          </p:nvPr>
        </p:nvSpPr>
        <p:spPr>
          <a:xfrm>
            <a:off x="2929050" y="1315959"/>
            <a:ext cx="3285900" cy="228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accent2"/>
                </a:solidFill>
              </a:rPr>
              <a:t>M</a:t>
            </a:r>
            <a:r>
              <a:rPr lang="en" sz="3200" dirty="0">
                <a:solidFill>
                  <a:schemeClr val="accent2"/>
                </a:solidFill>
              </a:rPr>
              <a:t>emahami Muhammadiyah Sebagai Gerakan yang Berwatak Tajdid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2528" name="Google Shape;2528;p28"/>
          <p:cNvSpPr txBox="1">
            <a:spLocks noGrp="1"/>
          </p:cNvSpPr>
          <p:nvPr>
            <p:ph type="subTitle" idx="1"/>
          </p:nvPr>
        </p:nvSpPr>
        <p:spPr>
          <a:xfrm>
            <a:off x="3567150" y="3368471"/>
            <a:ext cx="2098200" cy="11733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Eka Azriel (201910340311250)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Rafi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(201910340311254)</a:t>
            </a:r>
            <a:endParaRPr dirty="0"/>
          </a:p>
        </p:txBody>
      </p:sp>
      <p:cxnSp>
        <p:nvCxnSpPr>
          <p:cNvPr id="2529" name="Google Shape;2529;p28"/>
          <p:cNvCxnSpPr/>
          <p:nvPr/>
        </p:nvCxnSpPr>
        <p:spPr>
          <a:xfrm>
            <a:off x="3611400" y="3463530"/>
            <a:ext cx="2009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2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2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3000"/>
                                        <p:tgtEl>
                                          <p:spTgt spid="2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7" grpId="0"/>
      <p:bldP spid="25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" name="Google Shape;2664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pengertian</a:t>
            </a:r>
            <a:endParaRPr dirty="0"/>
          </a:p>
        </p:txBody>
      </p:sp>
      <p:sp>
        <p:nvSpPr>
          <p:cNvPr id="2666" name="Google Shape;2666;p38"/>
          <p:cNvSpPr txBox="1"/>
          <p:nvPr/>
        </p:nvSpPr>
        <p:spPr>
          <a:xfrm>
            <a:off x="278099" y="2870063"/>
            <a:ext cx="2160300" cy="366300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accent2"/>
                </a:solidFill>
                <a:latin typeface="Philosopher"/>
                <a:ea typeface="Philosopher"/>
                <a:cs typeface="Philosopher"/>
                <a:sym typeface="Philosopher"/>
              </a:rPr>
              <a:t>tajdid</a:t>
            </a:r>
            <a:endParaRPr sz="2300" b="1" dirty="0">
              <a:solidFill>
                <a:schemeClr val="accent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sp>
        <p:nvSpPr>
          <p:cNvPr id="2669" name="Google Shape;2669;p38"/>
          <p:cNvSpPr txBox="1"/>
          <p:nvPr/>
        </p:nvSpPr>
        <p:spPr>
          <a:xfrm>
            <a:off x="5423839" y="1465295"/>
            <a:ext cx="1365521" cy="276661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purifikasi</a:t>
            </a:r>
            <a:endParaRPr sz="16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sp>
        <p:nvSpPr>
          <p:cNvPr id="2667" name="Google Shape;2667;p38"/>
          <p:cNvSpPr txBox="1"/>
          <p:nvPr/>
        </p:nvSpPr>
        <p:spPr>
          <a:xfrm>
            <a:off x="5401038" y="2169549"/>
            <a:ext cx="1365521" cy="276661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dinamisasi</a:t>
            </a:r>
            <a:endParaRPr sz="16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sp>
        <p:nvSpPr>
          <p:cNvPr id="2675" name="Google Shape;2675;p38"/>
          <p:cNvSpPr txBox="1"/>
          <p:nvPr/>
        </p:nvSpPr>
        <p:spPr>
          <a:xfrm>
            <a:off x="7295988" y="2290085"/>
            <a:ext cx="1406644" cy="276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teknologi</a:t>
            </a:r>
            <a:endParaRPr dirty="0">
              <a:solidFill>
                <a:schemeClr val="accent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677" name="Google Shape;2677;p38"/>
          <p:cNvSpPr txBox="1"/>
          <p:nvPr/>
        </p:nvSpPr>
        <p:spPr>
          <a:xfrm>
            <a:off x="7154457" y="1835072"/>
            <a:ext cx="1816288" cy="384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I</a:t>
            </a:r>
            <a:r>
              <a:rPr lang="en" dirty="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lmu pengetahuan</a:t>
            </a:r>
            <a:endParaRPr dirty="0">
              <a:solidFill>
                <a:schemeClr val="accent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673" name="Google Shape;2673;p38"/>
          <p:cNvSpPr txBox="1"/>
          <p:nvPr/>
        </p:nvSpPr>
        <p:spPr>
          <a:xfrm>
            <a:off x="7101549" y="1466760"/>
            <a:ext cx="1869196" cy="269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Tandhif Al-aqidah</a:t>
            </a:r>
            <a:endParaRPr dirty="0">
              <a:solidFill>
                <a:schemeClr val="accent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cxnSp>
        <p:nvCxnSpPr>
          <p:cNvPr id="2678" name="Google Shape;2678;p38"/>
          <p:cNvCxnSpPr/>
          <p:nvPr/>
        </p:nvCxnSpPr>
        <p:spPr>
          <a:xfrm>
            <a:off x="831800" y="1044025"/>
            <a:ext cx="2978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5BB3984E-427A-468E-80EE-E76956A9CD35}"/>
              </a:ext>
            </a:extLst>
          </p:cNvPr>
          <p:cNvCxnSpPr>
            <a:cxnSpLocks/>
          </p:cNvCxnSpPr>
          <p:nvPr/>
        </p:nvCxnSpPr>
        <p:spPr>
          <a:xfrm flipV="1">
            <a:off x="6743129" y="2022750"/>
            <a:ext cx="552859" cy="248962"/>
          </a:xfrm>
          <a:prstGeom prst="bentConnector3">
            <a:avLst>
              <a:gd name="adj1" fmla="val 47436"/>
            </a:avLst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7ADC20A4-3F60-4A1B-9286-A0320D40B733}"/>
              </a:ext>
            </a:extLst>
          </p:cNvPr>
          <p:cNvCxnSpPr>
            <a:cxnSpLocks/>
          </p:cNvCxnSpPr>
          <p:nvPr/>
        </p:nvCxnSpPr>
        <p:spPr>
          <a:xfrm>
            <a:off x="6789360" y="2269352"/>
            <a:ext cx="506628" cy="179216"/>
          </a:xfrm>
          <a:prstGeom prst="bentConnector3">
            <a:avLst>
              <a:gd name="adj1" fmla="val 40899"/>
            </a:avLst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6" name="Straight Arrow Connector 2655">
            <a:extLst>
              <a:ext uri="{FF2B5EF4-FFF2-40B4-BE49-F238E27FC236}">
                <a16:creationId xmlns:a16="http://schemas.microsoft.com/office/drawing/2014/main" id="{996C4A5B-8ED1-4CF7-97A0-C58BF6A06469}"/>
              </a:ext>
            </a:extLst>
          </p:cNvPr>
          <p:cNvCxnSpPr>
            <a:cxnSpLocks/>
            <a:stCxn id="2669" idx="3"/>
          </p:cNvCxnSpPr>
          <p:nvPr/>
        </p:nvCxnSpPr>
        <p:spPr>
          <a:xfrm>
            <a:off x="6789360" y="1603626"/>
            <a:ext cx="529429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8" name="Connector: Elbow 2657">
            <a:extLst>
              <a:ext uri="{FF2B5EF4-FFF2-40B4-BE49-F238E27FC236}">
                <a16:creationId xmlns:a16="http://schemas.microsoft.com/office/drawing/2014/main" id="{36C788DB-F0D9-43B1-A79B-167A0D465692}"/>
              </a:ext>
            </a:extLst>
          </p:cNvPr>
          <p:cNvCxnSpPr>
            <a:cxnSpLocks/>
            <a:stCxn id="2666" idx="3"/>
            <a:endCxn id="51" idx="1"/>
          </p:cNvCxnSpPr>
          <p:nvPr/>
        </p:nvCxnSpPr>
        <p:spPr>
          <a:xfrm flipV="1">
            <a:off x="2438399" y="1970894"/>
            <a:ext cx="829342" cy="1082319"/>
          </a:xfrm>
          <a:prstGeom prst="bentConnector3">
            <a:avLst>
              <a:gd name="adj1" fmla="val 50000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Google Shape;2669;p38">
            <a:extLst>
              <a:ext uri="{FF2B5EF4-FFF2-40B4-BE49-F238E27FC236}">
                <a16:creationId xmlns:a16="http://schemas.microsoft.com/office/drawing/2014/main" id="{CE29C8D6-C6DF-4EA0-95DC-685B1A6DF152}"/>
              </a:ext>
            </a:extLst>
          </p:cNvPr>
          <p:cNvSpPr txBox="1"/>
          <p:nvPr/>
        </p:nvSpPr>
        <p:spPr>
          <a:xfrm>
            <a:off x="3267741" y="1846413"/>
            <a:ext cx="1629070" cy="248962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muhammadiyah</a:t>
            </a:r>
            <a:endParaRPr sz="16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cxnSp>
        <p:nvCxnSpPr>
          <p:cNvPr id="2662" name="Connector: Elbow 2661">
            <a:extLst>
              <a:ext uri="{FF2B5EF4-FFF2-40B4-BE49-F238E27FC236}">
                <a16:creationId xmlns:a16="http://schemas.microsoft.com/office/drawing/2014/main" id="{A77C7953-7046-4C4C-91B5-EBBDDB426A93}"/>
              </a:ext>
            </a:extLst>
          </p:cNvPr>
          <p:cNvCxnSpPr>
            <a:cxnSpLocks/>
            <a:stCxn id="51" idx="3"/>
            <a:endCxn id="2669" idx="1"/>
          </p:cNvCxnSpPr>
          <p:nvPr/>
        </p:nvCxnSpPr>
        <p:spPr>
          <a:xfrm flipV="1">
            <a:off x="4896811" y="1603626"/>
            <a:ext cx="527028" cy="367268"/>
          </a:xfrm>
          <a:prstGeom prst="bentConnector3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0" name="Connector: Elbow 2679">
            <a:extLst>
              <a:ext uri="{FF2B5EF4-FFF2-40B4-BE49-F238E27FC236}">
                <a16:creationId xmlns:a16="http://schemas.microsoft.com/office/drawing/2014/main" id="{619B7522-4E1B-488B-811D-E547157D64D0}"/>
              </a:ext>
            </a:extLst>
          </p:cNvPr>
          <p:cNvCxnSpPr>
            <a:cxnSpLocks/>
            <a:stCxn id="51" idx="3"/>
            <a:endCxn id="2667" idx="1"/>
          </p:cNvCxnSpPr>
          <p:nvPr/>
        </p:nvCxnSpPr>
        <p:spPr>
          <a:xfrm>
            <a:off x="4896811" y="1970894"/>
            <a:ext cx="504227" cy="336986"/>
          </a:xfrm>
          <a:prstGeom prst="bentConnector3">
            <a:avLst>
              <a:gd name="adj1" fmla="val 53358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6" name="Connector: Elbow 2685">
            <a:extLst>
              <a:ext uri="{FF2B5EF4-FFF2-40B4-BE49-F238E27FC236}">
                <a16:creationId xmlns:a16="http://schemas.microsoft.com/office/drawing/2014/main" id="{191A549F-36BD-41E5-81A3-3B6317ADDC66}"/>
              </a:ext>
            </a:extLst>
          </p:cNvPr>
          <p:cNvCxnSpPr>
            <a:cxnSpLocks/>
            <a:stCxn id="2666" idx="3"/>
            <a:endCxn id="64" idx="1"/>
          </p:cNvCxnSpPr>
          <p:nvPr/>
        </p:nvCxnSpPr>
        <p:spPr>
          <a:xfrm>
            <a:off x="2438399" y="3053213"/>
            <a:ext cx="837384" cy="914400"/>
          </a:xfrm>
          <a:prstGeom prst="bentConnector3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Google Shape;2669;p38">
            <a:extLst>
              <a:ext uri="{FF2B5EF4-FFF2-40B4-BE49-F238E27FC236}">
                <a16:creationId xmlns:a16="http://schemas.microsoft.com/office/drawing/2014/main" id="{7318D7BC-6CD9-4FC7-B17F-EEDC1A3375EE}"/>
              </a:ext>
            </a:extLst>
          </p:cNvPr>
          <p:cNvSpPr txBox="1"/>
          <p:nvPr/>
        </p:nvSpPr>
        <p:spPr>
          <a:xfrm>
            <a:off x="3275783" y="3843132"/>
            <a:ext cx="1629070" cy="248962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bahasa</a:t>
            </a:r>
            <a:endParaRPr sz="16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sp>
        <p:nvSpPr>
          <p:cNvPr id="67" name="Google Shape;2669;p38">
            <a:extLst>
              <a:ext uri="{FF2B5EF4-FFF2-40B4-BE49-F238E27FC236}">
                <a16:creationId xmlns:a16="http://schemas.microsoft.com/office/drawing/2014/main" id="{721B274C-A950-4871-9153-B044513EFA63}"/>
              </a:ext>
            </a:extLst>
          </p:cNvPr>
          <p:cNvSpPr txBox="1"/>
          <p:nvPr/>
        </p:nvSpPr>
        <p:spPr>
          <a:xfrm>
            <a:off x="5423839" y="3152561"/>
            <a:ext cx="1365521" cy="276661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pembaharuan</a:t>
            </a:r>
            <a:endParaRPr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sp>
        <p:nvSpPr>
          <p:cNvPr id="68" name="Google Shape;2667;p38">
            <a:extLst>
              <a:ext uri="{FF2B5EF4-FFF2-40B4-BE49-F238E27FC236}">
                <a16:creationId xmlns:a16="http://schemas.microsoft.com/office/drawing/2014/main" id="{FB1CFEB1-945F-4A23-9643-B7ED9C1866B2}"/>
              </a:ext>
            </a:extLst>
          </p:cNvPr>
          <p:cNvSpPr txBox="1"/>
          <p:nvPr/>
        </p:nvSpPr>
        <p:spPr>
          <a:xfrm>
            <a:off x="5423839" y="4608560"/>
            <a:ext cx="1365521" cy="276661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pengembangan</a:t>
            </a:r>
            <a:endParaRPr sz="12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5F395F3F-303E-479F-9377-CA2684078A4E}"/>
              </a:ext>
            </a:extLst>
          </p:cNvPr>
          <p:cNvCxnSpPr>
            <a:stCxn id="64" idx="3"/>
            <a:endCxn id="68" idx="1"/>
          </p:cNvCxnSpPr>
          <p:nvPr/>
        </p:nvCxnSpPr>
        <p:spPr>
          <a:xfrm>
            <a:off x="4904853" y="3967613"/>
            <a:ext cx="518986" cy="779278"/>
          </a:xfrm>
          <a:prstGeom prst="bentConnector3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FBC3E3EA-73C2-48C8-8149-C3E8D3205318}"/>
              </a:ext>
            </a:extLst>
          </p:cNvPr>
          <p:cNvCxnSpPr>
            <a:cxnSpLocks/>
            <a:stCxn id="64" idx="3"/>
            <a:endCxn id="67" idx="1"/>
          </p:cNvCxnSpPr>
          <p:nvPr/>
        </p:nvCxnSpPr>
        <p:spPr>
          <a:xfrm flipV="1">
            <a:off x="4904853" y="3290892"/>
            <a:ext cx="518986" cy="676721"/>
          </a:xfrm>
          <a:prstGeom prst="bentConnector3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Google Shape;2667;p38">
            <a:extLst>
              <a:ext uri="{FF2B5EF4-FFF2-40B4-BE49-F238E27FC236}">
                <a16:creationId xmlns:a16="http://schemas.microsoft.com/office/drawing/2014/main" id="{0B976275-2402-448C-9B1C-2863F822F014}"/>
              </a:ext>
            </a:extLst>
          </p:cNvPr>
          <p:cNvSpPr txBox="1"/>
          <p:nvPr/>
        </p:nvSpPr>
        <p:spPr>
          <a:xfrm>
            <a:off x="5423838" y="3837652"/>
            <a:ext cx="1365521" cy="276661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pengingkatan</a:t>
            </a:r>
            <a:endParaRPr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A4EB55-D393-4F05-9F4D-AE4AB170BD84}"/>
              </a:ext>
            </a:extLst>
          </p:cNvPr>
          <p:cNvCxnSpPr>
            <a:stCxn id="64" idx="3"/>
            <a:endCxn id="76" idx="1"/>
          </p:cNvCxnSpPr>
          <p:nvPr/>
        </p:nvCxnSpPr>
        <p:spPr>
          <a:xfrm>
            <a:off x="4904853" y="3967613"/>
            <a:ext cx="518985" cy="837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" name="Google Shape;2664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2"/>
                </a:solidFill>
              </a:rPr>
              <a:t>M</a:t>
            </a:r>
            <a:r>
              <a:rPr lang="en" dirty="0">
                <a:solidFill>
                  <a:schemeClr val="accent2"/>
                </a:solidFill>
              </a:rPr>
              <a:t>odel tajdid</a:t>
            </a:r>
            <a:endParaRPr dirty="0"/>
          </a:p>
        </p:txBody>
      </p:sp>
      <p:sp>
        <p:nvSpPr>
          <p:cNvPr id="2666" name="Google Shape;2666;p38"/>
          <p:cNvSpPr txBox="1"/>
          <p:nvPr/>
        </p:nvSpPr>
        <p:spPr>
          <a:xfrm>
            <a:off x="3025850" y="1353975"/>
            <a:ext cx="2160300" cy="366300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accent2"/>
                </a:solidFill>
                <a:latin typeface="Philosopher"/>
                <a:ea typeface="Philosopher"/>
                <a:cs typeface="Philosopher"/>
                <a:sym typeface="Philosopher"/>
              </a:rPr>
              <a:t>tajdid</a:t>
            </a:r>
            <a:endParaRPr sz="2300" b="1" dirty="0">
              <a:solidFill>
                <a:schemeClr val="accent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cxnSp>
        <p:nvCxnSpPr>
          <p:cNvPr id="2678" name="Google Shape;2678;p38"/>
          <p:cNvCxnSpPr/>
          <p:nvPr/>
        </p:nvCxnSpPr>
        <p:spPr>
          <a:xfrm>
            <a:off x="831800" y="1044025"/>
            <a:ext cx="2978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58" name="Connector: Elbow 2657">
            <a:extLst>
              <a:ext uri="{FF2B5EF4-FFF2-40B4-BE49-F238E27FC236}">
                <a16:creationId xmlns:a16="http://schemas.microsoft.com/office/drawing/2014/main" id="{36C788DB-F0D9-43B1-A79B-167A0D465692}"/>
              </a:ext>
            </a:extLst>
          </p:cNvPr>
          <p:cNvCxnSpPr>
            <a:cxnSpLocks/>
            <a:stCxn id="2666" idx="2"/>
            <a:endCxn id="51" idx="0"/>
          </p:cNvCxnSpPr>
          <p:nvPr/>
        </p:nvCxnSpPr>
        <p:spPr>
          <a:xfrm rot="16200000" flipH="1">
            <a:off x="3328010" y="2498265"/>
            <a:ext cx="1555983" cy="2"/>
          </a:xfrm>
          <a:prstGeom prst="bentConnector3">
            <a:avLst>
              <a:gd name="adj1" fmla="val 50000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Google Shape;2669;p38">
            <a:extLst>
              <a:ext uri="{FF2B5EF4-FFF2-40B4-BE49-F238E27FC236}">
                <a16:creationId xmlns:a16="http://schemas.microsoft.com/office/drawing/2014/main" id="{CE29C8D6-C6DF-4EA0-95DC-685B1A6DF152}"/>
              </a:ext>
            </a:extLst>
          </p:cNvPr>
          <p:cNvSpPr txBox="1"/>
          <p:nvPr/>
        </p:nvSpPr>
        <p:spPr>
          <a:xfrm>
            <a:off x="2903696" y="3276258"/>
            <a:ext cx="2404611" cy="489636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Bidang</a:t>
            </a:r>
            <a:r>
              <a:rPr lang="en-US" sz="1600" b="1" dirty="0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 Pendidikan</a:t>
            </a:r>
            <a:endParaRPr sz="16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cxnSp>
        <p:nvCxnSpPr>
          <p:cNvPr id="2686" name="Connector: Elbow 2685">
            <a:extLst>
              <a:ext uri="{FF2B5EF4-FFF2-40B4-BE49-F238E27FC236}">
                <a16:creationId xmlns:a16="http://schemas.microsoft.com/office/drawing/2014/main" id="{191A549F-36BD-41E5-81A3-3B6317ADDC66}"/>
              </a:ext>
            </a:extLst>
          </p:cNvPr>
          <p:cNvCxnSpPr>
            <a:cxnSpLocks/>
            <a:stCxn id="2666" idx="2"/>
            <a:endCxn id="64" idx="0"/>
          </p:cNvCxnSpPr>
          <p:nvPr/>
        </p:nvCxnSpPr>
        <p:spPr>
          <a:xfrm rot="5400000">
            <a:off x="2023219" y="1161382"/>
            <a:ext cx="1523889" cy="2641675"/>
          </a:xfrm>
          <a:prstGeom prst="bentConnector3">
            <a:avLst>
              <a:gd name="adj1" fmla="val 50000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Google Shape;2669;p38">
            <a:extLst>
              <a:ext uri="{FF2B5EF4-FFF2-40B4-BE49-F238E27FC236}">
                <a16:creationId xmlns:a16="http://schemas.microsoft.com/office/drawing/2014/main" id="{7318D7BC-6CD9-4FC7-B17F-EEDC1A3375EE}"/>
              </a:ext>
            </a:extLst>
          </p:cNvPr>
          <p:cNvSpPr txBox="1"/>
          <p:nvPr/>
        </p:nvSpPr>
        <p:spPr>
          <a:xfrm>
            <a:off x="329383" y="3244164"/>
            <a:ext cx="2269883" cy="489635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Bidang</a:t>
            </a:r>
            <a:r>
              <a:rPr lang="en-US" sz="1600" b="1" dirty="0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 </a:t>
            </a: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keagamaan</a:t>
            </a:r>
            <a:endParaRPr sz="16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sp>
        <p:nvSpPr>
          <p:cNvPr id="57" name="Google Shape;2669;p38">
            <a:extLst>
              <a:ext uri="{FF2B5EF4-FFF2-40B4-BE49-F238E27FC236}">
                <a16:creationId xmlns:a16="http://schemas.microsoft.com/office/drawing/2014/main" id="{3042DD07-2C6D-466A-8D29-41222F481D6B}"/>
              </a:ext>
            </a:extLst>
          </p:cNvPr>
          <p:cNvSpPr txBox="1"/>
          <p:nvPr/>
        </p:nvSpPr>
        <p:spPr>
          <a:xfrm>
            <a:off x="5673746" y="3259327"/>
            <a:ext cx="2269883" cy="489635"/>
          </a:xfrm>
          <a:prstGeom prst="rect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Bidang</a:t>
            </a:r>
            <a:r>
              <a:rPr lang="en-US" sz="1600" b="1" dirty="0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 </a:t>
            </a:r>
            <a:r>
              <a:rPr lang="en-US" sz="1600" b="1" dirty="0" err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rPr>
              <a:t>kemasyarakatan</a:t>
            </a:r>
            <a:endParaRPr sz="1600" b="1" dirty="0">
              <a:solidFill>
                <a:schemeClr val="dk2"/>
              </a:solidFill>
              <a:latin typeface="Philosopher"/>
              <a:ea typeface="Philosopher"/>
              <a:cs typeface="Philosopher"/>
              <a:sym typeface="Philosopher"/>
            </a:endParaRPr>
          </a:p>
        </p:txBody>
      </p: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D34B69E6-6321-44D9-B42F-8BE99C3E5C8D}"/>
              </a:ext>
            </a:extLst>
          </p:cNvPr>
          <p:cNvCxnSpPr>
            <a:cxnSpLocks/>
            <a:stCxn id="2666" idx="2"/>
            <a:endCxn id="57" idx="0"/>
          </p:cNvCxnSpPr>
          <p:nvPr/>
        </p:nvCxnSpPr>
        <p:spPr>
          <a:xfrm rot="16200000" flipH="1">
            <a:off x="4687818" y="1138457"/>
            <a:ext cx="1539052" cy="2702688"/>
          </a:xfrm>
          <a:prstGeom prst="bentConnector3">
            <a:avLst>
              <a:gd name="adj1" fmla="val 49450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10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" name="Google Shape;2689;p40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Bidang keagamaan</a:t>
            </a:r>
            <a:endParaRPr dirty="0"/>
          </a:p>
        </p:txBody>
      </p:sp>
      <p:cxnSp>
        <p:nvCxnSpPr>
          <p:cNvPr id="2702" name="Google Shape;2702;p40"/>
          <p:cNvCxnSpPr>
            <a:cxnSpLocks/>
          </p:cNvCxnSpPr>
          <p:nvPr/>
        </p:nvCxnSpPr>
        <p:spPr>
          <a:xfrm>
            <a:off x="831800" y="1044025"/>
            <a:ext cx="3528533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3E5B29DC-8B8F-4071-BEB6-6FE96EB5EAC5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831801" y="1261533"/>
            <a:ext cx="6720466" cy="319193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dirty="0" err="1"/>
              <a:t>Pembaharuan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penemuan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abadi</a:t>
            </a:r>
            <a:r>
              <a:rPr lang="en-US" dirty="0"/>
              <a:t>, yang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, </a:t>
            </a:r>
            <a:r>
              <a:rPr lang="en-US" dirty="0" err="1"/>
              <a:t>linkungan</a:t>
            </a:r>
            <a:r>
              <a:rPr lang="en-US" dirty="0"/>
              <a:t>, </a:t>
            </a:r>
            <a:r>
              <a:rPr lang="en-US" dirty="0" err="1"/>
              <a:t>situasi</a:t>
            </a:r>
            <a:r>
              <a:rPr lang="en-US" dirty="0"/>
              <a:t>, dan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dasar-dasar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dan </a:t>
            </a:r>
            <a:r>
              <a:rPr lang="en-US" dirty="0" err="1"/>
              <a:t>tertutup</a:t>
            </a:r>
            <a:r>
              <a:rPr lang="en-US" dirty="0"/>
              <a:t> oleh </a:t>
            </a:r>
            <a:r>
              <a:rPr lang="en-US" dirty="0" err="1"/>
              <a:t>kebiasaan</a:t>
            </a:r>
            <a:r>
              <a:rPr lang="en-US" dirty="0"/>
              <a:t> dan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lain.</a:t>
            </a:r>
          </a:p>
          <a:p>
            <a:pPr>
              <a:lnSpc>
                <a:spcPct val="150000"/>
              </a:lnSpc>
            </a:pPr>
            <a:r>
              <a:rPr lang="en-US" dirty="0"/>
              <a:t>	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pembaharuan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memurnikan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dan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keasliannya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" name="Google Shape;2689;p40"/>
          <p:cNvSpPr txBox="1">
            <a:spLocks noGrp="1"/>
          </p:cNvSpPr>
          <p:nvPr>
            <p:ph type="title" idx="15"/>
          </p:nvPr>
        </p:nvSpPr>
        <p:spPr>
          <a:xfrm>
            <a:off x="831800" y="40368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U</a:t>
            </a:r>
            <a:r>
              <a:rPr lang="en" sz="1800" dirty="0"/>
              <a:t>saha pemurnian dalam bidang keagamaan</a:t>
            </a:r>
            <a:endParaRPr sz="1800" dirty="0"/>
          </a:p>
        </p:txBody>
      </p:sp>
      <p:cxnSp>
        <p:nvCxnSpPr>
          <p:cNvPr id="2702" name="Google Shape;2702;p40"/>
          <p:cNvCxnSpPr>
            <a:cxnSpLocks/>
          </p:cNvCxnSpPr>
          <p:nvPr/>
        </p:nvCxnSpPr>
        <p:spPr>
          <a:xfrm>
            <a:off x="831800" y="1044025"/>
            <a:ext cx="3528533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3E5B29DC-8B8F-4071-BEB6-6FE96EB5EAC5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831800" y="1261533"/>
            <a:ext cx="6965999" cy="3361267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kiblat</a:t>
            </a:r>
            <a:r>
              <a:rPr lang="en-US" dirty="0"/>
              <a:t> </a:t>
            </a:r>
            <a:r>
              <a:rPr lang="en-US" dirty="0" err="1"/>
              <a:t>sholat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astronomi</a:t>
            </a:r>
            <a:r>
              <a:rPr lang="en-US" dirty="0"/>
              <a:t> (</a:t>
            </a:r>
            <a:r>
              <a:rPr lang="en-US" dirty="0" err="1"/>
              <a:t>hisab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puasa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sholat</a:t>
            </a:r>
            <a:r>
              <a:rPr lang="en-US" dirty="0"/>
              <a:t> </a:t>
            </a:r>
            <a:r>
              <a:rPr lang="en-US" dirty="0" err="1"/>
              <a:t>berjamaah</a:t>
            </a:r>
            <a:r>
              <a:rPr lang="en-US" dirty="0"/>
              <a:t> di </a:t>
            </a:r>
            <a:r>
              <a:rPr lang="en-US" dirty="0" err="1"/>
              <a:t>lapangan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pada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raya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Pengumpulan</a:t>
            </a:r>
            <a:r>
              <a:rPr lang="en-US" dirty="0"/>
              <a:t> dan </a:t>
            </a:r>
            <a:r>
              <a:rPr lang="en-US" dirty="0" err="1"/>
              <a:t>pembagian</a:t>
            </a:r>
            <a:r>
              <a:rPr lang="en-US" dirty="0"/>
              <a:t> zakat fitrah dan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qurban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Penyederhanaan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dan </a:t>
            </a:r>
            <a:r>
              <a:rPr lang="en-US" dirty="0" err="1"/>
              <a:t>iibadah</a:t>
            </a:r>
            <a:r>
              <a:rPr lang="en-US" dirty="0"/>
              <a:t> pada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kelahiran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Penyederhanaan</a:t>
            </a:r>
            <a:r>
              <a:rPr lang="en-US" dirty="0"/>
              <a:t> </a:t>
            </a:r>
            <a:r>
              <a:rPr lang="en-US" dirty="0" err="1"/>
              <a:t>makam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berziarah</a:t>
            </a:r>
            <a:r>
              <a:rPr lang="en-US" dirty="0"/>
              <a:t> ke </a:t>
            </a:r>
            <a:r>
              <a:rPr lang="en-US" dirty="0" err="1"/>
              <a:t>makam-makam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Membersihkan</a:t>
            </a:r>
            <a:r>
              <a:rPr lang="en-US" dirty="0"/>
              <a:t> </a:t>
            </a:r>
            <a:r>
              <a:rPr lang="en-US" dirty="0" err="1"/>
              <a:t>anggapan</a:t>
            </a:r>
            <a:r>
              <a:rPr lang="en-US" dirty="0"/>
              <a:t> </a:t>
            </a:r>
            <a:r>
              <a:rPr lang="en-US" dirty="0" err="1"/>
              <a:t>berkah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ghaib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kerudung</a:t>
            </a:r>
            <a:r>
              <a:rPr lang="en-US" dirty="0"/>
              <a:t>/hijab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wanita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87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" name="Google Shape;2689;p40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Bidang Pendidikan</a:t>
            </a:r>
            <a:endParaRPr dirty="0"/>
          </a:p>
        </p:txBody>
      </p:sp>
      <p:cxnSp>
        <p:nvCxnSpPr>
          <p:cNvPr id="2702" name="Google Shape;2702;p40"/>
          <p:cNvCxnSpPr>
            <a:cxnSpLocks/>
          </p:cNvCxnSpPr>
          <p:nvPr/>
        </p:nvCxnSpPr>
        <p:spPr>
          <a:xfrm>
            <a:off x="831800" y="1044025"/>
            <a:ext cx="3528533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3E5B29DC-8B8F-4071-BEB6-6FE96EB5EAC5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831801" y="1261534"/>
            <a:ext cx="6720466" cy="15663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	Pendidikan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sangat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Pendidikanlah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disebar</a:t>
            </a:r>
            <a:r>
              <a:rPr lang="en-US" dirty="0"/>
              <a:t> </a:t>
            </a:r>
            <a:r>
              <a:rPr lang="en-US" dirty="0" err="1"/>
              <a:t>luaskan.pembaruan</a:t>
            </a:r>
            <a:r>
              <a:rPr lang="en-US" dirty="0"/>
              <a:t> pada </a:t>
            </a:r>
            <a:r>
              <a:rPr lang="en-US" dirty="0" err="1"/>
              <a:t>bidang</a:t>
            </a:r>
            <a:r>
              <a:rPr lang="en-US" dirty="0"/>
              <a:t> Pendidikan </a:t>
            </a:r>
            <a:r>
              <a:rPr lang="en-US" dirty="0" err="1"/>
              <a:t>meliputicita-cita</a:t>
            </a:r>
            <a:r>
              <a:rPr lang="en-US" dirty="0"/>
              <a:t> dan </a:t>
            </a:r>
            <a:r>
              <a:rPr lang="en-US" dirty="0" err="1"/>
              <a:t>segi</a:t>
            </a:r>
            <a:r>
              <a:rPr lang="en-US" dirty="0"/>
              <a:t> Teknik </a:t>
            </a:r>
            <a:r>
              <a:rPr lang="en-US" dirty="0" err="1"/>
              <a:t>pengajaran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1201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" name="Google Shape;2689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Bidang Kemasyarakatan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B29DC-8B8F-4071-BEB6-6FE96EB5EAC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31800" y="1312863"/>
            <a:ext cx="6719888" cy="3190875"/>
          </a:xfrm>
        </p:spPr>
        <p:txBody>
          <a:bodyPr/>
          <a:lstStyle/>
          <a:p>
            <a:pPr marL="139700" indent="0">
              <a:lnSpc>
                <a:spcPct val="150000"/>
              </a:lnSpc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Muhammadiyah </a:t>
            </a:r>
            <a:r>
              <a:rPr lang="en-US" dirty="0" err="1"/>
              <a:t>mendirikan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poliklinik</a:t>
            </a:r>
            <a:r>
              <a:rPr lang="en-US" dirty="0"/>
              <a:t>, </a:t>
            </a:r>
            <a:r>
              <a:rPr lang="en-US" dirty="0" err="1"/>
              <a:t>panti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,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singgah</a:t>
            </a:r>
            <a:r>
              <a:rPr lang="en-US" dirty="0"/>
              <a:t>, </a:t>
            </a:r>
            <a:r>
              <a:rPr lang="en-US" dirty="0" err="1"/>
              <a:t>panti</a:t>
            </a:r>
            <a:r>
              <a:rPr lang="en-US" dirty="0"/>
              <a:t> </a:t>
            </a:r>
            <a:r>
              <a:rPr lang="en-US" dirty="0" err="1"/>
              <a:t>jompo</a:t>
            </a:r>
            <a:r>
              <a:rPr lang="en-US" dirty="0"/>
              <a:t>,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posyandu</a:t>
            </a:r>
            <a:r>
              <a:rPr lang="en-US" dirty="0"/>
              <a:t> </a:t>
            </a:r>
            <a:r>
              <a:rPr lang="en-US" dirty="0" err="1"/>
              <a:t>lansia</a:t>
            </a:r>
            <a:r>
              <a:rPr lang="en-US" dirty="0"/>
              <a:t>. Usaha </a:t>
            </a:r>
            <a:r>
              <a:rPr lang="en-US" dirty="0" err="1"/>
              <a:t>pembaruan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didirikannya</a:t>
            </a:r>
            <a:r>
              <a:rPr lang="en-US" dirty="0"/>
              <a:t> PKO (</a:t>
            </a:r>
            <a:r>
              <a:rPr lang="en-US" dirty="0" err="1"/>
              <a:t>Pertolongan</a:t>
            </a:r>
            <a:r>
              <a:rPr lang="en-US" dirty="0"/>
              <a:t> </a:t>
            </a:r>
            <a:r>
              <a:rPr lang="en-US" dirty="0" err="1"/>
              <a:t>Kesengssaraan</a:t>
            </a:r>
            <a:r>
              <a:rPr lang="en-US" dirty="0"/>
              <a:t> </a:t>
            </a:r>
            <a:r>
              <a:rPr lang="en-US" dirty="0" err="1"/>
              <a:t>Oemoem</a:t>
            </a:r>
            <a:r>
              <a:rPr lang="en-US" dirty="0"/>
              <a:t>).</a:t>
            </a:r>
          </a:p>
          <a:p>
            <a:pPr marL="139700" indent="0">
              <a:lnSpc>
                <a:spcPct val="150000"/>
              </a:lnSpc>
              <a:buNone/>
            </a:pPr>
            <a:r>
              <a:rPr lang="en-US" dirty="0" err="1"/>
              <a:t>Pembaharuan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didasari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ilham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al-</a:t>
            </a:r>
            <a:r>
              <a:rPr lang="en-US" dirty="0" err="1"/>
              <a:t>ma’un</a:t>
            </a:r>
            <a:r>
              <a:rPr lang="en-US" dirty="0"/>
              <a:t> (QS. </a:t>
            </a:r>
            <a:r>
              <a:rPr lang="en-US"/>
              <a:t>107 : 1-7)</a:t>
            </a:r>
            <a:endParaRPr lang="en-US" dirty="0"/>
          </a:p>
        </p:txBody>
      </p:sp>
      <p:cxnSp>
        <p:nvCxnSpPr>
          <p:cNvPr id="2702" name="Google Shape;2702;p40"/>
          <p:cNvCxnSpPr>
            <a:cxnSpLocks/>
          </p:cNvCxnSpPr>
          <p:nvPr/>
        </p:nvCxnSpPr>
        <p:spPr>
          <a:xfrm>
            <a:off x="831800" y="1044025"/>
            <a:ext cx="3528533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621986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4" name="Google Shape;3024;p51"/>
          <p:cNvSpPr txBox="1">
            <a:spLocks noGrp="1"/>
          </p:cNvSpPr>
          <p:nvPr>
            <p:ph type="ctrTitle"/>
          </p:nvPr>
        </p:nvSpPr>
        <p:spPr>
          <a:xfrm>
            <a:off x="2429999" y="1728239"/>
            <a:ext cx="4284000" cy="63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Syukron </a:t>
            </a:r>
            <a:endParaRPr dirty="0"/>
          </a:p>
        </p:txBody>
      </p:sp>
      <p:cxnSp>
        <p:nvCxnSpPr>
          <p:cNvPr id="3038" name="Google Shape;3038;p51"/>
          <p:cNvCxnSpPr/>
          <p:nvPr/>
        </p:nvCxnSpPr>
        <p:spPr>
          <a:xfrm>
            <a:off x="3214649" y="1728239"/>
            <a:ext cx="2714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Google Shape;3038;p51">
            <a:extLst>
              <a:ext uri="{FF2B5EF4-FFF2-40B4-BE49-F238E27FC236}">
                <a16:creationId xmlns:a16="http://schemas.microsoft.com/office/drawing/2014/main" id="{90D1A62C-315E-43D4-B911-93C6389D4BFD}"/>
              </a:ext>
            </a:extLst>
          </p:cNvPr>
          <p:cNvCxnSpPr/>
          <p:nvPr/>
        </p:nvCxnSpPr>
        <p:spPr>
          <a:xfrm>
            <a:off x="3214931" y="2485392"/>
            <a:ext cx="2714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DCECFD0F-BE74-4C55-A019-AEE201288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1110" y="3287083"/>
            <a:ext cx="3901778" cy="8916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slamic History Thesis by Slidesgo">
  <a:themeElements>
    <a:clrScheme name="Simple Light">
      <a:dk1>
        <a:srgbClr val="191919"/>
      </a:dk1>
      <a:lt1>
        <a:srgbClr val="FFFFFF"/>
      </a:lt1>
      <a:dk2>
        <a:srgbClr val="419CA9"/>
      </a:dk2>
      <a:lt2>
        <a:srgbClr val="EBE9E5"/>
      </a:lt2>
      <a:accent1>
        <a:srgbClr val="90775D"/>
      </a:accent1>
      <a:accent2>
        <a:srgbClr val="11516D"/>
      </a:accent2>
      <a:accent3>
        <a:srgbClr val="CCCAC7"/>
      </a:accent3>
      <a:accent4>
        <a:srgbClr val="FFFFFF"/>
      </a:accent4>
      <a:accent5>
        <a:srgbClr val="FFFFFF"/>
      </a:accent5>
      <a:accent6>
        <a:srgbClr val="FFFFFF"/>
      </a:accent6>
      <a:hlink>
        <a:srgbClr val="90775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255</Words>
  <Application>Microsoft Office PowerPoint</Application>
  <PresentationFormat>On-screen Show (16:9)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Manrope</vt:lpstr>
      <vt:lpstr>Arial</vt:lpstr>
      <vt:lpstr>Philosopher</vt:lpstr>
      <vt:lpstr>Islamic History Thesis by Slidesgo</vt:lpstr>
      <vt:lpstr>Memahami Muhammadiyah Sebagai Gerakan yang Berwatak Tajdid</vt:lpstr>
      <vt:lpstr>pengertian</vt:lpstr>
      <vt:lpstr>Model tajdid</vt:lpstr>
      <vt:lpstr>Bidang keagamaan</vt:lpstr>
      <vt:lpstr>Usaha pemurnian dalam bidang keagamaan</vt:lpstr>
      <vt:lpstr>Bidang Pendidikan</vt:lpstr>
      <vt:lpstr>Bidang Kemasyarakatan</vt:lpstr>
      <vt:lpstr>Syukron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Muhammadiyah Sebagai Gerakan yang Berwatak Tajdid</dc:title>
  <dc:creator>LENOVO</dc:creator>
  <cp:lastModifiedBy>deaapriliacantika@gmail.com</cp:lastModifiedBy>
  <cp:revision>4</cp:revision>
  <dcterms:modified xsi:type="dcterms:W3CDTF">2021-11-30T03:46:02Z</dcterms:modified>
</cp:coreProperties>
</file>