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10"/>
  </p:notesMasterIdLst>
  <p:sldIdLst>
    <p:sldId id="256" r:id="rId2"/>
    <p:sldId id="266" r:id="rId3"/>
    <p:sldId id="283" r:id="rId4"/>
    <p:sldId id="268" r:id="rId5"/>
    <p:sldId id="284" r:id="rId6"/>
    <p:sldId id="285" r:id="rId7"/>
    <p:sldId id="286" r:id="rId8"/>
    <p:sldId id="279" r:id="rId9"/>
  </p:sldIdLst>
  <p:sldSz cx="9144000" cy="5143500" type="screen16x9"/>
  <p:notesSz cx="6858000" cy="9144000"/>
  <p:embeddedFontLst>
    <p:embeddedFont>
      <p:font typeface="Manrope" panose="020B0604020202020204" charset="0"/>
      <p:regular r:id="rId11"/>
      <p:bold r:id="rId12"/>
    </p:embeddedFont>
    <p:embeddedFont>
      <p:font typeface="Philosopher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ji rokib" initials="ar" lastIdx="1" clrIdx="0">
    <p:extLst>
      <p:ext uri="{19B8F6BF-5375-455C-9EA6-DF929625EA0E}">
        <p15:presenceInfo xmlns:p15="http://schemas.microsoft.com/office/powerpoint/2012/main" userId="a55467d10b2da7a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5B45B8C-CABA-491F-984C-D60289FD67BC}">
  <a:tblStyle styleId="{B5B45B8C-CABA-491F-984C-D60289FD67B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5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1" name="Google Shape;25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2" name="Google Shape;25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1" name="Google Shape;2661;geeba8967d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2" name="Google Shape;2662;geeba8967d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1" name="Google Shape;2661;geeba8967d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2" name="Google Shape;2662;geeba8967d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04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6" name="Google Shape;2686;ge4b7ac326b_0_2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7" name="Google Shape;2687;ge4b7ac326b_0_2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6" name="Google Shape;2686;ge4b7ac326b_0_2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7" name="Google Shape;2687;ge4b7ac326b_0_2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7438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6" name="Google Shape;2686;ge4b7ac326b_0_2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7" name="Google Shape;2687;ge4b7ac326b_0_2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3974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6" name="Google Shape;2686;ge4b7ac326b_0_2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7" name="Google Shape;2687;ge4b7ac326b_0_2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9745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1" name="Google Shape;3021;ge4b7ac326b_0_4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2" name="Google Shape;3022;ge4b7ac326b_0_4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333623" y="153443"/>
            <a:ext cx="762954" cy="763070"/>
            <a:chOff x="940300" y="793900"/>
            <a:chExt cx="1313400" cy="1313600"/>
          </a:xfrm>
        </p:grpSpPr>
        <p:sp>
          <p:nvSpPr>
            <p:cNvPr id="10" name="Google Shape;10;p2"/>
            <p:cNvSpPr/>
            <p:nvPr/>
          </p:nvSpPr>
          <p:spPr>
            <a:xfrm>
              <a:off x="1381450" y="1392600"/>
              <a:ext cx="164375" cy="116350"/>
            </a:xfrm>
            <a:custGeom>
              <a:avLst/>
              <a:gdLst/>
              <a:ahLst/>
              <a:cxnLst/>
              <a:rect l="l" t="t" r="r" b="b"/>
              <a:pathLst>
                <a:path w="6575" h="4654" extrusionOk="0">
                  <a:moveTo>
                    <a:pt x="1" y="0"/>
                  </a:moveTo>
                  <a:lnTo>
                    <a:pt x="1" y="4653"/>
                  </a:lnTo>
                  <a:lnTo>
                    <a:pt x="4489" y="4653"/>
                  </a:lnTo>
                  <a:lnTo>
                    <a:pt x="6574" y="2324"/>
                  </a:lnTo>
                  <a:lnTo>
                    <a:pt x="448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1371375" y="1382650"/>
              <a:ext cx="187950" cy="136250"/>
            </a:xfrm>
            <a:custGeom>
              <a:avLst/>
              <a:gdLst/>
              <a:ahLst/>
              <a:cxnLst/>
              <a:rect l="l" t="t" r="r" b="b"/>
              <a:pathLst>
                <a:path w="7518" h="5450" extrusionOk="0">
                  <a:moveTo>
                    <a:pt x="4713" y="796"/>
                  </a:moveTo>
                  <a:lnTo>
                    <a:pt x="6442" y="2722"/>
                  </a:lnTo>
                  <a:lnTo>
                    <a:pt x="4713" y="4647"/>
                  </a:lnTo>
                  <a:lnTo>
                    <a:pt x="802" y="4647"/>
                  </a:lnTo>
                  <a:lnTo>
                    <a:pt x="802" y="796"/>
                  </a:lnTo>
                  <a:close/>
                  <a:moveTo>
                    <a:pt x="0" y="0"/>
                  </a:moveTo>
                  <a:lnTo>
                    <a:pt x="0" y="5449"/>
                  </a:lnTo>
                  <a:lnTo>
                    <a:pt x="5070" y="5449"/>
                  </a:lnTo>
                  <a:lnTo>
                    <a:pt x="7518" y="2722"/>
                  </a:lnTo>
                  <a:lnTo>
                    <a:pt x="5070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1538800" y="1501925"/>
              <a:ext cx="116400" cy="164400"/>
            </a:xfrm>
            <a:custGeom>
              <a:avLst/>
              <a:gdLst/>
              <a:ahLst/>
              <a:cxnLst/>
              <a:rect l="l" t="t" r="r" b="b"/>
              <a:pathLst>
                <a:path w="4656" h="6576" extrusionOk="0">
                  <a:moveTo>
                    <a:pt x="2326" y="1"/>
                  </a:moveTo>
                  <a:lnTo>
                    <a:pt x="1" y="2087"/>
                  </a:lnTo>
                  <a:lnTo>
                    <a:pt x="1" y="6575"/>
                  </a:lnTo>
                  <a:lnTo>
                    <a:pt x="4655" y="6575"/>
                  </a:lnTo>
                  <a:lnTo>
                    <a:pt x="4655" y="2087"/>
                  </a:lnTo>
                  <a:lnTo>
                    <a:pt x="2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528850" y="1488400"/>
              <a:ext cx="136300" cy="188000"/>
            </a:xfrm>
            <a:custGeom>
              <a:avLst/>
              <a:gdLst/>
              <a:ahLst/>
              <a:cxnLst/>
              <a:rect l="l" t="t" r="r" b="b"/>
              <a:pathLst>
                <a:path w="5452" h="7520" extrusionOk="0">
                  <a:moveTo>
                    <a:pt x="2724" y="1076"/>
                  </a:moveTo>
                  <a:lnTo>
                    <a:pt x="4649" y="2807"/>
                  </a:lnTo>
                  <a:lnTo>
                    <a:pt x="4649" y="6718"/>
                  </a:lnTo>
                  <a:lnTo>
                    <a:pt x="804" y="6718"/>
                  </a:lnTo>
                  <a:lnTo>
                    <a:pt x="804" y="2807"/>
                  </a:lnTo>
                  <a:lnTo>
                    <a:pt x="2724" y="1076"/>
                  </a:lnTo>
                  <a:close/>
                  <a:moveTo>
                    <a:pt x="2724" y="1"/>
                  </a:moveTo>
                  <a:lnTo>
                    <a:pt x="1" y="2450"/>
                  </a:lnTo>
                  <a:lnTo>
                    <a:pt x="1" y="7520"/>
                  </a:lnTo>
                  <a:lnTo>
                    <a:pt x="5451" y="7520"/>
                  </a:lnTo>
                  <a:lnTo>
                    <a:pt x="5451" y="2450"/>
                  </a:lnTo>
                  <a:lnTo>
                    <a:pt x="2724" y="1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954400" y="808175"/>
              <a:ext cx="1285175" cy="1285200"/>
            </a:xfrm>
            <a:custGeom>
              <a:avLst/>
              <a:gdLst/>
              <a:ahLst/>
              <a:cxnLst/>
              <a:rect l="l" t="t" r="r" b="b"/>
              <a:pathLst>
                <a:path w="51407" h="51408" extrusionOk="0">
                  <a:moveTo>
                    <a:pt x="25702" y="4856"/>
                  </a:moveTo>
                  <a:lnTo>
                    <a:pt x="31853" y="10961"/>
                  </a:lnTo>
                  <a:lnTo>
                    <a:pt x="40441" y="10961"/>
                  </a:lnTo>
                  <a:lnTo>
                    <a:pt x="40441" y="19561"/>
                  </a:lnTo>
                  <a:lnTo>
                    <a:pt x="46551" y="25712"/>
                  </a:lnTo>
                  <a:lnTo>
                    <a:pt x="40441" y="31859"/>
                  </a:lnTo>
                  <a:lnTo>
                    <a:pt x="40441" y="40440"/>
                  </a:lnTo>
                  <a:lnTo>
                    <a:pt x="31858" y="40440"/>
                  </a:lnTo>
                  <a:lnTo>
                    <a:pt x="25695" y="46557"/>
                  </a:lnTo>
                  <a:lnTo>
                    <a:pt x="19538" y="40440"/>
                  </a:lnTo>
                  <a:lnTo>
                    <a:pt x="10966" y="40440"/>
                  </a:lnTo>
                  <a:lnTo>
                    <a:pt x="10966" y="31865"/>
                  </a:lnTo>
                  <a:lnTo>
                    <a:pt x="4851" y="25701"/>
                  </a:lnTo>
                  <a:lnTo>
                    <a:pt x="10966" y="19548"/>
                  </a:lnTo>
                  <a:lnTo>
                    <a:pt x="10966" y="10961"/>
                  </a:lnTo>
                  <a:lnTo>
                    <a:pt x="19549" y="10961"/>
                  </a:lnTo>
                  <a:lnTo>
                    <a:pt x="25702" y="4856"/>
                  </a:lnTo>
                  <a:close/>
                  <a:moveTo>
                    <a:pt x="25702" y="0"/>
                  </a:moveTo>
                  <a:lnTo>
                    <a:pt x="18177" y="7525"/>
                  </a:lnTo>
                  <a:lnTo>
                    <a:pt x="7531" y="7525"/>
                  </a:lnTo>
                  <a:lnTo>
                    <a:pt x="7531" y="18176"/>
                  </a:lnTo>
                  <a:lnTo>
                    <a:pt x="1" y="25701"/>
                  </a:lnTo>
                  <a:lnTo>
                    <a:pt x="7531" y="33231"/>
                  </a:lnTo>
                  <a:lnTo>
                    <a:pt x="7531" y="43877"/>
                  </a:lnTo>
                  <a:lnTo>
                    <a:pt x="18177" y="43877"/>
                  </a:lnTo>
                  <a:lnTo>
                    <a:pt x="25702" y="51407"/>
                  </a:lnTo>
                  <a:lnTo>
                    <a:pt x="33232" y="43877"/>
                  </a:lnTo>
                  <a:lnTo>
                    <a:pt x="43876" y="43877"/>
                  </a:lnTo>
                  <a:lnTo>
                    <a:pt x="43876" y="33231"/>
                  </a:lnTo>
                  <a:lnTo>
                    <a:pt x="51407" y="25701"/>
                  </a:lnTo>
                  <a:lnTo>
                    <a:pt x="43876" y="18176"/>
                  </a:lnTo>
                  <a:lnTo>
                    <a:pt x="43876" y="7525"/>
                  </a:lnTo>
                  <a:lnTo>
                    <a:pt x="33232" y="7525"/>
                  </a:lnTo>
                  <a:lnTo>
                    <a:pt x="257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940300" y="793900"/>
              <a:ext cx="1313400" cy="1313600"/>
            </a:xfrm>
            <a:custGeom>
              <a:avLst/>
              <a:gdLst/>
              <a:ahLst/>
              <a:cxnLst/>
              <a:rect l="l" t="t" r="r" b="b"/>
              <a:pathLst>
                <a:path w="52536" h="52544" extrusionOk="0">
                  <a:moveTo>
                    <a:pt x="26266" y="5992"/>
                  </a:moveTo>
                  <a:lnTo>
                    <a:pt x="32250" y="11936"/>
                  </a:lnTo>
                  <a:lnTo>
                    <a:pt x="40607" y="11936"/>
                  </a:lnTo>
                  <a:lnTo>
                    <a:pt x="40607" y="20292"/>
                  </a:lnTo>
                  <a:lnTo>
                    <a:pt x="46550" y="26283"/>
                  </a:lnTo>
                  <a:lnTo>
                    <a:pt x="40607" y="32263"/>
                  </a:lnTo>
                  <a:lnTo>
                    <a:pt x="40607" y="40613"/>
                  </a:lnTo>
                  <a:lnTo>
                    <a:pt x="32257" y="40613"/>
                  </a:lnTo>
                  <a:lnTo>
                    <a:pt x="26259" y="46563"/>
                  </a:lnTo>
                  <a:lnTo>
                    <a:pt x="20267" y="40613"/>
                  </a:lnTo>
                  <a:lnTo>
                    <a:pt x="11930" y="40613"/>
                  </a:lnTo>
                  <a:lnTo>
                    <a:pt x="11930" y="32269"/>
                  </a:lnTo>
                  <a:lnTo>
                    <a:pt x="5980" y="26272"/>
                  </a:lnTo>
                  <a:lnTo>
                    <a:pt x="11930" y="20286"/>
                  </a:lnTo>
                  <a:lnTo>
                    <a:pt x="11930" y="11936"/>
                  </a:lnTo>
                  <a:lnTo>
                    <a:pt x="20280" y="11936"/>
                  </a:lnTo>
                  <a:lnTo>
                    <a:pt x="26266" y="5992"/>
                  </a:lnTo>
                  <a:close/>
                  <a:moveTo>
                    <a:pt x="26266" y="4863"/>
                  </a:moveTo>
                  <a:lnTo>
                    <a:pt x="19954" y="11133"/>
                  </a:lnTo>
                  <a:lnTo>
                    <a:pt x="11127" y="11133"/>
                  </a:lnTo>
                  <a:lnTo>
                    <a:pt x="11127" y="19954"/>
                  </a:lnTo>
                  <a:lnTo>
                    <a:pt x="4850" y="26272"/>
                  </a:lnTo>
                  <a:lnTo>
                    <a:pt x="11127" y="32601"/>
                  </a:lnTo>
                  <a:lnTo>
                    <a:pt x="11127" y="41417"/>
                  </a:lnTo>
                  <a:lnTo>
                    <a:pt x="19935" y="41417"/>
                  </a:lnTo>
                  <a:lnTo>
                    <a:pt x="26259" y="47693"/>
                  </a:lnTo>
                  <a:lnTo>
                    <a:pt x="32589" y="41417"/>
                  </a:lnTo>
                  <a:lnTo>
                    <a:pt x="41409" y="41417"/>
                  </a:lnTo>
                  <a:lnTo>
                    <a:pt x="41409" y="32595"/>
                  </a:lnTo>
                  <a:lnTo>
                    <a:pt x="47680" y="26283"/>
                  </a:lnTo>
                  <a:lnTo>
                    <a:pt x="41409" y="19965"/>
                  </a:lnTo>
                  <a:lnTo>
                    <a:pt x="41409" y="11133"/>
                  </a:lnTo>
                  <a:lnTo>
                    <a:pt x="32578" y="11133"/>
                  </a:lnTo>
                  <a:lnTo>
                    <a:pt x="26266" y="4863"/>
                  </a:lnTo>
                  <a:close/>
                  <a:moveTo>
                    <a:pt x="26266" y="1136"/>
                  </a:moveTo>
                  <a:lnTo>
                    <a:pt x="33629" y="8501"/>
                  </a:lnTo>
                  <a:lnTo>
                    <a:pt x="44042" y="8501"/>
                  </a:lnTo>
                  <a:lnTo>
                    <a:pt x="44042" y="18914"/>
                  </a:lnTo>
                  <a:lnTo>
                    <a:pt x="51407" y="26272"/>
                  </a:lnTo>
                  <a:lnTo>
                    <a:pt x="44042" y="33635"/>
                  </a:lnTo>
                  <a:lnTo>
                    <a:pt x="44042" y="44048"/>
                  </a:lnTo>
                  <a:lnTo>
                    <a:pt x="33629" y="44048"/>
                  </a:lnTo>
                  <a:lnTo>
                    <a:pt x="26266" y="51408"/>
                  </a:lnTo>
                  <a:lnTo>
                    <a:pt x="18906" y="44048"/>
                  </a:lnTo>
                  <a:lnTo>
                    <a:pt x="8493" y="44048"/>
                  </a:lnTo>
                  <a:lnTo>
                    <a:pt x="8493" y="33635"/>
                  </a:lnTo>
                  <a:lnTo>
                    <a:pt x="1130" y="26272"/>
                  </a:lnTo>
                  <a:lnTo>
                    <a:pt x="8493" y="18914"/>
                  </a:lnTo>
                  <a:lnTo>
                    <a:pt x="8493" y="8501"/>
                  </a:lnTo>
                  <a:lnTo>
                    <a:pt x="18906" y="8501"/>
                  </a:lnTo>
                  <a:lnTo>
                    <a:pt x="26266" y="1136"/>
                  </a:lnTo>
                  <a:close/>
                  <a:moveTo>
                    <a:pt x="26266" y="0"/>
                  </a:moveTo>
                  <a:lnTo>
                    <a:pt x="18574" y="7698"/>
                  </a:lnTo>
                  <a:lnTo>
                    <a:pt x="7692" y="7698"/>
                  </a:lnTo>
                  <a:lnTo>
                    <a:pt x="7692" y="18580"/>
                  </a:lnTo>
                  <a:lnTo>
                    <a:pt x="0" y="26272"/>
                  </a:lnTo>
                  <a:lnTo>
                    <a:pt x="7692" y="33969"/>
                  </a:lnTo>
                  <a:lnTo>
                    <a:pt x="7692" y="44851"/>
                  </a:lnTo>
                  <a:lnTo>
                    <a:pt x="18574" y="44851"/>
                  </a:lnTo>
                  <a:lnTo>
                    <a:pt x="26266" y="52543"/>
                  </a:lnTo>
                  <a:lnTo>
                    <a:pt x="33962" y="44851"/>
                  </a:lnTo>
                  <a:lnTo>
                    <a:pt x="44846" y="44851"/>
                  </a:lnTo>
                  <a:lnTo>
                    <a:pt x="44846" y="33969"/>
                  </a:lnTo>
                  <a:lnTo>
                    <a:pt x="52536" y="26272"/>
                  </a:lnTo>
                  <a:lnTo>
                    <a:pt x="44846" y="18580"/>
                  </a:lnTo>
                  <a:lnTo>
                    <a:pt x="44846" y="7698"/>
                  </a:lnTo>
                  <a:lnTo>
                    <a:pt x="33962" y="7698"/>
                  </a:lnTo>
                  <a:lnTo>
                    <a:pt x="262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648175" y="1392600"/>
              <a:ext cx="164225" cy="116350"/>
            </a:xfrm>
            <a:custGeom>
              <a:avLst/>
              <a:gdLst/>
              <a:ahLst/>
              <a:cxnLst/>
              <a:rect l="l" t="t" r="r" b="b"/>
              <a:pathLst>
                <a:path w="6569" h="4654" extrusionOk="0">
                  <a:moveTo>
                    <a:pt x="2087" y="0"/>
                  </a:moveTo>
                  <a:lnTo>
                    <a:pt x="1" y="2324"/>
                  </a:lnTo>
                  <a:lnTo>
                    <a:pt x="2087" y="4653"/>
                  </a:lnTo>
                  <a:lnTo>
                    <a:pt x="6568" y="4653"/>
                  </a:lnTo>
                  <a:lnTo>
                    <a:pt x="656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4650" y="1382650"/>
              <a:ext cx="187675" cy="136250"/>
            </a:xfrm>
            <a:custGeom>
              <a:avLst/>
              <a:gdLst/>
              <a:ahLst/>
              <a:cxnLst/>
              <a:rect l="l" t="t" r="r" b="b"/>
              <a:pathLst>
                <a:path w="7507" h="5450" extrusionOk="0">
                  <a:moveTo>
                    <a:pt x="6711" y="796"/>
                  </a:moveTo>
                  <a:lnTo>
                    <a:pt x="6711" y="4647"/>
                  </a:lnTo>
                  <a:lnTo>
                    <a:pt x="2807" y="4647"/>
                  </a:lnTo>
                  <a:lnTo>
                    <a:pt x="1076" y="2722"/>
                  </a:lnTo>
                  <a:lnTo>
                    <a:pt x="2807" y="796"/>
                  </a:lnTo>
                  <a:close/>
                  <a:moveTo>
                    <a:pt x="2450" y="0"/>
                  </a:moveTo>
                  <a:lnTo>
                    <a:pt x="1" y="2722"/>
                  </a:lnTo>
                  <a:lnTo>
                    <a:pt x="2450" y="5449"/>
                  </a:lnTo>
                  <a:lnTo>
                    <a:pt x="7507" y="5449"/>
                  </a:lnTo>
                  <a:lnTo>
                    <a:pt x="7507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538800" y="1235350"/>
              <a:ext cx="116400" cy="164250"/>
            </a:xfrm>
            <a:custGeom>
              <a:avLst/>
              <a:gdLst/>
              <a:ahLst/>
              <a:cxnLst/>
              <a:rect l="l" t="t" r="r" b="b"/>
              <a:pathLst>
                <a:path w="4656" h="6570" extrusionOk="0">
                  <a:moveTo>
                    <a:pt x="1" y="1"/>
                  </a:moveTo>
                  <a:lnTo>
                    <a:pt x="1" y="4483"/>
                  </a:lnTo>
                  <a:lnTo>
                    <a:pt x="2326" y="6570"/>
                  </a:lnTo>
                  <a:lnTo>
                    <a:pt x="4655" y="4483"/>
                  </a:lnTo>
                  <a:lnTo>
                    <a:pt x="46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528850" y="1225400"/>
              <a:ext cx="136300" cy="187725"/>
            </a:xfrm>
            <a:custGeom>
              <a:avLst/>
              <a:gdLst/>
              <a:ahLst/>
              <a:cxnLst/>
              <a:rect l="l" t="t" r="r" b="b"/>
              <a:pathLst>
                <a:path w="5452" h="7509" extrusionOk="0">
                  <a:moveTo>
                    <a:pt x="4649" y="798"/>
                  </a:moveTo>
                  <a:lnTo>
                    <a:pt x="4649" y="4702"/>
                  </a:lnTo>
                  <a:lnTo>
                    <a:pt x="2724" y="6426"/>
                  </a:lnTo>
                  <a:lnTo>
                    <a:pt x="804" y="4702"/>
                  </a:lnTo>
                  <a:lnTo>
                    <a:pt x="804" y="798"/>
                  </a:lnTo>
                  <a:close/>
                  <a:moveTo>
                    <a:pt x="1" y="1"/>
                  </a:moveTo>
                  <a:lnTo>
                    <a:pt x="1" y="5059"/>
                  </a:lnTo>
                  <a:lnTo>
                    <a:pt x="2724" y="7508"/>
                  </a:lnTo>
                  <a:lnTo>
                    <a:pt x="5451" y="5059"/>
                  </a:lnTo>
                  <a:lnTo>
                    <a:pt x="5451" y="1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228550" y="1082200"/>
              <a:ext cx="736900" cy="737000"/>
            </a:xfrm>
            <a:custGeom>
              <a:avLst/>
              <a:gdLst/>
              <a:ahLst/>
              <a:cxnLst/>
              <a:rect l="l" t="t" r="r" b="b"/>
              <a:pathLst>
                <a:path w="29476" h="29480" extrusionOk="0">
                  <a:moveTo>
                    <a:pt x="0" y="0"/>
                  </a:moveTo>
                  <a:lnTo>
                    <a:pt x="0" y="8587"/>
                  </a:lnTo>
                  <a:lnTo>
                    <a:pt x="3050" y="5515"/>
                  </a:lnTo>
                  <a:lnTo>
                    <a:pt x="6117" y="8647"/>
                  </a:lnTo>
                  <a:lnTo>
                    <a:pt x="6117" y="12416"/>
                  </a:lnTo>
                  <a:lnTo>
                    <a:pt x="10605" y="12416"/>
                  </a:lnTo>
                  <a:lnTo>
                    <a:pt x="12690" y="14740"/>
                  </a:lnTo>
                  <a:lnTo>
                    <a:pt x="10605" y="17069"/>
                  </a:lnTo>
                  <a:lnTo>
                    <a:pt x="6117" y="17069"/>
                  </a:lnTo>
                  <a:lnTo>
                    <a:pt x="6117" y="20849"/>
                  </a:lnTo>
                  <a:lnTo>
                    <a:pt x="3050" y="23982"/>
                  </a:lnTo>
                  <a:lnTo>
                    <a:pt x="0" y="20904"/>
                  </a:lnTo>
                  <a:lnTo>
                    <a:pt x="0" y="29479"/>
                  </a:lnTo>
                  <a:lnTo>
                    <a:pt x="8572" y="29479"/>
                  </a:lnTo>
                  <a:lnTo>
                    <a:pt x="5499" y="26431"/>
                  </a:lnTo>
                  <a:lnTo>
                    <a:pt x="8630" y="23364"/>
                  </a:lnTo>
                  <a:lnTo>
                    <a:pt x="12411" y="23364"/>
                  </a:lnTo>
                  <a:lnTo>
                    <a:pt x="12411" y="18876"/>
                  </a:lnTo>
                  <a:lnTo>
                    <a:pt x="14736" y="16790"/>
                  </a:lnTo>
                  <a:lnTo>
                    <a:pt x="17065" y="18876"/>
                  </a:lnTo>
                  <a:lnTo>
                    <a:pt x="17065" y="23364"/>
                  </a:lnTo>
                  <a:lnTo>
                    <a:pt x="20834" y="23364"/>
                  </a:lnTo>
                  <a:lnTo>
                    <a:pt x="23965" y="26431"/>
                  </a:lnTo>
                  <a:lnTo>
                    <a:pt x="20892" y="29479"/>
                  </a:lnTo>
                  <a:lnTo>
                    <a:pt x="29475" y="29479"/>
                  </a:lnTo>
                  <a:lnTo>
                    <a:pt x="29475" y="20898"/>
                  </a:lnTo>
                  <a:lnTo>
                    <a:pt x="26414" y="23982"/>
                  </a:lnTo>
                  <a:lnTo>
                    <a:pt x="23353" y="20849"/>
                  </a:lnTo>
                  <a:lnTo>
                    <a:pt x="23353" y="17069"/>
                  </a:lnTo>
                  <a:lnTo>
                    <a:pt x="18872" y="17069"/>
                  </a:lnTo>
                  <a:lnTo>
                    <a:pt x="16786" y="14740"/>
                  </a:lnTo>
                  <a:lnTo>
                    <a:pt x="18872" y="12416"/>
                  </a:lnTo>
                  <a:lnTo>
                    <a:pt x="23353" y="12416"/>
                  </a:lnTo>
                  <a:lnTo>
                    <a:pt x="23353" y="8647"/>
                  </a:lnTo>
                  <a:lnTo>
                    <a:pt x="26414" y="5515"/>
                  </a:lnTo>
                  <a:lnTo>
                    <a:pt x="29475" y="8600"/>
                  </a:lnTo>
                  <a:lnTo>
                    <a:pt x="29475" y="0"/>
                  </a:lnTo>
                  <a:lnTo>
                    <a:pt x="20887" y="0"/>
                  </a:lnTo>
                  <a:lnTo>
                    <a:pt x="23965" y="3067"/>
                  </a:lnTo>
                  <a:lnTo>
                    <a:pt x="20834" y="6127"/>
                  </a:lnTo>
                  <a:lnTo>
                    <a:pt x="17065" y="6127"/>
                  </a:lnTo>
                  <a:lnTo>
                    <a:pt x="17065" y="10609"/>
                  </a:lnTo>
                  <a:lnTo>
                    <a:pt x="14736" y="12696"/>
                  </a:lnTo>
                  <a:lnTo>
                    <a:pt x="12411" y="10609"/>
                  </a:lnTo>
                  <a:lnTo>
                    <a:pt x="12411" y="6127"/>
                  </a:lnTo>
                  <a:lnTo>
                    <a:pt x="8630" y="6127"/>
                  </a:lnTo>
                  <a:lnTo>
                    <a:pt x="5499" y="3067"/>
                  </a:lnTo>
                  <a:lnTo>
                    <a:pt x="858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218450" y="1072200"/>
              <a:ext cx="757100" cy="757125"/>
            </a:xfrm>
            <a:custGeom>
              <a:avLst/>
              <a:gdLst/>
              <a:ahLst/>
              <a:cxnLst/>
              <a:rect l="l" t="t" r="r" b="b"/>
              <a:pathLst>
                <a:path w="30284" h="30285" extrusionOk="0">
                  <a:moveTo>
                    <a:pt x="29481" y="804"/>
                  </a:moveTo>
                  <a:lnTo>
                    <a:pt x="29481" y="8025"/>
                  </a:lnTo>
                  <a:lnTo>
                    <a:pt x="26818" y="5344"/>
                  </a:lnTo>
                  <a:lnTo>
                    <a:pt x="23359" y="8880"/>
                  </a:lnTo>
                  <a:lnTo>
                    <a:pt x="23359" y="12418"/>
                  </a:lnTo>
                  <a:lnTo>
                    <a:pt x="19098" y="12418"/>
                  </a:lnTo>
                  <a:lnTo>
                    <a:pt x="16649" y="15140"/>
                  </a:lnTo>
                  <a:lnTo>
                    <a:pt x="19098" y="17867"/>
                  </a:lnTo>
                  <a:lnTo>
                    <a:pt x="23359" y="17867"/>
                  </a:lnTo>
                  <a:lnTo>
                    <a:pt x="23359" y="21410"/>
                  </a:lnTo>
                  <a:lnTo>
                    <a:pt x="26818" y="24952"/>
                  </a:lnTo>
                  <a:lnTo>
                    <a:pt x="29481" y="22272"/>
                  </a:lnTo>
                  <a:lnTo>
                    <a:pt x="29481" y="29481"/>
                  </a:lnTo>
                  <a:lnTo>
                    <a:pt x="22265" y="29481"/>
                  </a:lnTo>
                  <a:lnTo>
                    <a:pt x="24940" y="26825"/>
                  </a:lnTo>
                  <a:lnTo>
                    <a:pt x="21403" y="23366"/>
                  </a:lnTo>
                  <a:lnTo>
                    <a:pt x="17867" y="23366"/>
                  </a:lnTo>
                  <a:lnTo>
                    <a:pt x="17867" y="19098"/>
                  </a:lnTo>
                  <a:lnTo>
                    <a:pt x="15140" y="16649"/>
                  </a:lnTo>
                  <a:lnTo>
                    <a:pt x="12417" y="19098"/>
                  </a:lnTo>
                  <a:lnTo>
                    <a:pt x="12417" y="23366"/>
                  </a:lnTo>
                  <a:lnTo>
                    <a:pt x="8875" y="23366"/>
                  </a:lnTo>
                  <a:lnTo>
                    <a:pt x="5333" y="26825"/>
                  </a:lnTo>
                  <a:lnTo>
                    <a:pt x="8007" y="29481"/>
                  </a:lnTo>
                  <a:lnTo>
                    <a:pt x="804" y="29481"/>
                  </a:lnTo>
                  <a:lnTo>
                    <a:pt x="804" y="22278"/>
                  </a:lnTo>
                  <a:lnTo>
                    <a:pt x="3460" y="24952"/>
                  </a:lnTo>
                  <a:lnTo>
                    <a:pt x="6919" y="21410"/>
                  </a:lnTo>
                  <a:lnTo>
                    <a:pt x="6919" y="17867"/>
                  </a:lnTo>
                  <a:lnTo>
                    <a:pt x="11187" y="17867"/>
                  </a:lnTo>
                  <a:lnTo>
                    <a:pt x="13635" y="15140"/>
                  </a:lnTo>
                  <a:lnTo>
                    <a:pt x="11187" y="12418"/>
                  </a:lnTo>
                  <a:lnTo>
                    <a:pt x="6919" y="12418"/>
                  </a:lnTo>
                  <a:lnTo>
                    <a:pt x="6919" y="8880"/>
                  </a:lnTo>
                  <a:lnTo>
                    <a:pt x="3460" y="5344"/>
                  </a:lnTo>
                  <a:lnTo>
                    <a:pt x="804" y="8013"/>
                  </a:lnTo>
                  <a:lnTo>
                    <a:pt x="804" y="804"/>
                  </a:lnTo>
                  <a:lnTo>
                    <a:pt x="8019" y="804"/>
                  </a:lnTo>
                  <a:lnTo>
                    <a:pt x="5333" y="3467"/>
                  </a:lnTo>
                  <a:lnTo>
                    <a:pt x="8875" y="6926"/>
                  </a:lnTo>
                  <a:lnTo>
                    <a:pt x="12417" y="6926"/>
                  </a:lnTo>
                  <a:lnTo>
                    <a:pt x="12417" y="11187"/>
                  </a:lnTo>
                  <a:lnTo>
                    <a:pt x="15140" y="13636"/>
                  </a:lnTo>
                  <a:lnTo>
                    <a:pt x="17867" y="11187"/>
                  </a:lnTo>
                  <a:lnTo>
                    <a:pt x="17867" y="6926"/>
                  </a:lnTo>
                  <a:lnTo>
                    <a:pt x="21403" y="6926"/>
                  </a:lnTo>
                  <a:lnTo>
                    <a:pt x="24940" y="3467"/>
                  </a:lnTo>
                  <a:lnTo>
                    <a:pt x="22259" y="804"/>
                  </a:lnTo>
                  <a:close/>
                  <a:moveTo>
                    <a:pt x="1" y="1"/>
                  </a:moveTo>
                  <a:lnTo>
                    <a:pt x="1" y="9957"/>
                  </a:lnTo>
                  <a:lnTo>
                    <a:pt x="3454" y="6485"/>
                  </a:lnTo>
                  <a:lnTo>
                    <a:pt x="6117" y="9208"/>
                  </a:lnTo>
                  <a:lnTo>
                    <a:pt x="6117" y="13214"/>
                  </a:lnTo>
                  <a:lnTo>
                    <a:pt x="10830" y="13214"/>
                  </a:lnTo>
                  <a:lnTo>
                    <a:pt x="12559" y="15140"/>
                  </a:lnTo>
                  <a:lnTo>
                    <a:pt x="10830" y="17065"/>
                  </a:lnTo>
                  <a:lnTo>
                    <a:pt x="6117" y="17065"/>
                  </a:lnTo>
                  <a:lnTo>
                    <a:pt x="6117" y="21084"/>
                  </a:lnTo>
                  <a:lnTo>
                    <a:pt x="3454" y="23811"/>
                  </a:lnTo>
                  <a:lnTo>
                    <a:pt x="1" y="20328"/>
                  </a:lnTo>
                  <a:lnTo>
                    <a:pt x="1" y="30285"/>
                  </a:lnTo>
                  <a:lnTo>
                    <a:pt x="9950" y="30285"/>
                  </a:lnTo>
                  <a:lnTo>
                    <a:pt x="6474" y="26831"/>
                  </a:lnTo>
                  <a:lnTo>
                    <a:pt x="9201" y="24168"/>
                  </a:lnTo>
                  <a:lnTo>
                    <a:pt x="13220" y="24168"/>
                  </a:lnTo>
                  <a:lnTo>
                    <a:pt x="13220" y="19455"/>
                  </a:lnTo>
                  <a:lnTo>
                    <a:pt x="15140" y="17724"/>
                  </a:lnTo>
                  <a:lnTo>
                    <a:pt x="17065" y="19455"/>
                  </a:lnTo>
                  <a:lnTo>
                    <a:pt x="17065" y="24168"/>
                  </a:lnTo>
                  <a:lnTo>
                    <a:pt x="21077" y="24168"/>
                  </a:lnTo>
                  <a:lnTo>
                    <a:pt x="23798" y="26831"/>
                  </a:lnTo>
                  <a:lnTo>
                    <a:pt x="20322" y="30285"/>
                  </a:lnTo>
                  <a:lnTo>
                    <a:pt x="30283" y="30285"/>
                  </a:lnTo>
                  <a:lnTo>
                    <a:pt x="30283" y="20328"/>
                  </a:lnTo>
                  <a:lnTo>
                    <a:pt x="26824" y="23811"/>
                  </a:lnTo>
                  <a:lnTo>
                    <a:pt x="24155" y="21084"/>
                  </a:lnTo>
                  <a:lnTo>
                    <a:pt x="24155" y="17065"/>
                  </a:lnTo>
                  <a:lnTo>
                    <a:pt x="19455" y="17065"/>
                  </a:lnTo>
                  <a:lnTo>
                    <a:pt x="17724" y="15140"/>
                  </a:lnTo>
                  <a:lnTo>
                    <a:pt x="19455" y="13214"/>
                  </a:lnTo>
                  <a:lnTo>
                    <a:pt x="24155" y="13214"/>
                  </a:lnTo>
                  <a:lnTo>
                    <a:pt x="24155" y="9208"/>
                  </a:lnTo>
                  <a:lnTo>
                    <a:pt x="26824" y="6485"/>
                  </a:lnTo>
                  <a:lnTo>
                    <a:pt x="30283" y="9969"/>
                  </a:lnTo>
                  <a:lnTo>
                    <a:pt x="30283" y="1"/>
                  </a:lnTo>
                  <a:lnTo>
                    <a:pt x="20316" y="1"/>
                  </a:lnTo>
                  <a:lnTo>
                    <a:pt x="23798" y="3460"/>
                  </a:lnTo>
                  <a:lnTo>
                    <a:pt x="21077" y="6129"/>
                  </a:lnTo>
                  <a:lnTo>
                    <a:pt x="17065" y="6129"/>
                  </a:lnTo>
                  <a:lnTo>
                    <a:pt x="17065" y="10830"/>
                  </a:lnTo>
                  <a:lnTo>
                    <a:pt x="15140" y="12554"/>
                  </a:lnTo>
                  <a:lnTo>
                    <a:pt x="13220" y="10830"/>
                  </a:lnTo>
                  <a:lnTo>
                    <a:pt x="13220" y="6129"/>
                  </a:lnTo>
                  <a:lnTo>
                    <a:pt x="9201" y="6129"/>
                  </a:lnTo>
                  <a:lnTo>
                    <a:pt x="6474" y="3460"/>
                  </a:lnTo>
                  <a:lnTo>
                    <a:pt x="99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443125" y="929550"/>
              <a:ext cx="307600" cy="305825"/>
            </a:xfrm>
            <a:custGeom>
              <a:avLst/>
              <a:gdLst/>
              <a:ahLst/>
              <a:cxnLst/>
              <a:rect l="l" t="t" r="r" b="b"/>
              <a:pathLst>
                <a:path w="12304" h="12233" extrusionOk="0">
                  <a:moveTo>
                    <a:pt x="6153" y="1"/>
                  </a:moveTo>
                  <a:lnTo>
                    <a:pt x="0" y="6106"/>
                  </a:lnTo>
                  <a:lnTo>
                    <a:pt x="3828" y="6106"/>
                  </a:lnTo>
                  <a:lnTo>
                    <a:pt x="3828" y="12233"/>
                  </a:lnTo>
                  <a:lnTo>
                    <a:pt x="8482" y="12233"/>
                  </a:lnTo>
                  <a:lnTo>
                    <a:pt x="8482" y="6106"/>
                  </a:lnTo>
                  <a:lnTo>
                    <a:pt x="12304" y="6106"/>
                  </a:lnTo>
                  <a:lnTo>
                    <a:pt x="61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418900" y="915475"/>
              <a:ext cx="356050" cy="329900"/>
            </a:xfrm>
            <a:custGeom>
              <a:avLst/>
              <a:gdLst/>
              <a:ahLst/>
              <a:cxnLst/>
              <a:rect l="l" t="t" r="r" b="b"/>
              <a:pathLst>
                <a:path w="14242" h="13196" extrusionOk="0">
                  <a:moveTo>
                    <a:pt x="7122" y="1129"/>
                  </a:moveTo>
                  <a:lnTo>
                    <a:pt x="12298" y="6270"/>
                  </a:lnTo>
                  <a:lnTo>
                    <a:pt x="9047" y="6270"/>
                  </a:lnTo>
                  <a:lnTo>
                    <a:pt x="9047" y="12398"/>
                  </a:lnTo>
                  <a:lnTo>
                    <a:pt x="5202" y="12398"/>
                  </a:lnTo>
                  <a:lnTo>
                    <a:pt x="5202" y="6270"/>
                  </a:lnTo>
                  <a:lnTo>
                    <a:pt x="1944" y="6270"/>
                  </a:lnTo>
                  <a:lnTo>
                    <a:pt x="7122" y="1129"/>
                  </a:lnTo>
                  <a:close/>
                  <a:moveTo>
                    <a:pt x="7122" y="0"/>
                  </a:moveTo>
                  <a:lnTo>
                    <a:pt x="1" y="7073"/>
                  </a:lnTo>
                  <a:lnTo>
                    <a:pt x="4399" y="7073"/>
                  </a:lnTo>
                  <a:lnTo>
                    <a:pt x="4399" y="13195"/>
                  </a:lnTo>
                  <a:lnTo>
                    <a:pt x="9849" y="13195"/>
                  </a:lnTo>
                  <a:lnTo>
                    <a:pt x="9849" y="7073"/>
                  </a:lnTo>
                  <a:lnTo>
                    <a:pt x="14241" y="7073"/>
                  </a:lnTo>
                  <a:lnTo>
                    <a:pt x="71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55175" y="1082200"/>
              <a:ext cx="172500" cy="153175"/>
            </a:xfrm>
            <a:custGeom>
              <a:avLst/>
              <a:gdLst/>
              <a:ahLst/>
              <a:cxnLst/>
              <a:rect l="l" t="t" r="r" b="b"/>
              <a:pathLst>
                <a:path w="6900" h="6127" extrusionOk="0">
                  <a:moveTo>
                    <a:pt x="0" y="0"/>
                  </a:moveTo>
                  <a:lnTo>
                    <a:pt x="0" y="6127"/>
                  </a:lnTo>
                  <a:lnTo>
                    <a:pt x="3769" y="6127"/>
                  </a:lnTo>
                  <a:lnTo>
                    <a:pt x="6900" y="3067"/>
                  </a:lnTo>
                  <a:lnTo>
                    <a:pt x="38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645075" y="1072200"/>
              <a:ext cx="196875" cy="173175"/>
            </a:xfrm>
            <a:custGeom>
              <a:avLst/>
              <a:gdLst/>
              <a:ahLst/>
              <a:cxnLst/>
              <a:rect l="l" t="t" r="r" b="b"/>
              <a:pathLst>
                <a:path w="7875" h="6927" extrusionOk="0">
                  <a:moveTo>
                    <a:pt x="4059" y="804"/>
                  </a:moveTo>
                  <a:lnTo>
                    <a:pt x="6733" y="3460"/>
                  </a:lnTo>
                  <a:lnTo>
                    <a:pt x="4012" y="6129"/>
                  </a:lnTo>
                  <a:lnTo>
                    <a:pt x="802" y="6129"/>
                  </a:lnTo>
                  <a:lnTo>
                    <a:pt x="802" y="804"/>
                  </a:lnTo>
                  <a:close/>
                  <a:moveTo>
                    <a:pt x="0" y="1"/>
                  </a:moveTo>
                  <a:lnTo>
                    <a:pt x="0" y="6926"/>
                  </a:lnTo>
                  <a:lnTo>
                    <a:pt x="4338" y="6926"/>
                  </a:lnTo>
                  <a:lnTo>
                    <a:pt x="7875" y="3467"/>
                  </a:lnTo>
                  <a:lnTo>
                    <a:pt x="438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366025" y="1082200"/>
              <a:ext cx="172800" cy="153175"/>
            </a:xfrm>
            <a:custGeom>
              <a:avLst/>
              <a:gdLst/>
              <a:ahLst/>
              <a:cxnLst/>
              <a:rect l="l" t="t" r="r" b="b"/>
              <a:pathLst>
                <a:path w="6912" h="6127" extrusionOk="0">
                  <a:moveTo>
                    <a:pt x="3084" y="0"/>
                  </a:moveTo>
                  <a:lnTo>
                    <a:pt x="0" y="3067"/>
                  </a:lnTo>
                  <a:lnTo>
                    <a:pt x="3131" y="6127"/>
                  </a:lnTo>
                  <a:lnTo>
                    <a:pt x="6912" y="6127"/>
                  </a:lnTo>
                  <a:lnTo>
                    <a:pt x="69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351750" y="1072200"/>
              <a:ext cx="197200" cy="173175"/>
            </a:xfrm>
            <a:custGeom>
              <a:avLst/>
              <a:gdLst/>
              <a:ahLst/>
              <a:cxnLst/>
              <a:rect l="l" t="t" r="r" b="b"/>
              <a:pathLst>
                <a:path w="7888" h="6927" extrusionOk="0">
                  <a:moveTo>
                    <a:pt x="7085" y="804"/>
                  </a:moveTo>
                  <a:lnTo>
                    <a:pt x="7085" y="6129"/>
                  </a:lnTo>
                  <a:lnTo>
                    <a:pt x="3869" y="6129"/>
                  </a:lnTo>
                  <a:lnTo>
                    <a:pt x="1142" y="3460"/>
                  </a:lnTo>
                  <a:lnTo>
                    <a:pt x="3822" y="804"/>
                  </a:lnTo>
                  <a:close/>
                  <a:moveTo>
                    <a:pt x="3496" y="1"/>
                  </a:moveTo>
                  <a:lnTo>
                    <a:pt x="1" y="3467"/>
                  </a:lnTo>
                  <a:lnTo>
                    <a:pt x="3543" y="6926"/>
                  </a:lnTo>
                  <a:lnTo>
                    <a:pt x="7888" y="6926"/>
                  </a:lnTo>
                  <a:lnTo>
                    <a:pt x="788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1812375" y="1297200"/>
              <a:ext cx="305825" cy="307450"/>
            </a:xfrm>
            <a:custGeom>
              <a:avLst/>
              <a:gdLst/>
              <a:ahLst/>
              <a:cxnLst/>
              <a:rect l="l" t="t" r="r" b="b"/>
              <a:pathLst>
                <a:path w="12233" h="12298" extrusionOk="0">
                  <a:moveTo>
                    <a:pt x="6122" y="0"/>
                  </a:moveTo>
                  <a:lnTo>
                    <a:pt x="6122" y="3816"/>
                  </a:lnTo>
                  <a:lnTo>
                    <a:pt x="0" y="3816"/>
                  </a:lnTo>
                  <a:lnTo>
                    <a:pt x="0" y="8469"/>
                  </a:lnTo>
                  <a:lnTo>
                    <a:pt x="6122" y="8469"/>
                  </a:lnTo>
                  <a:lnTo>
                    <a:pt x="6122" y="12298"/>
                  </a:lnTo>
                  <a:lnTo>
                    <a:pt x="12232" y="6151"/>
                  </a:lnTo>
                  <a:lnTo>
                    <a:pt x="61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802425" y="1272800"/>
              <a:ext cx="329875" cy="356225"/>
            </a:xfrm>
            <a:custGeom>
              <a:avLst/>
              <a:gdLst/>
              <a:ahLst/>
              <a:cxnLst/>
              <a:rect l="l" t="t" r="r" b="b"/>
              <a:pathLst>
                <a:path w="13195" h="14249" extrusionOk="0">
                  <a:moveTo>
                    <a:pt x="6924" y="1945"/>
                  </a:moveTo>
                  <a:lnTo>
                    <a:pt x="12065" y="7127"/>
                  </a:lnTo>
                  <a:lnTo>
                    <a:pt x="6924" y="12304"/>
                  </a:lnTo>
                  <a:lnTo>
                    <a:pt x="6924" y="9041"/>
                  </a:lnTo>
                  <a:lnTo>
                    <a:pt x="796" y="9041"/>
                  </a:lnTo>
                  <a:lnTo>
                    <a:pt x="796" y="5190"/>
                  </a:lnTo>
                  <a:lnTo>
                    <a:pt x="6924" y="5190"/>
                  </a:lnTo>
                  <a:lnTo>
                    <a:pt x="6924" y="1945"/>
                  </a:lnTo>
                  <a:close/>
                  <a:moveTo>
                    <a:pt x="6122" y="1"/>
                  </a:moveTo>
                  <a:lnTo>
                    <a:pt x="6122" y="4394"/>
                  </a:lnTo>
                  <a:lnTo>
                    <a:pt x="0" y="4394"/>
                  </a:lnTo>
                  <a:lnTo>
                    <a:pt x="0" y="9843"/>
                  </a:lnTo>
                  <a:lnTo>
                    <a:pt x="6122" y="9843"/>
                  </a:lnTo>
                  <a:lnTo>
                    <a:pt x="6122" y="14248"/>
                  </a:lnTo>
                  <a:lnTo>
                    <a:pt x="13195" y="7127"/>
                  </a:lnTo>
                  <a:lnTo>
                    <a:pt x="61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812375" y="1508925"/>
              <a:ext cx="153075" cy="172825"/>
            </a:xfrm>
            <a:custGeom>
              <a:avLst/>
              <a:gdLst/>
              <a:ahLst/>
              <a:cxnLst/>
              <a:rect l="l" t="t" r="r" b="b"/>
              <a:pathLst>
                <a:path w="6123" h="6913" extrusionOk="0">
                  <a:moveTo>
                    <a:pt x="0" y="0"/>
                  </a:moveTo>
                  <a:lnTo>
                    <a:pt x="0" y="3780"/>
                  </a:lnTo>
                  <a:lnTo>
                    <a:pt x="3061" y="6913"/>
                  </a:lnTo>
                  <a:lnTo>
                    <a:pt x="6122" y="3829"/>
                  </a:lnTo>
                  <a:lnTo>
                    <a:pt x="61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802425" y="1498825"/>
              <a:ext cx="173125" cy="197200"/>
            </a:xfrm>
            <a:custGeom>
              <a:avLst/>
              <a:gdLst/>
              <a:ahLst/>
              <a:cxnLst/>
              <a:rect l="l" t="t" r="r" b="b"/>
              <a:pathLst>
                <a:path w="6925" h="7888" extrusionOk="0">
                  <a:moveTo>
                    <a:pt x="6122" y="802"/>
                  </a:moveTo>
                  <a:lnTo>
                    <a:pt x="6122" y="4066"/>
                  </a:lnTo>
                  <a:lnTo>
                    <a:pt x="3465" y="6746"/>
                  </a:lnTo>
                  <a:lnTo>
                    <a:pt x="796" y="4019"/>
                  </a:lnTo>
                  <a:lnTo>
                    <a:pt x="796" y="802"/>
                  </a:lnTo>
                  <a:close/>
                  <a:moveTo>
                    <a:pt x="0" y="0"/>
                  </a:moveTo>
                  <a:lnTo>
                    <a:pt x="0" y="4345"/>
                  </a:lnTo>
                  <a:lnTo>
                    <a:pt x="3459" y="7887"/>
                  </a:lnTo>
                  <a:lnTo>
                    <a:pt x="6924" y="4398"/>
                  </a:lnTo>
                  <a:lnTo>
                    <a:pt x="692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1812375" y="1220050"/>
              <a:ext cx="153075" cy="172575"/>
            </a:xfrm>
            <a:custGeom>
              <a:avLst/>
              <a:gdLst/>
              <a:ahLst/>
              <a:cxnLst/>
              <a:rect l="l" t="t" r="r" b="b"/>
              <a:pathLst>
                <a:path w="6123" h="6903" extrusionOk="0">
                  <a:moveTo>
                    <a:pt x="3061" y="1"/>
                  </a:moveTo>
                  <a:lnTo>
                    <a:pt x="0" y="3133"/>
                  </a:lnTo>
                  <a:lnTo>
                    <a:pt x="0" y="6902"/>
                  </a:lnTo>
                  <a:lnTo>
                    <a:pt x="6122" y="6902"/>
                  </a:lnTo>
                  <a:lnTo>
                    <a:pt x="6122" y="3086"/>
                  </a:lnTo>
                  <a:lnTo>
                    <a:pt x="30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1802425" y="1205800"/>
              <a:ext cx="173125" cy="196750"/>
            </a:xfrm>
            <a:custGeom>
              <a:avLst/>
              <a:gdLst/>
              <a:ahLst/>
              <a:cxnLst/>
              <a:rect l="l" t="t" r="r" b="b"/>
              <a:pathLst>
                <a:path w="6925" h="7870" extrusionOk="0">
                  <a:moveTo>
                    <a:pt x="3465" y="1141"/>
                  </a:moveTo>
                  <a:lnTo>
                    <a:pt x="6122" y="3816"/>
                  </a:lnTo>
                  <a:lnTo>
                    <a:pt x="6122" y="7074"/>
                  </a:lnTo>
                  <a:lnTo>
                    <a:pt x="796" y="7074"/>
                  </a:lnTo>
                  <a:lnTo>
                    <a:pt x="796" y="3864"/>
                  </a:lnTo>
                  <a:lnTo>
                    <a:pt x="3465" y="1141"/>
                  </a:lnTo>
                  <a:close/>
                  <a:moveTo>
                    <a:pt x="3459" y="0"/>
                  </a:moveTo>
                  <a:lnTo>
                    <a:pt x="0" y="3536"/>
                  </a:lnTo>
                  <a:lnTo>
                    <a:pt x="0" y="7870"/>
                  </a:lnTo>
                  <a:lnTo>
                    <a:pt x="6924" y="7870"/>
                  </a:lnTo>
                  <a:lnTo>
                    <a:pt x="6924" y="3489"/>
                  </a:lnTo>
                  <a:lnTo>
                    <a:pt x="3459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075650" y="1296875"/>
              <a:ext cx="305825" cy="307925"/>
            </a:xfrm>
            <a:custGeom>
              <a:avLst/>
              <a:gdLst/>
              <a:ahLst/>
              <a:cxnLst/>
              <a:rect l="l" t="t" r="r" b="b"/>
              <a:pathLst>
                <a:path w="12233" h="12317" extrusionOk="0">
                  <a:moveTo>
                    <a:pt x="6116" y="0"/>
                  </a:moveTo>
                  <a:lnTo>
                    <a:pt x="1" y="6153"/>
                  </a:lnTo>
                  <a:lnTo>
                    <a:pt x="6116" y="12317"/>
                  </a:lnTo>
                  <a:lnTo>
                    <a:pt x="6116" y="8482"/>
                  </a:lnTo>
                  <a:lnTo>
                    <a:pt x="12233" y="8482"/>
                  </a:lnTo>
                  <a:lnTo>
                    <a:pt x="12233" y="3829"/>
                  </a:lnTo>
                  <a:lnTo>
                    <a:pt x="6116" y="3829"/>
                  </a:lnTo>
                  <a:lnTo>
                    <a:pt x="61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061550" y="1272525"/>
              <a:ext cx="329875" cy="356625"/>
            </a:xfrm>
            <a:custGeom>
              <a:avLst/>
              <a:gdLst/>
              <a:ahLst/>
              <a:cxnLst/>
              <a:rect l="l" t="t" r="r" b="b"/>
              <a:pathLst>
                <a:path w="13195" h="14265" extrusionOk="0">
                  <a:moveTo>
                    <a:pt x="6277" y="1944"/>
                  </a:moveTo>
                  <a:lnTo>
                    <a:pt x="6277" y="5201"/>
                  </a:lnTo>
                  <a:lnTo>
                    <a:pt x="12393" y="5201"/>
                  </a:lnTo>
                  <a:lnTo>
                    <a:pt x="12393" y="9052"/>
                  </a:lnTo>
                  <a:lnTo>
                    <a:pt x="6277" y="9052"/>
                  </a:lnTo>
                  <a:lnTo>
                    <a:pt x="6277" y="12315"/>
                  </a:lnTo>
                  <a:lnTo>
                    <a:pt x="1130" y="7127"/>
                  </a:lnTo>
                  <a:lnTo>
                    <a:pt x="6277" y="1944"/>
                  </a:lnTo>
                  <a:close/>
                  <a:moveTo>
                    <a:pt x="7080" y="0"/>
                  </a:moveTo>
                  <a:lnTo>
                    <a:pt x="0" y="7127"/>
                  </a:lnTo>
                  <a:lnTo>
                    <a:pt x="7080" y="14265"/>
                  </a:lnTo>
                  <a:lnTo>
                    <a:pt x="7080" y="9854"/>
                  </a:lnTo>
                  <a:lnTo>
                    <a:pt x="13195" y="9854"/>
                  </a:lnTo>
                  <a:lnTo>
                    <a:pt x="13195" y="4405"/>
                  </a:lnTo>
                  <a:lnTo>
                    <a:pt x="7080" y="4405"/>
                  </a:lnTo>
                  <a:lnTo>
                    <a:pt x="708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228550" y="1508925"/>
              <a:ext cx="152925" cy="172825"/>
            </a:xfrm>
            <a:custGeom>
              <a:avLst/>
              <a:gdLst/>
              <a:ahLst/>
              <a:cxnLst/>
              <a:rect l="l" t="t" r="r" b="b"/>
              <a:pathLst>
                <a:path w="6117" h="6913" extrusionOk="0">
                  <a:moveTo>
                    <a:pt x="0" y="0"/>
                  </a:moveTo>
                  <a:lnTo>
                    <a:pt x="0" y="3835"/>
                  </a:lnTo>
                  <a:lnTo>
                    <a:pt x="3050" y="6913"/>
                  </a:lnTo>
                  <a:lnTo>
                    <a:pt x="6117" y="3780"/>
                  </a:lnTo>
                  <a:lnTo>
                    <a:pt x="61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1218450" y="1498825"/>
              <a:ext cx="172975" cy="197200"/>
            </a:xfrm>
            <a:custGeom>
              <a:avLst/>
              <a:gdLst/>
              <a:ahLst/>
              <a:cxnLst/>
              <a:rect l="l" t="t" r="r" b="b"/>
              <a:pathLst>
                <a:path w="6919" h="7888" extrusionOk="0">
                  <a:moveTo>
                    <a:pt x="6117" y="802"/>
                  </a:moveTo>
                  <a:lnTo>
                    <a:pt x="6117" y="4019"/>
                  </a:lnTo>
                  <a:lnTo>
                    <a:pt x="3454" y="6746"/>
                  </a:lnTo>
                  <a:lnTo>
                    <a:pt x="804" y="4072"/>
                  </a:lnTo>
                  <a:lnTo>
                    <a:pt x="804" y="802"/>
                  </a:lnTo>
                  <a:close/>
                  <a:moveTo>
                    <a:pt x="1" y="0"/>
                  </a:moveTo>
                  <a:lnTo>
                    <a:pt x="1" y="4404"/>
                  </a:lnTo>
                  <a:lnTo>
                    <a:pt x="3460" y="7887"/>
                  </a:lnTo>
                  <a:lnTo>
                    <a:pt x="6919" y="4345"/>
                  </a:lnTo>
                  <a:lnTo>
                    <a:pt x="6919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1228550" y="1220050"/>
              <a:ext cx="152925" cy="172575"/>
            </a:xfrm>
            <a:custGeom>
              <a:avLst/>
              <a:gdLst/>
              <a:ahLst/>
              <a:cxnLst/>
              <a:rect l="l" t="t" r="r" b="b"/>
              <a:pathLst>
                <a:path w="6117" h="6903" extrusionOk="0">
                  <a:moveTo>
                    <a:pt x="3050" y="1"/>
                  </a:moveTo>
                  <a:lnTo>
                    <a:pt x="0" y="3073"/>
                  </a:lnTo>
                  <a:lnTo>
                    <a:pt x="0" y="6902"/>
                  </a:lnTo>
                  <a:lnTo>
                    <a:pt x="6117" y="6902"/>
                  </a:lnTo>
                  <a:lnTo>
                    <a:pt x="6117" y="3133"/>
                  </a:lnTo>
                  <a:lnTo>
                    <a:pt x="30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1218450" y="1205800"/>
              <a:ext cx="172975" cy="196750"/>
            </a:xfrm>
            <a:custGeom>
              <a:avLst/>
              <a:gdLst/>
              <a:ahLst/>
              <a:cxnLst/>
              <a:rect l="l" t="t" r="r" b="b"/>
              <a:pathLst>
                <a:path w="6919" h="7870" extrusionOk="0">
                  <a:moveTo>
                    <a:pt x="3454" y="1141"/>
                  </a:moveTo>
                  <a:lnTo>
                    <a:pt x="6117" y="3864"/>
                  </a:lnTo>
                  <a:lnTo>
                    <a:pt x="6117" y="7074"/>
                  </a:lnTo>
                  <a:lnTo>
                    <a:pt x="804" y="7074"/>
                  </a:lnTo>
                  <a:lnTo>
                    <a:pt x="804" y="3810"/>
                  </a:lnTo>
                  <a:lnTo>
                    <a:pt x="3454" y="1141"/>
                  </a:lnTo>
                  <a:close/>
                  <a:moveTo>
                    <a:pt x="3460" y="0"/>
                  </a:moveTo>
                  <a:lnTo>
                    <a:pt x="1" y="3478"/>
                  </a:lnTo>
                  <a:lnTo>
                    <a:pt x="1" y="7870"/>
                  </a:lnTo>
                  <a:lnTo>
                    <a:pt x="6919" y="7870"/>
                  </a:lnTo>
                  <a:lnTo>
                    <a:pt x="6919" y="3536"/>
                  </a:lnTo>
                  <a:lnTo>
                    <a:pt x="34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442825" y="1666300"/>
              <a:ext cx="308050" cy="305825"/>
            </a:xfrm>
            <a:custGeom>
              <a:avLst/>
              <a:gdLst/>
              <a:ahLst/>
              <a:cxnLst/>
              <a:rect l="l" t="t" r="r" b="b"/>
              <a:pathLst>
                <a:path w="12322" h="12233" extrusionOk="0">
                  <a:moveTo>
                    <a:pt x="3840" y="0"/>
                  </a:moveTo>
                  <a:lnTo>
                    <a:pt x="3840" y="6115"/>
                  </a:lnTo>
                  <a:lnTo>
                    <a:pt x="1" y="6115"/>
                  </a:lnTo>
                  <a:lnTo>
                    <a:pt x="6158" y="12232"/>
                  </a:lnTo>
                  <a:lnTo>
                    <a:pt x="12321" y="6115"/>
                  </a:lnTo>
                  <a:lnTo>
                    <a:pt x="8494" y="6115"/>
                  </a:lnTo>
                  <a:lnTo>
                    <a:pt x="84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418625" y="1656350"/>
              <a:ext cx="356450" cy="329900"/>
            </a:xfrm>
            <a:custGeom>
              <a:avLst/>
              <a:gdLst/>
              <a:ahLst/>
              <a:cxnLst/>
              <a:rect l="l" t="t" r="r" b="b"/>
              <a:pathLst>
                <a:path w="14258" h="13196" extrusionOk="0">
                  <a:moveTo>
                    <a:pt x="9058" y="802"/>
                  </a:moveTo>
                  <a:lnTo>
                    <a:pt x="9058" y="6919"/>
                  </a:lnTo>
                  <a:lnTo>
                    <a:pt x="12315" y="6919"/>
                  </a:lnTo>
                  <a:lnTo>
                    <a:pt x="7126" y="12065"/>
                  </a:lnTo>
                  <a:lnTo>
                    <a:pt x="1943" y="6919"/>
                  </a:lnTo>
                  <a:lnTo>
                    <a:pt x="5213" y="6919"/>
                  </a:lnTo>
                  <a:lnTo>
                    <a:pt x="5213" y="802"/>
                  </a:lnTo>
                  <a:close/>
                  <a:moveTo>
                    <a:pt x="4410" y="0"/>
                  </a:moveTo>
                  <a:lnTo>
                    <a:pt x="4410" y="6115"/>
                  </a:lnTo>
                  <a:lnTo>
                    <a:pt x="0" y="6115"/>
                  </a:lnTo>
                  <a:lnTo>
                    <a:pt x="7126" y="13195"/>
                  </a:lnTo>
                  <a:lnTo>
                    <a:pt x="14258" y="6115"/>
                  </a:lnTo>
                  <a:lnTo>
                    <a:pt x="9860" y="6115"/>
                  </a:lnTo>
                  <a:lnTo>
                    <a:pt x="98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1366025" y="1666300"/>
              <a:ext cx="172800" cy="152900"/>
            </a:xfrm>
            <a:custGeom>
              <a:avLst/>
              <a:gdLst/>
              <a:ahLst/>
              <a:cxnLst/>
              <a:rect l="l" t="t" r="r" b="b"/>
              <a:pathLst>
                <a:path w="6912" h="6116" extrusionOk="0">
                  <a:moveTo>
                    <a:pt x="3131" y="0"/>
                  </a:moveTo>
                  <a:lnTo>
                    <a:pt x="0" y="3067"/>
                  </a:lnTo>
                  <a:lnTo>
                    <a:pt x="3073" y="6115"/>
                  </a:lnTo>
                  <a:lnTo>
                    <a:pt x="6912" y="6115"/>
                  </a:lnTo>
                  <a:lnTo>
                    <a:pt x="69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1351750" y="1656350"/>
              <a:ext cx="197200" cy="172975"/>
            </a:xfrm>
            <a:custGeom>
              <a:avLst/>
              <a:gdLst/>
              <a:ahLst/>
              <a:cxnLst/>
              <a:rect l="l" t="t" r="r" b="b"/>
              <a:pathLst>
                <a:path w="7888" h="6919" extrusionOk="0">
                  <a:moveTo>
                    <a:pt x="7085" y="802"/>
                  </a:moveTo>
                  <a:lnTo>
                    <a:pt x="7085" y="6115"/>
                  </a:lnTo>
                  <a:lnTo>
                    <a:pt x="3809" y="6115"/>
                  </a:lnTo>
                  <a:lnTo>
                    <a:pt x="1142" y="3465"/>
                  </a:lnTo>
                  <a:lnTo>
                    <a:pt x="3869" y="802"/>
                  </a:lnTo>
                  <a:close/>
                  <a:moveTo>
                    <a:pt x="3543" y="0"/>
                  </a:moveTo>
                  <a:lnTo>
                    <a:pt x="1" y="3459"/>
                  </a:lnTo>
                  <a:lnTo>
                    <a:pt x="3477" y="6919"/>
                  </a:lnTo>
                  <a:lnTo>
                    <a:pt x="7888" y="6919"/>
                  </a:lnTo>
                  <a:lnTo>
                    <a:pt x="788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655175" y="1666300"/>
              <a:ext cx="172500" cy="152900"/>
            </a:xfrm>
            <a:custGeom>
              <a:avLst/>
              <a:gdLst/>
              <a:ahLst/>
              <a:cxnLst/>
              <a:rect l="l" t="t" r="r" b="b"/>
              <a:pathLst>
                <a:path w="6900" h="6116" extrusionOk="0">
                  <a:moveTo>
                    <a:pt x="0" y="0"/>
                  </a:moveTo>
                  <a:lnTo>
                    <a:pt x="0" y="6115"/>
                  </a:lnTo>
                  <a:lnTo>
                    <a:pt x="3827" y="6115"/>
                  </a:lnTo>
                  <a:lnTo>
                    <a:pt x="6900" y="3067"/>
                  </a:lnTo>
                  <a:lnTo>
                    <a:pt x="376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645075" y="1656350"/>
              <a:ext cx="196875" cy="172975"/>
            </a:xfrm>
            <a:custGeom>
              <a:avLst/>
              <a:gdLst/>
              <a:ahLst/>
              <a:cxnLst/>
              <a:rect l="l" t="t" r="r" b="b"/>
              <a:pathLst>
                <a:path w="7875" h="6919" extrusionOk="0">
                  <a:moveTo>
                    <a:pt x="4012" y="802"/>
                  </a:moveTo>
                  <a:lnTo>
                    <a:pt x="6733" y="3465"/>
                  </a:lnTo>
                  <a:lnTo>
                    <a:pt x="4066" y="6115"/>
                  </a:lnTo>
                  <a:lnTo>
                    <a:pt x="802" y="6115"/>
                  </a:lnTo>
                  <a:lnTo>
                    <a:pt x="802" y="802"/>
                  </a:lnTo>
                  <a:close/>
                  <a:moveTo>
                    <a:pt x="0" y="0"/>
                  </a:moveTo>
                  <a:lnTo>
                    <a:pt x="0" y="6919"/>
                  </a:lnTo>
                  <a:lnTo>
                    <a:pt x="4398" y="6919"/>
                  </a:lnTo>
                  <a:lnTo>
                    <a:pt x="7875" y="3459"/>
                  </a:lnTo>
                  <a:lnTo>
                    <a:pt x="433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6;p2"/>
          <p:cNvGrpSpPr/>
          <p:nvPr/>
        </p:nvGrpSpPr>
        <p:grpSpPr>
          <a:xfrm>
            <a:off x="7414499" y="-1019390"/>
            <a:ext cx="2679559" cy="2679559"/>
            <a:chOff x="2924725" y="208150"/>
            <a:chExt cx="1242550" cy="1242550"/>
          </a:xfrm>
        </p:grpSpPr>
        <p:sp>
          <p:nvSpPr>
            <p:cNvPr id="47" name="Google Shape;47;p2"/>
            <p:cNvSpPr/>
            <p:nvPr/>
          </p:nvSpPr>
          <p:spPr>
            <a:xfrm>
              <a:off x="3333800" y="766875"/>
              <a:ext cx="173425" cy="125125"/>
            </a:xfrm>
            <a:custGeom>
              <a:avLst/>
              <a:gdLst/>
              <a:ahLst/>
              <a:cxnLst/>
              <a:rect l="l" t="t" r="r" b="b"/>
              <a:pathLst>
                <a:path w="6937" h="5005" extrusionOk="0">
                  <a:moveTo>
                    <a:pt x="4428" y="582"/>
                  </a:moveTo>
                  <a:lnTo>
                    <a:pt x="6152" y="2502"/>
                  </a:lnTo>
                  <a:lnTo>
                    <a:pt x="4428" y="4422"/>
                  </a:lnTo>
                  <a:lnTo>
                    <a:pt x="583" y="4422"/>
                  </a:lnTo>
                  <a:lnTo>
                    <a:pt x="583" y="582"/>
                  </a:lnTo>
                  <a:close/>
                  <a:moveTo>
                    <a:pt x="1" y="0"/>
                  </a:moveTo>
                  <a:lnTo>
                    <a:pt x="1" y="5004"/>
                  </a:lnTo>
                  <a:lnTo>
                    <a:pt x="4690" y="5004"/>
                  </a:lnTo>
                  <a:lnTo>
                    <a:pt x="6936" y="2502"/>
                  </a:lnTo>
                  <a:lnTo>
                    <a:pt x="469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483450" y="868225"/>
              <a:ext cx="125250" cy="173550"/>
            </a:xfrm>
            <a:custGeom>
              <a:avLst/>
              <a:gdLst/>
              <a:ahLst/>
              <a:cxnLst/>
              <a:rect l="l" t="t" r="r" b="b"/>
              <a:pathLst>
                <a:path w="5010" h="6942" extrusionOk="0">
                  <a:moveTo>
                    <a:pt x="2502" y="790"/>
                  </a:moveTo>
                  <a:lnTo>
                    <a:pt x="4422" y="2514"/>
                  </a:lnTo>
                  <a:lnTo>
                    <a:pt x="4422" y="6359"/>
                  </a:lnTo>
                  <a:lnTo>
                    <a:pt x="588" y="6359"/>
                  </a:lnTo>
                  <a:lnTo>
                    <a:pt x="588" y="2514"/>
                  </a:lnTo>
                  <a:lnTo>
                    <a:pt x="2502" y="790"/>
                  </a:lnTo>
                  <a:close/>
                  <a:moveTo>
                    <a:pt x="2502" y="0"/>
                  </a:moveTo>
                  <a:lnTo>
                    <a:pt x="0" y="2253"/>
                  </a:lnTo>
                  <a:lnTo>
                    <a:pt x="0" y="6941"/>
                  </a:lnTo>
                  <a:lnTo>
                    <a:pt x="5010" y="6941"/>
                  </a:lnTo>
                  <a:lnTo>
                    <a:pt x="5010" y="2253"/>
                  </a:lnTo>
                  <a:lnTo>
                    <a:pt x="250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924725" y="208150"/>
              <a:ext cx="1242550" cy="1242550"/>
            </a:xfrm>
            <a:custGeom>
              <a:avLst/>
              <a:gdLst/>
              <a:ahLst/>
              <a:cxnLst/>
              <a:rect l="l" t="t" r="r" b="b"/>
              <a:pathLst>
                <a:path w="49702" h="49702" extrusionOk="0">
                  <a:moveTo>
                    <a:pt x="24851" y="5446"/>
                  </a:moveTo>
                  <a:lnTo>
                    <a:pt x="30574" y="11133"/>
                  </a:lnTo>
                  <a:lnTo>
                    <a:pt x="38575" y="11133"/>
                  </a:lnTo>
                  <a:lnTo>
                    <a:pt x="38575" y="19134"/>
                  </a:lnTo>
                  <a:lnTo>
                    <a:pt x="44263" y="24863"/>
                  </a:lnTo>
                  <a:lnTo>
                    <a:pt x="38575" y="30587"/>
                  </a:lnTo>
                  <a:lnTo>
                    <a:pt x="38575" y="38575"/>
                  </a:lnTo>
                  <a:lnTo>
                    <a:pt x="30587" y="38575"/>
                  </a:lnTo>
                  <a:lnTo>
                    <a:pt x="24846" y="44270"/>
                  </a:lnTo>
                  <a:lnTo>
                    <a:pt x="19115" y="38575"/>
                  </a:lnTo>
                  <a:lnTo>
                    <a:pt x="11133" y="38575"/>
                  </a:lnTo>
                  <a:lnTo>
                    <a:pt x="11133" y="30593"/>
                  </a:lnTo>
                  <a:lnTo>
                    <a:pt x="5438" y="24851"/>
                  </a:lnTo>
                  <a:lnTo>
                    <a:pt x="11133" y="19121"/>
                  </a:lnTo>
                  <a:lnTo>
                    <a:pt x="11133" y="11133"/>
                  </a:lnTo>
                  <a:lnTo>
                    <a:pt x="19127" y="11133"/>
                  </a:lnTo>
                  <a:lnTo>
                    <a:pt x="24851" y="5446"/>
                  </a:lnTo>
                  <a:close/>
                  <a:moveTo>
                    <a:pt x="24851" y="4625"/>
                  </a:moveTo>
                  <a:lnTo>
                    <a:pt x="18883" y="10545"/>
                  </a:lnTo>
                  <a:lnTo>
                    <a:pt x="10545" y="10545"/>
                  </a:lnTo>
                  <a:lnTo>
                    <a:pt x="10545" y="18884"/>
                  </a:lnTo>
                  <a:lnTo>
                    <a:pt x="4612" y="24851"/>
                  </a:lnTo>
                  <a:lnTo>
                    <a:pt x="10545" y="30831"/>
                  </a:lnTo>
                  <a:lnTo>
                    <a:pt x="10545" y="39157"/>
                  </a:lnTo>
                  <a:lnTo>
                    <a:pt x="18871" y="39157"/>
                  </a:lnTo>
                  <a:lnTo>
                    <a:pt x="24846" y="45096"/>
                  </a:lnTo>
                  <a:lnTo>
                    <a:pt x="30824" y="39157"/>
                  </a:lnTo>
                  <a:lnTo>
                    <a:pt x="39157" y="39157"/>
                  </a:lnTo>
                  <a:lnTo>
                    <a:pt x="39157" y="30825"/>
                  </a:lnTo>
                  <a:lnTo>
                    <a:pt x="45083" y="24863"/>
                  </a:lnTo>
                  <a:lnTo>
                    <a:pt x="39157" y="18890"/>
                  </a:lnTo>
                  <a:lnTo>
                    <a:pt x="39157" y="10545"/>
                  </a:lnTo>
                  <a:lnTo>
                    <a:pt x="30818" y="10545"/>
                  </a:lnTo>
                  <a:lnTo>
                    <a:pt x="24851" y="4625"/>
                  </a:lnTo>
                  <a:close/>
                  <a:moveTo>
                    <a:pt x="24851" y="827"/>
                  </a:moveTo>
                  <a:lnTo>
                    <a:pt x="31888" y="7865"/>
                  </a:lnTo>
                  <a:lnTo>
                    <a:pt x="41838" y="7865"/>
                  </a:lnTo>
                  <a:lnTo>
                    <a:pt x="41838" y="17814"/>
                  </a:lnTo>
                  <a:lnTo>
                    <a:pt x="48875" y="24851"/>
                  </a:lnTo>
                  <a:lnTo>
                    <a:pt x="41838" y="31888"/>
                  </a:lnTo>
                  <a:lnTo>
                    <a:pt x="41838" y="41838"/>
                  </a:lnTo>
                  <a:lnTo>
                    <a:pt x="31888" y="41838"/>
                  </a:lnTo>
                  <a:lnTo>
                    <a:pt x="24851" y="48876"/>
                  </a:lnTo>
                  <a:lnTo>
                    <a:pt x="17813" y="41838"/>
                  </a:lnTo>
                  <a:lnTo>
                    <a:pt x="7863" y="41838"/>
                  </a:lnTo>
                  <a:lnTo>
                    <a:pt x="7863" y="31888"/>
                  </a:lnTo>
                  <a:lnTo>
                    <a:pt x="827" y="24851"/>
                  </a:lnTo>
                  <a:lnTo>
                    <a:pt x="7863" y="17814"/>
                  </a:lnTo>
                  <a:lnTo>
                    <a:pt x="7863" y="7865"/>
                  </a:lnTo>
                  <a:lnTo>
                    <a:pt x="17820" y="7865"/>
                  </a:lnTo>
                  <a:lnTo>
                    <a:pt x="24851" y="827"/>
                  </a:lnTo>
                  <a:close/>
                  <a:moveTo>
                    <a:pt x="24851" y="1"/>
                  </a:moveTo>
                  <a:lnTo>
                    <a:pt x="17576" y="7281"/>
                  </a:lnTo>
                  <a:lnTo>
                    <a:pt x="7281" y="7281"/>
                  </a:lnTo>
                  <a:lnTo>
                    <a:pt x="7281" y="17576"/>
                  </a:lnTo>
                  <a:lnTo>
                    <a:pt x="1" y="24851"/>
                  </a:lnTo>
                  <a:lnTo>
                    <a:pt x="7281" y="32132"/>
                  </a:lnTo>
                  <a:lnTo>
                    <a:pt x="7281" y="42427"/>
                  </a:lnTo>
                  <a:lnTo>
                    <a:pt x="17576" y="42427"/>
                  </a:lnTo>
                  <a:lnTo>
                    <a:pt x="24851" y="49702"/>
                  </a:lnTo>
                  <a:lnTo>
                    <a:pt x="32132" y="42427"/>
                  </a:lnTo>
                  <a:lnTo>
                    <a:pt x="42427" y="42427"/>
                  </a:lnTo>
                  <a:lnTo>
                    <a:pt x="42427" y="32132"/>
                  </a:lnTo>
                  <a:lnTo>
                    <a:pt x="49702" y="24851"/>
                  </a:lnTo>
                  <a:lnTo>
                    <a:pt x="42427" y="17576"/>
                  </a:lnTo>
                  <a:lnTo>
                    <a:pt x="42427" y="7281"/>
                  </a:lnTo>
                  <a:lnTo>
                    <a:pt x="32132" y="7281"/>
                  </a:lnTo>
                  <a:lnTo>
                    <a:pt x="2485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3584900" y="766875"/>
              <a:ext cx="173300" cy="125125"/>
            </a:xfrm>
            <a:custGeom>
              <a:avLst/>
              <a:gdLst/>
              <a:ahLst/>
              <a:cxnLst/>
              <a:rect l="l" t="t" r="r" b="b"/>
              <a:pathLst>
                <a:path w="6932" h="5005" extrusionOk="0">
                  <a:moveTo>
                    <a:pt x="6343" y="582"/>
                  </a:moveTo>
                  <a:lnTo>
                    <a:pt x="6343" y="4422"/>
                  </a:lnTo>
                  <a:lnTo>
                    <a:pt x="2510" y="4422"/>
                  </a:lnTo>
                  <a:lnTo>
                    <a:pt x="785" y="2502"/>
                  </a:lnTo>
                  <a:lnTo>
                    <a:pt x="2510" y="582"/>
                  </a:lnTo>
                  <a:close/>
                  <a:moveTo>
                    <a:pt x="2247" y="0"/>
                  </a:moveTo>
                  <a:lnTo>
                    <a:pt x="1" y="2502"/>
                  </a:lnTo>
                  <a:lnTo>
                    <a:pt x="2247" y="5004"/>
                  </a:lnTo>
                  <a:lnTo>
                    <a:pt x="6932" y="5004"/>
                  </a:lnTo>
                  <a:lnTo>
                    <a:pt x="69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3483450" y="617375"/>
              <a:ext cx="125250" cy="173300"/>
            </a:xfrm>
            <a:custGeom>
              <a:avLst/>
              <a:gdLst/>
              <a:ahLst/>
              <a:cxnLst/>
              <a:rect l="l" t="t" r="r" b="b"/>
              <a:pathLst>
                <a:path w="5010" h="6932" extrusionOk="0">
                  <a:moveTo>
                    <a:pt x="4422" y="590"/>
                  </a:moveTo>
                  <a:lnTo>
                    <a:pt x="4422" y="4422"/>
                  </a:lnTo>
                  <a:lnTo>
                    <a:pt x="2502" y="6147"/>
                  </a:lnTo>
                  <a:lnTo>
                    <a:pt x="588" y="4422"/>
                  </a:lnTo>
                  <a:lnTo>
                    <a:pt x="588" y="590"/>
                  </a:lnTo>
                  <a:close/>
                  <a:moveTo>
                    <a:pt x="0" y="0"/>
                  </a:moveTo>
                  <a:lnTo>
                    <a:pt x="0" y="4685"/>
                  </a:lnTo>
                  <a:lnTo>
                    <a:pt x="2502" y="6932"/>
                  </a:lnTo>
                  <a:lnTo>
                    <a:pt x="5010" y="4685"/>
                  </a:lnTo>
                  <a:lnTo>
                    <a:pt x="50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188350" y="471775"/>
              <a:ext cx="715325" cy="715325"/>
            </a:xfrm>
            <a:custGeom>
              <a:avLst/>
              <a:gdLst/>
              <a:ahLst/>
              <a:cxnLst/>
              <a:rect l="l" t="t" r="r" b="b"/>
              <a:pathLst>
                <a:path w="28613" h="28613" extrusionOk="0">
                  <a:moveTo>
                    <a:pt x="28030" y="588"/>
                  </a:moveTo>
                  <a:lnTo>
                    <a:pt x="28030" y="7756"/>
                  </a:lnTo>
                  <a:lnTo>
                    <a:pt x="25408" y="5117"/>
                  </a:lnTo>
                  <a:lnTo>
                    <a:pt x="22205" y="8392"/>
                  </a:lnTo>
                  <a:lnTo>
                    <a:pt x="22205" y="11804"/>
                  </a:lnTo>
                  <a:lnTo>
                    <a:pt x="18109" y="11804"/>
                  </a:lnTo>
                  <a:lnTo>
                    <a:pt x="15863" y="14306"/>
                  </a:lnTo>
                  <a:lnTo>
                    <a:pt x="18109" y="16808"/>
                  </a:lnTo>
                  <a:lnTo>
                    <a:pt x="22205" y="16808"/>
                  </a:lnTo>
                  <a:lnTo>
                    <a:pt x="22205" y="20232"/>
                  </a:lnTo>
                  <a:lnTo>
                    <a:pt x="25408" y="23507"/>
                  </a:lnTo>
                  <a:lnTo>
                    <a:pt x="28030" y="20868"/>
                  </a:lnTo>
                  <a:lnTo>
                    <a:pt x="28030" y="28030"/>
                  </a:lnTo>
                  <a:lnTo>
                    <a:pt x="20868" y="28030"/>
                  </a:lnTo>
                  <a:lnTo>
                    <a:pt x="23501" y="25416"/>
                  </a:lnTo>
                  <a:lnTo>
                    <a:pt x="20226" y="22217"/>
                  </a:lnTo>
                  <a:lnTo>
                    <a:pt x="16814" y="22217"/>
                  </a:lnTo>
                  <a:lnTo>
                    <a:pt x="16814" y="18111"/>
                  </a:lnTo>
                  <a:lnTo>
                    <a:pt x="14306" y="15858"/>
                  </a:lnTo>
                  <a:lnTo>
                    <a:pt x="11804" y="18111"/>
                  </a:lnTo>
                  <a:lnTo>
                    <a:pt x="11804" y="22217"/>
                  </a:lnTo>
                  <a:lnTo>
                    <a:pt x="8386" y="22217"/>
                  </a:lnTo>
                  <a:lnTo>
                    <a:pt x="5111" y="25416"/>
                  </a:lnTo>
                  <a:lnTo>
                    <a:pt x="7739" y="28030"/>
                  </a:lnTo>
                  <a:lnTo>
                    <a:pt x="588" y="28030"/>
                  </a:lnTo>
                  <a:lnTo>
                    <a:pt x="588" y="20874"/>
                  </a:lnTo>
                  <a:lnTo>
                    <a:pt x="3197" y="23507"/>
                  </a:lnTo>
                  <a:lnTo>
                    <a:pt x="6401" y="20232"/>
                  </a:lnTo>
                  <a:lnTo>
                    <a:pt x="6401" y="16808"/>
                  </a:lnTo>
                  <a:lnTo>
                    <a:pt x="10508" y="16808"/>
                  </a:lnTo>
                  <a:lnTo>
                    <a:pt x="12754" y="14306"/>
                  </a:lnTo>
                  <a:lnTo>
                    <a:pt x="10508" y="11804"/>
                  </a:lnTo>
                  <a:lnTo>
                    <a:pt x="6401" y="11804"/>
                  </a:lnTo>
                  <a:lnTo>
                    <a:pt x="6401" y="8392"/>
                  </a:lnTo>
                  <a:lnTo>
                    <a:pt x="3197" y="5117"/>
                  </a:lnTo>
                  <a:lnTo>
                    <a:pt x="588" y="7750"/>
                  </a:lnTo>
                  <a:lnTo>
                    <a:pt x="588" y="588"/>
                  </a:lnTo>
                  <a:lnTo>
                    <a:pt x="7750" y="588"/>
                  </a:lnTo>
                  <a:lnTo>
                    <a:pt x="5111" y="3210"/>
                  </a:lnTo>
                  <a:lnTo>
                    <a:pt x="8386" y="6414"/>
                  </a:lnTo>
                  <a:lnTo>
                    <a:pt x="11804" y="6414"/>
                  </a:lnTo>
                  <a:lnTo>
                    <a:pt x="11804" y="10509"/>
                  </a:lnTo>
                  <a:lnTo>
                    <a:pt x="14306" y="12756"/>
                  </a:lnTo>
                  <a:lnTo>
                    <a:pt x="16814" y="10509"/>
                  </a:lnTo>
                  <a:lnTo>
                    <a:pt x="16814" y="6414"/>
                  </a:lnTo>
                  <a:lnTo>
                    <a:pt x="20226" y="6414"/>
                  </a:lnTo>
                  <a:lnTo>
                    <a:pt x="23501" y="3210"/>
                  </a:lnTo>
                  <a:lnTo>
                    <a:pt x="20862" y="588"/>
                  </a:lnTo>
                  <a:close/>
                  <a:moveTo>
                    <a:pt x="0" y="0"/>
                  </a:moveTo>
                  <a:lnTo>
                    <a:pt x="0" y="9165"/>
                  </a:lnTo>
                  <a:lnTo>
                    <a:pt x="3197" y="5950"/>
                  </a:lnTo>
                  <a:lnTo>
                    <a:pt x="5819" y="8630"/>
                  </a:lnTo>
                  <a:lnTo>
                    <a:pt x="5819" y="12386"/>
                  </a:lnTo>
                  <a:lnTo>
                    <a:pt x="10246" y="12386"/>
                  </a:lnTo>
                  <a:lnTo>
                    <a:pt x="11970" y="14306"/>
                  </a:lnTo>
                  <a:lnTo>
                    <a:pt x="10246" y="16226"/>
                  </a:lnTo>
                  <a:lnTo>
                    <a:pt x="5819" y="16226"/>
                  </a:lnTo>
                  <a:lnTo>
                    <a:pt x="5819" y="19995"/>
                  </a:lnTo>
                  <a:lnTo>
                    <a:pt x="3197" y="22675"/>
                  </a:lnTo>
                  <a:lnTo>
                    <a:pt x="0" y="19460"/>
                  </a:lnTo>
                  <a:lnTo>
                    <a:pt x="0" y="28612"/>
                  </a:lnTo>
                  <a:lnTo>
                    <a:pt x="9158" y="28612"/>
                  </a:lnTo>
                  <a:lnTo>
                    <a:pt x="5943" y="25421"/>
                  </a:lnTo>
                  <a:lnTo>
                    <a:pt x="8623" y="22799"/>
                  </a:lnTo>
                  <a:lnTo>
                    <a:pt x="12392" y="22799"/>
                  </a:lnTo>
                  <a:lnTo>
                    <a:pt x="12392" y="18372"/>
                  </a:lnTo>
                  <a:lnTo>
                    <a:pt x="14306" y="16648"/>
                  </a:lnTo>
                  <a:lnTo>
                    <a:pt x="16226" y="18372"/>
                  </a:lnTo>
                  <a:lnTo>
                    <a:pt x="16226" y="22799"/>
                  </a:lnTo>
                  <a:lnTo>
                    <a:pt x="19988" y="22799"/>
                  </a:lnTo>
                  <a:lnTo>
                    <a:pt x="22668" y="25421"/>
                  </a:lnTo>
                  <a:lnTo>
                    <a:pt x="19447" y="28612"/>
                  </a:lnTo>
                  <a:lnTo>
                    <a:pt x="28612" y="28612"/>
                  </a:lnTo>
                  <a:lnTo>
                    <a:pt x="28612" y="19453"/>
                  </a:lnTo>
                  <a:lnTo>
                    <a:pt x="25414" y="22675"/>
                  </a:lnTo>
                  <a:lnTo>
                    <a:pt x="22794" y="19995"/>
                  </a:lnTo>
                  <a:lnTo>
                    <a:pt x="22794" y="16226"/>
                  </a:lnTo>
                  <a:lnTo>
                    <a:pt x="18372" y="16226"/>
                  </a:lnTo>
                  <a:lnTo>
                    <a:pt x="16647" y="14306"/>
                  </a:lnTo>
                  <a:lnTo>
                    <a:pt x="18372" y="12386"/>
                  </a:lnTo>
                  <a:lnTo>
                    <a:pt x="22794" y="12386"/>
                  </a:lnTo>
                  <a:lnTo>
                    <a:pt x="22794" y="8630"/>
                  </a:lnTo>
                  <a:lnTo>
                    <a:pt x="25414" y="5950"/>
                  </a:lnTo>
                  <a:lnTo>
                    <a:pt x="28612" y="9177"/>
                  </a:lnTo>
                  <a:lnTo>
                    <a:pt x="28612" y="0"/>
                  </a:lnTo>
                  <a:lnTo>
                    <a:pt x="19442" y="0"/>
                  </a:lnTo>
                  <a:lnTo>
                    <a:pt x="22668" y="3204"/>
                  </a:lnTo>
                  <a:lnTo>
                    <a:pt x="19988" y="5824"/>
                  </a:lnTo>
                  <a:lnTo>
                    <a:pt x="16226" y="5824"/>
                  </a:lnTo>
                  <a:lnTo>
                    <a:pt x="16226" y="10246"/>
                  </a:lnTo>
                  <a:lnTo>
                    <a:pt x="14306" y="11971"/>
                  </a:lnTo>
                  <a:lnTo>
                    <a:pt x="12392" y="10246"/>
                  </a:lnTo>
                  <a:lnTo>
                    <a:pt x="12392" y="5824"/>
                  </a:lnTo>
                  <a:lnTo>
                    <a:pt x="8623" y="5824"/>
                  </a:lnTo>
                  <a:lnTo>
                    <a:pt x="5943" y="3204"/>
                  </a:lnTo>
                  <a:lnTo>
                    <a:pt x="917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3382100" y="323775"/>
              <a:ext cx="327825" cy="308350"/>
            </a:xfrm>
            <a:custGeom>
              <a:avLst/>
              <a:gdLst/>
              <a:ahLst/>
              <a:cxnLst/>
              <a:rect l="l" t="t" r="r" b="b"/>
              <a:pathLst>
                <a:path w="13113" h="12334" extrusionOk="0">
                  <a:moveTo>
                    <a:pt x="6556" y="821"/>
                  </a:moveTo>
                  <a:lnTo>
                    <a:pt x="11692" y="5920"/>
                  </a:lnTo>
                  <a:lnTo>
                    <a:pt x="8476" y="5920"/>
                  </a:lnTo>
                  <a:lnTo>
                    <a:pt x="8476" y="11744"/>
                  </a:lnTo>
                  <a:lnTo>
                    <a:pt x="4642" y="11744"/>
                  </a:lnTo>
                  <a:lnTo>
                    <a:pt x="4642" y="5920"/>
                  </a:lnTo>
                  <a:lnTo>
                    <a:pt x="1421" y="5920"/>
                  </a:lnTo>
                  <a:lnTo>
                    <a:pt x="6556" y="821"/>
                  </a:lnTo>
                  <a:close/>
                  <a:moveTo>
                    <a:pt x="6556" y="0"/>
                  </a:moveTo>
                  <a:lnTo>
                    <a:pt x="0" y="6508"/>
                  </a:lnTo>
                  <a:lnTo>
                    <a:pt x="4054" y="6508"/>
                  </a:lnTo>
                  <a:lnTo>
                    <a:pt x="4054" y="12334"/>
                  </a:lnTo>
                  <a:lnTo>
                    <a:pt x="9064" y="12334"/>
                  </a:lnTo>
                  <a:lnTo>
                    <a:pt x="9064" y="6508"/>
                  </a:lnTo>
                  <a:lnTo>
                    <a:pt x="13112" y="6508"/>
                  </a:lnTo>
                  <a:lnTo>
                    <a:pt x="65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3594000" y="471775"/>
              <a:ext cx="181900" cy="160350"/>
            </a:xfrm>
            <a:custGeom>
              <a:avLst/>
              <a:gdLst/>
              <a:ahLst/>
              <a:cxnLst/>
              <a:rect l="l" t="t" r="r" b="b"/>
              <a:pathLst>
                <a:path w="7276" h="6414" extrusionOk="0">
                  <a:moveTo>
                    <a:pt x="3803" y="588"/>
                  </a:moveTo>
                  <a:lnTo>
                    <a:pt x="6442" y="3204"/>
                  </a:lnTo>
                  <a:lnTo>
                    <a:pt x="3762" y="5824"/>
                  </a:lnTo>
                  <a:lnTo>
                    <a:pt x="588" y="5824"/>
                  </a:lnTo>
                  <a:lnTo>
                    <a:pt x="588" y="588"/>
                  </a:lnTo>
                  <a:close/>
                  <a:moveTo>
                    <a:pt x="0" y="0"/>
                  </a:moveTo>
                  <a:lnTo>
                    <a:pt x="0" y="6414"/>
                  </a:lnTo>
                  <a:lnTo>
                    <a:pt x="4000" y="6414"/>
                  </a:lnTo>
                  <a:lnTo>
                    <a:pt x="7275" y="3210"/>
                  </a:lnTo>
                  <a:lnTo>
                    <a:pt x="404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3316125" y="471775"/>
              <a:ext cx="182025" cy="160350"/>
            </a:xfrm>
            <a:custGeom>
              <a:avLst/>
              <a:gdLst/>
              <a:ahLst/>
              <a:cxnLst/>
              <a:rect l="l" t="t" r="r" b="b"/>
              <a:pathLst>
                <a:path w="7281" h="6414" extrusionOk="0">
                  <a:moveTo>
                    <a:pt x="6693" y="588"/>
                  </a:moveTo>
                  <a:lnTo>
                    <a:pt x="6693" y="5824"/>
                  </a:lnTo>
                  <a:lnTo>
                    <a:pt x="3512" y="5824"/>
                  </a:lnTo>
                  <a:lnTo>
                    <a:pt x="832" y="3204"/>
                  </a:lnTo>
                  <a:lnTo>
                    <a:pt x="3471" y="588"/>
                  </a:lnTo>
                  <a:close/>
                  <a:moveTo>
                    <a:pt x="3227" y="0"/>
                  </a:moveTo>
                  <a:lnTo>
                    <a:pt x="0" y="3210"/>
                  </a:lnTo>
                  <a:lnTo>
                    <a:pt x="3275" y="6414"/>
                  </a:lnTo>
                  <a:lnTo>
                    <a:pt x="7281" y="6414"/>
                  </a:lnTo>
                  <a:lnTo>
                    <a:pt x="728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3743450" y="665650"/>
              <a:ext cx="308350" cy="327825"/>
            </a:xfrm>
            <a:custGeom>
              <a:avLst/>
              <a:gdLst/>
              <a:ahLst/>
              <a:cxnLst/>
              <a:rect l="l" t="t" r="r" b="b"/>
              <a:pathLst>
                <a:path w="12334" h="13113" extrusionOk="0">
                  <a:moveTo>
                    <a:pt x="6408" y="1422"/>
                  </a:moveTo>
                  <a:lnTo>
                    <a:pt x="11514" y="6563"/>
                  </a:lnTo>
                  <a:lnTo>
                    <a:pt x="6408" y="11698"/>
                  </a:lnTo>
                  <a:lnTo>
                    <a:pt x="6408" y="8471"/>
                  </a:lnTo>
                  <a:lnTo>
                    <a:pt x="590" y="8471"/>
                  </a:lnTo>
                  <a:lnTo>
                    <a:pt x="590" y="4631"/>
                  </a:lnTo>
                  <a:lnTo>
                    <a:pt x="6408" y="4631"/>
                  </a:lnTo>
                  <a:lnTo>
                    <a:pt x="6408" y="1422"/>
                  </a:lnTo>
                  <a:close/>
                  <a:moveTo>
                    <a:pt x="5826" y="1"/>
                  </a:moveTo>
                  <a:lnTo>
                    <a:pt x="5826" y="4049"/>
                  </a:lnTo>
                  <a:lnTo>
                    <a:pt x="1" y="4049"/>
                  </a:lnTo>
                  <a:lnTo>
                    <a:pt x="1" y="9053"/>
                  </a:lnTo>
                  <a:lnTo>
                    <a:pt x="5826" y="9053"/>
                  </a:lnTo>
                  <a:lnTo>
                    <a:pt x="5826" y="13113"/>
                  </a:lnTo>
                  <a:lnTo>
                    <a:pt x="12334" y="6563"/>
                  </a:lnTo>
                  <a:lnTo>
                    <a:pt x="582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3743450" y="877425"/>
              <a:ext cx="160225" cy="182025"/>
            </a:xfrm>
            <a:custGeom>
              <a:avLst/>
              <a:gdLst/>
              <a:ahLst/>
              <a:cxnLst/>
              <a:rect l="l" t="t" r="r" b="b"/>
              <a:pathLst>
                <a:path w="6409" h="7281" extrusionOk="0">
                  <a:moveTo>
                    <a:pt x="5826" y="582"/>
                  </a:moveTo>
                  <a:lnTo>
                    <a:pt x="5826" y="3816"/>
                  </a:lnTo>
                  <a:lnTo>
                    <a:pt x="3210" y="6449"/>
                  </a:lnTo>
                  <a:lnTo>
                    <a:pt x="590" y="3769"/>
                  </a:lnTo>
                  <a:lnTo>
                    <a:pt x="590" y="582"/>
                  </a:lnTo>
                  <a:close/>
                  <a:moveTo>
                    <a:pt x="1" y="0"/>
                  </a:moveTo>
                  <a:lnTo>
                    <a:pt x="1" y="4006"/>
                  </a:lnTo>
                  <a:lnTo>
                    <a:pt x="3204" y="7281"/>
                  </a:lnTo>
                  <a:lnTo>
                    <a:pt x="6408" y="4054"/>
                  </a:lnTo>
                  <a:lnTo>
                    <a:pt x="640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3743450" y="599675"/>
              <a:ext cx="160225" cy="181775"/>
            </a:xfrm>
            <a:custGeom>
              <a:avLst/>
              <a:gdLst/>
              <a:ahLst/>
              <a:cxnLst/>
              <a:rect l="l" t="t" r="r" b="b"/>
              <a:pathLst>
                <a:path w="6409" h="7271" extrusionOk="0">
                  <a:moveTo>
                    <a:pt x="3210" y="834"/>
                  </a:moveTo>
                  <a:lnTo>
                    <a:pt x="5826" y="3473"/>
                  </a:lnTo>
                  <a:lnTo>
                    <a:pt x="5826" y="6688"/>
                  </a:lnTo>
                  <a:lnTo>
                    <a:pt x="590" y="6688"/>
                  </a:lnTo>
                  <a:lnTo>
                    <a:pt x="590" y="3514"/>
                  </a:lnTo>
                  <a:lnTo>
                    <a:pt x="3210" y="834"/>
                  </a:lnTo>
                  <a:close/>
                  <a:moveTo>
                    <a:pt x="3204" y="1"/>
                  </a:moveTo>
                  <a:lnTo>
                    <a:pt x="1" y="3276"/>
                  </a:lnTo>
                  <a:lnTo>
                    <a:pt x="1" y="7270"/>
                  </a:lnTo>
                  <a:lnTo>
                    <a:pt x="6408" y="7270"/>
                  </a:lnTo>
                  <a:lnTo>
                    <a:pt x="6408" y="3229"/>
                  </a:lnTo>
                  <a:lnTo>
                    <a:pt x="320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3040025" y="665525"/>
              <a:ext cx="308350" cy="328100"/>
            </a:xfrm>
            <a:custGeom>
              <a:avLst/>
              <a:gdLst/>
              <a:ahLst/>
              <a:cxnLst/>
              <a:rect l="l" t="t" r="r" b="b"/>
              <a:pathLst>
                <a:path w="12334" h="13124" extrusionOk="0">
                  <a:moveTo>
                    <a:pt x="5933" y="1415"/>
                  </a:moveTo>
                  <a:lnTo>
                    <a:pt x="5933" y="4636"/>
                  </a:lnTo>
                  <a:lnTo>
                    <a:pt x="11752" y="4636"/>
                  </a:lnTo>
                  <a:lnTo>
                    <a:pt x="11752" y="8476"/>
                  </a:lnTo>
                  <a:lnTo>
                    <a:pt x="5933" y="8476"/>
                  </a:lnTo>
                  <a:lnTo>
                    <a:pt x="5933" y="11710"/>
                  </a:lnTo>
                  <a:lnTo>
                    <a:pt x="826" y="6556"/>
                  </a:lnTo>
                  <a:lnTo>
                    <a:pt x="5933" y="1415"/>
                  </a:lnTo>
                  <a:close/>
                  <a:moveTo>
                    <a:pt x="6521" y="0"/>
                  </a:moveTo>
                  <a:lnTo>
                    <a:pt x="0" y="6556"/>
                  </a:lnTo>
                  <a:lnTo>
                    <a:pt x="6521" y="13124"/>
                  </a:lnTo>
                  <a:lnTo>
                    <a:pt x="6521" y="9058"/>
                  </a:lnTo>
                  <a:lnTo>
                    <a:pt x="12334" y="9058"/>
                  </a:lnTo>
                  <a:lnTo>
                    <a:pt x="12334" y="4054"/>
                  </a:lnTo>
                  <a:lnTo>
                    <a:pt x="6521" y="4054"/>
                  </a:lnTo>
                  <a:lnTo>
                    <a:pt x="652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3188350" y="877425"/>
              <a:ext cx="160025" cy="182025"/>
            </a:xfrm>
            <a:custGeom>
              <a:avLst/>
              <a:gdLst/>
              <a:ahLst/>
              <a:cxnLst/>
              <a:rect l="l" t="t" r="r" b="b"/>
              <a:pathLst>
                <a:path w="6401" h="7281" extrusionOk="0">
                  <a:moveTo>
                    <a:pt x="5819" y="582"/>
                  </a:moveTo>
                  <a:lnTo>
                    <a:pt x="5819" y="3769"/>
                  </a:lnTo>
                  <a:lnTo>
                    <a:pt x="3197" y="6449"/>
                  </a:lnTo>
                  <a:lnTo>
                    <a:pt x="588" y="3822"/>
                  </a:lnTo>
                  <a:lnTo>
                    <a:pt x="588" y="582"/>
                  </a:lnTo>
                  <a:close/>
                  <a:moveTo>
                    <a:pt x="0" y="0"/>
                  </a:moveTo>
                  <a:lnTo>
                    <a:pt x="0" y="4060"/>
                  </a:lnTo>
                  <a:lnTo>
                    <a:pt x="3197" y="7281"/>
                  </a:lnTo>
                  <a:lnTo>
                    <a:pt x="6401" y="4006"/>
                  </a:lnTo>
                  <a:lnTo>
                    <a:pt x="640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3188350" y="599675"/>
              <a:ext cx="160025" cy="181775"/>
            </a:xfrm>
            <a:custGeom>
              <a:avLst/>
              <a:gdLst/>
              <a:ahLst/>
              <a:cxnLst/>
              <a:rect l="l" t="t" r="r" b="b"/>
              <a:pathLst>
                <a:path w="6401" h="7271" extrusionOk="0">
                  <a:moveTo>
                    <a:pt x="3197" y="834"/>
                  </a:moveTo>
                  <a:lnTo>
                    <a:pt x="5819" y="3514"/>
                  </a:lnTo>
                  <a:lnTo>
                    <a:pt x="5819" y="6688"/>
                  </a:lnTo>
                  <a:lnTo>
                    <a:pt x="588" y="6688"/>
                  </a:lnTo>
                  <a:lnTo>
                    <a:pt x="588" y="3460"/>
                  </a:lnTo>
                  <a:lnTo>
                    <a:pt x="3197" y="834"/>
                  </a:lnTo>
                  <a:close/>
                  <a:moveTo>
                    <a:pt x="3197" y="1"/>
                  </a:moveTo>
                  <a:lnTo>
                    <a:pt x="0" y="3223"/>
                  </a:lnTo>
                  <a:lnTo>
                    <a:pt x="0" y="7270"/>
                  </a:lnTo>
                  <a:lnTo>
                    <a:pt x="6401" y="7270"/>
                  </a:lnTo>
                  <a:lnTo>
                    <a:pt x="6401" y="3276"/>
                  </a:lnTo>
                  <a:lnTo>
                    <a:pt x="31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3381800" y="1027200"/>
              <a:ext cx="328275" cy="308350"/>
            </a:xfrm>
            <a:custGeom>
              <a:avLst/>
              <a:gdLst/>
              <a:ahLst/>
              <a:cxnLst/>
              <a:rect l="l" t="t" r="r" b="b"/>
              <a:pathLst>
                <a:path w="13131" h="12334" extrusionOk="0">
                  <a:moveTo>
                    <a:pt x="8488" y="582"/>
                  </a:moveTo>
                  <a:lnTo>
                    <a:pt x="8488" y="6395"/>
                  </a:lnTo>
                  <a:lnTo>
                    <a:pt x="11709" y="6395"/>
                  </a:lnTo>
                  <a:lnTo>
                    <a:pt x="6563" y="11508"/>
                  </a:lnTo>
                  <a:lnTo>
                    <a:pt x="1420" y="6395"/>
                  </a:lnTo>
                  <a:lnTo>
                    <a:pt x="4654" y="6395"/>
                  </a:lnTo>
                  <a:lnTo>
                    <a:pt x="4654" y="582"/>
                  </a:lnTo>
                  <a:close/>
                  <a:moveTo>
                    <a:pt x="4066" y="0"/>
                  </a:moveTo>
                  <a:lnTo>
                    <a:pt x="4066" y="5813"/>
                  </a:lnTo>
                  <a:lnTo>
                    <a:pt x="1" y="5813"/>
                  </a:lnTo>
                  <a:lnTo>
                    <a:pt x="6563" y="12334"/>
                  </a:lnTo>
                  <a:lnTo>
                    <a:pt x="13130" y="5813"/>
                  </a:lnTo>
                  <a:lnTo>
                    <a:pt x="9076" y="5813"/>
                  </a:lnTo>
                  <a:lnTo>
                    <a:pt x="90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3316125" y="1027200"/>
              <a:ext cx="182025" cy="159900"/>
            </a:xfrm>
            <a:custGeom>
              <a:avLst/>
              <a:gdLst/>
              <a:ahLst/>
              <a:cxnLst/>
              <a:rect l="l" t="t" r="r" b="b"/>
              <a:pathLst>
                <a:path w="7281" h="6396" extrusionOk="0">
                  <a:moveTo>
                    <a:pt x="6693" y="582"/>
                  </a:moveTo>
                  <a:lnTo>
                    <a:pt x="6693" y="5813"/>
                  </a:lnTo>
                  <a:lnTo>
                    <a:pt x="3459" y="5813"/>
                  </a:lnTo>
                  <a:lnTo>
                    <a:pt x="832" y="3204"/>
                  </a:lnTo>
                  <a:lnTo>
                    <a:pt x="3512" y="582"/>
                  </a:lnTo>
                  <a:close/>
                  <a:moveTo>
                    <a:pt x="3275" y="0"/>
                  </a:moveTo>
                  <a:lnTo>
                    <a:pt x="0" y="3199"/>
                  </a:lnTo>
                  <a:lnTo>
                    <a:pt x="3215" y="6395"/>
                  </a:lnTo>
                  <a:lnTo>
                    <a:pt x="7281" y="6395"/>
                  </a:lnTo>
                  <a:lnTo>
                    <a:pt x="728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3594000" y="1027200"/>
              <a:ext cx="181900" cy="159900"/>
            </a:xfrm>
            <a:custGeom>
              <a:avLst/>
              <a:gdLst/>
              <a:ahLst/>
              <a:cxnLst/>
              <a:rect l="l" t="t" r="r" b="b"/>
              <a:pathLst>
                <a:path w="7276" h="6396" extrusionOk="0">
                  <a:moveTo>
                    <a:pt x="3762" y="582"/>
                  </a:moveTo>
                  <a:lnTo>
                    <a:pt x="6442" y="3204"/>
                  </a:lnTo>
                  <a:lnTo>
                    <a:pt x="3816" y="5813"/>
                  </a:lnTo>
                  <a:lnTo>
                    <a:pt x="588" y="5813"/>
                  </a:lnTo>
                  <a:lnTo>
                    <a:pt x="588" y="582"/>
                  </a:lnTo>
                  <a:close/>
                  <a:moveTo>
                    <a:pt x="0" y="0"/>
                  </a:moveTo>
                  <a:lnTo>
                    <a:pt x="0" y="6395"/>
                  </a:lnTo>
                  <a:lnTo>
                    <a:pt x="4053" y="6395"/>
                  </a:lnTo>
                  <a:lnTo>
                    <a:pt x="7275" y="3199"/>
                  </a:lnTo>
                  <a:lnTo>
                    <a:pt x="400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" name="Google Shape;65;p2"/>
          <p:cNvSpPr txBox="1">
            <a:spLocks noGrp="1"/>
          </p:cNvSpPr>
          <p:nvPr>
            <p:ph type="ctrTitle"/>
          </p:nvPr>
        </p:nvSpPr>
        <p:spPr>
          <a:xfrm>
            <a:off x="2929050" y="1315959"/>
            <a:ext cx="3285900" cy="228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6" name="Google Shape;66;p2"/>
          <p:cNvSpPr txBox="1">
            <a:spLocks noGrp="1"/>
          </p:cNvSpPr>
          <p:nvPr>
            <p:ph type="subTitle" idx="1"/>
          </p:nvPr>
        </p:nvSpPr>
        <p:spPr>
          <a:xfrm>
            <a:off x="3522900" y="3710477"/>
            <a:ext cx="20982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67" name="Google Shape;67;p2"/>
          <p:cNvGrpSpPr/>
          <p:nvPr/>
        </p:nvGrpSpPr>
        <p:grpSpPr>
          <a:xfrm>
            <a:off x="-1102637" y="3527139"/>
            <a:ext cx="3016166" cy="3016166"/>
            <a:chOff x="2924725" y="208150"/>
            <a:chExt cx="1242550" cy="1242550"/>
          </a:xfrm>
        </p:grpSpPr>
        <p:sp>
          <p:nvSpPr>
            <p:cNvPr id="68" name="Google Shape;68;p2"/>
            <p:cNvSpPr/>
            <p:nvPr/>
          </p:nvSpPr>
          <p:spPr>
            <a:xfrm>
              <a:off x="3333800" y="766875"/>
              <a:ext cx="173425" cy="125125"/>
            </a:xfrm>
            <a:custGeom>
              <a:avLst/>
              <a:gdLst/>
              <a:ahLst/>
              <a:cxnLst/>
              <a:rect l="l" t="t" r="r" b="b"/>
              <a:pathLst>
                <a:path w="6937" h="5005" extrusionOk="0">
                  <a:moveTo>
                    <a:pt x="4428" y="582"/>
                  </a:moveTo>
                  <a:lnTo>
                    <a:pt x="6152" y="2502"/>
                  </a:lnTo>
                  <a:lnTo>
                    <a:pt x="4428" y="4422"/>
                  </a:lnTo>
                  <a:lnTo>
                    <a:pt x="583" y="4422"/>
                  </a:lnTo>
                  <a:lnTo>
                    <a:pt x="583" y="582"/>
                  </a:lnTo>
                  <a:close/>
                  <a:moveTo>
                    <a:pt x="1" y="0"/>
                  </a:moveTo>
                  <a:lnTo>
                    <a:pt x="1" y="5004"/>
                  </a:lnTo>
                  <a:lnTo>
                    <a:pt x="4690" y="5004"/>
                  </a:lnTo>
                  <a:lnTo>
                    <a:pt x="6936" y="2502"/>
                  </a:lnTo>
                  <a:lnTo>
                    <a:pt x="469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3483450" y="868225"/>
              <a:ext cx="125250" cy="173550"/>
            </a:xfrm>
            <a:custGeom>
              <a:avLst/>
              <a:gdLst/>
              <a:ahLst/>
              <a:cxnLst/>
              <a:rect l="l" t="t" r="r" b="b"/>
              <a:pathLst>
                <a:path w="5010" h="6942" extrusionOk="0">
                  <a:moveTo>
                    <a:pt x="2502" y="790"/>
                  </a:moveTo>
                  <a:lnTo>
                    <a:pt x="4422" y="2514"/>
                  </a:lnTo>
                  <a:lnTo>
                    <a:pt x="4422" y="6359"/>
                  </a:lnTo>
                  <a:lnTo>
                    <a:pt x="588" y="6359"/>
                  </a:lnTo>
                  <a:lnTo>
                    <a:pt x="588" y="2514"/>
                  </a:lnTo>
                  <a:lnTo>
                    <a:pt x="2502" y="790"/>
                  </a:lnTo>
                  <a:close/>
                  <a:moveTo>
                    <a:pt x="2502" y="0"/>
                  </a:moveTo>
                  <a:lnTo>
                    <a:pt x="0" y="2253"/>
                  </a:lnTo>
                  <a:lnTo>
                    <a:pt x="0" y="6941"/>
                  </a:lnTo>
                  <a:lnTo>
                    <a:pt x="5010" y="6941"/>
                  </a:lnTo>
                  <a:lnTo>
                    <a:pt x="5010" y="2253"/>
                  </a:lnTo>
                  <a:lnTo>
                    <a:pt x="250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2924725" y="208150"/>
              <a:ext cx="1242550" cy="1242550"/>
            </a:xfrm>
            <a:custGeom>
              <a:avLst/>
              <a:gdLst/>
              <a:ahLst/>
              <a:cxnLst/>
              <a:rect l="l" t="t" r="r" b="b"/>
              <a:pathLst>
                <a:path w="49702" h="49702" extrusionOk="0">
                  <a:moveTo>
                    <a:pt x="24851" y="5446"/>
                  </a:moveTo>
                  <a:lnTo>
                    <a:pt x="30574" y="11133"/>
                  </a:lnTo>
                  <a:lnTo>
                    <a:pt x="38575" y="11133"/>
                  </a:lnTo>
                  <a:lnTo>
                    <a:pt x="38575" y="19134"/>
                  </a:lnTo>
                  <a:lnTo>
                    <a:pt x="44263" y="24863"/>
                  </a:lnTo>
                  <a:lnTo>
                    <a:pt x="38575" y="30587"/>
                  </a:lnTo>
                  <a:lnTo>
                    <a:pt x="38575" y="38575"/>
                  </a:lnTo>
                  <a:lnTo>
                    <a:pt x="30587" y="38575"/>
                  </a:lnTo>
                  <a:lnTo>
                    <a:pt x="24846" y="44270"/>
                  </a:lnTo>
                  <a:lnTo>
                    <a:pt x="19115" y="38575"/>
                  </a:lnTo>
                  <a:lnTo>
                    <a:pt x="11133" y="38575"/>
                  </a:lnTo>
                  <a:lnTo>
                    <a:pt x="11133" y="30593"/>
                  </a:lnTo>
                  <a:lnTo>
                    <a:pt x="5438" y="24851"/>
                  </a:lnTo>
                  <a:lnTo>
                    <a:pt x="11133" y="19121"/>
                  </a:lnTo>
                  <a:lnTo>
                    <a:pt x="11133" y="11133"/>
                  </a:lnTo>
                  <a:lnTo>
                    <a:pt x="19127" y="11133"/>
                  </a:lnTo>
                  <a:lnTo>
                    <a:pt x="24851" y="5446"/>
                  </a:lnTo>
                  <a:close/>
                  <a:moveTo>
                    <a:pt x="24851" y="4625"/>
                  </a:moveTo>
                  <a:lnTo>
                    <a:pt x="18883" y="10545"/>
                  </a:lnTo>
                  <a:lnTo>
                    <a:pt x="10545" y="10545"/>
                  </a:lnTo>
                  <a:lnTo>
                    <a:pt x="10545" y="18884"/>
                  </a:lnTo>
                  <a:lnTo>
                    <a:pt x="4612" y="24851"/>
                  </a:lnTo>
                  <a:lnTo>
                    <a:pt x="10545" y="30831"/>
                  </a:lnTo>
                  <a:lnTo>
                    <a:pt x="10545" y="39157"/>
                  </a:lnTo>
                  <a:lnTo>
                    <a:pt x="18871" y="39157"/>
                  </a:lnTo>
                  <a:lnTo>
                    <a:pt x="24846" y="45096"/>
                  </a:lnTo>
                  <a:lnTo>
                    <a:pt x="30824" y="39157"/>
                  </a:lnTo>
                  <a:lnTo>
                    <a:pt x="39157" y="39157"/>
                  </a:lnTo>
                  <a:lnTo>
                    <a:pt x="39157" y="30825"/>
                  </a:lnTo>
                  <a:lnTo>
                    <a:pt x="45083" y="24863"/>
                  </a:lnTo>
                  <a:lnTo>
                    <a:pt x="39157" y="18890"/>
                  </a:lnTo>
                  <a:lnTo>
                    <a:pt x="39157" y="10545"/>
                  </a:lnTo>
                  <a:lnTo>
                    <a:pt x="30818" y="10545"/>
                  </a:lnTo>
                  <a:lnTo>
                    <a:pt x="24851" y="4625"/>
                  </a:lnTo>
                  <a:close/>
                  <a:moveTo>
                    <a:pt x="24851" y="827"/>
                  </a:moveTo>
                  <a:lnTo>
                    <a:pt x="31888" y="7865"/>
                  </a:lnTo>
                  <a:lnTo>
                    <a:pt x="41838" y="7865"/>
                  </a:lnTo>
                  <a:lnTo>
                    <a:pt x="41838" y="17814"/>
                  </a:lnTo>
                  <a:lnTo>
                    <a:pt x="48875" y="24851"/>
                  </a:lnTo>
                  <a:lnTo>
                    <a:pt x="41838" y="31888"/>
                  </a:lnTo>
                  <a:lnTo>
                    <a:pt x="41838" y="41838"/>
                  </a:lnTo>
                  <a:lnTo>
                    <a:pt x="31888" y="41838"/>
                  </a:lnTo>
                  <a:lnTo>
                    <a:pt x="24851" y="48876"/>
                  </a:lnTo>
                  <a:lnTo>
                    <a:pt x="17813" y="41838"/>
                  </a:lnTo>
                  <a:lnTo>
                    <a:pt x="7863" y="41838"/>
                  </a:lnTo>
                  <a:lnTo>
                    <a:pt x="7863" y="31888"/>
                  </a:lnTo>
                  <a:lnTo>
                    <a:pt x="827" y="24851"/>
                  </a:lnTo>
                  <a:lnTo>
                    <a:pt x="7863" y="17814"/>
                  </a:lnTo>
                  <a:lnTo>
                    <a:pt x="7863" y="7865"/>
                  </a:lnTo>
                  <a:lnTo>
                    <a:pt x="17820" y="7865"/>
                  </a:lnTo>
                  <a:lnTo>
                    <a:pt x="24851" y="827"/>
                  </a:lnTo>
                  <a:close/>
                  <a:moveTo>
                    <a:pt x="24851" y="1"/>
                  </a:moveTo>
                  <a:lnTo>
                    <a:pt x="17576" y="7281"/>
                  </a:lnTo>
                  <a:lnTo>
                    <a:pt x="7281" y="7281"/>
                  </a:lnTo>
                  <a:lnTo>
                    <a:pt x="7281" y="17576"/>
                  </a:lnTo>
                  <a:lnTo>
                    <a:pt x="1" y="24851"/>
                  </a:lnTo>
                  <a:lnTo>
                    <a:pt x="7281" y="32132"/>
                  </a:lnTo>
                  <a:lnTo>
                    <a:pt x="7281" y="42427"/>
                  </a:lnTo>
                  <a:lnTo>
                    <a:pt x="17576" y="42427"/>
                  </a:lnTo>
                  <a:lnTo>
                    <a:pt x="24851" y="49702"/>
                  </a:lnTo>
                  <a:lnTo>
                    <a:pt x="32132" y="42427"/>
                  </a:lnTo>
                  <a:lnTo>
                    <a:pt x="42427" y="42427"/>
                  </a:lnTo>
                  <a:lnTo>
                    <a:pt x="42427" y="32132"/>
                  </a:lnTo>
                  <a:lnTo>
                    <a:pt x="49702" y="24851"/>
                  </a:lnTo>
                  <a:lnTo>
                    <a:pt x="42427" y="17576"/>
                  </a:lnTo>
                  <a:lnTo>
                    <a:pt x="42427" y="7281"/>
                  </a:lnTo>
                  <a:lnTo>
                    <a:pt x="32132" y="7281"/>
                  </a:lnTo>
                  <a:lnTo>
                    <a:pt x="2485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584900" y="766875"/>
              <a:ext cx="173300" cy="125125"/>
            </a:xfrm>
            <a:custGeom>
              <a:avLst/>
              <a:gdLst/>
              <a:ahLst/>
              <a:cxnLst/>
              <a:rect l="l" t="t" r="r" b="b"/>
              <a:pathLst>
                <a:path w="6932" h="5005" extrusionOk="0">
                  <a:moveTo>
                    <a:pt x="6343" y="582"/>
                  </a:moveTo>
                  <a:lnTo>
                    <a:pt x="6343" y="4422"/>
                  </a:lnTo>
                  <a:lnTo>
                    <a:pt x="2510" y="4422"/>
                  </a:lnTo>
                  <a:lnTo>
                    <a:pt x="785" y="2502"/>
                  </a:lnTo>
                  <a:lnTo>
                    <a:pt x="2510" y="582"/>
                  </a:lnTo>
                  <a:close/>
                  <a:moveTo>
                    <a:pt x="2247" y="0"/>
                  </a:moveTo>
                  <a:lnTo>
                    <a:pt x="1" y="2502"/>
                  </a:lnTo>
                  <a:lnTo>
                    <a:pt x="2247" y="5004"/>
                  </a:lnTo>
                  <a:lnTo>
                    <a:pt x="6932" y="5004"/>
                  </a:lnTo>
                  <a:lnTo>
                    <a:pt x="69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3483450" y="617375"/>
              <a:ext cx="125250" cy="173300"/>
            </a:xfrm>
            <a:custGeom>
              <a:avLst/>
              <a:gdLst/>
              <a:ahLst/>
              <a:cxnLst/>
              <a:rect l="l" t="t" r="r" b="b"/>
              <a:pathLst>
                <a:path w="5010" h="6932" extrusionOk="0">
                  <a:moveTo>
                    <a:pt x="4422" y="590"/>
                  </a:moveTo>
                  <a:lnTo>
                    <a:pt x="4422" y="4422"/>
                  </a:lnTo>
                  <a:lnTo>
                    <a:pt x="2502" y="6147"/>
                  </a:lnTo>
                  <a:lnTo>
                    <a:pt x="588" y="4422"/>
                  </a:lnTo>
                  <a:lnTo>
                    <a:pt x="588" y="590"/>
                  </a:lnTo>
                  <a:close/>
                  <a:moveTo>
                    <a:pt x="0" y="0"/>
                  </a:moveTo>
                  <a:lnTo>
                    <a:pt x="0" y="4685"/>
                  </a:lnTo>
                  <a:lnTo>
                    <a:pt x="2502" y="6932"/>
                  </a:lnTo>
                  <a:lnTo>
                    <a:pt x="5010" y="4685"/>
                  </a:lnTo>
                  <a:lnTo>
                    <a:pt x="50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188350" y="471775"/>
              <a:ext cx="715325" cy="715325"/>
            </a:xfrm>
            <a:custGeom>
              <a:avLst/>
              <a:gdLst/>
              <a:ahLst/>
              <a:cxnLst/>
              <a:rect l="l" t="t" r="r" b="b"/>
              <a:pathLst>
                <a:path w="28613" h="28613" extrusionOk="0">
                  <a:moveTo>
                    <a:pt x="28030" y="588"/>
                  </a:moveTo>
                  <a:lnTo>
                    <a:pt x="28030" y="7756"/>
                  </a:lnTo>
                  <a:lnTo>
                    <a:pt x="25408" y="5117"/>
                  </a:lnTo>
                  <a:lnTo>
                    <a:pt x="22205" y="8392"/>
                  </a:lnTo>
                  <a:lnTo>
                    <a:pt x="22205" y="11804"/>
                  </a:lnTo>
                  <a:lnTo>
                    <a:pt x="18109" y="11804"/>
                  </a:lnTo>
                  <a:lnTo>
                    <a:pt x="15863" y="14306"/>
                  </a:lnTo>
                  <a:lnTo>
                    <a:pt x="18109" y="16808"/>
                  </a:lnTo>
                  <a:lnTo>
                    <a:pt x="22205" y="16808"/>
                  </a:lnTo>
                  <a:lnTo>
                    <a:pt x="22205" y="20232"/>
                  </a:lnTo>
                  <a:lnTo>
                    <a:pt x="25408" y="23507"/>
                  </a:lnTo>
                  <a:lnTo>
                    <a:pt x="28030" y="20868"/>
                  </a:lnTo>
                  <a:lnTo>
                    <a:pt x="28030" y="28030"/>
                  </a:lnTo>
                  <a:lnTo>
                    <a:pt x="20868" y="28030"/>
                  </a:lnTo>
                  <a:lnTo>
                    <a:pt x="23501" y="25416"/>
                  </a:lnTo>
                  <a:lnTo>
                    <a:pt x="20226" y="22217"/>
                  </a:lnTo>
                  <a:lnTo>
                    <a:pt x="16814" y="22217"/>
                  </a:lnTo>
                  <a:lnTo>
                    <a:pt x="16814" y="18111"/>
                  </a:lnTo>
                  <a:lnTo>
                    <a:pt x="14306" y="15858"/>
                  </a:lnTo>
                  <a:lnTo>
                    <a:pt x="11804" y="18111"/>
                  </a:lnTo>
                  <a:lnTo>
                    <a:pt x="11804" y="22217"/>
                  </a:lnTo>
                  <a:lnTo>
                    <a:pt x="8386" y="22217"/>
                  </a:lnTo>
                  <a:lnTo>
                    <a:pt x="5111" y="25416"/>
                  </a:lnTo>
                  <a:lnTo>
                    <a:pt x="7739" y="28030"/>
                  </a:lnTo>
                  <a:lnTo>
                    <a:pt x="588" y="28030"/>
                  </a:lnTo>
                  <a:lnTo>
                    <a:pt x="588" y="20874"/>
                  </a:lnTo>
                  <a:lnTo>
                    <a:pt x="3197" y="23507"/>
                  </a:lnTo>
                  <a:lnTo>
                    <a:pt x="6401" y="20232"/>
                  </a:lnTo>
                  <a:lnTo>
                    <a:pt x="6401" y="16808"/>
                  </a:lnTo>
                  <a:lnTo>
                    <a:pt x="10508" y="16808"/>
                  </a:lnTo>
                  <a:lnTo>
                    <a:pt x="12754" y="14306"/>
                  </a:lnTo>
                  <a:lnTo>
                    <a:pt x="10508" y="11804"/>
                  </a:lnTo>
                  <a:lnTo>
                    <a:pt x="6401" y="11804"/>
                  </a:lnTo>
                  <a:lnTo>
                    <a:pt x="6401" y="8392"/>
                  </a:lnTo>
                  <a:lnTo>
                    <a:pt x="3197" y="5117"/>
                  </a:lnTo>
                  <a:lnTo>
                    <a:pt x="588" y="7750"/>
                  </a:lnTo>
                  <a:lnTo>
                    <a:pt x="588" y="588"/>
                  </a:lnTo>
                  <a:lnTo>
                    <a:pt x="7750" y="588"/>
                  </a:lnTo>
                  <a:lnTo>
                    <a:pt x="5111" y="3210"/>
                  </a:lnTo>
                  <a:lnTo>
                    <a:pt x="8386" y="6414"/>
                  </a:lnTo>
                  <a:lnTo>
                    <a:pt x="11804" y="6414"/>
                  </a:lnTo>
                  <a:lnTo>
                    <a:pt x="11804" y="10509"/>
                  </a:lnTo>
                  <a:lnTo>
                    <a:pt x="14306" y="12756"/>
                  </a:lnTo>
                  <a:lnTo>
                    <a:pt x="16814" y="10509"/>
                  </a:lnTo>
                  <a:lnTo>
                    <a:pt x="16814" y="6414"/>
                  </a:lnTo>
                  <a:lnTo>
                    <a:pt x="20226" y="6414"/>
                  </a:lnTo>
                  <a:lnTo>
                    <a:pt x="23501" y="3210"/>
                  </a:lnTo>
                  <a:lnTo>
                    <a:pt x="20862" y="588"/>
                  </a:lnTo>
                  <a:close/>
                  <a:moveTo>
                    <a:pt x="0" y="0"/>
                  </a:moveTo>
                  <a:lnTo>
                    <a:pt x="0" y="9165"/>
                  </a:lnTo>
                  <a:lnTo>
                    <a:pt x="3197" y="5950"/>
                  </a:lnTo>
                  <a:lnTo>
                    <a:pt x="5819" y="8630"/>
                  </a:lnTo>
                  <a:lnTo>
                    <a:pt x="5819" y="12386"/>
                  </a:lnTo>
                  <a:lnTo>
                    <a:pt x="10246" y="12386"/>
                  </a:lnTo>
                  <a:lnTo>
                    <a:pt x="11970" y="14306"/>
                  </a:lnTo>
                  <a:lnTo>
                    <a:pt x="10246" y="16226"/>
                  </a:lnTo>
                  <a:lnTo>
                    <a:pt x="5819" y="16226"/>
                  </a:lnTo>
                  <a:lnTo>
                    <a:pt x="5819" y="19995"/>
                  </a:lnTo>
                  <a:lnTo>
                    <a:pt x="3197" y="22675"/>
                  </a:lnTo>
                  <a:lnTo>
                    <a:pt x="0" y="19460"/>
                  </a:lnTo>
                  <a:lnTo>
                    <a:pt x="0" y="28612"/>
                  </a:lnTo>
                  <a:lnTo>
                    <a:pt x="9158" y="28612"/>
                  </a:lnTo>
                  <a:lnTo>
                    <a:pt x="5943" y="25421"/>
                  </a:lnTo>
                  <a:lnTo>
                    <a:pt x="8623" y="22799"/>
                  </a:lnTo>
                  <a:lnTo>
                    <a:pt x="12392" y="22799"/>
                  </a:lnTo>
                  <a:lnTo>
                    <a:pt x="12392" y="18372"/>
                  </a:lnTo>
                  <a:lnTo>
                    <a:pt x="14306" y="16648"/>
                  </a:lnTo>
                  <a:lnTo>
                    <a:pt x="16226" y="18372"/>
                  </a:lnTo>
                  <a:lnTo>
                    <a:pt x="16226" y="22799"/>
                  </a:lnTo>
                  <a:lnTo>
                    <a:pt x="19988" y="22799"/>
                  </a:lnTo>
                  <a:lnTo>
                    <a:pt x="22668" y="25421"/>
                  </a:lnTo>
                  <a:lnTo>
                    <a:pt x="19447" y="28612"/>
                  </a:lnTo>
                  <a:lnTo>
                    <a:pt x="28612" y="28612"/>
                  </a:lnTo>
                  <a:lnTo>
                    <a:pt x="28612" y="19453"/>
                  </a:lnTo>
                  <a:lnTo>
                    <a:pt x="25414" y="22675"/>
                  </a:lnTo>
                  <a:lnTo>
                    <a:pt x="22794" y="19995"/>
                  </a:lnTo>
                  <a:lnTo>
                    <a:pt x="22794" y="16226"/>
                  </a:lnTo>
                  <a:lnTo>
                    <a:pt x="18372" y="16226"/>
                  </a:lnTo>
                  <a:lnTo>
                    <a:pt x="16647" y="14306"/>
                  </a:lnTo>
                  <a:lnTo>
                    <a:pt x="18372" y="12386"/>
                  </a:lnTo>
                  <a:lnTo>
                    <a:pt x="22794" y="12386"/>
                  </a:lnTo>
                  <a:lnTo>
                    <a:pt x="22794" y="8630"/>
                  </a:lnTo>
                  <a:lnTo>
                    <a:pt x="25414" y="5950"/>
                  </a:lnTo>
                  <a:lnTo>
                    <a:pt x="28612" y="9177"/>
                  </a:lnTo>
                  <a:lnTo>
                    <a:pt x="28612" y="0"/>
                  </a:lnTo>
                  <a:lnTo>
                    <a:pt x="19442" y="0"/>
                  </a:lnTo>
                  <a:lnTo>
                    <a:pt x="22668" y="3204"/>
                  </a:lnTo>
                  <a:lnTo>
                    <a:pt x="19988" y="5824"/>
                  </a:lnTo>
                  <a:lnTo>
                    <a:pt x="16226" y="5824"/>
                  </a:lnTo>
                  <a:lnTo>
                    <a:pt x="16226" y="10246"/>
                  </a:lnTo>
                  <a:lnTo>
                    <a:pt x="14306" y="11971"/>
                  </a:lnTo>
                  <a:lnTo>
                    <a:pt x="12392" y="10246"/>
                  </a:lnTo>
                  <a:lnTo>
                    <a:pt x="12392" y="5824"/>
                  </a:lnTo>
                  <a:lnTo>
                    <a:pt x="8623" y="5824"/>
                  </a:lnTo>
                  <a:lnTo>
                    <a:pt x="5943" y="3204"/>
                  </a:lnTo>
                  <a:lnTo>
                    <a:pt x="917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382100" y="323775"/>
              <a:ext cx="327825" cy="308350"/>
            </a:xfrm>
            <a:custGeom>
              <a:avLst/>
              <a:gdLst/>
              <a:ahLst/>
              <a:cxnLst/>
              <a:rect l="l" t="t" r="r" b="b"/>
              <a:pathLst>
                <a:path w="13113" h="12334" extrusionOk="0">
                  <a:moveTo>
                    <a:pt x="6556" y="821"/>
                  </a:moveTo>
                  <a:lnTo>
                    <a:pt x="11692" y="5920"/>
                  </a:lnTo>
                  <a:lnTo>
                    <a:pt x="8476" y="5920"/>
                  </a:lnTo>
                  <a:lnTo>
                    <a:pt x="8476" y="11744"/>
                  </a:lnTo>
                  <a:lnTo>
                    <a:pt x="4642" y="11744"/>
                  </a:lnTo>
                  <a:lnTo>
                    <a:pt x="4642" y="5920"/>
                  </a:lnTo>
                  <a:lnTo>
                    <a:pt x="1421" y="5920"/>
                  </a:lnTo>
                  <a:lnTo>
                    <a:pt x="6556" y="821"/>
                  </a:lnTo>
                  <a:close/>
                  <a:moveTo>
                    <a:pt x="6556" y="0"/>
                  </a:moveTo>
                  <a:lnTo>
                    <a:pt x="0" y="6508"/>
                  </a:lnTo>
                  <a:lnTo>
                    <a:pt x="4054" y="6508"/>
                  </a:lnTo>
                  <a:lnTo>
                    <a:pt x="4054" y="12334"/>
                  </a:lnTo>
                  <a:lnTo>
                    <a:pt x="9064" y="12334"/>
                  </a:lnTo>
                  <a:lnTo>
                    <a:pt x="9064" y="6508"/>
                  </a:lnTo>
                  <a:lnTo>
                    <a:pt x="13112" y="6508"/>
                  </a:lnTo>
                  <a:lnTo>
                    <a:pt x="65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3594000" y="471775"/>
              <a:ext cx="181900" cy="160350"/>
            </a:xfrm>
            <a:custGeom>
              <a:avLst/>
              <a:gdLst/>
              <a:ahLst/>
              <a:cxnLst/>
              <a:rect l="l" t="t" r="r" b="b"/>
              <a:pathLst>
                <a:path w="7276" h="6414" extrusionOk="0">
                  <a:moveTo>
                    <a:pt x="3803" y="588"/>
                  </a:moveTo>
                  <a:lnTo>
                    <a:pt x="6442" y="3204"/>
                  </a:lnTo>
                  <a:lnTo>
                    <a:pt x="3762" y="5824"/>
                  </a:lnTo>
                  <a:lnTo>
                    <a:pt x="588" y="5824"/>
                  </a:lnTo>
                  <a:lnTo>
                    <a:pt x="588" y="588"/>
                  </a:lnTo>
                  <a:close/>
                  <a:moveTo>
                    <a:pt x="0" y="0"/>
                  </a:moveTo>
                  <a:lnTo>
                    <a:pt x="0" y="6414"/>
                  </a:lnTo>
                  <a:lnTo>
                    <a:pt x="4000" y="6414"/>
                  </a:lnTo>
                  <a:lnTo>
                    <a:pt x="7275" y="3210"/>
                  </a:lnTo>
                  <a:lnTo>
                    <a:pt x="404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316125" y="471775"/>
              <a:ext cx="182025" cy="160350"/>
            </a:xfrm>
            <a:custGeom>
              <a:avLst/>
              <a:gdLst/>
              <a:ahLst/>
              <a:cxnLst/>
              <a:rect l="l" t="t" r="r" b="b"/>
              <a:pathLst>
                <a:path w="7281" h="6414" extrusionOk="0">
                  <a:moveTo>
                    <a:pt x="6693" y="588"/>
                  </a:moveTo>
                  <a:lnTo>
                    <a:pt x="6693" y="5824"/>
                  </a:lnTo>
                  <a:lnTo>
                    <a:pt x="3512" y="5824"/>
                  </a:lnTo>
                  <a:lnTo>
                    <a:pt x="832" y="3204"/>
                  </a:lnTo>
                  <a:lnTo>
                    <a:pt x="3471" y="588"/>
                  </a:lnTo>
                  <a:close/>
                  <a:moveTo>
                    <a:pt x="3227" y="0"/>
                  </a:moveTo>
                  <a:lnTo>
                    <a:pt x="0" y="3210"/>
                  </a:lnTo>
                  <a:lnTo>
                    <a:pt x="3275" y="6414"/>
                  </a:lnTo>
                  <a:lnTo>
                    <a:pt x="7281" y="6414"/>
                  </a:lnTo>
                  <a:lnTo>
                    <a:pt x="728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3743450" y="665650"/>
              <a:ext cx="308350" cy="327825"/>
            </a:xfrm>
            <a:custGeom>
              <a:avLst/>
              <a:gdLst/>
              <a:ahLst/>
              <a:cxnLst/>
              <a:rect l="l" t="t" r="r" b="b"/>
              <a:pathLst>
                <a:path w="12334" h="13113" extrusionOk="0">
                  <a:moveTo>
                    <a:pt x="6408" y="1422"/>
                  </a:moveTo>
                  <a:lnTo>
                    <a:pt x="11514" y="6563"/>
                  </a:lnTo>
                  <a:lnTo>
                    <a:pt x="6408" y="11698"/>
                  </a:lnTo>
                  <a:lnTo>
                    <a:pt x="6408" y="8471"/>
                  </a:lnTo>
                  <a:lnTo>
                    <a:pt x="590" y="8471"/>
                  </a:lnTo>
                  <a:lnTo>
                    <a:pt x="590" y="4631"/>
                  </a:lnTo>
                  <a:lnTo>
                    <a:pt x="6408" y="4631"/>
                  </a:lnTo>
                  <a:lnTo>
                    <a:pt x="6408" y="1422"/>
                  </a:lnTo>
                  <a:close/>
                  <a:moveTo>
                    <a:pt x="5826" y="1"/>
                  </a:moveTo>
                  <a:lnTo>
                    <a:pt x="5826" y="4049"/>
                  </a:lnTo>
                  <a:lnTo>
                    <a:pt x="1" y="4049"/>
                  </a:lnTo>
                  <a:lnTo>
                    <a:pt x="1" y="9053"/>
                  </a:lnTo>
                  <a:lnTo>
                    <a:pt x="5826" y="9053"/>
                  </a:lnTo>
                  <a:lnTo>
                    <a:pt x="5826" y="13113"/>
                  </a:lnTo>
                  <a:lnTo>
                    <a:pt x="12334" y="6563"/>
                  </a:lnTo>
                  <a:lnTo>
                    <a:pt x="582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3743450" y="877425"/>
              <a:ext cx="160225" cy="182025"/>
            </a:xfrm>
            <a:custGeom>
              <a:avLst/>
              <a:gdLst/>
              <a:ahLst/>
              <a:cxnLst/>
              <a:rect l="l" t="t" r="r" b="b"/>
              <a:pathLst>
                <a:path w="6409" h="7281" extrusionOk="0">
                  <a:moveTo>
                    <a:pt x="5826" y="582"/>
                  </a:moveTo>
                  <a:lnTo>
                    <a:pt x="5826" y="3816"/>
                  </a:lnTo>
                  <a:lnTo>
                    <a:pt x="3210" y="6449"/>
                  </a:lnTo>
                  <a:lnTo>
                    <a:pt x="590" y="3769"/>
                  </a:lnTo>
                  <a:lnTo>
                    <a:pt x="590" y="582"/>
                  </a:lnTo>
                  <a:close/>
                  <a:moveTo>
                    <a:pt x="1" y="0"/>
                  </a:moveTo>
                  <a:lnTo>
                    <a:pt x="1" y="4006"/>
                  </a:lnTo>
                  <a:lnTo>
                    <a:pt x="3204" y="7281"/>
                  </a:lnTo>
                  <a:lnTo>
                    <a:pt x="6408" y="4054"/>
                  </a:lnTo>
                  <a:lnTo>
                    <a:pt x="640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3743450" y="599675"/>
              <a:ext cx="160225" cy="181775"/>
            </a:xfrm>
            <a:custGeom>
              <a:avLst/>
              <a:gdLst/>
              <a:ahLst/>
              <a:cxnLst/>
              <a:rect l="l" t="t" r="r" b="b"/>
              <a:pathLst>
                <a:path w="6409" h="7271" extrusionOk="0">
                  <a:moveTo>
                    <a:pt x="3210" y="834"/>
                  </a:moveTo>
                  <a:lnTo>
                    <a:pt x="5826" y="3473"/>
                  </a:lnTo>
                  <a:lnTo>
                    <a:pt x="5826" y="6688"/>
                  </a:lnTo>
                  <a:lnTo>
                    <a:pt x="590" y="6688"/>
                  </a:lnTo>
                  <a:lnTo>
                    <a:pt x="590" y="3514"/>
                  </a:lnTo>
                  <a:lnTo>
                    <a:pt x="3210" y="834"/>
                  </a:lnTo>
                  <a:close/>
                  <a:moveTo>
                    <a:pt x="3204" y="1"/>
                  </a:moveTo>
                  <a:lnTo>
                    <a:pt x="1" y="3276"/>
                  </a:lnTo>
                  <a:lnTo>
                    <a:pt x="1" y="7270"/>
                  </a:lnTo>
                  <a:lnTo>
                    <a:pt x="6408" y="7270"/>
                  </a:lnTo>
                  <a:lnTo>
                    <a:pt x="6408" y="3229"/>
                  </a:lnTo>
                  <a:lnTo>
                    <a:pt x="320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3040025" y="665525"/>
              <a:ext cx="308350" cy="328100"/>
            </a:xfrm>
            <a:custGeom>
              <a:avLst/>
              <a:gdLst/>
              <a:ahLst/>
              <a:cxnLst/>
              <a:rect l="l" t="t" r="r" b="b"/>
              <a:pathLst>
                <a:path w="12334" h="13124" extrusionOk="0">
                  <a:moveTo>
                    <a:pt x="5933" y="1415"/>
                  </a:moveTo>
                  <a:lnTo>
                    <a:pt x="5933" y="4636"/>
                  </a:lnTo>
                  <a:lnTo>
                    <a:pt x="11752" y="4636"/>
                  </a:lnTo>
                  <a:lnTo>
                    <a:pt x="11752" y="8476"/>
                  </a:lnTo>
                  <a:lnTo>
                    <a:pt x="5933" y="8476"/>
                  </a:lnTo>
                  <a:lnTo>
                    <a:pt x="5933" y="11710"/>
                  </a:lnTo>
                  <a:lnTo>
                    <a:pt x="826" y="6556"/>
                  </a:lnTo>
                  <a:lnTo>
                    <a:pt x="5933" y="1415"/>
                  </a:lnTo>
                  <a:close/>
                  <a:moveTo>
                    <a:pt x="6521" y="0"/>
                  </a:moveTo>
                  <a:lnTo>
                    <a:pt x="0" y="6556"/>
                  </a:lnTo>
                  <a:lnTo>
                    <a:pt x="6521" y="13124"/>
                  </a:lnTo>
                  <a:lnTo>
                    <a:pt x="6521" y="9058"/>
                  </a:lnTo>
                  <a:lnTo>
                    <a:pt x="12334" y="9058"/>
                  </a:lnTo>
                  <a:lnTo>
                    <a:pt x="12334" y="4054"/>
                  </a:lnTo>
                  <a:lnTo>
                    <a:pt x="6521" y="4054"/>
                  </a:lnTo>
                  <a:lnTo>
                    <a:pt x="652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3188350" y="877425"/>
              <a:ext cx="160025" cy="182025"/>
            </a:xfrm>
            <a:custGeom>
              <a:avLst/>
              <a:gdLst/>
              <a:ahLst/>
              <a:cxnLst/>
              <a:rect l="l" t="t" r="r" b="b"/>
              <a:pathLst>
                <a:path w="6401" h="7281" extrusionOk="0">
                  <a:moveTo>
                    <a:pt x="5819" y="582"/>
                  </a:moveTo>
                  <a:lnTo>
                    <a:pt x="5819" y="3769"/>
                  </a:lnTo>
                  <a:lnTo>
                    <a:pt x="3197" y="6449"/>
                  </a:lnTo>
                  <a:lnTo>
                    <a:pt x="588" y="3822"/>
                  </a:lnTo>
                  <a:lnTo>
                    <a:pt x="588" y="582"/>
                  </a:lnTo>
                  <a:close/>
                  <a:moveTo>
                    <a:pt x="0" y="0"/>
                  </a:moveTo>
                  <a:lnTo>
                    <a:pt x="0" y="4060"/>
                  </a:lnTo>
                  <a:lnTo>
                    <a:pt x="3197" y="7281"/>
                  </a:lnTo>
                  <a:lnTo>
                    <a:pt x="6401" y="4006"/>
                  </a:lnTo>
                  <a:lnTo>
                    <a:pt x="640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3188350" y="599675"/>
              <a:ext cx="160025" cy="181775"/>
            </a:xfrm>
            <a:custGeom>
              <a:avLst/>
              <a:gdLst/>
              <a:ahLst/>
              <a:cxnLst/>
              <a:rect l="l" t="t" r="r" b="b"/>
              <a:pathLst>
                <a:path w="6401" h="7271" extrusionOk="0">
                  <a:moveTo>
                    <a:pt x="3197" y="834"/>
                  </a:moveTo>
                  <a:lnTo>
                    <a:pt x="5819" y="3514"/>
                  </a:lnTo>
                  <a:lnTo>
                    <a:pt x="5819" y="6688"/>
                  </a:lnTo>
                  <a:lnTo>
                    <a:pt x="588" y="6688"/>
                  </a:lnTo>
                  <a:lnTo>
                    <a:pt x="588" y="3460"/>
                  </a:lnTo>
                  <a:lnTo>
                    <a:pt x="3197" y="834"/>
                  </a:lnTo>
                  <a:close/>
                  <a:moveTo>
                    <a:pt x="3197" y="1"/>
                  </a:moveTo>
                  <a:lnTo>
                    <a:pt x="0" y="3223"/>
                  </a:lnTo>
                  <a:lnTo>
                    <a:pt x="0" y="7270"/>
                  </a:lnTo>
                  <a:lnTo>
                    <a:pt x="6401" y="7270"/>
                  </a:lnTo>
                  <a:lnTo>
                    <a:pt x="6401" y="3276"/>
                  </a:lnTo>
                  <a:lnTo>
                    <a:pt x="31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3381800" y="1027200"/>
              <a:ext cx="328275" cy="308350"/>
            </a:xfrm>
            <a:custGeom>
              <a:avLst/>
              <a:gdLst/>
              <a:ahLst/>
              <a:cxnLst/>
              <a:rect l="l" t="t" r="r" b="b"/>
              <a:pathLst>
                <a:path w="13131" h="12334" extrusionOk="0">
                  <a:moveTo>
                    <a:pt x="8488" y="582"/>
                  </a:moveTo>
                  <a:lnTo>
                    <a:pt x="8488" y="6395"/>
                  </a:lnTo>
                  <a:lnTo>
                    <a:pt x="11709" y="6395"/>
                  </a:lnTo>
                  <a:lnTo>
                    <a:pt x="6563" y="11508"/>
                  </a:lnTo>
                  <a:lnTo>
                    <a:pt x="1420" y="6395"/>
                  </a:lnTo>
                  <a:lnTo>
                    <a:pt x="4654" y="6395"/>
                  </a:lnTo>
                  <a:lnTo>
                    <a:pt x="4654" y="582"/>
                  </a:lnTo>
                  <a:close/>
                  <a:moveTo>
                    <a:pt x="4066" y="0"/>
                  </a:moveTo>
                  <a:lnTo>
                    <a:pt x="4066" y="5813"/>
                  </a:lnTo>
                  <a:lnTo>
                    <a:pt x="1" y="5813"/>
                  </a:lnTo>
                  <a:lnTo>
                    <a:pt x="6563" y="12334"/>
                  </a:lnTo>
                  <a:lnTo>
                    <a:pt x="13130" y="5813"/>
                  </a:lnTo>
                  <a:lnTo>
                    <a:pt x="9076" y="5813"/>
                  </a:lnTo>
                  <a:lnTo>
                    <a:pt x="90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3316125" y="1027200"/>
              <a:ext cx="182025" cy="159900"/>
            </a:xfrm>
            <a:custGeom>
              <a:avLst/>
              <a:gdLst/>
              <a:ahLst/>
              <a:cxnLst/>
              <a:rect l="l" t="t" r="r" b="b"/>
              <a:pathLst>
                <a:path w="7281" h="6396" extrusionOk="0">
                  <a:moveTo>
                    <a:pt x="6693" y="582"/>
                  </a:moveTo>
                  <a:lnTo>
                    <a:pt x="6693" y="5813"/>
                  </a:lnTo>
                  <a:lnTo>
                    <a:pt x="3459" y="5813"/>
                  </a:lnTo>
                  <a:lnTo>
                    <a:pt x="832" y="3204"/>
                  </a:lnTo>
                  <a:lnTo>
                    <a:pt x="3512" y="582"/>
                  </a:lnTo>
                  <a:close/>
                  <a:moveTo>
                    <a:pt x="3275" y="0"/>
                  </a:moveTo>
                  <a:lnTo>
                    <a:pt x="0" y="3199"/>
                  </a:lnTo>
                  <a:lnTo>
                    <a:pt x="3215" y="6395"/>
                  </a:lnTo>
                  <a:lnTo>
                    <a:pt x="7281" y="6395"/>
                  </a:lnTo>
                  <a:lnTo>
                    <a:pt x="728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3594000" y="1027200"/>
              <a:ext cx="181900" cy="159900"/>
            </a:xfrm>
            <a:custGeom>
              <a:avLst/>
              <a:gdLst/>
              <a:ahLst/>
              <a:cxnLst/>
              <a:rect l="l" t="t" r="r" b="b"/>
              <a:pathLst>
                <a:path w="7276" h="6396" extrusionOk="0">
                  <a:moveTo>
                    <a:pt x="3762" y="582"/>
                  </a:moveTo>
                  <a:lnTo>
                    <a:pt x="6442" y="3204"/>
                  </a:lnTo>
                  <a:lnTo>
                    <a:pt x="3816" y="5813"/>
                  </a:lnTo>
                  <a:lnTo>
                    <a:pt x="588" y="5813"/>
                  </a:lnTo>
                  <a:lnTo>
                    <a:pt x="588" y="582"/>
                  </a:lnTo>
                  <a:close/>
                  <a:moveTo>
                    <a:pt x="0" y="0"/>
                  </a:moveTo>
                  <a:lnTo>
                    <a:pt x="0" y="6395"/>
                  </a:lnTo>
                  <a:lnTo>
                    <a:pt x="4053" y="6395"/>
                  </a:lnTo>
                  <a:lnTo>
                    <a:pt x="7275" y="3199"/>
                  </a:lnTo>
                  <a:lnTo>
                    <a:pt x="400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" name="Google Shape;86;p2"/>
          <p:cNvGrpSpPr/>
          <p:nvPr/>
        </p:nvGrpSpPr>
        <p:grpSpPr>
          <a:xfrm>
            <a:off x="8047423" y="4226968"/>
            <a:ext cx="762954" cy="763070"/>
            <a:chOff x="940300" y="793900"/>
            <a:chExt cx="1313400" cy="1313600"/>
          </a:xfrm>
        </p:grpSpPr>
        <p:sp>
          <p:nvSpPr>
            <p:cNvPr id="87" name="Google Shape;87;p2"/>
            <p:cNvSpPr/>
            <p:nvPr/>
          </p:nvSpPr>
          <p:spPr>
            <a:xfrm>
              <a:off x="1381450" y="1392600"/>
              <a:ext cx="164375" cy="116350"/>
            </a:xfrm>
            <a:custGeom>
              <a:avLst/>
              <a:gdLst/>
              <a:ahLst/>
              <a:cxnLst/>
              <a:rect l="l" t="t" r="r" b="b"/>
              <a:pathLst>
                <a:path w="6575" h="4654" extrusionOk="0">
                  <a:moveTo>
                    <a:pt x="1" y="0"/>
                  </a:moveTo>
                  <a:lnTo>
                    <a:pt x="1" y="4653"/>
                  </a:lnTo>
                  <a:lnTo>
                    <a:pt x="4489" y="4653"/>
                  </a:lnTo>
                  <a:lnTo>
                    <a:pt x="6574" y="2324"/>
                  </a:lnTo>
                  <a:lnTo>
                    <a:pt x="448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371375" y="1382650"/>
              <a:ext cx="187950" cy="136250"/>
            </a:xfrm>
            <a:custGeom>
              <a:avLst/>
              <a:gdLst/>
              <a:ahLst/>
              <a:cxnLst/>
              <a:rect l="l" t="t" r="r" b="b"/>
              <a:pathLst>
                <a:path w="7518" h="5450" extrusionOk="0">
                  <a:moveTo>
                    <a:pt x="4713" y="796"/>
                  </a:moveTo>
                  <a:lnTo>
                    <a:pt x="6442" y="2722"/>
                  </a:lnTo>
                  <a:lnTo>
                    <a:pt x="4713" y="4647"/>
                  </a:lnTo>
                  <a:lnTo>
                    <a:pt x="802" y="4647"/>
                  </a:lnTo>
                  <a:lnTo>
                    <a:pt x="802" y="796"/>
                  </a:lnTo>
                  <a:close/>
                  <a:moveTo>
                    <a:pt x="0" y="0"/>
                  </a:moveTo>
                  <a:lnTo>
                    <a:pt x="0" y="5449"/>
                  </a:lnTo>
                  <a:lnTo>
                    <a:pt x="5070" y="5449"/>
                  </a:lnTo>
                  <a:lnTo>
                    <a:pt x="7518" y="2722"/>
                  </a:lnTo>
                  <a:lnTo>
                    <a:pt x="5070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538800" y="1501925"/>
              <a:ext cx="116400" cy="164400"/>
            </a:xfrm>
            <a:custGeom>
              <a:avLst/>
              <a:gdLst/>
              <a:ahLst/>
              <a:cxnLst/>
              <a:rect l="l" t="t" r="r" b="b"/>
              <a:pathLst>
                <a:path w="4656" h="6576" extrusionOk="0">
                  <a:moveTo>
                    <a:pt x="2326" y="1"/>
                  </a:moveTo>
                  <a:lnTo>
                    <a:pt x="1" y="2087"/>
                  </a:lnTo>
                  <a:lnTo>
                    <a:pt x="1" y="6575"/>
                  </a:lnTo>
                  <a:lnTo>
                    <a:pt x="4655" y="6575"/>
                  </a:lnTo>
                  <a:lnTo>
                    <a:pt x="4655" y="2087"/>
                  </a:lnTo>
                  <a:lnTo>
                    <a:pt x="2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528850" y="1488400"/>
              <a:ext cx="136300" cy="188000"/>
            </a:xfrm>
            <a:custGeom>
              <a:avLst/>
              <a:gdLst/>
              <a:ahLst/>
              <a:cxnLst/>
              <a:rect l="l" t="t" r="r" b="b"/>
              <a:pathLst>
                <a:path w="5452" h="7520" extrusionOk="0">
                  <a:moveTo>
                    <a:pt x="2724" y="1076"/>
                  </a:moveTo>
                  <a:lnTo>
                    <a:pt x="4649" y="2807"/>
                  </a:lnTo>
                  <a:lnTo>
                    <a:pt x="4649" y="6718"/>
                  </a:lnTo>
                  <a:lnTo>
                    <a:pt x="804" y="6718"/>
                  </a:lnTo>
                  <a:lnTo>
                    <a:pt x="804" y="2807"/>
                  </a:lnTo>
                  <a:lnTo>
                    <a:pt x="2724" y="1076"/>
                  </a:lnTo>
                  <a:close/>
                  <a:moveTo>
                    <a:pt x="2724" y="1"/>
                  </a:moveTo>
                  <a:lnTo>
                    <a:pt x="1" y="2450"/>
                  </a:lnTo>
                  <a:lnTo>
                    <a:pt x="1" y="7520"/>
                  </a:lnTo>
                  <a:lnTo>
                    <a:pt x="5451" y="7520"/>
                  </a:lnTo>
                  <a:lnTo>
                    <a:pt x="5451" y="2450"/>
                  </a:lnTo>
                  <a:lnTo>
                    <a:pt x="2724" y="1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954400" y="808175"/>
              <a:ext cx="1285175" cy="1285200"/>
            </a:xfrm>
            <a:custGeom>
              <a:avLst/>
              <a:gdLst/>
              <a:ahLst/>
              <a:cxnLst/>
              <a:rect l="l" t="t" r="r" b="b"/>
              <a:pathLst>
                <a:path w="51407" h="51408" extrusionOk="0">
                  <a:moveTo>
                    <a:pt x="25702" y="4856"/>
                  </a:moveTo>
                  <a:lnTo>
                    <a:pt x="31853" y="10961"/>
                  </a:lnTo>
                  <a:lnTo>
                    <a:pt x="40441" y="10961"/>
                  </a:lnTo>
                  <a:lnTo>
                    <a:pt x="40441" y="19561"/>
                  </a:lnTo>
                  <a:lnTo>
                    <a:pt x="46551" y="25712"/>
                  </a:lnTo>
                  <a:lnTo>
                    <a:pt x="40441" y="31859"/>
                  </a:lnTo>
                  <a:lnTo>
                    <a:pt x="40441" y="40440"/>
                  </a:lnTo>
                  <a:lnTo>
                    <a:pt x="31858" y="40440"/>
                  </a:lnTo>
                  <a:lnTo>
                    <a:pt x="25695" y="46557"/>
                  </a:lnTo>
                  <a:lnTo>
                    <a:pt x="19538" y="40440"/>
                  </a:lnTo>
                  <a:lnTo>
                    <a:pt x="10966" y="40440"/>
                  </a:lnTo>
                  <a:lnTo>
                    <a:pt x="10966" y="31865"/>
                  </a:lnTo>
                  <a:lnTo>
                    <a:pt x="4851" y="25701"/>
                  </a:lnTo>
                  <a:lnTo>
                    <a:pt x="10966" y="19548"/>
                  </a:lnTo>
                  <a:lnTo>
                    <a:pt x="10966" y="10961"/>
                  </a:lnTo>
                  <a:lnTo>
                    <a:pt x="19549" y="10961"/>
                  </a:lnTo>
                  <a:lnTo>
                    <a:pt x="25702" y="4856"/>
                  </a:lnTo>
                  <a:close/>
                  <a:moveTo>
                    <a:pt x="25702" y="0"/>
                  </a:moveTo>
                  <a:lnTo>
                    <a:pt x="18177" y="7525"/>
                  </a:lnTo>
                  <a:lnTo>
                    <a:pt x="7531" y="7525"/>
                  </a:lnTo>
                  <a:lnTo>
                    <a:pt x="7531" y="18176"/>
                  </a:lnTo>
                  <a:lnTo>
                    <a:pt x="1" y="25701"/>
                  </a:lnTo>
                  <a:lnTo>
                    <a:pt x="7531" y="33231"/>
                  </a:lnTo>
                  <a:lnTo>
                    <a:pt x="7531" y="43877"/>
                  </a:lnTo>
                  <a:lnTo>
                    <a:pt x="18177" y="43877"/>
                  </a:lnTo>
                  <a:lnTo>
                    <a:pt x="25702" y="51407"/>
                  </a:lnTo>
                  <a:lnTo>
                    <a:pt x="33232" y="43877"/>
                  </a:lnTo>
                  <a:lnTo>
                    <a:pt x="43876" y="43877"/>
                  </a:lnTo>
                  <a:lnTo>
                    <a:pt x="43876" y="33231"/>
                  </a:lnTo>
                  <a:lnTo>
                    <a:pt x="51407" y="25701"/>
                  </a:lnTo>
                  <a:lnTo>
                    <a:pt x="43876" y="18176"/>
                  </a:lnTo>
                  <a:lnTo>
                    <a:pt x="43876" y="7525"/>
                  </a:lnTo>
                  <a:lnTo>
                    <a:pt x="33232" y="7525"/>
                  </a:lnTo>
                  <a:lnTo>
                    <a:pt x="257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940300" y="793900"/>
              <a:ext cx="1313400" cy="1313600"/>
            </a:xfrm>
            <a:custGeom>
              <a:avLst/>
              <a:gdLst/>
              <a:ahLst/>
              <a:cxnLst/>
              <a:rect l="l" t="t" r="r" b="b"/>
              <a:pathLst>
                <a:path w="52536" h="52544" extrusionOk="0">
                  <a:moveTo>
                    <a:pt x="26266" y="5992"/>
                  </a:moveTo>
                  <a:lnTo>
                    <a:pt x="32250" y="11936"/>
                  </a:lnTo>
                  <a:lnTo>
                    <a:pt x="40607" y="11936"/>
                  </a:lnTo>
                  <a:lnTo>
                    <a:pt x="40607" y="20292"/>
                  </a:lnTo>
                  <a:lnTo>
                    <a:pt x="46550" y="26283"/>
                  </a:lnTo>
                  <a:lnTo>
                    <a:pt x="40607" y="32263"/>
                  </a:lnTo>
                  <a:lnTo>
                    <a:pt x="40607" y="40613"/>
                  </a:lnTo>
                  <a:lnTo>
                    <a:pt x="32257" y="40613"/>
                  </a:lnTo>
                  <a:lnTo>
                    <a:pt x="26259" y="46563"/>
                  </a:lnTo>
                  <a:lnTo>
                    <a:pt x="20267" y="40613"/>
                  </a:lnTo>
                  <a:lnTo>
                    <a:pt x="11930" y="40613"/>
                  </a:lnTo>
                  <a:lnTo>
                    <a:pt x="11930" y="32269"/>
                  </a:lnTo>
                  <a:lnTo>
                    <a:pt x="5980" y="26272"/>
                  </a:lnTo>
                  <a:lnTo>
                    <a:pt x="11930" y="20286"/>
                  </a:lnTo>
                  <a:lnTo>
                    <a:pt x="11930" y="11936"/>
                  </a:lnTo>
                  <a:lnTo>
                    <a:pt x="20280" y="11936"/>
                  </a:lnTo>
                  <a:lnTo>
                    <a:pt x="26266" y="5992"/>
                  </a:lnTo>
                  <a:close/>
                  <a:moveTo>
                    <a:pt x="26266" y="4863"/>
                  </a:moveTo>
                  <a:lnTo>
                    <a:pt x="19954" y="11133"/>
                  </a:lnTo>
                  <a:lnTo>
                    <a:pt x="11127" y="11133"/>
                  </a:lnTo>
                  <a:lnTo>
                    <a:pt x="11127" y="19954"/>
                  </a:lnTo>
                  <a:lnTo>
                    <a:pt x="4850" y="26272"/>
                  </a:lnTo>
                  <a:lnTo>
                    <a:pt x="11127" y="32601"/>
                  </a:lnTo>
                  <a:lnTo>
                    <a:pt x="11127" y="41417"/>
                  </a:lnTo>
                  <a:lnTo>
                    <a:pt x="19935" y="41417"/>
                  </a:lnTo>
                  <a:lnTo>
                    <a:pt x="26259" y="47693"/>
                  </a:lnTo>
                  <a:lnTo>
                    <a:pt x="32589" y="41417"/>
                  </a:lnTo>
                  <a:lnTo>
                    <a:pt x="41409" y="41417"/>
                  </a:lnTo>
                  <a:lnTo>
                    <a:pt x="41409" y="32595"/>
                  </a:lnTo>
                  <a:lnTo>
                    <a:pt x="47680" y="26283"/>
                  </a:lnTo>
                  <a:lnTo>
                    <a:pt x="41409" y="19965"/>
                  </a:lnTo>
                  <a:lnTo>
                    <a:pt x="41409" y="11133"/>
                  </a:lnTo>
                  <a:lnTo>
                    <a:pt x="32578" y="11133"/>
                  </a:lnTo>
                  <a:lnTo>
                    <a:pt x="26266" y="4863"/>
                  </a:lnTo>
                  <a:close/>
                  <a:moveTo>
                    <a:pt x="26266" y="1136"/>
                  </a:moveTo>
                  <a:lnTo>
                    <a:pt x="33629" y="8501"/>
                  </a:lnTo>
                  <a:lnTo>
                    <a:pt x="44042" y="8501"/>
                  </a:lnTo>
                  <a:lnTo>
                    <a:pt x="44042" y="18914"/>
                  </a:lnTo>
                  <a:lnTo>
                    <a:pt x="51407" y="26272"/>
                  </a:lnTo>
                  <a:lnTo>
                    <a:pt x="44042" y="33635"/>
                  </a:lnTo>
                  <a:lnTo>
                    <a:pt x="44042" y="44048"/>
                  </a:lnTo>
                  <a:lnTo>
                    <a:pt x="33629" y="44048"/>
                  </a:lnTo>
                  <a:lnTo>
                    <a:pt x="26266" y="51408"/>
                  </a:lnTo>
                  <a:lnTo>
                    <a:pt x="18906" y="44048"/>
                  </a:lnTo>
                  <a:lnTo>
                    <a:pt x="8493" y="44048"/>
                  </a:lnTo>
                  <a:lnTo>
                    <a:pt x="8493" y="33635"/>
                  </a:lnTo>
                  <a:lnTo>
                    <a:pt x="1130" y="26272"/>
                  </a:lnTo>
                  <a:lnTo>
                    <a:pt x="8493" y="18914"/>
                  </a:lnTo>
                  <a:lnTo>
                    <a:pt x="8493" y="8501"/>
                  </a:lnTo>
                  <a:lnTo>
                    <a:pt x="18906" y="8501"/>
                  </a:lnTo>
                  <a:lnTo>
                    <a:pt x="26266" y="1136"/>
                  </a:lnTo>
                  <a:close/>
                  <a:moveTo>
                    <a:pt x="26266" y="0"/>
                  </a:moveTo>
                  <a:lnTo>
                    <a:pt x="18574" y="7698"/>
                  </a:lnTo>
                  <a:lnTo>
                    <a:pt x="7692" y="7698"/>
                  </a:lnTo>
                  <a:lnTo>
                    <a:pt x="7692" y="18580"/>
                  </a:lnTo>
                  <a:lnTo>
                    <a:pt x="0" y="26272"/>
                  </a:lnTo>
                  <a:lnTo>
                    <a:pt x="7692" y="33969"/>
                  </a:lnTo>
                  <a:lnTo>
                    <a:pt x="7692" y="44851"/>
                  </a:lnTo>
                  <a:lnTo>
                    <a:pt x="18574" y="44851"/>
                  </a:lnTo>
                  <a:lnTo>
                    <a:pt x="26266" y="52543"/>
                  </a:lnTo>
                  <a:lnTo>
                    <a:pt x="33962" y="44851"/>
                  </a:lnTo>
                  <a:lnTo>
                    <a:pt x="44846" y="44851"/>
                  </a:lnTo>
                  <a:lnTo>
                    <a:pt x="44846" y="33969"/>
                  </a:lnTo>
                  <a:lnTo>
                    <a:pt x="52536" y="26272"/>
                  </a:lnTo>
                  <a:lnTo>
                    <a:pt x="44846" y="18580"/>
                  </a:lnTo>
                  <a:lnTo>
                    <a:pt x="44846" y="7698"/>
                  </a:lnTo>
                  <a:lnTo>
                    <a:pt x="33962" y="7698"/>
                  </a:lnTo>
                  <a:lnTo>
                    <a:pt x="262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1648175" y="1392600"/>
              <a:ext cx="164225" cy="116350"/>
            </a:xfrm>
            <a:custGeom>
              <a:avLst/>
              <a:gdLst/>
              <a:ahLst/>
              <a:cxnLst/>
              <a:rect l="l" t="t" r="r" b="b"/>
              <a:pathLst>
                <a:path w="6569" h="4654" extrusionOk="0">
                  <a:moveTo>
                    <a:pt x="2087" y="0"/>
                  </a:moveTo>
                  <a:lnTo>
                    <a:pt x="1" y="2324"/>
                  </a:lnTo>
                  <a:lnTo>
                    <a:pt x="2087" y="4653"/>
                  </a:lnTo>
                  <a:lnTo>
                    <a:pt x="6568" y="4653"/>
                  </a:lnTo>
                  <a:lnTo>
                    <a:pt x="656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1634650" y="1382650"/>
              <a:ext cx="187675" cy="136250"/>
            </a:xfrm>
            <a:custGeom>
              <a:avLst/>
              <a:gdLst/>
              <a:ahLst/>
              <a:cxnLst/>
              <a:rect l="l" t="t" r="r" b="b"/>
              <a:pathLst>
                <a:path w="7507" h="5450" extrusionOk="0">
                  <a:moveTo>
                    <a:pt x="6711" y="796"/>
                  </a:moveTo>
                  <a:lnTo>
                    <a:pt x="6711" y="4647"/>
                  </a:lnTo>
                  <a:lnTo>
                    <a:pt x="2807" y="4647"/>
                  </a:lnTo>
                  <a:lnTo>
                    <a:pt x="1076" y="2722"/>
                  </a:lnTo>
                  <a:lnTo>
                    <a:pt x="2807" y="796"/>
                  </a:lnTo>
                  <a:close/>
                  <a:moveTo>
                    <a:pt x="2450" y="0"/>
                  </a:moveTo>
                  <a:lnTo>
                    <a:pt x="1" y="2722"/>
                  </a:lnTo>
                  <a:lnTo>
                    <a:pt x="2450" y="5449"/>
                  </a:lnTo>
                  <a:lnTo>
                    <a:pt x="7507" y="5449"/>
                  </a:lnTo>
                  <a:lnTo>
                    <a:pt x="7507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1538800" y="1235350"/>
              <a:ext cx="116400" cy="164250"/>
            </a:xfrm>
            <a:custGeom>
              <a:avLst/>
              <a:gdLst/>
              <a:ahLst/>
              <a:cxnLst/>
              <a:rect l="l" t="t" r="r" b="b"/>
              <a:pathLst>
                <a:path w="4656" h="6570" extrusionOk="0">
                  <a:moveTo>
                    <a:pt x="1" y="1"/>
                  </a:moveTo>
                  <a:lnTo>
                    <a:pt x="1" y="4483"/>
                  </a:lnTo>
                  <a:lnTo>
                    <a:pt x="2326" y="6570"/>
                  </a:lnTo>
                  <a:lnTo>
                    <a:pt x="4655" y="4483"/>
                  </a:lnTo>
                  <a:lnTo>
                    <a:pt x="46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1528850" y="1225400"/>
              <a:ext cx="136300" cy="187725"/>
            </a:xfrm>
            <a:custGeom>
              <a:avLst/>
              <a:gdLst/>
              <a:ahLst/>
              <a:cxnLst/>
              <a:rect l="l" t="t" r="r" b="b"/>
              <a:pathLst>
                <a:path w="5452" h="7509" extrusionOk="0">
                  <a:moveTo>
                    <a:pt x="4649" y="798"/>
                  </a:moveTo>
                  <a:lnTo>
                    <a:pt x="4649" y="4702"/>
                  </a:lnTo>
                  <a:lnTo>
                    <a:pt x="2724" y="6426"/>
                  </a:lnTo>
                  <a:lnTo>
                    <a:pt x="804" y="4702"/>
                  </a:lnTo>
                  <a:lnTo>
                    <a:pt x="804" y="798"/>
                  </a:lnTo>
                  <a:close/>
                  <a:moveTo>
                    <a:pt x="1" y="1"/>
                  </a:moveTo>
                  <a:lnTo>
                    <a:pt x="1" y="5059"/>
                  </a:lnTo>
                  <a:lnTo>
                    <a:pt x="2724" y="7508"/>
                  </a:lnTo>
                  <a:lnTo>
                    <a:pt x="5451" y="5059"/>
                  </a:lnTo>
                  <a:lnTo>
                    <a:pt x="5451" y="1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1228550" y="1082200"/>
              <a:ext cx="736900" cy="737000"/>
            </a:xfrm>
            <a:custGeom>
              <a:avLst/>
              <a:gdLst/>
              <a:ahLst/>
              <a:cxnLst/>
              <a:rect l="l" t="t" r="r" b="b"/>
              <a:pathLst>
                <a:path w="29476" h="29480" extrusionOk="0">
                  <a:moveTo>
                    <a:pt x="0" y="0"/>
                  </a:moveTo>
                  <a:lnTo>
                    <a:pt x="0" y="8587"/>
                  </a:lnTo>
                  <a:lnTo>
                    <a:pt x="3050" y="5515"/>
                  </a:lnTo>
                  <a:lnTo>
                    <a:pt x="6117" y="8647"/>
                  </a:lnTo>
                  <a:lnTo>
                    <a:pt x="6117" y="12416"/>
                  </a:lnTo>
                  <a:lnTo>
                    <a:pt x="10605" y="12416"/>
                  </a:lnTo>
                  <a:lnTo>
                    <a:pt x="12690" y="14740"/>
                  </a:lnTo>
                  <a:lnTo>
                    <a:pt x="10605" y="17069"/>
                  </a:lnTo>
                  <a:lnTo>
                    <a:pt x="6117" y="17069"/>
                  </a:lnTo>
                  <a:lnTo>
                    <a:pt x="6117" y="20849"/>
                  </a:lnTo>
                  <a:lnTo>
                    <a:pt x="3050" y="23982"/>
                  </a:lnTo>
                  <a:lnTo>
                    <a:pt x="0" y="20904"/>
                  </a:lnTo>
                  <a:lnTo>
                    <a:pt x="0" y="29479"/>
                  </a:lnTo>
                  <a:lnTo>
                    <a:pt x="8572" y="29479"/>
                  </a:lnTo>
                  <a:lnTo>
                    <a:pt x="5499" y="26431"/>
                  </a:lnTo>
                  <a:lnTo>
                    <a:pt x="8630" y="23364"/>
                  </a:lnTo>
                  <a:lnTo>
                    <a:pt x="12411" y="23364"/>
                  </a:lnTo>
                  <a:lnTo>
                    <a:pt x="12411" y="18876"/>
                  </a:lnTo>
                  <a:lnTo>
                    <a:pt x="14736" y="16790"/>
                  </a:lnTo>
                  <a:lnTo>
                    <a:pt x="17065" y="18876"/>
                  </a:lnTo>
                  <a:lnTo>
                    <a:pt x="17065" y="23364"/>
                  </a:lnTo>
                  <a:lnTo>
                    <a:pt x="20834" y="23364"/>
                  </a:lnTo>
                  <a:lnTo>
                    <a:pt x="23965" y="26431"/>
                  </a:lnTo>
                  <a:lnTo>
                    <a:pt x="20892" y="29479"/>
                  </a:lnTo>
                  <a:lnTo>
                    <a:pt x="29475" y="29479"/>
                  </a:lnTo>
                  <a:lnTo>
                    <a:pt x="29475" y="20898"/>
                  </a:lnTo>
                  <a:lnTo>
                    <a:pt x="26414" y="23982"/>
                  </a:lnTo>
                  <a:lnTo>
                    <a:pt x="23353" y="20849"/>
                  </a:lnTo>
                  <a:lnTo>
                    <a:pt x="23353" y="17069"/>
                  </a:lnTo>
                  <a:lnTo>
                    <a:pt x="18872" y="17069"/>
                  </a:lnTo>
                  <a:lnTo>
                    <a:pt x="16786" y="14740"/>
                  </a:lnTo>
                  <a:lnTo>
                    <a:pt x="18872" y="12416"/>
                  </a:lnTo>
                  <a:lnTo>
                    <a:pt x="23353" y="12416"/>
                  </a:lnTo>
                  <a:lnTo>
                    <a:pt x="23353" y="8647"/>
                  </a:lnTo>
                  <a:lnTo>
                    <a:pt x="26414" y="5515"/>
                  </a:lnTo>
                  <a:lnTo>
                    <a:pt x="29475" y="8600"/>
                  </a:lnTo>
                  <a:lnTo>
                    <a:pt x="29475" y="0"/>
                  </a:lnTo>
                  <a:lnTo>
                    <a:pt x="20887" y="0"/>
                  </a:lnTo>
                  <a:lnTo>
                    <a:pt x="23965" y="3067"/>
                  </a:lnTo>
                  <a:lnTo>
                    <a:pt x="20834" y="6127"/>
                  </a:lnTo>
                  <a:lnTo>
                    <a:pt x="17065" y="6127"/>
                  </a:lnTo>
                  <a:lnTo>
                    <a:pt x="17065" y="10609"/>
                  </a:lnTo>
                  <a:lnTo>
                    <a:pt x="14736" y="12696"/>
                  </a:lnTo>
                  <a:lnTo>
                    <a:pt x="12411" y="10609"/>
                  </a:lnTo>
                  <a:lnTo>
                    <a:pt x="12411" y="6127"/>
                  </a:lnTo>
                  <a:lnTo>
                    <a:pt x="8630" y="6127"/>
                  </a:lnTo>
                  <a:lnTo>
                    <a:pt x="5499" y="3067"/>
                  </a:lnTo>
                  <a:lnTo>
                    <a:pt x="858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1218450" y="1072200"/>
              <a:ext cx="757100" cy="757125"/>
            </a:xfrm>
            <a:custGeom>
              <a:avLst/>
              <a:gdLst/>
              <a:ahLst/>
              <a:cxnLst/>
              <a:rect l="l" t="t" r="r" b="b"/>
              <a:pathLst>
                <a:path w="30284" h="30285" extrusionOk="0">
                  <a:moveTo>
                    <a:pt x="29481" y="804"/>
                  </a:moveTo>
                  <a:lnTo>
                    <a:pt x="29481" y="8025"/>
                  </a:lnTo>
                  <a:lnTo>
                    <a:pt x="26818" y="5344"/>
                  </a:lnTo>
                  <a:lnTo>
                    <a:pt x="23359" y="8880"/>
                  </a:lnTo>
                  <a:lnTo>
                    <a:pt x="23359" y="12418"/>
                  </a:lnTo>
                  <a:lnTo>
                    <a:pt x="19098" y="12418"/>
                  </a:lnTo>
                  <a:lnTo>
                    <a:pt x="16649" y="15140"/>
                  </a:lnTo>
                  <a:lnTo>
                    <a:pt x="19098" y="17867"/>
                  </a:lnTo>
                  <a:lnTo>
                    <a:pt x="23359" y="17867"/>
                  </a:lnTo>
                  <a:lnTo>
                    <a:pt x="23359" y="21410"/>
                  </a:lnTo>
                  <a:lnTo>
                    <a:pt x="26818" y="24952"/>
                  </a:lnTo>
                  <a:lnTo>
                    <a:pt x="29481" y="22272"/>
                  </a:lnTo>
                  <a:lnTo>
                    <a:pt x="29481" y="29481"/>
                  </a:lnTo>
                  <a:lnTo>
                    <a:pt x="22265" y="29481"/>
                  </a:lnTo>
                  <a:lnTo>
                    <a:pt x="24940" y="26825"/>
                  </a:lnTo>
                  <a:lnTo>
                    <a:pt x="21403" y="23366"/>
                  </a:lnTo>
                  <a:lnTo>
                    <a:pt x="17867" y="23366"/>
                  </a:lnTo>
                  <a:lnTo>
                    <a:pt x="17867" y="19098"/>
                  </a:lnTo>
                  <a:lnTo>
                    <a:pt x="15140" y="16649"/>
                  </a:lnTo>
                  <a:lnTo>
                    <a:pt x="12417" y="19098"/>
                  </a:lnTo>
                  <a:lnTo>
                    <a:pt x="12417" y="23366"/>
                  </a:lnTo>
                  <a:lnTo>
                    <a:pt x="8875" y="23366"/>
                  </a:lnTo>
                  <a:lnTo>
                    <a:pt x="5333" y="26825"/>
                  </a:lnTo>
                  <a:lnTo>
                    <a:pt x="8007" y="29481"/>
                  </a:lnTo>
                  <a:lnTo>
                    <a:pt x="804" y="29481"/>
                  </a:lnTo>
                  <a:lnTo>
                    <a:pt x="804" y="22278"/>
                  </a:lnTo>
                  <a:lnTo>
                    <a:pt x="3460" y="24952"/>
                  </a:lnTo>
                  <a:lnTo>
                    <a:pt x="6919" y="21410"/>
                  </a:lnTo>
                  <a:lnTo>
                    <a:pt x="6919" y="17867"/>
                  </a:lnTo>
                  <a:lnTo>
                    <a:pt x="11187" y="17867"/>
                  </a:lnTo>
                  <a:lnTo>
                    <a:pt x="13635" y="15140"/>
                  </a:lnTo>
                  <a:lnTo>
                    <a:pt x="11187" y="12418"/>
                  </a:lnTo>
                  <a:lnTo>
                    <a:pt x="6919" y="12418"/>
                  </a:lnTo>
                  <a:lnTo>
                    <a:pt x="6919" y="8880"/>
                  </a:lnTo>
                  <a:lnTo>
                    <a:pt x="3460" y="5344"/>
                  </a:lnTo>
                  <a:lnTo>
                    <a:pt x="804" y="8013"/>
                  </a:lnTo>
                  <a:lnTo>
                    <a:pt x="804" y="804"/>
                  </a:lnTo>
                  <a:lnTo>
                    <a:pt x="8019" y="804"/>
                  </a:lnTo>
                  <a:lnTo>
                    <a:pt x="5333" y="3467"/>
                  </a:lnTo>
                  <a:lnTo>
                    <a:pt x="8875" y="6926"/>
                  </a:lnTo>
                  <a:lnTo>
                    <a:pt x="12417" y="6926"/>
                  </a:lnTo>
                  <a:lnTo>
                    <a:pt x="12417" y="11187"/>
                  </a:lnTo>
                  <a:lnTo>
                    <a:pt x="15140" y="13636"/>
                  </a:lnTo>
                  <a:lnTo>
                    <a:pt x="17867" y="11187"/>
                  </a:lnTo>
                  <a:lnTo>
                    <a:pt x="17867" y="6926"/>
                  </a:lnTo>
                  <a:lnTo>
                    <a:pt x="21403" y="6926"/>
                  </a:lnTo>
                  <a:lnTo>
                    <a:pt x="24940" y="3467"/>
                  </a:lnTo>
                  <a:lnTo>
                    <a:pt x="22259" y="804"/>
                  </a:lnTo>
                  <a:close/>
                  <a:moveTo>
                    <a:pt x="1" y="1"/>
                  </a:moveTo>
                  <a:lnTo>
                    <a:pt x="1" y="9957"/>
                  </a:lnTo>
                  <a:lnTo>
                    <a:pt x="3454" y="6485"/>
                  </a:lnTo>
                  <a:lnTo>
                    <a:pt x="6117" y="9208"/>
                  </a:lnTo>
                  <a:lnTo>
                    <a:pt x="6117" y="13214"/>
                  </a:lnTo>
                  <a:lnTo>
                    <a:pt x="10830" y="13214"/>
                  </a:lnTo>
                  <a:lnTo>
                    <a:pt x="12559" y="15140"/>
                  </a:lnTo>
                  <a:lnTo>
                    <a:pt x="10830" y="17065"/>
                  </a:lnTo>
                  <a:lnTo>
                    <a:pt x="6117" y="17065"/>
                  </a:lnTo>
                  <a:lnTo>
                    <a:pt x="6117" y="21084"/>
                  </a:lnTo>
                  <a:lnTo>
                    <a:pt x="3454" y="23811"/>
                  </a:lnTo>
                  <a:lnTo>
                    <a:pt x="1" y="20328"/>
                  </a:lnTo>
                  <a:lnTo>
                    <a:pt x="1" y="30285"/>
                  </a:lnTo>
                  <a:lnTo>
                    <a:pt x="9950" y="30285"/>
                  </a:lnTo>
                  <a:lnTo>
                    <a:pt x="6474" y="26831"/>
                  </a:lnTo>
                  <a:lnTo>
                    <a:pt x="9201" y="24168"/>
                  </a:lnTo>
                  <a:lnTo>
                    <a:pt x="13220" y="24168"/>
                  </a:lnTo>
                  <a:lnTo>
                    <a:pt x="13220" y="19455"/>
                  </a:lnTo>
                  <a:lnTo>
                    <a:pt x="15140" y="17724"/>
                  </a:lnTo>
                  <a:lnTo>
                    <a:pt x="17065" y="19455"/>
                  </a:lnTo>
                  <a:lnTo>
                    <a:pt x="17065" y="24168"/>
                  </a:lnTo>
                  <a:lnTo>
                    <a:pt x="21077" y="24168"/>
                  </a:lnTo>
                  <a:lnTo>
                    <a:pt x="23798" y="26831"/>
                  </a:lnTo>
                  <a:lnTo>
                    <a:pt x="20322" y="30285"/>
                  </a:lnTo>
                  <a:lnTo>
                    <a:pt x="30283" y="30285"/>
                  </a:lnTo>
                  <a:lnTo>
                    <a:pt x="30283" y="20328"/>
                  </a:lnTo>
                  <a:lnTo>
                    <a:pt x="26824" y="23811"/>
                  </a:lnTo>
                  <a:lnTo>
                    <a:pt x="24155" y="21084"/>
                  </a:lnTo>
                  <a:lnTo>
                    <a:pt x="24155" y="17065"/>
                  </a:lnTo>
                  <a:lnTo>
                    <a:pt x="19455" y="17065"/>
                  </a:lnTo>
                  <a:lnTo>
                    <a:pt x="17724" y="15140"/>
                  </a:lnTo>
                  <a:lnTo>
                    <a:pt x="19455" y="13214"/>
                  </a:lnTo>
                  <a:lnTo>
                    <a:pt x="24155" y="13214"/>
                  </a:lnTo>
                  <a:lnTo>
                    <a:pt x="24155" y="9208"/>
                  </a:lnTo>
                  <a:lnTo>
                    <a:pt x="26824" y="6485"/>
                  </a:lnTo>
                  <a:lnTo>
                    <a:pt x="30283" y="9969"/>
                  </a:lnTo>
                  <a:lnTo>
                    <a:pt x="30283" y="1"/>
                  </a:lnTo>
                  <a:lnTo>
                    <a:pt x="20316" y="1"/>
                  </a:lnTo>
                  <a:lnTo>
                    <a:pt x="23798" y="3460"/>
                  </a:lnTo>
                  <a:lnTo>
                    <a:pt x="21077" y="6129"/>
                  </a:lnTo>
                  <a:lnTo>
                    <a:pt x="17065" y="6129"/>
                  </a:lnTo>
                  <a:lnTo>
                    <a:pt x="17065" y="10830"/>
                  </a:lnTo>
                  <a:lnTo>
                    <a:pt x="15140" y="12554"/>
                  </a:lnTo>
                  <a:lnTo>
                    <a:pt x="13220" y="10830"/>
                  </a:lnTo>
                  <a:lnTo>
                    <a:pt x="13220" y="6129"/>
                  </a:lnTo>
                  <a:lnTo>
                    <a:pt x="9201" y="6129"/>
                  </a:lnTo>
                  <a:lnTo>
                    <a:pt x="6474" y="3460"/>
                  </a:lnTo>
                  <a:lnTo>
                    <a:pt x="99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443125" y="929550"/>
              <a:ext cx="307600" cy="305825"/>
            </a:xfrm>
            <a:custGeom>
              <a:avLst/>
              <a:gdLst/>
              <a:ahLst/>
              <a:cxnLst/>
              <a:rect l="l" t="t" r="r" b="b"/>
              <a:pathLst>
                <a:path w="12304" h="12233" extrusionOk="0">
                  <a:moveTo>
                    <a:pt x="6153" y="1"/>
                  </a:moveTo>
                  <a:lnTo>
                    <a:pt x="0" y="6106"/>
                  </a:lnTo>
                  <a:lnTo>
                    <a:pt x="3828" y="6106"/>
                  </a:lnTo>
                  <a:lnTo>
                    <a:pt x="3828" y="12233"/>
                  </a:lnTo>
                  <a:lnTo>
                    <a:pt x="8482" y="12233"/>
                  </a:lnTo>
                  <a:lnTo>
                    <a:pt x="8482" y="6106"/>
                  </a:lnTo>
                  <a:lnTo>
                    <a:pt x="12304" y="6106"/>
                  </a:lnTo>
                  <a:lnTo>
                    <a:pt x="61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1418900" y="915475"/>
              <a:ext cx="356050" cy="329900"/>
            </a:xfrm>
            <a:custGeom>
              <a:avLst/>
              <a:gdLst/>
              <a:ahLst/>
              <a:cxnLst/>
              <a:rect l="l" t="t" r="r" b="b"/>
              <a:pathLst>
                <a:path w="14242" h="13196" extrusionOk="0">
                  <a:moveTo>
                    <a:pt x="7122" y="1129"/>
                  </a:moveTo>
                  <a:lnTo>
                    <a:pt x="12298" y="6270"/>
                  </a:lnTo>
                  <a:lnTo>
                    <a:pt x="9047" y="6270"/>
                  </a:lnTo>
                  <a:lnTo>
                    <a:pt x="9047" y="12398"/>
                  </a:lnTo>
                  <a:lnTo>
                    <a:pt x="5202" y="12398"/>
                  </a:lnTo>
                  <a:lnTo>
                    <a:pt x="5202" y="6270"/>
                  </a:lnTo>
                  <a:lnTo>
                    <a:pt x="1944" y="6270"/>
                  </a:lnTo>
                  <a:lnTo>
                    <a:pt x="7122" y="1129"/>
                  </a:lnTo>
                  <a:close/>
                  <a:moveTo>
                    <a:pt x="7122" y="0"/>
                  </a:moveTo>
                  <a:lnTo>
                    <a:pt x="1" y="7073"/>
                  </a:lnTo>
                  <a:lnTo>
                    <a:pt x="4399" y="7073"/>
                  </a:lnTo>
                  <a:lnTo>
                    <a:pt x="4399" y="13195"/>
                  </a:lnTo>
                  <a:lnTo>
                    <a:pt x="9849" y="13195"/>
                  </a:lnTo>
                  <a:lnTo>
                    <a:pt x="9849" y="7073"/>
                  </a:lnTo>
                  <a:lnTo>
                    <a:pt x="14241" y="7073"/>
                  </a:lnTo>
                  <a:lnTo>
                    <a:pt x="71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1655175" y="1082200"/>
              <a:ext cx="172500" cy="153175"/>
            </a:xfrm>
            <a:custGeom>
              <a:avLst/>
              <a:gdLst/>
              <a:ahLst/>
              <a:cxnLst/>
              <a:rect l="l" t="t" r="r" b="b"/>
              <a:pathLst>
                <a:path w="6900" h="6127" extrusionOk="0">
                  <a:moveTo>
                    <a:pt x="0" y="0"/>
                  </a:moveTo>
                  <a:lnTo>
                    <a:pt x="0" y="6127"/>
                  </a:lnTo>
                  <a:lnTo>
                    <a:pt x="3769" y="6127"/>
                  </a:lnTo>
                  <a:lnTo>
                    <a:pt x="6900" y="3067"/>
                  </a:lnTo>
                  <a:lnTo>
                    <a:pt x="38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1645075" y="1072200"/>
              <a:ext cx="196875" cy="173175"/>
            </a:xfrm>
            <a:custGeom>
              <a:avLst/>
              <a:gdLst/>
              <a:ahLst/>
              <a:cxnLst/>
              <a:rect l="l" t="t" r="r" b="b"/>
              <a:pathLst>
                <a:path w="7875" h="6927" extrusionOk="0">
                  <a:moveTo>
                    <a:pt x="4059" y="804"/>
                  </a:moveTo>
                  <a:lnTo>
                    <a:pt x="6733" y="3460"/>
                  </a:lnTo>
                  <a:lnTo>
                    <a:pt x="4012" y="6129"/>
                  </a:lnTo>
                  <a:lnTo>
                    <a:pt x="802" y="6129"/>
                  </a:lnTo>
                  <a:lnTo>
                    <a:pt x="802" y="804"/>
                  </a:lnTo>
                  <a:close/>
                  <a:moveTo>
                    <a:pt x="0" y="1"/>
                  </a:moveTo>
                  <a:lnTo>
                    <a:pt x="0" y="6926"/>
                  </a:lnTo>
                  <a:lnTo>
                    <a:pt x="4338" y="6926"/>
                  </a:lnTo>
                  <a:lnTo>
                    <a:pt x="7875" y="3467"/>
                  </a:lnTo>
                  <a:lnTo>
                    <a:pt x="438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1366025" y="1082200"/>
              <a:ext cx="172800" cy="153175"/>
            </a:xfrm>
            <a:custGeom>
              <a:avLst/>
              <a:gdLst/>
              <a:ahLst/>
              <a:cxnLst/>
              <a:rect l="l" t="t" r="r" b="b"/>
              <a:pathLst>
                <a:path w="6912" h="6127" extrusionOk="0">
                  <a:moveTo>
                    <a:pt x="3084" y="0"/>
                  </a:moveTo>
                  <a:lnTo>
                    <a:pt x="0" y="3067"/>
                  </a:lnTo>
                  <a:lnTo>
                    <a:pt x="3131" y="6127"/>
                  </a:lnTo>
                  <a:lnTo>
                    <a:pt x="6912" y="6127"/>
                  </a:lnTo>
                  <a:lnTo>
                    <a:pt x="69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1351750" y="1072200"/>
              <a:ext cx="197200" cy="173175"/>
            </a:xfrm>
            <a:custGeom>
              <a:avLst/>
              <a:gdLst/>
              <a:ahLst/>
              <a:cxnLst/>
              <a:rect l="l" t="t" r="r" b="b"/>
              <a:pathLst>
                <a:path w="7888" h="6927" extrusionOk="0">
                  <a:moveTo>
                    <a:pt x="7085" y="804"/>
                  </a:moveTo>
                  <a:lnTo>
                    <a:pt x="7085" y="6129"/>
                  </a:lnTo>
                  <a:lnTo>
                    <a:pt x="3869" y="6129"/>
                  </a:lnTo>
                  <a:lnTo>
                    <a:pt x="1142" y="3460"/>
                  </a:lnTo>
                  <a:lnTo>
                    <a:pt x="3822" y="804"/>
                  </a:lnTo>
                  <a:close/>
                  <a:moveTo>
                    <a:pt x="3496" y="1"/>
                  </a:moveTo>
                  <a:lnTo>
                    <a:pt x="1" y="3467"/>
                  </a:lnTo>
                  <a:lnTo>
                    <a:pt x="3543" y="6926"/>
                  </a:lnTo>
                  <a:lnTo>
                    <a:pt x="7888" y="6926"/>
                  </a:lnTo>
                  <a:lnTo>
                    <a:pt x="788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812375" y="1297200"/>
              <a:ext cx="305825" cy="307450"/>
            </a:xfrm>
            <a:custGeom>
              <a:avLst/>
              <a:gdLst/>
              <a:ahLst/>
              <a:cxnLst/>
              <a:rect l="l" t="t" r="r" b="b"/>
              <a:pathLst>
                <a:path w="12233" h="12298" extrusionOk="0">
                  <a:moveTo>
                    <a:pt x="6122" y="0"/>
                  </a:moveTo>
                  <a:lnTo>
                    <a:pt x="6122" y="3816"/>
                  </a:lnTo>
                  <a:lnTo>
                    <a:pt x="0" y="3816"/>
                  </a:lnTo>
                  <a:lnTo>
                    <a:pt x="0" y="8469"/>
                  </a:lnTo>
                  <a:lnTo>
                    <a:pt x="6122" y="8469"/>
                  </a:lnTo>
                  <a:lnTo>
                    <a:pt x="6122" y="12298"/>
                  </a:lnTo>
                  <a:lnTo>
                    <a:pt x="12232" y="6151"/>
                  </a:lnTo>
                  <a:lnTo>
                    <a:pt x="61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802425" y="1272800"/>
              <a:ext cx="329875" cy="356225"/>
            </a:xfrm>
            <a:custGeom>
              <a:avLst/>
              <a:gdLst/>
              <a:ahLst/>
              <a:cxnLst/>
              <a:rect l="l" t="t" r="r" b="b"/>
              <a:pathLst>
                <a:path w="13195" h="14249" extrusionOk="0">
                  <a:moveTo>
                    <a:pt x="6924" y="1945"/>
                  </a:moveTo>
                  <a:lnTo>
                    <a:pt x="12065" y="7127"/>
                  </a:lnTo>
                  <a:lnTo>
                    <a:pt x="6924" y="12304"/>
                  </a:lnTo>
                  <a:lnTo>
                    <a:pt x="6924" y="9041"/>
                  </a:lnTo>
                  <a:lnTo>
                    <a:pt x="796" y="9041"/>
                  </a:lnTo>
                  <a:lnTo>
                    <a:pt x="796" y="5190"/>
                  </a:lnTo>
                  <a:lnTo>
                    <a:pt x="6924" y="5190"/>
                  </a:lnTo>
                  <a:lnTo>
                    <a:pt x="6924" y="1945"/>
                  </a:lnTo>
                  <a:close/>
                  <a:moveTo>
                    <a:pt x="6122" y="1"/>
                  </a:moveTo>
                  <a:lnTo>
                    <a:pt x="6122" y="4394"/>
                  </a:lnTo>
                  <a:lnTo>
                    <a:pt x="0" y="4394"/>
                  </a:lnTo>
                  <a:lnTo>
                    <a:pt x="0" y="9843"/>
                  </a:lnTo>
                  <a:lnTo>
                    <a:pt x="6122" y="9843"/>
                  </a:lnTo>
                  <a:lnTo>
                    <a:pt x="6122" y="14248"/>
                  </a:lnTo>
                  <a:lnTo>
                    <a:pt x="13195" y="7127"/>
                  </a:lnTo>
                  <a:lnTo>
                    <a:pt x="61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812375" y="1508925"/>
              <a:ext cx="153075" cy="172825"/>
            </a:xfrm>
            <a:custGeom>
              <a:avLst/>
              <a:gdLst/>
              <a:ahLst/>
              <a:cxnLst/>
              <a:rect l="l" t="t" r="r" b="b"/>
              <a:pathLst>
                <a:path w="6123" h="6913" extrusionOk="0">
                  <a:moveTo>
                    <a:pt x="0" y="0"/>
                  </a:moveTo>
                  <a:lnTo>
                    <a:pt x="0" y="3780"/>
                  </a:lnTo>
                  <a:lnTo>
                    <a:pt x="3061" y="6913"/>
                  </a:lnTo>
                  <a:lnTo>
                    <a:pt x="6122" y="3829"/>
                  </a:lnTo>
                  <a:lnTo>
                    <a:pt x="61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802425" y="1498825"/>
              <a:ext cx="173125" cy="197200"/>
            </a:xfrm>
            <a:custGeom>
              <a:avLst/>
              <a:gdLst/>
              <a:ahLst/>
              <a:cxnLst/>
              <a:rect l="l" t="t" r="r" b="b"/>
              <a:pathLst>
                <a:path w="6925" h="7888" extrusionOk="0">
                  <a:moveTo>
                    <a:pt x="6122" y="802"/>
                  </a:moveTo>
                  <a:lnTo>
                    <a:pt x="6122" y="4066"/>
                  </a:lnTo>
                  <a:lnTo>
                    <a:pt x="3465" y="6746"/>
                  </a:lnTo>
                  <a:lnTo>
                    <a:pt x="796" y="4019"/>
                  </a:lnTo>
                  <a:lnTo>
                    <a:pt x="796" y="802"/>
                  </a:lnTo>
                  <a:close/>
                  <a:moveTo>
                    <a:pt x="0" y="0"/>
                  </a:moveTo>
                  <a:lnTo>
                    <a:pt x="0" y="4345"/>
                  </a:lnTo>
                  <a:lnTo>
                    <a:pt x="3459" y="7887"/>
                  </a:lnTo>
                  <a:lnTo>
                    <a:pt x="6924" y="4398"/>
                  </a:lnTo>
                  <a:lnTo>
                    <a:pt x="692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812375" y="1220050"/>
              <a:ext cx="153075" cy="172575"/>
            </a:xfrm>
            <a:custGeom>
              <a:avLst/>
              <a:gdLst/>
              <a:ahLst/>
              <a:cxnLst/>
              <a:rect l="l" t="t" r="r" b="b"/>
              <a:pathLst>
                <a:path w="6123" h="6903" extrusionOk="0">
                  <a:moveTo>
                    <a:pt x="3061" y="1"/>
                  </a:moveTo>
                  <a:lnTo>
                    <a:pt x="0" y="3133"/>
                  </a:lnTo>
                  <a:lnTo>
                    <a:pt x="0" y="6902"/>
                  </a:lnTo>
                  <a:lnTo>
                    <a:pt x="6122" y="6902"/>
                  </a:lnTo>
                  <a:lnTo>
                    <a:pt x="6122" y="3086"/>
                  </a:lnTo>
                  <a:lnTo>
                    <a:pt x="30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802425" y="1205800"/>
              <a:ext cx="173125" cy="196750"/>
            </a:xfrm>
            <a:custGeom>
              <a:avLst/>
              <a:gdLst/>
              <a:ahLst/>
              <a:cxnLst/>
              <a:rect l="l" t="t" r="r" b="b"/>
              <a:pathLst>
                <a:path w="6925" h="7870" extrusionOk="0">
                  <a:moveTo>
                    <a:pt x="3465" y="1141"/>
                  </a:moveTo>
                  <a:lnTo>
                    <a:pt x="6122" y="3816"/>
                  </a:lnTo>
                  <a:lnTo>
                    <a:pt x="6122" y="7074"/>
                  </a:lnTo>
                  <a:lnTo>
                    <a:pt x="796" y="7074"/>
                  </a:lnTo>
                  <a:lnTo>
                    <a:pt x="796" y="3864"/>
                  </a:lnTo>
                  <a:lnTo>
                    <a:pt x="3465" y="1141"/>
                  </a:lnTo>
                  <a:close/>
                  <a:moveTo>
                    <a:pt x="3459" y="0"/>
                  </a:moveTo>
                  <a:lnTo>
                    <a:pt x="0" y="3536"/>
                  </a:lnTo>
                  <a:lnTo>
                    <a:pt x="0" y="7870"/>
                  </a:lnTo>
                  <a:lnTo>
                    <a:pt x="6924" y="7870"/>
                  </a:lnTo>
                  <a:lnTo>
                    <a:pt x="6924" y="3489"/>
                  </a:lnTo>
                  <a:lnTo>
                    <a:pt x="3459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075650" y="1296875"/>
              <a:ext cx="305825" cy="307925"/>
            </a:xfrm>
            <a:custGeom>
              <a:avLst/>
              <a:gdLst/>
              <a:ahLst/>
              <a:cxnLst/>
              <a:rect l="l" t="t" r="r" b="b"/>
              <a:pathLst>
                <a:path w="12233" h="12317" extrusionOk="0">
                  <a:moveTo>
                    <a:pt x="6116" y="0"/>
                  </a:moveTo>
                  <a:lnTo>
                    <a:pt x="1" y="6153"/>
                  </a:lnTo>
                  <a:lnTo>
                    <a:pt x="6116" y="12317"/>
                  </a:lnTo>
                  <a:lnTo>
                    <a:pt x="6116" y="8482"/>
                  </a:lnTo>
                  <a:lnTo>
                    <a:pt x="12233" y="8482"/>
                  </a:lnTo>
                  <a:lnTo>
                    <a:pt x="12233" y="3829"/>
                  </a:lnTo>
                  <a:lnTo>
                    <a:pt x="6116" y="3829"/>
                  </a:lnTo>
                  <a:lnTo>
                    <a:pt x="61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061550" y="1272525"/>
              <a:ext cx="329875" cy="356625"/>
            </a:xfrm>
            <a:custGeom>
              <a:avLst/>
              <a:gdLst/>
              <a:ahLst/>
              <a:cxnLst/>
              <a:rect l="l" t="t" r="r" b="b"/>
              <a:pathLst>
                <a:path w="13195" h="14265" extrusionOk="0">
                  <a:moveTo>
                    <a:pt x="6277" y="1944"/>
                  </a:moveTo>
                  <a:lnTo>
                    <a:pt x="6277" y="5201"/>
                  </a:lnTo>
                  <a:lnTo>
                    <a:pt x="12393" y="5201"/>
                  </a:lnTo>
                  <a:lnTo>
                    <a:pt x="12393" y="9052"/>
                  </a:lnTo>
                  <a:lnTo>
                    <a:pt x="6277" y="9052"/>
                  </a:lnTo>
                  <a:lnTo>
                    <a:pt x="6277" y="12315"/>
                  </a:lnTo>
                  <a:lnTo>
                    <a:pt x="1130" y="7127"/>
                  </a:lnTo>
                  <a:lnTo>
                    <a:pt x="6277" y="1944"/>
                  </a:lnTo>
                  <a:close/>
                  <a:moveTo>
                    <a:pt x="7080" y="0"/>
                  </a:moveTo>
                  <a:lnTo>
                    <a:pt x="0" y="7127"/>
                  </a:lnTo>
                  <a:lnTo>
                    <a:pt x="7080" y="14265"/>
                  </a:lnTo>
                  <a:lnTo>
                    <a:pt x="7080" y="9854"/>
                  </a:lnTo>
                  <a:lnTo>
                    <a:pt x="13195" y="9854"/>
                  </a:lnTo>
                  <a:lnTo>
                    <a:pt x="13195" y="4405"/>
                  </a:lnTo>
                  <a:lnTo>
                    <a:pt x="7080" y="4405"/>
                  </a:lnTo>
                  <a:lnTo>
                    <a:pt x="708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228550" y="1508925"/>
              <a:ext cx="152925" cy="172825"/>
            </a:xfrm>
            <a:custGeom>
              <a:avLst/>
              <a:gdLst/>
              <a:ahLst/>
              <a:cxnLst/>
              <a:rect l="l" t="t" r="r" b="b"/>
              <a:pathLst>
                <a:path w="6117" h="6913" extrusionOk="0">
                  <a:moveTo>
                    <a:pt x="0" y="0"/>
                  </a:moveTo>
                  <a:lnTo>
                    <a:pt x="0" y="3835"/>
                  </a:lnTo>
                  <a:lnTo>
                    <a:pt x="3050" y="6913"/>
                  </a:lnTo>
                  <a:lnTo>
                    <a:pt x="6117" y="3780"/>
                  </a:lnTo>
                  <a:lnTo>
                    <a:pt x="61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218450" y="1498825"/>
              <a:ext cx="172975" cy="197200"/>
            </a:xfrm>
            <a:custGeom>
              <a:avLst/>
              <a:gdLst/>
              <a:ahLst/>
              <a:cxnLst/>
              <a:rect l="l" t="t" r="r" b="b"/>
              <a:pathLst>
                <a:path w="6919" h="7888" extrusionOk="0">
                  <a:moveTo>
                    <a:pt x="6117" y="802"/>
                  </a:moveTo>
                  <a:lnTo>
                    <a:pt x="6117" y="4019"/>
                  </a:lnTo>
                  <a:lnTo>
                    <a:pt x="3454" y="6746"/>
                  </a:lnTo>
                  <a:lnTo>
                    <a:pt x="804" y="4072"/>
                  </a:lnTo>
                  <a:lnTo>
                    <a:pt x="804" y="802"/>
                  </a:lnTo>
                  <a:close/>
                  <a:moveTo>
                    <a:pt x="1" y="0"/>
                  </a:moveTo>
                  <a:lnTo>
                    <a:pt x="1" y="4404"/>
                  </a:lnTo>
                  <a:lnTo>
                    <a:pt x="3460" y="7887"/>
                  </a:lnTo>
                  <a:lnTo>
                    <a:pt x="6919" y="4345"/>
                  </a:lnTo>
                  <a:lnTo>
                    <a:pt x="6919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228550" y="1220050"/>
              <a:ext cx="152925" cy="172575"/>
            </a:xfrm>
            <a:custGeom>
              <a:avLst/>
              <a:gdLst/>
              <a:ahLst/>
              <a:cxnLst/>
              <a:rect l="l" t="t" r="r" b="b"/>
              <a:pathLst>
                <a:path w="6117" h="6903" extrusionOk="0">
                  <a:moveTo>
                    <a:pt x="3050" y="1"/>
                  </a:moveTo>
                  <a:lnTo>
                    <a:pt x="0" y="3073"/>
                  </a:lnTo>
                  <a:lnTo>
                    <a:pt x="0" y="6902"/>
                  </a:lnTo>
                  <a:lnTo>
                    <a:pt x="6117" y="6902"/>
                  </a:lnTo>
                  <a:lnTo>
                    <a:pt x="6117" y="3133"/>
                  </a:lnTo>
                  <a:lnTo>
                    <a:pt x="30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1218450" y="1205800"/>
              <a:ext cx="172975" cy="196750"/>
            </a:xfrm>
            <a:custGeom>
              <a:avLst/>
              <a:gdLst/>
              <a:ahLst/>
              <a:cxnLst/>
              <a:rect l="l" t="t" r="r" b="b"/>
              <a:pathLst>
                <a:path w="6919" h="7870" extrusionOk="0">
                  <a:moveTo>
                    <a:pt x="3454" y="1141"/>
                  </a:moveTo>
                  <a:lnTo>
                    <a:pt x="6117" y="3864"/>
                  </a:lnTo>
                  <a:lnTo>
                    <a:pt x="6117" y="7074"/>
                  </a:lnTo>
                  <a:lnTo>
                    <a:pt x="804" y="7074"/>
                  </a:lnTo>
                  <a:lnTo>
                    <a:pt x="804" y="3810"/>
                  </a:lnTo>
                  <a:lnTo>
                    <a:pt x="3454" y="1141"/>
                  </a:lnTo>
                  <a:close/>
                  <a:moveTo>
                    <a:pt x="3460" y="0"/>
                  </a:moveTo>
                  <a:lnTo>
                    <a:pt x="1" y="3478"/>
                  </a:lnTo>
                  <a:lnTo>
                    <a:pt x="1" y="7870"/>
                  </a:lnTo>
                  <a:lnTo>
                    <a:pt x="6919" y="7870"/>
                  </a:lnTo>
                  <a:lnTo>
                    <a:pt x="6919" y="3536"/>
                  </a:lnTo>
                  <a:lnTo>
                    <a:pt x="34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442825" y="1666300"/>
              <a:ext cx="308050" cy="305825"/>
            </a:xfrm>
            <a:custGeom>
              <a:avLst/>
              <a:gdLst/>
              <a:ahLst/>
              <a:cxnLst/>
              <a:rect l="l" t="t" r="r" b="b"/>
              <a:pathLst>
                <a:path w="12322" h="12233" extrusionOk="0">
                  <a:moveTo>
                    <a:pt x="3840" y="0"/>
                  </a:moveTo>
                  <a:lnTo>
                    <a:pt x="3840" y="6115"/>
                  </a:lnTo>
                  <a:lnTo>
                    <a:pt x="1" y="6115"/>
                  </a:lnTo>
                  <a:lnTo>
                    <a:pt x="6158" y="12232"/>
                  </a:lnTo>
                  <a:lnTo>
                    <a:pt x="12321" y="6115"/>
                  </a:lnTo>
                  <a:lnTo>
                    <a:pt x="8494" y="6115"/>
                  </a:lnTo>
                  <a:lnTo>
                    <a:pt x="84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418625" y="1656350"/>
              <a:ext cx="356450" cy="329900"/>
            </a:xfrm>
            <a:custGeom>
              <a:avLst/>
              <a:gdLst/>
              <a:ahLst/>
              <a:cxnLst/>
              <a:rect l="l" t="t" r="r" b="b"/>
              <a:pathLst>
                <a:path w="14258" h="13196" extrusionOk="0">
                  <a:moveTo>
                    <a:pt x="9058" y="802"/>
                  </a:moveTo>
                  <a:lnTo>
                    <a:pt x="9058" y="6919"/>
                  </a:lnTo>
                  <a:lnTo>
                    <a:pt x="12315" y="6919"/>
                  </a:lnTo>
                  <a:lnTo>
                    <a:pt x="7126" y="12065"/>
                  </a:lnTo>
                  <a:lnTo>
                    <a:pt x="1943" y="6919"/>
                  </a:lnTo>
                  <a:lnTo>
                    <a:pt x="5213" y="6919"/>
                  </a:lnTo>
                  <a:lnTo>
                    <a:pt x="5213" y="802"/>
                  </a:lnTo>
                  <a:close/>
                  <a:moveTo>
                    <a:pt x="4410" y="0"/>
                  </a:moveTo>
                  <a:lnTo>
                    <a:pt x="4410" y="6115"/>
                  </a:lnTo>
                  <a:lnTo>
                    <a:pt x="0" y="6115"/>
                  </a:lnTo>
                  <a:lnTo>
                    <a:pt x="7126" y="13195"/>
                  </a:lnTo>
                  <a:lnTo>
                    <a:pt x="14258" y="6115"/>
                  </a:lnTo>
                  <a:lnTo>
                    <a:pt x="9860" y="6115"/>
                  </a:lnTo>
                  <a:lnTo>
                    <a:pt x="98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366025" y="1666300"/>
              <a:ext cx="172800" cy="152900"/>
            </a:xfrm>
            <a:custGeom>
              <a:avLst/>
              <a:gdLst/>
              <a:ahLst/>
              <a:cxnLst/>
              <a:rect l="l" t="t" r="r" b="b"/>
              <a:pathLst>
                <a:path w="6912" h="6116" extrusionOk="0">
                  <a:moveTo>
                    <a:pt x="3131" y="0"/>
                  </a:moveTo>
                  <a:lnTo>
                    <a:pt x="0" y="3067"/>
                  </a:lnTo>
                  <a:lnTo>
                    <a:pt x="3073" y="6115"/>
                  </a:lnTo>
                  <a:lnTo>
                    <a:pt x="6912" y="6115"/>
                  </a:lnTo>
                  <a:lnTo>
                    <a:pt x="69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351750" y="1656350"/>
              <a:ext cx="197200" cy="172975"/>
            </a:xfrm>
            <a:custGeom>
              <a:avLst/>
              <a:gdLst/>
              <a:ahLst/>
              <a:cxnLst/>
              <a:rect l="l" t="t" r="r" b="b"/>
              <a:pathLst>
                <a:path w="7888" h="6919" extrusionOk="0">
                  <a:moveTo>
                    <a:pt x="7085" y="802"/>
                  </a:moveTo>
                  <a:lnTo>
                    <a:pt x="7085" y="6115"/>
                  </a:lnTo>
                  <a:lnTo>
                    <a:pt x="3809" y="6115"/>
                  </a:lnTo>
                  <a:lnTo>
                    <a:pt x="1142" y="3465"/>
                  </a:lnTo>
                  <a:lnTo>
                    <a:pt x="3869" y="802"/>
                  </a:lnTo>
                  <a:close/>
                  <a:moveTo>
                    <a:pt x="3543" y="0"/>
                  </a:moveTo>
                  <a:lnTo>
                    <a:pt x="1" y="3459"/>
                  </a:lnTo>
                  <a:lnTo>
                    <a:pt x="3477" y="6919"/>
                  </a:lnTo>
                  <a:lnTo>
                    <a:pt x="7888" y="6919"/>
                  </a:lnTo>
                  <a:lnTo>
                    <a:pt x="788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655175" y="1666300"/>
              <a:ext cx="172500" cy="152900"/>
            </a:xfrm>
            <a:custGeom>
              <a:avLst/>
              <a:gdLst/>
              <a:ahLst/>
              <a:cxnLst/>
              <a:rect l="l" t="t" r="r" b="b"/>
              <a:pathLst>
                <a:path w="6900" h="6116" extrusionOk="0">
                  <a:moveTo>
                    <a:pt x="0" y="0"/>
                  </a:moveTo>
                  <a:lnTo>
                    <a:pt x="0" y="6115"/>
                  </a:lnTo>
                  <a:lnTo>
                    <a:pt x="3827" y="6115"/>
                  </a:lnTo>
                  <a:lnTo>
                    <a:pt x="6900" y="3067"/>
                  </a:lnTo>
                  <a:lnTo>
                    <a:pt x="376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645075" y="1656350"/>
              <a:ext cx="196875" cy="172975"/>
            </a:xfrm>
            <a:custGeom>
              <a:avLst/>
              <a:gdLst/>
              <a:ahLst/>
              <a:cxnLst/>
              <a:rect l="l" t="t" r="r" b="b"/>
              <a:pathLst>
                <a:path w="7875" h="6919" extrusionOk="0">
                  <a:moveTo>
                    <a:pt x="4012" y="802"/>
                  </a:moveTo>
                  <a:lnTo>
                    <a:pt x="6733" y="3465"/>
                  </a:lnTo>
                  <a:lnTo>
                    <a:pt x="4066" y="6115"/>
                  </a:lnTo>
                  <a:lnTo>
                    <a:pt x="802" y="6115"/>
                  </a:lnTo>
                  <a:lnTo>
                    <a:pt x="802" y="802"/>
                  </a:lnTo>
                  <a:close/>
                  <a:moveTo>
                    <a:pt x="0" y="0"/>
                  </a:moveTo>
                  <a:lnTo>
                    <a:pt x="0" y="6919"/>
                  </a:lnTo>
                  <a:lnTo>
                    <a:pt x="4398" y="6919"/>
                  </a:lnTo>
                  <a:lnTo>
                    <a:pt x="7875" y="3459"/>
                  </a:lnTo>
                  <a:lnTo>
                    <a:pt x="433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" name="Google Shape;123;p2"/>
          <p:cNvGrpSpPr/>
          <p:nvPr/>
        </p:nvGrpSpPr>
        <p:grpSpPr>
          <a:xfrm>
            <a:off x="1293161" y="-1794381"/>
            <a:ext cx="635798" cy="5058719"/>
            <a:chOff x="7324500" y="2391875"/>
            <a:chExt cx="177300" cy="1410725"/>
          </a:xfrm>
        </p:grpSpPr>
        <p:sp>
          <p:nvSpPr>
            <p:cNvPr id="124" name="Google Shape;124;p2"/>
            <p:cNvSpPr/>
            <p:nvPr/>
          </p:nvSpPr>
          <p:spPr>
            <a:xfrm>
              <a:off x="7324500" y="3625150"/>
              <a:ext cx="177300" cy="177450"/>
            </a:xfrm>
            <a:custGeom>
              <a:avLst/>
              <a:gdLst/>
              <a:ahLst/>
              <a:cxnLst/>
              <a:rect l="l" t="t" r="r" b="b"/>
              <a:pathLst>
                <a:path w="7092" h="7098" extrusionOk="0">
                  <a:moveTo>
                    <a:pt x="3549" y="673"/>
                  </a:moveTo>
                  <a:lnTo>
                    <a:pt x="4393" y="1510"/>
                  </a:lnTo>
                  <a:lnTo>
                    <a:pt x="5581" y="1510"/>
                  </a:lnTo>
                  <a:lnTo>
                    <a:pt x="5581" y="2700"/>
                  </a:lnTo>
                  <a:lnTo>
                    <a:pt x="6426" y="3548"/>
                  </a:lnTo>
                  <a:lnTo>
                    <a:pt x="5581" y="4398"/>
                  </a:lnTo>
                  <a:lnTo>
                    <a:pt x="5581" y="5581"/>
                  </a:lnTo>
                  <a:lnTo>
                    <a:pt x="4393" y="5581"/>
                  </a:lnTo>
                  <a:lnTo>
                    <a:pt x="3543" y="6425"/>
                  </a:lnTo>
                  <a:lnTo>
                    <a:pt x="2693" y="5581"/>
                  </a:lnTo>
                  <a:lnTo>
                    <a:pt x="1510" y="5581"/>
                  </a:lnTo>
                  <a:lnTo>
                    <a:pt x="1510" y="4398"/>
                  </a:lnTo>
                  <a:lnTo>
                    <a:pt x="667" y="3548"/>
                  </a:lnTo>
                  <a:lnTo>
                    <a:pt x="1510" y="2700"/>
                  </a:lnTo>
                  <a:lnTo>
                    <a:pt x="1510" y="1510"/>
                  </a:lnTo>
                  <a:lnTo>
                    <a:pt x="2700" y="1510"/>
                  </a:lnTo>
                  <a:lnTo>
                    <a:pt x="3549" y="673"/>
                  </a:lnTo>
                  <a:close/>
                  <a:moveTo>
                    <a:pt x="3549" y="1"/>
                  </a:moveTo>
                  <a:lnTo>
                    <a:pt x="2509" y="1041"/>
                  </a:lnTo>
                  <a:lnTo>
                    <a:pt x="1035" y="1041"/>
                  </a:lnTo>
                  <a:lnTo>
                    <a:pt x="1035" y="2508"/>
                  </a:lnTo>
                  <a:lnTo>
                    <a:pt x="1" y="3548"/>
                  </a:lnTo>
                  <a:lnTo>
                    <a:pt x="1035" y="4590"/>
                  </a:lnTo>
                  <a:lnTo>
                    <a:pt x="1035" y="6057"/>
                  </a:lnTo>
                  <a:lnTo>
                    <a:pt x="2509" y="6057"/>
                  </a:lnTo>
                  <a:lnTo>
                    <a:pt x="3549" y="7097"/>
                  </a:lnTo>
                  <a:lnTo>
                    <a:pt x="4583" y="6057"/>
                  </a:lnTo>
                  <a:lnTo>
                    <a:pt x="6058" y="6057"/>
                  </a:lnTo>
                  <a:lnTo>
                    <a:pt x="6058" y="4590"/>
                  </a:lnTo>
                  <a:lnTo>
                    <a:pt x="7092" y="3548"/>
                  </a:lnTo>
                  <a:lnTo>
                    <a:pt x="6058" y="2508"/>
                  </a:lnTo>
                  <a:lnTo>
                    <a:pt x="6058" y="1041"/>
                  </a:lnTo>
                  <a:lnTo>
                    <a:pt x="4583" y="1041"/>
                  </a:lnTo>
                  <a:lnTo>
                    <a:pt x="354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7411275" y="2391875"/>
              <a:ext cx="3725" cy="1239250"/>
            </a:xfrm>
            <a:custGeom>
              <a:avLst/>
              <a:gdLst/>
              <a:ahLst/>
              <a:cxnLst/>
              <a:rect l="l" t="t" r="r" b="b"/>
              <a:pathLst>
                <a:path w="149" h="49570" extrusionOk="0">
                  <a:moveTo>
                    <a:pt x="1" y="0"/>
                  </a:moveTo>
                  <a:lnTo>
                    <a:pt x="1" y="49570"/>
                  </a:lnTo>
                  <a:lnTo>
                    <a:pt x="149" y="49570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" name="Google Shape;126;p2"/>
          <p:cNvGrpSpPr/>
          <p:nvPr/>
        </p:nvGrpSpPr>
        <p:grpSpPr>
          <a:xfrm>
            <a:off x="7119871" y="-2109685"/>
            <a:ext cx="635803" cy="4688893"/>
            <a:chOff x="7905800" y="2474325"/>
            <a:chExt cx="177450" cy="1308650"/>
          </a:xfrm>
        </p:grpSpPr>
        <p:sp>
          <p:nvSpPr>
            <p:cNvPr id="127" name="Google Shape;127;p2"/>
            <p:cNvSpPr/>
            <p:nvPr/>
          </p:nvSpPr>
          <p:spPr>
            <a:xfrm>
              <a:off x="7905800" y="3605550"/>
              <a:ext cx="177450" cy="177425"/>
            </a:xfrm>
            <a:custGeom>
              <a:avLst/>
              <a:gdLst/>
              <a:ahLst/>
              <a:cxnLst/>
              <a:rect l="l" t="t" r="r" b="b"/>
              <a:pathLst>
                <a:path w="7098" h="7097" extrusionOk="0">
                  <a:moveTo>
                    <a:pt x="3548" y="672"/>
                  </a:moveTo>
                  <a:lnTo>
                    <a:pt x="4398" y="1515"/>
                  </a:lnTo>
                  <a:lnTo>
                    <a:pt x="5588" y="1515"/>
                  </a:lnTo>
                  <a:lnTo>
                    <a:pt x="5588" y="2699"/>
                  </a:lnTo>
                  <a:lnTo>
                    <a:pt x="6425" y="3548"/>
                  </a:lnTo>
                  <a:lnTo>
                    <a:pt x="5588" y="4398"/>
                  </a:lnTo>
                  <a:lnTo>
                    <a:pt x="5588" y="5580"/>
                  </a:lnTo>
                  <a:lnTo>
                    <a:pt x="4398" y="5580"/>
                  </a:lnTo>
                  <a:lnTo>
                    <a:pt x="3548" y="6425"/>
                  </a:lnTo>
                  <a:lnTo>
                    <a:pt x="2699" y="5580"/>
                  </a:lnTo>
                  <a:lnTo>
                    <a:pt x="1515" y="5580"/>
                  </a:lnTo>
                  <a:lnTo>
                    <a:pt x="1515" y="4398"/>
                  </a:lnTo>
                  <a:lnTo>
                    <a:pt x="672" y="3548"/>
                  </a:lnTo>
                  <a:lnTo>
                    <a:pt x="1515" y="2699"/>
                  </a:lnTo>
                  <a:lnTo>
                    <a:pt x="1515" y="1515"/>
                  </a:lnTo>
                  <a:lnTo>
                    <a:pt x="2699" y="1515"/>
                  </a:lnTo>
                  <a:lnTo>
                    <a:pt x="3548" y="672"/>
                  </a:lnTo>
                  <a:close/>
                  <a:moveTo>
                    <a:pt x="3548" y="0"/>
                  </a:moveTo>
                  <a:lnTo>
                    <a:pt x="2508" y="1040"/>
                  </a:lnTo>
                  <a:lnTo>
                    <a:pt x="1040" y="1040"/>
                  </a:lnTo>
                  <a:lnTo>
                    <a:pt x="1040" y="2508"/>
                  </a:lnTo>
                  <a:lnTo>
                    <a:pt x="0" y="3548"/>
                  </a:lnTo>
                  <a:lnTo>
                    <a:pt x="1040" y="4589"/>
                  </a:lnTo>
                  <a:lnTo>
                    <a:pt x="1040" y="6057"/>
                  </a:lnTo>
                  <a:lnTo>
                    <a:pt x="2508" y="6057"/>
                  </a:lnTo>
                  <a:lnTo>
                    <a:pt x="3548" y="7097"/>
                  </a:lnTo>
                  <a:lnTo>
                    <a:pt x="4589" y="6057"/>
                  </a:lnTo>
                  <a:lnTo>
                    <a:pt x="6057" y="6057"/>
                  </a:lnTo>
                  <a:lnTo>
                    <a:pt x="6057" y="4589"/>
                  </a:lnTo>
                  <a:lnTo>
                    <a:pt x="7097" y="3548"/>
                  </a:lnTo>
                  <a:lnTo>
                    <a:pt x="6057" y="2508"/>
                  </a:lnTo>
                  <a:lnTo>
                    <a:pt x="6057" y="1040"/>
                  </a:lnTo>
                  <a:lnTo>
                    <a:pt x="4589" y="1040"/>
                  </a:lnTo>
                  <a:lnTo>
                    <a:pt x="35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7992700" y="2474325"/>
              <a:ext cx="3775" cy="1138650"/>
            </a:xfrm>
            <a:custGeom>
              <a:avLst/>
              <a:gdLst/>
              <a:ahLst/>
              <a:cxnLst/>
              <a:rect l="l" t="t" r="r" b="b"/>
              <a:pathLst>
                <a:path w="151" h="45546" extrusionOk="0">
                  <a:moveTo>
                    <a:pt x="1" y="0"/>
                  </a:moveTo>
                  <a:lnTo>
                    <a:pt x="1" y="45546"/>
                  </a:lnTo>
                  <a:lnTo>
                    <a:pt x="151" y="45546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" name="Google Shape;129;p2"/>
          <p:cNvGrpSpPr/>
          <p:nvPr/>
        </p:nvGrpSpPr>
        <p:grpSpPr>
          <a:xfrm>
            <a:off x="357655" y="-362680"/>
            <a:ext cx="499539" cy="2499809"/>
            <a:chOff x="6715575" y="2474325"/>
            <a:chExt cx="177450" cy="888000"/>
          </a:xfrm>
        </p:grpSpPr>
        <p:sp>
          <p:nvSpPr>
            <p:cNvPr id="130" name="Google Shape;130;p2"/>
            <p:cNvSpPr/>
            <p:nvPr/>
          </p:nvSpPr>
          <p:spPr>
            <a:xfrm>
              <a:off x="6715575" y="3184875"/>
              <a:ext cx="177450" cy="177450"/>
            </a:xfrm>
            <a:custGeom>
              <a:avLst/>
              <a:gdLst/>
              <a:ahLst/>
              <a:cxnLst/>
              <a:rect l="l" t="t" r="r" b="b"/>
              <a:pathLst>
                <a:path w="7098" h="7098" extrusionOk="0">
                  <a:moveTo>
                    <a:pt x="3549" y="672"/>
                  </a:moveTo>
                  <a:lnTo>
                    <a:pt x="4399" y="1517"/>
                  </a:lnTo>
                  <a:lnTo>
                    <a:pt x="5581" y="1517"/>
                  </a:lnTo>
                  <a:lnTo>
                    <a:pt x="5581" y="2699"/>
                  </a:lnTo>
                  <a:lnTo>
                    <a:pt x="6426" y="3550"/>
                  </a:lnTo>
                  <a:lnTo>
                    <a:pt x="5581" y="4398"/>
                  </a:lnTo>
                  <a:lnTo>
                    <a:pt x="5581" y="5588"/>
                  </a:lnTo>
                  <a:lnTo>
                    <a:pt x="4399" y="5588"/>
                  </a:lnTo>
                  <a:lnTo>
                    <a:pt x="3549" y="6431"/>
                  </a:lnTo>
                  <a:lnTo>
                    <a:pt x="2700" y="5588"/>
                  </a:lnTo>
                  <a:lnTo>
                    <a:pt x="1516" y="5588"/>
                  </a:lnTo>
                  <a:lnTo>
                    <a:pt x="1516" y="4398"/>
                  </a:lnTo>
                  <a:lnTo>
                    <a:pt x="673" y="3550"/>
                  </a:lnTo>
                  <a:lnTo>
                    <a:pt x="1516" y="2699"/>
                  </a:lnTo>
                  <a:lnTo>
                    <a:pt x="1516" y="1517"/>
                  </a:lnTo>
                  <a:lnTo>
                    <a:pt x="2700" y="1517"/>
                  </a:lnTo>
                  <a:lnTo>
                    <a:pt x="3549" y="672"/>
                  </a:lnTo>
                  <a:close/>
                  <a:moveTo>
                    <a:pt x="3549" y="0"/>
                  </a:moveTo>
                  <a:lnTo>
                    <a:pt x="2509" y="1040"/>
                  </a:lnTo>
                  <a:lnTo>
                    <a:pt x="1041" y="1040"/>
                  </a:lnTo>
                  <a:lnTo>
                    <a:pt x="1041" y="2508"/>
                  </a:lnTo>
                  <a:lnTo>
                    <a:pt x="1" y="3550"/>
                  </a:lnTo>
                  <a:lnTo>
                    <a:pt x="1041" y="4589"/>
                  </a:lnTo>
                  <a:lnTo>
                    <a:pt x="1041" y="6057"/>
                  </a:lnTo>
                  <a:lnTo>
                    <a:pt x="2509" y="6057"/>
                  </a:lnTo>
                  <a:lnTo>
                    <a:pt x="3549" y="7097"/>
                  </a:lnTo>
                  <a:lnTo>
                    <a:pt x="4590" y="6057"/>
                  </a:lnTo>
                  <a:lnTo>
                    <a:pt x="6058" y="6057"/>
                  </a:lnTo>
                  <a:lnTo>
                    <a:pt x="6058" y="4589"/>
                  </a:lnTo>
                  <a:lnTo>
                    <a:pt x="7098" y="3550"/>
                  </a:lnTo>
                  <a:lnTo>
                    <a:pt x="6058" y="2508"/>
                  </a:lnTo>
                  <a:lnTo>
                    <a:pt x="6058" y="1040"/>
                  </a:lnTo>
                  <a:lnTo>
                    <a:pt x="4590" y="1040"/>
                  </a:lnTo>
                  <a:lnTo>
                    <a:pt x="354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6802500" y="2474325"/>
              <a:ext cx="3575" cy="719350"/>
            </a:xfrm>
            <a:custGeom>
              <a:avLst/>
              <a:gdLst/>
              <a:ahLst/>
              <a:cxnLst/>
              <a:rect l="l" t="t" r="r" b="b"/>
              <a:pathLst>
                <a:path w="143" h="28774" extrusionOk="0">
                  <a:moveTo>
                    <a:pt x="0" y="0"/>
                  </a:moveTo>
                  <a:lnTo>
                    <a:pt x="0" y="28773"/>
                  </a:lnTo>
                  <a:lnTo>
                    <a:pt x="143" y="2877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" name="Google Shape;132;p2"/>
          <p:cNvGrpSpPr/>
          <p:nvPr/>
        </p:nvGrpSpPr>
        <p:grpSpPr>
          <a:xfrm>
            <a:off x="8047423" y="153456"/>
            <a:ext cx="762954" cy="763070"/>
            <a:chOff x="940300" y="793900"/>
            <a:chExt cx="1313400" cy="1313600"/>
          </a:xfrm>
        </p:grpSpPr>
        <p:sp>
          <p:nvSpPr>
            <p:cNvPr id="133" name="Google Shape;133;p2"/>
            <p:cNvSpPr/>
            <p:nvPr/>
          </p:nvSpPr>
          <p:spPr>
            <a:xfrm>
              <a:off x="1381450" y="1392600"/>
              <a:ext cx="164375" cy="116350"/>
            </a:xfrm>
            <a:custGeom>
              <a:avLst/>
              <a:gdLst/>
              <a:ahLst/>
              <a:cxnLst/>
              <a:rect l="l" t="t" r="r" b="b"/>
              <a:pathLst>
                <a:path w="6575" h="4654" extrusionOk="0">
                  <a:moveTo>
                    <a:pt x="1" y="0"/>
                  </a:moveTo>
                  <a:lnTo>
                    <a:pt x="1" y="4653"/>
                  </a:lnTo>
                  <a:lnTo>
                    <a:pt x="4489" y="4653"/>
                  </a:lnTo>
                  <a:lnTo>
                    <a:pt x="6574" y="2324"/>
                  </a:lnTo>
                  <a:lnTo>
                    <a:pt x="448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1371375" y="1382650"/>
              <a:ext cx="187950" cy="136250"/>
            </a:xfrm>
            <a:custGeom>
              <a:avLst/>
              <a:gdLst/>
              <a:ahLst/>
              <a:cxnLst/>
              <a:rect l="l" t="t" r="r" b="b"/>
              <a:pathLst>
                <a:path w="7518" h="5450" extrusionOk="0">
                  <a:moveTo>
                    <a:pt x="4713" y="796"/>
                  </a:moveTo>
                  <a:lnTo>
                    <a:pt x="6442" y="2722"/>
                  </a:lnTo>
                  <a:lnTo>
                    <a:pt x="4713" y="4647"/>
                  </a:lnTo>
                  <a:lnTo>
                    <a:pt x="802" y="4647"/>
                  </a:lnTo>
                  <a:lnTo>
                    <a:pt x="802" y="796"/>
                  </a:lnTo>
                  <a:close/>
                  <a:moveTo>
                    <a:pt x="0" y="0"/>
                  </a:moveTo>
                  <a:lnTo>
                    <a:pt x="0" y="5449"/>
                  </a:lnTo>
                  <a:lnTo>
                    <a:pt x="5070" y="5449"/>
                  </a:lnTo>
                  <a:lnTo>
                    <a:pt x="7518" y="2722"/>
                  </a:lnTo>
                  <a:lnTo>
                    <a:pt x="5070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1538800" y="1501925"/>
              <a:ext cx="116400" cy="164400"/>
            </a:xfrm>
            <a:custGeom>
              <a:avLst/>
              <a:gdLst/>
              <a:ahLst/>
              <a:cxnLst/>
              <a:rect l="l" t="t" r="r" b="b"/>
              <a:pathLst>
                <a:path w="4656" h="6576" extrusionOk="0">
                  <a:moveTo>
                    <a:pt x="2326" y="1"/>
                  </a:moveTo>
                  <a:lnTo>
                    <a:pt x="1" y="2087"/>
                  </a:lnTo>
                  <a:lnTo>
                    <a:pt x="1" y="6575"/>
                  </a:lnTo>
                  <a:lnTo>
                    <a:pt x="4655" y="6575"/>
                  </a:lnTo>
                  <a:lnTo>
                    <a:pt x="4655" y="2087"/>
                  </a:lnTo>
                  <a:lnTo>
                    <a:pt x="2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1528850" y="1488400"/>
              <a:ext cx="136300" cy="188000"/>
            </a:xfrm>
            <a:custGeom>
              <a:avLst/>
              <a:gdLst/>
              <a:ahLst/>
              <a:cxnLst/>
              <a:rect l="l" t="t" r="r" b="b"/>
              <a:pathLst>
                <a:path w="5452" h="7520" extrusionOk="0">
                  <a:moveTo>
                    <a:pt x="2724" y="1076"/>
                  </a:moveTo>
                  <a:lnTo>
                    <a:pt x="4649" y="2807"/>
                  </a:lnTo>
                  <a:lnTo>
                    <a:pt x="4649" y="6718"/>
                  </a:lnTo>
                  <a:lnTo>
                    <a:pt x="804" y="6718"/>
                  </a:lnTo>
                  <a:lnTo>
                    <a:pt x="804" y="2807"/>
                  </a:lnTo>
                  <a:lnTo>
                    <a:pt x="2724" y="1076"/>
                  </a:lnTo>
                  <a:close/>
                  <a:moveTo>
                    <a:pt x="2724" y="1"/>
                  </a:moveTo>
                  <a:lnTo>
                    <a:pt x="1" y="2450"/>
                  </a:lnTo>
                  <a:lnTo>
                    <a:pt x="1" y="7520"/>
                  </a:lnTo>
                  <a:lnTo>
                    <a:pt x="5451" y="7520"/>
                  </a:lnTo>
                  <a:lnTo>
                    <a:pt x="5451" y="2450"/>
                  </a:lnTo>
                  <a:lnTo>
                    <a:pt x="2724" y="1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954400" y="808175"/>
              <a:ext cx="1285175" cy="1285200"/>
            </a:xfrm>
            <a:custGeom>
              <a:avLst/>
              <a:gdLst/>
              <a:ahLst/>
              <a:cxnLst/>
              <a:rect l="l" t="t" r="r" b="b"/>
              <a:pathLst>
                <a:path w="51407" h="51408" extrusionOk="0">
                  <a:moveTo>
                    <a:pt x="25702" y="4856"/>
                  </a:moveTo>
                  <a:lnTo>
                    <a:pt x="31853" y="10961"/>
                  </a:lnTo>
                  <a:lnTo>
                    <a:pt x="40441" y="10961"/>
                  </a:lnTo>
                  <a:lnTo>
                    <a:pt x="40441" y="19561"/>
                  </a:lnTo>
                  <a:lnTo>
                    <a:pt x="46551" y="25712"/>
                  </a:lnTo>
                  <a:lnTo>
                    <a:pt x="40441" y="31859"/>
                  </a:lnTo>
                  <a:lnTo>
                    <a:pt x="40441" y="40440"/>
                  </a:lnTo>
                  <a:lnTo>
                    <a:pt x="31858" y="40440"/>
                  </a:lnTo>
                  <a:lnTo>
                    <a:pt x="25695" y="46557"/>
                  </a:lnTo>
                  <a:lnTo>
                    <a:pt x="19538" y="40440"/>
                  </a:lnTo>
                  <a:lnTo>
                    <a:pt x="10966" y="40440"/>
                  </a:lnTo>
                  <a:lnTo>
                    <a:pt x="10966" y="31865"/>
                  </a:lnTo>
                  <a:lnTo>
                    <a:pt x="4851" y="25701"/>
                  </a:lnTo>
                  <a:lnTo>
                    <a:pt x="10966" y="19548"/>
                  </a:lnTo>
                  <a:lnTo>
                    <a:pt x="10966" y="10961"/>
                  </a:lnTo>
                  <a:lnTo>
                    <a:pt x="19549" y="10961"/>
                  </a:lnTo>
                  <a:lnTo>
                    <a:pt x="25702" y="4856"/>
                  </a:lnTo>
                  <a:close/>
                  <a:moveTo>
                    <a:pt x="25702" y="0"/>
                  </a:moveTo>
                  <a:lnTo>
                    <a:pt x="18177" y="7525"/>
                  </a:lnTo>
                  <a:lnTo>
                    <a:pt x="7531" y="7525"/>
                  </a:lnTo>
                  <a:lnTo>
                    <a:pt x="7531" y="18176"/>
                  </a:lnTo>
                  <a:lnTo>
                    <a:pt x="1" y="25701"/>
                  </a:lnTo>
                  <a:lnTo>
                    <a:pt x="7531" y="33231"/>
                  </a:lnTo>
                  <a:lnTo>
                    <a:pt x="7531" y="43877"/>
                  </a:lnTo>
                  <a:lnTo>
                    <a:pt x="18177" y="43877"/>
                  </a:lnTo>
                  <a:lnTo>
                    <a:pt x="25702" y="51407"/>
                  </a:lnTo>
                  <a:lnTo>
                    <a:pt x="33232" y="43877"/>
                  </a:lnTo>
                  <a:lnTo>
                    <a:pt x="43876" y="43877"/>
                  </a:lnTo>
                  <a:lnTo>
                    <a:pt x="43876" y="33231"/>
                  </a:lnTo>
                  <a:lnTo>
                    <a:pt x="51407" y="25701"/>
                  </a:lnTo>
                  <a:lnTo>
                    <a:pt x="43876" y="18176"/>
                  </a:lnTo>
                  <a:lnTo>
                    <a:pt x="43876" y="7525"/>
                  </a:lnTo>
                  <a:lnTo>
                    <a:pt x="33232" y="7525"/>
                  </a:lnTo>
                  <a:lnTo>
                    <a:pt x="257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940300" y="793900"/>
              <a:ext cx="1313400" cy="1313600"/>
            </a:xfrm>
            <a:custGeom>
              <a:avLst/>
              <a:gdLst/>
              <a:ahLst/>
              <a:cxnLst/>
              <a:rect l="l" t="t" r="r" b="b"/>
              <a:pathLst>
                <a:path w="52536" h="52544" extrusionOk="0">
                  <a:moveTo>
                    <a:pt x="26266" y="5992"/>
                  </a:moveTo>
                  <a:lnTo>
                    <a:pt x="32250" y="11936"/>
                  </a:lnTo>
                  <a:lnTo>
                    <a:pt x="40607" y="11936"/>
                  </a:lnTo>
                  <a:lnTo>
                    <a:pt x="40607" y="20292"/>
                  </a:lnTo>
                  <a:lnTo>
                    <a:pt x="46550" y="26283"/>
                  </a:lnTo>
                  <a:lnTo>
                    <a:pt x="40607" y="32263"/>
                  </a:lnTo>
                  <a:lnTo>
                    <a:pt x="40607" y="40613"/>
                  </a:lnTo>
                  <a:lnTo>
                    <a:pt x="32257" y="40613"/>
                  </a:lnTo>
                  <a:lnTo>
                    <a:pt x="26259" y="46563"/>
                  </a:lnTo>
                  <a:lnTo>
                    <a:pt x="20267" y="40613"/>
                  </a:lnTo>
                  <a:lnTo>
                    <a:pt x="11930" y="40613"/>
                  </a:lnTo>
                  <a:lnTo>
                    <a:pt x="11930" y="32269"/>
                  </a:lnTo>
                  <a:lnTo>
                    <a:pt x="5980" y="26272"/>
                  </a:lnTo>
                  <a:lnTo>
                    <a:pt x="11930" y="20286"/>
                  </a:lnTo>
                  <a:lnTo>
                    <a:pt x="11930" y="11936"/>
                  </a:lnTo>
                  <a:lnTo>
                    <a:pt x="20280" y="11936"/>
                  </a:lnTo>
                  <a:lnTo>
                    <a:pt x="26266" y="5992"/>
                  </a:lnTo>
                  <a:close/>
                  <a:moveTo>
                    <a:pt x="26266" y="4863"/>
                  </a:moveTo>
                  <a:lnTo>
                    <a:pt x="19954" y="11133"/>
                  </a:lnTo>
                  <a:lnTo>
                    <a:pt x="11127" y="11133"/>
                  </a:lnTo>
                  <a:lnTo>
                    <a:pt x="11127" y="19954"/>
                  </a:lnTo>
                  <a:lnTo>
                    <a:pt x="4850" y="26272"/>
                  </a:lnTo>
                  <a:lnTo>
                    <a:pt x="11127" y="32601"/>
                  </a:lnTo>
                  <a:lnTo>
                    <a:pt x="11127" y="41417"/>
                  </a:lnTo>
                  <a:lnTo>
                    <a:pt x="19935" y="41417"/>
                  </a:lnTo>
                  <a:lnTo>
                    <a:pt x="26259" y="47693"/>
                  </a:lnTo>
                  <a:lnTo>
                    <a:pt x="32589" y="41417"/>
                  </a:lnTo>
                  <a:lnTo>
                    <a:pt x="41409" y="41417"/>
                  </a:lnTo>
                  <a:lnTo>
                    <a:pt x="41409" y="32595"/>
                  </a:lnTo>
                  <a:lnTo>
                    <a:pt x="47680" y="26283"/>
                  </a:lnTo>
                  <a:lnTo>
                    <a:pt x="41409" y="19965"/>
                  </a:lnTo>
                  <a:lnTo>
                    <a:pt x="41409" y="11133"/>
                  </a:lnTo>
                  <a:lnTo>
                    <a:pt x="32578" y="11133"/>
                  </a:lnTo>
                  <a:lnTo>
                    <a:pt x="26266" y="4863"/>
                  </a:lnTo>
                  <a:close/>
                  <a:moveTo>
                    <a:pt x="26266" y="1136"/>
                  </a:moveTo>
                  <a:lnTo>
                    <a:pt x="33629" y="8501"/>
                  </a:lnTo>
                  <a:lnTo>
                    <a:pt x="44042" y="8501"/>
                  </a:lnTo>
                  <a:lnTo>
                    <a:pt x="44042" y="18914"/>
                  </a:lnTo>
                  <a:lnTo>
                    <a:pt x="51407" y="26272"/>
                  </a:lnTo>
                  <a:lnTo>
                    <a:pt x="44042" y="33635"/>
                  </a:lnTo>
                  <a:lnTo>
                    <a:pt x="44042" y="44048"/>
                  </a:lnTo>
                  <a:lnTo>
                    <a:pt x="33629" y="44048"/>
                  </a:lnTo>
                  <a:lnTo>
                    <a:pt x="26266" y="51408"/>
                  </a:lnTo>
                  <a:lnTo>
                    <a:pt x="18906" y="44048"/>
                  </a:lnTo>
                  <a:lnTo>
                    <a:pt x="8493" y="44048"/>
                  </a:lnTo>
                  <a:lnTo>
                    <a:pt x="8493" y="33635"/>
                  </a:lnTo>
                  <a:lnTo>
                    <a:pt x="1130" y="26272"/>
                  </a:lnTo>
                  <a:lnTo>
                    <a:pt x="8493" y="18914"/>
                  </a:lnTo>
                  <a:lnTo>
                    <a:pt x="8493" y="8501"/>
                  </a:lnTo>
                  <a:lnTo>
                    <a:pt x="18906" y="8501"/>
                  </a:lnTo>
                  <a:lnTo>
                    <a:pt x="26266" y="1136"/>
                  </a:lnTo>
                  <a:close/>
                  <a:moveTo>
                    <a:pt x="26266" y="0"/>
                  </a:moveTo>
                  <a:lnTo>
                    <a:pt x="18574" y="7698"/>
                  </a:lnTo>
                  <a:lnTo>
                    <a:pt x="7692" y="7698"/>
                  </a:lnTo>
                  <a:lnTo>
                    <a:pt x="7692" y="18580"/>
                  </a:lnTo>
                  <a:lnTo>
                    <a:pt x="0" y="26272"/>
                  </a:lnTo>
                  <a:lnTo>
                    <a:pt x="7692" y="33969"/>
                  </a:lnTo>
                  <a:lnTo>
                    <a:pt x="7692" y="44851"/>
                  </a:lnTo>
                  <a:lnTo>
                    <a:pt x="18574" y="44851"/>
                  </a:lnTo>
                  <a:lnTo>
                    <a:pt x="26266" y="52543"/>
                  </a:lnTo>
                  <a:lnTo>
                    <a:pt x="33962" y="44851"/>
                  </a:lnTo>
                  <a:lnTo>
                    <a:pt x="44846" y="44851"/>
                  </a:lnTo>
                  <a:lnTo>
                    <a:pt x="44846" y="33969"/>
                  </a:lnTo>
                  <a:lnTo>
                    <a:pt x="52536" y="26272"/>
                  </a:lnTo>
                  <a:lnTo>
                    <a:pt x="44846" y="18580"/>
                  </a:lnTo>
                  <a:lnTo>
                    <a:pt x="44846" y="7698"/>
                  </a:lnTo>
                  <a:lnTo>
                    <a:pt x="33962" y="7698"/>
                  </a:lnTo>
                  <a:lnTo>
                    <a:pt x="262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1648175" y="1392600"/>
              <a:ext cx="164225" cy="116350"/>
            </a:xfrm>
            <a:custGeom>
              <a:avLst/>
              <a:gdLst/>
              <a:ahLst/>
              <a:cxnLst/>
              <a:rect l="l" t="t" r="r" b="b"/>
              <a:pathLst>
                <a:path w="6569" h="4654" extrusionOk="0">
                  <a:moveTo>
                    <a:pt x="2087" y="0"/>
                  </a:moveTo>
                  <a:lnTo>
                    <a:pt x="1" y="2324"/>
                  </a:lnTo>
                  <a:lnTo>
                    <a:pt x="2087" y="4653"/>
                  </a:lnTo>
                  <a:lnTo>
                    <a:pt x="6568" y="4653"/>
                  </a:lnTo>
                  <a:lnTo>
                    <a:pt x="656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634650" y="1382650"/>
              <a:ext cx="187675" cy="136250"/>
            </a:xfrm>
            <a:custGeom>
              <a:avLst/>
              <a:gdLst/>
              <a:ahLst/>
              <a:cxnLst/>
              <a:rect l="l" t="t" r="r" b="b"/>
              <a:pathLst>
                <a:path w="7507" h="5450" extrusionOk="0">
                  <a:moveTo>
                    <a:pt x="6711" y="796"/>
                  </a:moveTo>
                  <a:lnTo>
                    <a:pt x="6711" y="4647"/>
                  </a:lnTo>
                  <a:lnTo>
                    <a:pt x="2807" y="4647"/>
                  </a:lnTo>
                  <a:lnTo>
                    <a:pt x="1076" y="2722"/>
                  </a:lnTo>
                  <a:lnTo>
                    <a:pt x="2807" y="796"/>
                  </a:lnTo>
                  <a:close/>
                  <a:moveTo>
                    <a:pt x="2450" y="0"/>
                  </a:moveTo>
                  <a:lnTo>
                    <a:pt x="1" y="2722"/>
                  </a:lnTo>
                  <a:lnTo>
                    <a:pt x="2450" y="5449"/>
                  </a:lnTo>
                  <a:lnTo>
                    <a:pt x="7507" y="5449"/>
                  </a:lnTo>
                  <a:lnTo>
                    <a:pt x="7507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1538800" y="1235350"/>
              <a:ext cx="116400" cy="164250"/>
            </a:xfrm>
            <a:custGeom>
              <a:avLst/>
              <a:gdLst/>
              <a:ahLst/>
              <a:cxnLst/>
              <a:rect l="l" t="t" r="r" b="b"/>
              <a:pathLst>
                <a:path w="4656" h="6570" extrusionOk="0">
                  <a:moveTo>
                    <a:pt x="1" y="1"/>
                  </a:moveTo>
                  <a:lnTo>
                    <a:pt x="1" y="4483"/>
                  </a:lnTo>
                  <a:lnTo>
                    <a:pt x="2326" y="6570"/>
                  </a:lnTo>
                  <a:lnTo>
                    <a:pt x="4655" y="4483"/>
                  </a:lnTo>
                  <a:lnTo>
                    <a:pt x="46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528850" y="1225400"/>
              <a:ext cx="136300" cy="187725"/>
            </a:xfrm>
            <a:custGeom>
              <a:avLst/>
              <a:gdLst/>
              <a:ahLst/>
              <a:cxnLst/>
              <a:rect l="l" t="t" r="r" b="b"/>
              <a:pathLst>
                <a:path w="5452" h="7509" extrusionOk="0">
                  <a:moveTo>
                    <a:pt x="4649" y="798"/>
                  </a:moveTo>
                  <a:lnTo>
                    <a:pt x="4649" y="4702"/>
                  </a:lnTo>
                  <a:lnTo>
                    <a:pt x="2724" y="6426"/>
                  </a:lnTo>
                  <a:lnTo>
                    <a:pt x="804" y="4702"/>
                  </a:lnTo>
                  <a:lnTo>
                    <a:pt x="804" y="798"/>
                  </a:lnTo>
                  <a:close/>
                  <a:moveTo>
                    <a:pt x="1" y="1"/>
                  </a:moveTo>
                  <a:lnTo>
                    <a:pt x="1" y="5059"/>
                  </a:lnTo>
                  <a:lnTo>
                    <a:pt x="2724" y="7508"/>
                  </a:lnTo>
                  <a:lnTo>
                    <a:pt x="5451" y="5059"/>
                  </a:lnTo>
                  <a:lnTo>
                    <a:pt x="5451" y="1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228550" y="1082200"/>
              <a:ext cx="736900" cy="737000"/>
            </a:xfrm>
            <a:custGeom>
              <a:avLst/>
              <a:gdLst/>
              <a:ahLst/>
              <a:cxnLst/>
              <a:rect l="l" t="t" r="r" b="b"/>
              <a:pathLst>
                <a:path w="29476" h="29480" extrusionOk="0">
                  <a:moveTo>
                    <a:pt x="0" y="0"/>
                  </a:moveTo>
                  <a:lnTo>
                    <a:pt x="0" y="8587"/>
                  </a:lnTo>
                  <a:lnTo>
                    <a:pt x="3050" y="5515"/>
                  </a:lnTo>
                  <a:lnTo>
                    <a:pt x="6117" y="8647"/>
                  </a:lnTo>
                  <a:lnTo>
                    <a:pt x="6117" y="12416"/>
                  </a:lnTo>
                  <a:lnTo>
                    <a:pt x="10605" y="12416"/>
                  </a:lnTo>
                  <a:lnTo>
                    <a:pt x="12690" y="14740"/>
                  </a:lnTo>
                  <a:lnTo>
                    <a:pt x="10605" y="17069"/>
                  </a:lnTo>
                  <a:lnTo>
                    <a:pt x="6117" y="17069"/>
                  </a:lnTo>
                  <a:lnTo>
                    <a:pt x="6117" y="20849"/>
                  </a:lnTo>
                  <a:lnTo>
                    <a:pt x="3050" y="23982"/>
                  </a:lnTo>
                  <a:lnTo>
                    <a:pt x="0" y="20904"/>
                  </a:lnTo>
                  <a:lnTo>
                    <a:pt x="0" y="29479"/>
                  </a:lnTo>
                  <a:lnTo>
                    <a:pt x="8572" y="29479"/>
                  </a:lnTo>
                  <a:lnTo>
                    <a:pt x="5499" y="26431"/>
                  </a:lnTo>
                  <a:lnTo>
                    <a:pt x="8630" y="23364"/>
                  </a:lnTo>
                  <a:lnTo>
                    <a:pt x="12411" y="23364"/>
                  </a:lnTo>
                  <a:lnTo>
                    <a:pt x="12411" y="18876"/>
                  </a:lnTo>
                  <a:lnTo>
                    <a:pt x="14736" y="16790"/>
                  </a:lnTo>
                  <a:lnTo>
                    <a:pt x="17065" y="18876"/>
                  </a:lnTo>
                  <a:lnTo>
                    <a:pt x="17065" y="23364"/>
                  </a:lnTo>
                  <a:lnTo>
                    <a:pt x="20834" y="23364"/>
                  </a:lnTo>
                  <a:lnTo>
                    <a:pt x="23965" y="26431"/>
                  </a:lnTo>
                  <a:lnTo>
                    <a:pt x="20892" y="29479"/>
                  </a:lnTo>
                  <a:lnTo>
                    <a:pt x="29475" y="29479"/>
                  </a:lnTo>
                  <a:lnTo>
                    <a:pt x="29475" y="20898"/>
                  </a:lnTo>
                  <a:lnTo>
                    <a:pt x="26414" y="23982"/>
                  </a:lnTo>
                  <a:lnTo>
                    <a:pt x="23353" y="20849"/>
                  </a:lnTo>
                  <a:lnTo>
                    <a:pt x="23353" y="17069"/>
                  </a:lnTo>
                  <a:lnTo>
                    <a:pt x="18872" y="17069"/>
                  </a:lnTo>
                  <a:lnTo>
                    <a:pt x="16786" y="14740"/>
                  </a:lnTo>
                  <a:lnTo>
                    <a:pt x="18872" y="12416"/>
                  </a:lnTo>
                  <a:lnTo>
                    <a:pt x="23353" y="12416"/>
                  </a:lnTo>
                  <a:lnTo>
                    <a:pt x="23353" y="8647"/>
                  </a:lnTo>
                  <a:lnTo>
                    <a:pt x="26414" y="5515"/>
                  </a:lnTo>
                  <a:lnTo>
                    <a:pt x="29475" y="8600"/>
                  </a:lnTo>
                  <a:lnTo>
                    <a:pt x="29475" y="0"/>
                  </a:lnTo>
                  <a:lnTo>
                    <a:pt x="20887" y="0"/>
                  </a:lnTo>
                  <a:lnTo>
                    <a:pt x="23965" y="3067"/>
                  </a:lnTo>
                  <a:lnTo>
                    <a:pt x="20834" y="6127"/>
                  </a:lnTo>
                  <a:lnTo>
                    <a:pt x="17065" y="6127"/>
                  </a:lnTo>
                  <a:lnTo>
                    <a:pt x="17065" y="10609"/>
                  </a:lnTo>
                  <a:lnTo>
                    <a:pt x="14736" y="12696"/>
                  </a:lnTo>
                  <a:lnTo>
                    <a:pt x="12411" y="10609"/>
                  </a:lnTo>
                  <a:lnTo>
                    <a:pt x="12411" y="6127"/>
                  </a:lnTo>
                  <a:lnTo>
                    <a:pt x="8630" y="6127"/>
                  </a:lnTo>
                  <a:lnTo>
                    <a:pt x="5499" y="3067"/>
                  </a:lnTo>
                  <a:lnTo>
                    <a:pt x="858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218450" y="1072200"/>
              <a:ext cx="757100" cy="757125"/>
            </a:xfrm>
            <a:custGeom>
              <a:avLst/>
              <a:gdLst/>
              <a:ahLst/>
              <a:cxnLst/>
              <a:rect l="l" t="t" r="r" b="b"/>
              <a:pathLst>
                <a:path w="30284" h="30285" extrusionOk="0">
                  <a:moveTo>
                    <a:pt x="29481" y="804"/>
                  </a:moveTo>
                  <a:lnTo>
                    <a:pt x="29481" y="8025"/>
                  </a:lnTo>
                  <a:lnTo>
                    <a:pt x="26818" y="5344"/>
                  </a:lnTo>
                  <a:lnTo>
                    <a:pt x="23359" y="8880"/>
                  </a:lnTo>
                  <a:lnTo>
                    <a:pt x="23359" y="12418"/>
                  </a:lnTo>
                  <a:lnTo>
                    <a:pt x="19098" y="12418"/>
                  </a:lnTo>
                  <a:lnTo>
                    <a:pt x="16649" y="15140"/>
                  </a:lnTo>
                  <a:lnTo>
                    <a:pt x="19098" y="17867"/>
                  </a:lnTo>
                  <a:lnTo>
                    <a:pt x="23359" y="17867"/>
                  </a:lnTo>
                  <a:lnTo>
                    <a:pt x="23359" y="21410"/>
                  </a:lnTo>
                  <a:lnTo>
                    <a:pt x="26818" y="24952"/>
                  </a:lnTo>
                  <a:lnTo>
                    <a:pt x="29481" y="22272"/>
                  </a:lnTo>
                  <a:lnTo>
                    <a:pt x="29481" y="29481"/>
                  </a:lnTo>
                  <a:lnTo>
                    <a:pt x="22265" y="29481"/>
                  </a:lnTo>
                  <a:lnTo>
                    <a:pt x="24940" y="26825"/>
                  </a:lnTo>
                  <a:lnTo>
                    <a:pt x="21403" y="23366"/>
                  </a:lnTo>
                  <a:lnTo>
                    <a:pt x="17867" y="23366"/>
                  </a:lnTo>
                  <a:lnTo>
                    <a:pt x="17867" y="19098"/>
                  </a:lnTo>
                  <a:lnTo>
                    <a:pt x="15140" y="16649"/>
                  </a:lnTo>
                  <a:lnTo>
                    <a:pt x="12417" y="19098"/>
                  </a:lnTo>
                  <a:lnTo>
                    <a:pt x="12417" y="23366"/>
                  </a:lnTo>
                  <a:lnTo>
                    <a:pt x="8875" y="23366"/>
                  </a:lnTo>
                  <a:lnTo>
                    <a:pt x="5333" y="26825"/>
                  </a:lnTo>
                  <a:lnTo>
                    <a:pt x="8007" y="29481"/>
                  </a:lnTo>
                  <a:lnTo>
                    <a:pt x="804" y="29481"/>
                  </a:lnTo>
                  <a:lnTo>
                    <a:pt x="804" y="22278"/>
                  </a:lnTo>
                  <a:lnTo>
                    <a:pt x="3460" y="24952"/>
                  </a:lnTo>
                  <a:lnTo>
                    <a:pt x="6919" y="21410"/>
                  </a:lnTo>
                  <a:lnTo>
                    <a:pt x="6919" y="17867"/>
                  </a:lnTo>
                  <a:lnTo>
                    <a:pt x="11187" y="17867"/>
                  </a:lnTo>
                  <a:lnTo>
                    <a:pt x="13635" y="15140"/>
                  </a:lnTo>
                  <a:lnTo>
                    <a:pt x="11187" y="12418"/>
                  </a:lnTo>
                  <a:lnTo>
                    <a:pt x="6919" y="12418"/>
                  </a:lnTo>
                  <a:lnTo>
                    <a:pt x="6919" y="8880"/>
                  </a:lnTo>
                  <a:lnTo>
                    <a:pt x="3460" y="5344"/>
                  </a:lnTo>
                  <a:lnTo>
                    <a:pt x="804" y="8013"/>
                  </a:lnTo>
                  <a:lnTo>
                    <a:pt x="804" y="804"/>
                  </a:lnTo>
                  <a:lnTo>
                    <a:pt x="8019" y="804"/>
                  </a:lnTo>
                  <a:lnTo>
                    <a:pt x="5333" y="3467"/>
                  </a:lnTo>
                  <a:lnTo>
                    <a:pt x="8875" y="6926"/>
                  </a:lnTo>
                  <a:lnTo>
                    <a:pt x="12417" y="6926"/>
                  </a:lnTo>
                  <a:lnTo>
                    <a:pt x="12417" y="11187"/>
                  </a:lnTo>
                  <a:lnTo>
                    <a:pt x="15140" y="13636"/>
                  </a:lnTo>
                  <a:lnTo>
                    <a:pt x="17867" y="11187"/>
                  </a:lnTo>
                  <a:lnTo>
                    <a:pt x="17867" y="6926"/>
                  </a:lnTo>
                  <a:lnTo>
                    <a:pt x="21403" y="6926"/>
                  </a:lnTo>
                  <a:lnTo>
                    <a:pt x="24940" y="3467"/>
                  </a:lnTo>
                  <a:lnTo>
                    <a:pt x="22259" y="804"/>
                  </a:lnTo>
                  <a:close/>
                  <a:moveTo>
                    <a:pt x="1" y="1"/>
                  </a:moveTo>
                  <a:lnTo>
                    <a:pt x="1" y="9957"/>
                  </a:lnTo>
                  <a:lnTo>
                    <a:pt x="3454" y="6485"/>
                  </a:lnTo>
                  <a:lnTo>
                    <a:pt x="6117" y="9208"/>
                  </a:lnTo>
                  <a:lnTo>
                    <a:pt x="6117" y="13214"/>
                  </a:lnTo>
                  <a:lnTo>
                    <a:pt x="10830" y="13214"/>
                  </a:lnTo>
                  <a:lnTo>
                    <a:pt x="12559" y="15140"/>
                  </a:lnTo>
                  <a:lnTo>
                    <a:pt x="10830" y="17065"/>
                  </a:lnTo>
                  <a:lnTo>
                    <a:pt x="6117" y="17065"/>
                  </a:lnTo>
                  <a:lnTo>
                    <a:pt x="6117" y="21084"/>
                  </a:lnTo>
                  <a:lnTo>
                    <a:pt x="3454" y="23811"/>
                  </a:lnTo>
                  <a:lnTo>
                    <a:pt x="1" y="20328"/>
                  </a:lnTo>
                  <a:lnTo>
                    <a:pt x="1" y="30285"/>
                  </a:lnTo>
                  <a:lnTo>
                    <a:pt x="9950" y="30285"/>
                  </a:lnTo>
                  <a:lnTo>
                    <a:pt x="6474" y="26831"/>
                  </a:lnTo>
                  <a:lnTo>
                    <a:pt x="9201" y="24168"/>
                  </a:lnTo>
                  <a:lnTo>
                    <a:pt x="13220" y="24168"/>
                  </a:lnTo>
                  <a:lnTo>
                    <a:pt x="13220" y="19455"/>
                  </a:lnTo>
                  <a:lnTo>
                    <a:pt x="15140" y="17724"/>
                  </a:lnTo>
                  <a:lnTo>
                    <a:pt x="17065" y="19455"/>
                  </a:lnTo>
                  <a:lnTo>
                    <a:pt x="17065" y="24168"/>
                  </a:lnTo>
                  <a:lnTo>
                    <a:pt x="21077" y="24168"/>
                  </a:lnTo>
                  <a:lnTo>
                    <a:pt x="23798" y="26831"/>
                  </a:lnTo>
                  <a:lnTo>
                    <a:pt x="20322" y="30285"/>
                  </a:lnTo>
                  <a:lnTo>
                    <a:pt x="30283" y="30285"/>
                  </a:lnTo>
                  <a:lnTo>
                    <a:pt x="30283" y="20328"/>
                  </a:lnTo>
                  <a:lnTo>
                    <a:pt x="26824" y="23811"/>
                  </a:lnTo>
                  <a:lnTo>
                    <a:pt x="24155" y="21084"/>
                  </a:lnTo>
                  <a:lnTo>
                    <a:pt x="24155" y="17065"/>
                  </a:lnTo>
                  <a:lnTo>
                    <a:pt x="19455" y="17065"/>
                  </a:lnTo>
                  <a:lnTo>
                    <a:pt x="17724" y="15140"/>
                  </a:lnTo>
                  <a:lnTo>
                    <a:pt x="19455" y="13214"/>
                  </a:lnTo>
                  <a:lnTo>
                    <a:pt x="24155" y="13214"/>
                  </a:lnTo>
                  <a:lnTo>
                    <a:pt x="24155" y="9208"/>
                  </a:lnTo>
                  <a:lnTo>
                    <a:pt x="26824" y="6485"/>
                  </a:lnTo>
                  <a:lnTo>
                    <a:pt x="30283" y="9969"/>
                  </a:lnTo>
                  <a:lnTo>
                    <a:pt x="30283" y="1"/>
                  </a:lnTo>
                  <a:lnTo>
                    <a:pt x="20316" y="1"/>
                  </a:lnTo>
                  <a:lnTo>
                    <a:pt x="23798" y="3460"/>
                  </a:lnTo>
                  <a:lnTo>
                    <a:pt x="21077" y="6129"/>
                  </a:lnTo>
                  <a:lnTo>
                    <a:pt x="17065" y="6129"/>
                  </a:lnTo>
                  <a:lnTo>
                    <a:pt x="17065" y="10830"/>
                  </a:lnTo>
                  <a:lnTo>
                    <a:pt x="15140" y="12554"/>
                  </a:lnTo>
                  <a:lnTo>
                    <a:pt x="13220" y="10830"/>
                  </a:lnTo>
                  <a:lnTo>
                    <a:pt x="13220" y="6129"/>
                  </a:lnTo>
                  <a:lnTo>
                    <a:pt x="9201" y="6129"/>
                  </a:lnTo>
                  <a:lnTo>
                    <a:pt x="6474" y="3460"/>
                  </a:lnTo>
                  <a:lnTo>
                    <a:pt x="99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1443125" y="929550"/>
              <a:ext cx="307600" cy="305825"/>
            </a:xfrm>
            <a:custGeom>
              <a:avLst/>
              <a:gdLst/>
              <a:ahLst/>
              <a:cxnLst/>
              <a:rect l="l" t="t" r="r" b="b"/>
              <a:pathLst>
                <a:path w="12304" h="12233" extrusionOk="0">
                  <a:moveTo>
                    <a:pt x="6153" y="1"/>
                  </a:moveTo>
                  <a:lnTo>
                    <a:pt x="0" y="6106"/>
                  </a:lnTo>
                  <a:lnTo>
                    <a:pt x="3828" y="6106"/>
                  </a:lnTo>
                  <a:lnTo>
                    <a:pt x="3828" y="12233"/>
                  </a:lnTo>
                  <a:lnTo>
                    <a:pt x="8482" y="12233"/>
                  </a:lnTo>
                  <a:lnTo>
                    <a:pt x="8482" y="6106"/>
                  </a:lnTo>
                  <a:lnTo>
                    <a:pt x="12304" y="6106"/>
                  </a:lnTo>
                  <a:lnTo>
                    <a:pt x="61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418900" y="915475"/>
              <a:ext cx="356050" cy="329900"/>
            </a:xfrm>
            <a:custGeom>
              <a:avLst/>
              <a:gdLst/>
              <a:ahLst/>
              <a:cxnLst/>
              <a:rect l="l" t="t" r="r" b="b"/>
              <a:pathLst>
                <a:path w="14242" h="13196" extrusionOk="0">
                  <a:moveTo>
                    <a:pt x="7122" y="1129"/>
                  </a:moveTo>
                  <a:lnTo>
                    <a:pt x="12298" y="6270"/>
                  </a:lnTo>
                  <a:lnTo>
                    <a:pt x="9047" y="6270"/>
                  </a:lnTo>
                  <a:lnTo>
                    <a:pt x="9047" y="12398"/>
                  </a:lnTo>
                  <a:lnTo>
                    <a:pt x="5202" y="12398"/>
                  </a:lnTo>
                  <a:lnTo>
                    <a:pt x="5202" y="6270"/>
                  </a:lnTo>
                  <a:lnTo>
                    <a:pt x="1944" y="6270"/>
                  </a:lnTo>
                  <a:lnTo>
                    <a:pt x="7122" y="1129"/>
                  </a:lnTo>
                  <a:close/>
                  <a:moveTo>
                    <a:pt x="7122" y="0"/>
                  </a:moveTo>
                  <a:lnTo>
                    <a:pt x="1" y="7073"/>
                  </a:lnTo>
                  <a:lnTo>
                    <a:pt x="4399" y="7073"/>
                  </a:lnTo>
                  <a:lnTo>
                    <a:pt x="4399" y="13195"/>
                  </a:lnTo>
                  <a:lnTo>
                    <a:pt x="9849" y="13195"/>
                  </a:lnTo>
                  <a:lnTo>
                    <a:pt x="9849" y="7073"/>
                  </a:lnTo>
                  <a:lnTo>
                    <a:pt x="14241" y="7073"/>
                  </a:lnTo>
                  <a:lnTo>
                    <a:pt x="71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655175" y="1082200"/>
              <a:ext cx="172500" cy="153175"/>
            </a:xfrm>
            <a:custGeom>
              <a:avLst/>
              <a:gdLst/>
              <a:ahLst/>
              <a:cxnLst/>
              <a:rect l="l" t="t" r="r" b="b"/>
              <a:pathLst>
                <a:path w="6900" h="6127" extrusionOk="0">
                  <a:moveTo>
                    <a:pt x="0" y="0"/>
                  </a:moveTo>
                  <a:lnTo>
                    <a:pt x="0" y="6127"/>
                  </a:lnTo>
                  <a:lnTo>
                    <a:pt x="3769" y="6127"/>
                  </a:lnTo>
                  <a:lnTo>
                    <a:pt x="6900" y="3067"/>
                  </a:lnTo>
                  <a:lnTo>
                    <a:pt x="38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645075" y="1072200"/>
              <a:ext cx="196875" cy="173175"/>
            </a:xfrm>
            <a:custGeom>
              <a:avLst/>
              <a:gdLst/>
              <a:ahLst/>
              <a:cxnLst/>
              <a:rect l="l" t="t" r="r" b="b"/>
              <a:pathLst>
                <a:path w="7875" h="6927" extrusionOk="0">
                  <a:moveTo>
                    <a:pt x="4059" y="804"/>
                  </a:moveTo>
                  <a:lnTo>
                    <a:pt x="6733" y="3460"/>
                  </a:lnTo>
                  <a:lnTo>
                    <a:pt x="4012" y="6129"/>
                  </a:lnTo>
                  <a:lnTo>
                    <a:pt x="802" y="6129"/>
                  </a:lnTo>
                  <a:lnTo>
                    <a:pt x="802" y="804"/>
                  </a:lnTo>
                  <a:close/>
                  <a:moveTo>
                    <a:pt x="0" y="1"/>
                  </a:moveTo>
                  <a:lnTo>
                    <a:pt x="0" y="6926"/>
                  </a:lnTo>
                  <a:lnTo>
                    <a:pt x="4338" y="6926"/>
                  </a:lnTo>
                  <a:lnTo>
                    <a:pt x="7875" y="3467"/>
                  </a:lnTo>
                  <a:lnTo>
                    <a:pt x="438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366025" y="1082200"/>
              <a:ext cx="172800" cy="153175"/>
            </a:xfrm>
            <a:custGeom>
              <a:avLst/>
              <a:gdLst/>
              <a:ahLst/>
              <a:cxnLst/>
              <a:rect l="l" t="t" r="r" b="b"/>
              <a:pathLst>
                <a:path w="6912" h="6127" extrusionOk="0">
                  <a:moveTo>
                    <a:pt x="3084" y="0"/>
                  </a:moveTo>
                  <a:lnTo>
                    <a:pt x="0" y="3067"/>
                  </a:lnTo>
                  <a:lnTo>
                    <a:pt x="3131" y="6127"/>
                  </a:lnTo>
                  <a:lnTo>
                    <a:pt x="6912" y="6127"/>
                  </a:lnTo>
                  <a:lnTo>
                    <a:pt x="69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351750" y="1072200"/>
              <a:ext cx="197200" cy="173175"/>
            </a:xfrm>
            <a:custGeom>
              <a:avLst/>
              <a:gdLst/>
              <a:ahLst/>
              <a:cxnLst/>
              <a:rect l="l" t="t" r="r" b="b"/>
              <a:pathLst>
                <a:path w="7888" h="6927" extrusionOk="0">
                  <a:moveTo>
                    <a:pt x="7085" y="804"/>
                  </a:moveTo>
                  <a:lnTo>
                    <a:pt x="7085" y="6129"/>
                  </a:lnTo>
                  <a:lnTo>
                    <a:pt x="3869" y="6129"/>
                  </a:lnTo>
                  <a:lnTo>
                    <a:pt x="1142" y="3460"/>
                  </a:lnTo>
                  <a:lnTo>
                    <a:pt x="3822" y="804"/>
                  </a:lnTo>
                  <a:close/>
                  <a:moveTo>
                    <a:pt x="3496" y="1"/>
                  </a:moveTo>
                  <a:lnTo>
                    <a:pt x="1" y="3467"/>
                  </a:lnTo>
                  <a:lnTo>
                    <a:pt x="3543" y="6926"/>
                  </a:lnTo>
                  <a:lnTo>
                    <a:pt x="7888" y="6926"/>
                  </a:lnTo>
                  <a:lnTo>
                    <a:pt x="788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1812375" y="1297200"/>
              <a:ext cx="305825" cy="307450"/>
            </a:xfrm>
            <a:custGeom>
              <a:avLst/>
              <a:gdLst/>
              <a:ahLst/>
              <a:cxnLst/>
              <a:rect l="l" t="t" r="r" b="b"/>
              <a:pathLst>
                <a:path w="12233" h="12298" extrusionOk="0">
                  <a:moveTo>
                    <a:pt x="6122" y="0"/>
                  </a:moveTo>
                  <a:lnTo>
                    <a:pt x="6122" y="3816"/>
                  </a:lnTo>
                  <a:lnTo>
                    <a:pt x="0" y="3816"/>
                  </a:lnTo>
                  <a:lnTo>
                    <a:pt x="0" y="8469"/>
                  </a:lnTo>
                  <a:lnTo>
                    <a:pt x="6122" y="8469"/>
                  </a:lnTo>
                  <a:lnTo>
                    <a:pt x="6122" y="12298"/>
                  </a:lnTo>
                  <a:lnTo>
                    <a:pt x="12232" y="6151"/>
                  </a:lnTo>
                  <a:lnTo>
                    <a:pt x="61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1802425" y="1272800"/>
              <a:ext cx="329875" cy="356225"/>
            </a:xfrm>
            <a:custGeom>
              <a:avLst/>
              <a:gdLst/>
              <a:ahLst/>
              <a:cxnLst/>
              <a:rect l="l" t="t" r="r" b="b"/>
              <a:pathLst>
                <a:path w="13195" h="14249" extrusionOk="0">
                  <a:moveTo>
                    <a:pt x="6924" y="1945"/>
                  </a:moveTo>
                  <a:lnTo>
                    <a:pt x="12065" y="7127"/>
                  </a:lnTo>
                  <a:lnTo>
                    <a:pt x="6924" y="12304"/>
                  </a:lnTo>
                  <a:lnTo>
                    <a:pt x="6924" y="9041"/>
                  </a:lnTo>
                  <a:lnTo>
                    <a:pt x="796" y="9041"/>
                  </a:lnTo>
                  <a:lnTo>
                    <a:pt x="796" y="5190"/>
                  </a:lnTo>
                  <a:lnTo>
                    <a:pt x="6924" y="5190"/>
                  </a:lnTo>
                  <a:lnTo>
                    <a:pt x="6924" y="1945"/>
                  </a:lnTo>
                  <a:close/>
                  <a:moveTo>
                    <a:pt x="6122" y="1"/>
                  </a:moveTo>
                  <a:lnTo>
                    <a:pt x="6122" y="4394"/>
                  </a:lnTo>
                  <a:lnTo>
                    <a:pt x="0" y="4394"/>
                  </a:lnTo>
                  <a:lnTo>
                    <a:pt x="0" y="9843"/>
                  </a:lnTo>
                  <a:lnTo>
                    <a:pt x="6122" y="9843"/>
                  </a:lnTo>
                  <a:lnTo>
                    <a:pt x="6122" y="14248"/>
                  </a:lnTo>
                  <a:lnTo>
                    <a:pt x="13195" y="7127"/>
                  </a:lnTo>
                  <a:lnTo>
                    <a:pt x="61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812375" y="1508925"/>
              <a:ext cx="153075" cy="172825"/>
            </a:xfrm>
            <a:custGeom>
              <a:avLst/>
              <a:gdLst/>
              <a:ahLst/>
              <a:cxnLst/>
              <a:rect l="l" t="t" r="r" b="b"/>
              <a:pathLst>
                <a:path w="6123" h="6913" extrusionOk="0">
                  <a:moveTo>
                    <a:pt x="0" y="0"/>
                  </a:moveTo>
                  <a:lnTo>
                    <a:pt x="0" y="3780"/>
                  </a:lnTo>
                  <a:lnTo>
                    <a:pt x="3061" y="6913"/>
                  </a:lnTo>
                  <a:lnTo>
                    <a:pt x="6122" y="3829"/>
                  </a:lnTo>
                  <a:lnTo>
                    <a:pt x="61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802425" y="1498825"/>
              <a:ext cx="173125" cy="197200"/>
            </a:xfrm>
            <a:custGeom>
              <a:avLst/>
              <a:gdLst/>
              <a:ahLst/>
              <a:cxnLst/>
              <a:rect l="l" t="t" r="r" b="b"/>
              <a:pathLst>
                <a:path w="6925" h="7888" extrusionOk="0">
                  <a:moveTo>
                    <a:pt x="6122" y="802"/>
                  </a:moveTo>
                  <a:lnTo>
                    <a:pt x="6122" y="4066"/>
                  </a:lnTo>
                  <a:lnTo>
                    <a:pt x="3465" y="6746"/>
                  </a:lnTo>
                  <a:lnTo>
                    <a:pt x="796" y="4019"/>
                  </a:lnTo>
                  <a:lnTo>
                    <a:pt x="796" y="802"/>
                  </a:lnTo>
                  <a:close/>
                  <a:moveTo>
                    <a:pt x="0" y="0"/>
                  </a:moveTo>
                  <a:lnTo>
                    <a:pt x="0" y="4345"/>
                  </a:lnTo>
                  <a:lnTo>
                    <a:pt x="3459" y="7887"/>
                  </a:lnTo>
                  <a:lnTo>
                    <a:pt x="6924" y="4398"/>
                  </a:lnTo>
                  <a:lnTo>
                    <a:pt x="692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812375" y="1220050"/>
              <a:ext cx="153075" cy="172575"/>
            </a:xfrm>
            <a:custGeom>
              <a:avLst/>
              <a:gdLst/>
              <a:ahLst/>
              <a:cxnLst/>
              <a:rect l="l" t="t" r="r" b="b"/>
              <a:pathLst>
                <a:path w="6123" h="6903" extrusionOk="0">
                  <a:moveTo>
                    <a:pt x="3061" y="1"/>
                  </a:moveTo>
                  <a:lnTo>
                    <a:pt x="0" y="3133"/>
                  </a:lnTo>
                  <a:lnTo>
                    <a:pt x="0" y="6902"/>
                  </a:lnTo>
                  <a:lnTo>
                    <a:pt x="6122" y="6902"/>
                  </a:lnTo>
                  <a:lnTo>
                    <a:pt x="6122" y="3086"/>
                  </a:lnTo>
                  <a:lnTo>
                    <a:pt x="30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1802425" y="1205800"/>
              <a:ext cx="173125" cy="196750"/>
            </a:xfrm>
            <a:custGeom>
              <a:avLst/>
              <a:gdLst/>
              <a:ahLst/>
              <a:cxnLst/>
              <a:rect l="l" t="t" r="r" b="b"/>
              <a:pathLst>
                <a:path w="6925" h="7870" extrusionOk="0">
                  <a:moveTo>
                    <a:pt x="3465" y="1141"/>
                  </a:moveTo>
                  <a:lnTo>
                    <a:pt x="6122" y="3816"/>
                  </a:lnTo>
                  <a:lnTo>
                    <a:pt x="6122" y="7074"/>
                  </a:lnTo>
                  <a:lnTo>
                    <a:pt x="796" y="7074"/>
                  </a:lnTo>
                  <a:lnTo>
                    <a:pt x="796" y="3864"/>
                  </a:lnTo>
                  <a:lnTo>
                    <a:pt x="3465" y="1141"/>
                  </a:lnTo>
                  <a:close/>
                  <a:moveTo>
                    <a:pt x="3459" y="0"/>
                  </a:moveTo>
                  <a:lnTo>
                    <a:pt x="0" y="3536"/>
                  </a:lnTo>
                  <a:lnTo>
                    <a:pt x="0" y="7870"/>
                  </a:lnTo>
                  <a:lnTo>
                    <a:pt x="6924" y="7870"/>
                  </a:lnTo>
                  <a:lnTo>
                    <a:pt x="6924" y="3489"/>
                  </a:lnTo>
                  <a:lnTo>
                    <a:pt x="3459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1075650" y="1296875"/>
              <a:ext cx="305825" cy="307925"/>
            </a:xfrm>
            <a:custGeom>
              <a:avLst/>
              <a:gdLst/>
              <a:ahLst/>
              <a:cxnLst/>
              <a:rect l="l" t="t" r="r" b="b"/>
              <a:pathLst>
                <a:path w="12233" h="12317" extrusionOk="0">
                  <a:moveTo>
                    <a:pt x="6116" y="0"/>
                  </a:moveTo>
                  <a:lnTo>
                    <a:pt x="1" y="6153"/>
                  </a:lnTo>
                  <a:lnTo>
                    <a:pt x="6116" y="12317"/>
                  </a:lnTo>
                  <a:lnTo>
                    <a:pt x="6116" y="8482"/>
                  </a:lnTo>
                  <a:lnTo>
                    <a:pt x="12233" y="8482"/>
                  </a:lnTo>
                  <a:lnTo>
                    <a:pt x="12233" y="3829"/>
                  </a:lnTo>
                  <a:lnTo>
                    <a:pt x="6116" y="3829"/>
                  </a:lnTo>
                  <a:lnTo>
                    <a:pt x="61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061550" y="1272525"/>
              <a:ext cx="329875" cy="356625"/>
            </a:xfrm>
            <a:custGeom>
              <a:avLst/>
              <a:gdLst/>
              <a:ahLst/>
              <a:cxnLst/>
              <a:rect l="l" t="t" r="r" b="b"/>
              <a:pathLst>
                <a:path w="13195" h="14265" extrusionOk="0">
                  <a:moveTo>
                    <a:pt x="6277" y="1944"/>
                  </a:moveTo>
                  <a:lnTo>
                    <a:pt x="6277" y="5201"/>
                  </a:lnTo>
                  <a:lnTo>
                    <a:pt x="12393" y="5201"/>
                  </a:lnTo>
                  <a:lnTo>
                    <a:pt x="12393" y="9052"/>
                  </a:lnTo>
                  <a:lnTo>
                    <a:pt x="6277" y="9052"/>
                  </a:lnTo>
                  <a:lnTo>
                    <a:pt x="6277" y="12315"/>
                  </a:lnTo>
                  <a:lnTo>
                    <a:pt x="1130" y="7127"/>
                  </a:lnTo>
                  <a:lnTo>
                    <a:pt x="6277" y="1944"/>
                  </a:lnTo>
                  <a:close/>
                  <a:moveTo>
                    <a:pt x="7080" y="0"/>
                  </a:moveTo>
                  <a:lnTo>
                    <a:pt x="0" y="7127"/>
                  </a:lnTo>
                  <a:lnTo>
                    <a:pt x="7080" y="14265"/>
                  </a:lnTo>
                  <a:lnTo>
                    <a:pt x="7080" y="9854"/>
                  </a:lnTo>
                  <a:lnTo>
                    <a:pt x="13195" y="9854"/>
                  </a:lnTo>
                  <a:lnTo>
                    <a:pt x="13195" y="4405"/>
                  </a:lnTo>
                  <a:lnTo>
                    <a:pt x="7080" y="4405"/>
                  </a:lnTo>
                  <a:lnTo>
                    <a:pt x="708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1228550" y="1508925"/>
              <a:ext cx="152925" cy="172825"/>
            </a:xfrm>
            <a:custGeom>
              <a:avLst/>
              <a:gdLst/>
              <a:ahLst/>
              <a:cxnLst/>
              <a:rect l="l" t="t" r="r" b="b"/>
              <a:pathLst>
                <a:path w="6117" h="6913" extrusionOk="0">
                  <a:moveTo>
                    <a:pt x="0" y="0"/>
                  </a:moveTo>
                  <a:lnTo>
                    <a:pt x="0" y="3835"/>
                  </a:lnTo>
                  <a:lnTo>
                    <a:pt x="3050" y="6913"/>
                  </a:lnTo>
                  <a:lnTo>
                    <a:pt x="6117" y="3780"/>
                  </a:lnTo>
                  <a:lnTo>
                    <a:pt x="61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218450" y="1498825"/>
              <a:ext cx="172975" cy="197200"/>
            </a:xfrm>
            <a:custGeom>
              <a:avLst/>
              <a:gdLst/>
              <a:ahLst/>
              <a:cxnLst/>
              <a:rect l="l" t="t" r="r" b="b"/>
              <a:pathLst>
                <a:path w="6919" h="7888" extrusionOk="0">
                  <a:moveTo>
                    <a:pt x="6117" y="802"/>
                  </a:moveTo>
                  <a:lnTo>
                    <a:pt x="6117" y="4019"/>
                  </a:lnTo>
                  <a:lnTo>
                    <a:pt x="3454" y="6746"/>
                  </a:lnTo>
                  <a:lnTo>
                    <a:pt x="804" y="4072"/>
                  </a:lnTo>
                  <a:lnTo>
                    <a:pt x="804" y="802"/>
                  </a:lnTo>
                  <a:close/>
                  <a:moveTo>
                    <a:pt x="1" y="0"/>
                  </a:moveTo>
                  <a:lnTo>
                    <a:pt x="1" y="4404"/>
                  </a:lnTo>
                  <a:lnTo>
                    <a:pt x="3460" y="7887"/>
                  </a:lnTo>
                  <a:lnTo>
                    <a:pt x="6919" y="4345"/>
                  </a:lnTo>
                  <a:lnTo>
                    <a:pt x="6919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1228550" y="1220050"/>
              <a:ext cx="152925" cy="172575"/>
            </a:xfrm>
            <a:custGeom>
              <a:avLst/>
              <a:gdLst/>
              <a:ahLst/>
              <a:cxnLst/>
              <a:rect l="l" t="t" r="r" b="b"/>
              <a:pathLst>
                <a:path w="6117" h="6903" extrusionOk="0">
                  <a:moveTo>
                    <a:pt x="3050" y="1"/>
                  </a:moveTo>
                  <a:lnTo>
                    <a:pt x="0" y="3073"/>
                  </a:lnTo>
                  <a:lnTo>
                    <a:pt x="0" y="6902"/>
                  </a:lnTo>
                  <a:lnTo>
                    <a:pt x="6117" y="6902"/>
                  </a:lnTo>
                  <a:lnTo>
                    <a:pt x="6117" y="3133"/>
                  </a:lnTo>
                  <a:lnTo>
                    <a:pt x="30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1218450" y="1205800"/>
              <a:ext cx="172975" cy="196750"/>
            </a:xfrm>
            <a:custGeom>
              <a:avLst/>
              <a:gdLst/>
              <a:ahLst/>
              <a:cxnLst/>
              <a:rect l="l" t="t" r="r" b="b"/>
              <a:pathLst>
                <a:path w="6919" h="7870" extrusionOk="0">
                  <a:moveTo>
                    <a:pt x="3454" y="1141"/>
                  </a:moveTo>
                  <a:lnTo>
                    <a:pt x="6117" y="3864"/>
                  </a:lnTo>
                  <a:lnTo>
                    <a:pt x="6117" y="7074"/>
                  </a:lnTo>
                  <a:lnTo>
                    <a:pt x="804" y="7074"/>
                  </a:lnTo>
                  <a:lnTo>
                    <a:pt x="804" y="3810"/>
                  </a:lnTo>
                  <a:lnTo>
                    <a:pt x="3454" y="1141"/>
                  </a:lnTo>
                  <a:close/>
                  <a:moveTo>
                    <a:pt x="3460" y="0"/>
                  </a:moveTo>
                  <a:lnTo>
                    <a:pt x="1" y="3478"/>
                  </a:lnTo>
                  <a:lnTo>
                    <a:pt x="1" y="7870"/>
                  </a:lnTo>
                  <a:lnTo>
                    <a:pt x="6919" y="7870"/>
                  </a:lnTo>
                  <a:lnTo>
                    <a:pt x="6919" y="3536"/>
                  </a:lnTo>
                  <a:lnTo>
                    <a:pt x="34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1442825" y="1666300"/>
              <a:ext cx="308050" cy="305825"/>
            </a:xfrm>
            <a:custGeom>
              <a:avLst/>
              <a:gdLst/>
              <a:ahLst/>
              <a:cxnLst/>
              <a:rect l="l" t="t" r="r" b="b"/>
              <a:pathLst>
                <a:path w="12322" h="12233" extrusionOk="0">
                  <a:moveTo>
                    <a:pt x="3840" y="0"/>
                  </a:moveTo>
                  <a:lnTo>
                    <a:pt x="3840" y="6115"/>
                  </a:lnTo>
                  <a:lnTo>
                    <a:pt x="1" y="6115"/>
                  </a:lnTo>
                  <a:lnTo>
                    <a:pt x="6158" y="12232"/>
                  </a:lnTo>
                  <a:lnTo>
                    <a:pt x="12321" y="6115"/>
                  </a:lnTo>
                  <a:lnTo>
                    <a:pt x="8494" y="6115"/>
                  </a:lnTo>
                  <a:lnTo>
                    <a:pt x="84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418625" y="1656350"/>
              <a:ext cx="356450" cy="329900"/>
            </a:xfrm>
            <a:custGeom>
              <a:avLst/>
              <a:gdLst/>
              <a:ahLst/>
              <a:cxnLst/>
              <a:rect l="l" t="t" r="r" b="b"/>
              <a:pathLst>
                <a:path w="14258" h="13196" extrusionOk="0">
                  <a:moveTo>
                    <a:pt x="9058" y="802"/>
                  </a:moveTo>
                  <a:lnTo>
                    <a:pt x="9058" y="6919"/>
                  </a:lnTo>
                  <a:lnTo>
                    <a:pt x="12315" y="6919"/>
                  </a:lnTo>
                  <a:lnTo>
                    <a:pt x="7126" y="12065"/>
                  </a:lnTo>
                  <a:lnTo>
                    <a:pt x="1943" y="6919"/>
                  </a:lnTo>
                  <a:lnTo>
                    <a:pt x="5213" y="6919"/>
                  </a:lnTo>
                  <a:lnTo>
                    <a:pt x="5213" y="802"/>
                  </a:lnTo>
                  <a:close/>
                  <a:moveTo>
                    <a:pt x="4410" y="0"/>
                  </a:moveTo>
                  <a:lnTo>
                    <a:pt x="4410" y="6115"/>
                  </a:lnTo>
                  <a:lnTo>
                    <a:pt x="0" y="6115"/>
                  </a:lnTo>
                  <a:lnTo>
                    <a:pt x="7126" y="13195"/>
                  </a:lnTo>
                  <a:lnTo>
                    <a:pt x="14258" y="6115"/>
                  </a:lnTo>
                  <a:lnTo>
                    <a:pt x="9860" y="6115"/>
                  </a:lnTo>
                  <a:lnTo>
                    <a:pt x="98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366025" y="1666300"/>
              <a:ext cx="172800" cy="152900"/>
            </a:xfrm>
            <a:custGeom>
              <a:avLst/>
              <a:gdLst/>
              <a:ahLst/>
              <a:cxnLst/>
              <a:rect l="l" t="t" r="r" b="b"/>
              <a:pathLst>
                <a:path w="6912" h="6116" extrusionOk="0">
                  <a:moveTo>
                    <a:pt x="3131" y="0"/>
                  </a:moveTo>
                  <a:lnTo>
                    <a:pt x="0" y="3067"/>
                  </a:lnTo>
                  <a:lnTo>
                    <a:pt x="3073" y="6115"/>
                  </a:lnTo>
                  <a:lnTo>
                    <a:pt x="6912" y="6115"/>
                  </a:lnTo>
                  <a:lnTo>
                    <a:pt x="69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351750" y="1656350"/>
              <a:ext cx="197200" cy="172975"/>
            </a:xfrm>
            <a:custGeom>
              <a:avLst/>
              <a:gdLst/>
              <a:ahLst/>
              <a:cxnLst/>
              <a:rect l="l" t="t" r="r" b="b"/>
              <a:pathLst>
                <a:path w="7888" h="6919" extrusionOk="0">
                  <a:moveTo>
                    <a:pt x="7085" y="802"/>
                  </a:moveTo>
                  <a:lnTo>
                    <a:pt x="7085" y="6115"/>
                  </a:lnTo>
                  <a:lnTo>
                    <a:pt x="3809" y="6115"/>
                  </a:lnTo>
                  <a:lnTo>
                    <a:pt x="1142" y="3465"/>
                  </a:lnTo>
                  <a:lnTo>
                    <a:pt x="3869" y="802"/>
                  </a:lnTo>
                  <a:close/>
                  <a:moveTo>
                    <a:pt x="3543" y="0"/>
                  </a:moveTo>
                  <a:lnTo>
                    <a:pt x="1" y="3459"/>
                  </a:lnTo>
                  <a:lnTo>
                    <a:pt x="3477" y="6919"/>
                  </a:lnTo>
                  <a:lnTo>
                    <a:pt x="7888" y="6919"/>
                  </a:lnTo>
                  <a:lnTo>
                    <a:pt x="788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655175" y="1666300"/>
              <a:ext cx="172500" cy="152900"/>
            </a:xfrm>
            <a:custGeom>
              <a:avLst/>
              <a:gdLst/>
              <a:ahLst/>
              <a:cxnLst/>
              <a:rect l="l" t="t" r="r" b="b"/>
              <a:pathLst>
                <a:path w="6900" h="6116" extrusionOk="0">
                  <a:moveTo>
                    <a:pt x="0" y="0"/>
                  </a:moveTo>
                  <a:lnTo>
                    <a:pt x="0" y="6115"/>
                  </a:lnTo>
                  <a:lnTo>
                    <a:pt x="3827" y="6115"/>
                  </a:lnTo>
                  <a:lnTo>
                    <a:pt x="6900" y="3067"/>
                  </a:lnTo>
                  <a:lnTo>
                    <a:pt x="376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645075" y="1656350"/>
              <a:ext cx="196875" cy="172975"/>
            </a:xfrm>
            <a:custGeom>
              <a:avLst/>
              <a:gdLst/>
              <a:ahLst/>
              <a:cxnLst/>
              <a:rect l="l" t="t" r="r" b="b"/>
              <a:pathLst>
                <a:path w="7875" h="6919" extrusionOk="0">
                  <a:moveTo>
                    <a:pt x="4012" y="802"/>
                  </a:moveTo>
                  <a:lnTo>
                    <a:pt x="6733" y="3465"/>
                  </a:lnTo>
                  <a:lnTo>
                    <a:pt x="4066" y="6115"/>
                  </a:lnTo>
                  <a:lnTo>
                    <a:pt x="802" y="6115"/>
                  </a:lnTo>
                  <a:lnTo>
                    <a:pt x="802" y="802"/>
                  </a:lnTo>
                  <a:close/>
                  <a:moveTo>
                    <a:pt x="0" y="0"/>
                  </a:moveTo>
                  <a:lnTo>
                    <a:pt x="0" y="6919"/>
                  </a:lnTo>
                  <a:lnTo>
                    <a:pt x="4398" y="6919"/>
                  </a:lnTo>
                  <a:lnTo>
                    <a:pt x="7875" y="3459"/>
                  </a:lnTo>
                  <a:lnTo>
                    <a:pt x="433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9" name="Google Shape;169;p2"/>
          <p:cNvGrpSpPr/>
          <p:nvPr/>
        </p:nvGrpSpPr>
        <p:grpSpPr>
          <a:xfrm>
            <a:off x="333623" y="4226956"/>
            <a:ext cx="762954" cy="763070"/>
            <a:chOff x="940300" y="793900"/>
            <a:chExt cx="1313400" cy="1313600"/>
          </a:xfrm>
        </p:grpSpPr>
        <p:sp>
          <p:nvSpPr>
            <p:cNvPr id="170" name="Google Shape;170;p2"/>
            <p:cNvSpPr/>
            <p:nvPr/>
          </p:nvSpPr>
          <p:spPr>
            <a:xfrm>
              <a:off x="1381450" y="1392600"/>
              <a:ext cx="164375" cy="116350"/>
            </a:xfrm>
            <a:custGeom>
              <a:avLst/>
              <a:gdLst/>
              <a:ahLst/>
              <a:cxnLst/>
              <a:rect l="l" t="t" r="r" b="b"/>
              <a:pathLst>
                <a:path w="6575" h="4654" extrusionOk="0">
                  <a:moveTo>
                    <a:pt x="1" y="0"/>
                  </a:moveTo>
                  <a:lnTo>
                    <a:pt x="1" y="4653"/>
                  </a:lnTo>
                  <a:lnTo>
                    <a:pt x="4489" y="4653"/>
                  </a:lnTo>
                  <a:lnTo>
                    <a:pt x="6574" y="2324"/>
                  </a:lnTo>
                  <a:lnTo>
                    <a:pt x="448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371375" y="1382650"/>
              <a:ext cx="187950" cy="136250"/>
            </a:xfrm>
            <a:custGeom>
              <a:avLst/>
              <a:gdLst/>
              <a:ahLst/>
              <a:cxnLst/>
              <a:rect l="l" t="t" r="r" b="b"/>
              <a:pathLst>
                <a:path w="7518" h="5450" extrusionOk="0">
                  <a:moveTo>
                    <a:pt x="4713" y="796"/>
                  </a:moveTo>
                  <a:lnTo>
                    <a:pt x="6442" y="2722"/>
                  </a:lnTo>
                  <a:lnTo>
                    <a:pt x="4713" y="4647"/>
                  </a:lnTo>
                  <a:lnTo>
                    <a:pt x="802" y="4647"/>
                  </a:lnTo>
                  <a:lnTo>
                    <a:pt x="802" y="796"/>
                  </a:lnTo>
                  <a:close/>
                  <a:moveTo>
                    <a:pt x="0" y="0"/>
                  </a:moveTo>
                  <a:lnTo>
                    <a:pt x="0" y="5449"/>
                  </a:lnTo>
                  <a:lnTo>
                    <a:pt x="5070" y="5449"/>
                  </a:lnTo>
                  <a:lnTo>
                    <a:pt x="7518" y="2722"/>
                  </a:lnTo>
                  <a:lnTo>
                    <a:pt x="5070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1538800" y="1501925"/>
              <a:ext cx="116400" cy="164400"/>
            </a:xfrm>
            <a:custGeom>
              <a:avLst/>
              <a:gdLst/>
              <a:ahLst/>
              <a:cxnLst/>
              <a:rect l="l" t="t" r="r" b="b"/>
              <a:pathLst>
                <a:path w="4656" h="6576" extrusionOk="0">
                  <a:moveTo>
                    <a:pt x="2326" y="1"/>
                  </a:moveTo>
                  <a:lnTo>
                    <a:pt x="1" y="2087"/>
                  </a:lnTo>
                  <a:lnTo>
                    <a:pt x="1" y="6575"/>
                  </a:lnTo>
                  <a:lnTo>
                    <a:pt x="4655" y="6575"/>
                  </a:lnTo>
                  <a:lnTo>
                    <a:pt x="4655" y="2087"/>
                  </a:lnTo>
                  <a:lnTo>
                    <a:pt x="2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528850" y="1488400"/>
              <a:ext cx="136300" cy="188000"/>
            </a:xfrm>
            <a:custGeom>
              <a:avLst/>
              <a:gdLst/>
              <a:ahLst/>
              <a:cxnLst/>
              <a:rect l="l" t="t" r="r" b="b"/>
              <a:pathLst>
                <a:path w="5452" h="7520" extrusionOk="0">
                  <a:moveTo>
                    <a:pt x="2724" y="1076"/>
                  </a:moveTo>
                  <a:lnTo>
                    <a:pt x="4649" y="2807"/>
                  </a:lnTo>
                  <a:lnTo>
                    <a:pt x="4649" y="6718"/>
                  </a:lnTo>
                  <a:lnTo>
                    <a:pt x="804" y="6718"/>
                  </a:lnTo>
                  <a:lnTo>
                    <a:pt x="804" y="2807"/>
                  </a:lnTo>
                  <a:lnTo>
                    <a:pt x="2724" y="1076"/>
                  </a:lnTo>
                  <a:close/>
                  <a:moveTo>
                    <a:pt x="2724" y="1"/>
                  </a:moveTo>
                  <a:lnTo>
                    <a:pt x="1" y="2450"/>
                  </a:lnTo>
                  <a:lnTo>
                    <a:pt x="1" y="7520"/>
                  </a:lnTo>
                  <a:lnTo>
                    <a:pt x="5451" y="7520"/>
                  </a:lnTo>
                  <a:lnTo>
                    <a:pt x="5451" y="2450"/>
                  </a:lnTo>
                  <a:lnTo>
                    <a:pt x="2724" y="1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954400" y="808175"/>
              <a:ext cx="1285175" cy="1285200"/>
            </a:xfrm>
            <a:custGeom>
              <a:avLst/>
              <a:gdLst/>
              <a:ahLst/>
              <a:cxnLst/>
              <a:rect l="l" t="t" r="r" b="b"/>
              <a:pathLst>
                <a:path w="51407" h="51408" extrusionOk="0">
                  <a:moveTo>
                    <a:pt x="25702" y="4856"/>
                  </a:moveTo>
                  <a:lnTo>
                    <a:pt x="31853" y="10961"/>
                  </a:lnTo>
                  <a:lnTo>
                    <a:pt x="40441" y="10961"/>
                  </a:lnTo>
                  <a:lnTo>
                    <a:pt x="40441" y="19561"/>
                  </a:lnTo>
                  <a:lnTo>
                    <a:pt x="46551" y="25712"/>
                  </a:lnTo>
                  <a:lnTo>
                    <a:pt x="40441" y="31859"/>
                  </a:lnTo>
                  <a:lnTo>
                    <a:pt x="40441" y="40440"/>
                  </a:lnTo>
                  <a:lnTo>
                    <a:pt x="31858" y="40440"/>
                  </a:lnTo>
                  <a:lnTo>
                    <a:pt x="25695" y="46557"/>
                  </a:lnTo>
                  <a:lnTo>
                    <a:pt x="19538" y="40440"/>
                  </a:lnTo>
                  <a:lnTo>
                    <a:pt x="10966" y="40440"/>
                  </a:lnTo>
                  <a:lnTo>
                    <a:pt x="10966" y="31865"/>
                  </a:lnTo>
                  <a:lnTo>
                    <a:pt x="4851" y="25701"/>
                  </a:lnTo>
                  <a:lnTo>
                    <a:pt x="10966" y="19548"/>
                  </a:lnTo>
                  <a:lnTo>
                    <a:pt x="10966" y="10961"/>
                  </a:lnTo>
                  <a:lnTo>
                    <a:pt x="19549" y="10961"/>
                  </a:lnTo>
                  <a:lnTo>
                    <a:pt x="25702" y="4856"/>
                  </a:lnTo>
                  <a:close/>
                  <a:moveTo>
                    <a:pt x="25702" y="0"/>
                  </a:moveTo>
                  <a:lnTo>
                    <a:pt x="18177" y="7525"/>
                  </a:lnTo>
                  <a:lnTo>
                    <a:pt x="7531" y="7525"/>
                  </a:lnTo>
                  <a:lnTo>
                    <a:pt x="7531" y="18176"/>
                  </a:lnTo>
                  <a:lnTo>
                    <a:pt x="1" y="25701"/>
                  </a:lnTo>
                  <a:lnTo>
                    <a:pt x="7531" y="33231"/>
                  </a:lnTo>
                  <a:lnTo>
                    <a:pt x="7531" y="43877"/>
                  </a:lnTo>
                  <a:lnTo>
                    <a:pt x="18177" y="43877"/>
                  </a:lnTo>
                  <a:lnTo>
                    <a:pt x="25702" y="51407"/>
                  </a:lnTo>
                  <a:lnTo>
                    <a:pt x="33232" y="43877"/>
                  </a:lnTo>
                  <a:lnTo>
                    <a:pt x="43876" y="43877"/>
                  </a:lnTo>
                  <a:lnTo>
                    <a:pt x="43876" y="33231"/>
                  </a:lnTo>
                  <a:lnTo>
                    <a:pt x="51407" y="25701"/>
                  </a:lnTo>
                  <a:lnTo>
                    <a:pt x="43876" y="18176"/>
                  </a:lnTo>
                  <a:lnTo>
                    <a:pt x="43876" y="7525"/>
                  </a:lnTo>
                  <a:lnTo>
                    <a:pt x="33232" y="7525"/>
                  </a:lnTo>
                  <a:lnTo>
                    <a:pt x="257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940300" y="793900"/>
              <a:ext cx="1313400" cy="1313600"/>
            </a:xfrm>
            <a:custGeom>
              <a:avLst/>
              <a:gdLst/>
              <a:ahLst/>
              <a:cxnLst/>
              <a:rect l="l" t="t" r="r" b="b"/>
              <a:pathLst>
                <a:path w="52536" h="52544" extrusionOk="0">
                  <a:moveTo>
                    <a:pt x="26266" y="5992"/>
                  </a:moveTo>
                  <a:lnTo>
                    <a:pt x="32250" y="11936"/>
                  </a:lnTo>
                  <a:lnTo>
                    <a:pt x="40607" y="11936"/>
                  </a:lnTo>
                  <a:lnTo>
                    <a:pt x="40607" y="20292"/>
                  </a:lnTo>
                  <a:lnTo>
                    <a:pt x="46550" y="26283"/>
                  </a:lnTo>
                  <a:lnTo>
                    <a:pt x="40607" y="32263"/>
                  </a:lnTo>
                  <a:lnTo>
                    <a:pt x="40607" y="40613"/>
                  </a:lnTo>
                  <a:lnTo>
                    <a:pt x="32257" y="40613"/>
                  </a:lnTo>
                  <a:lnTo>
                    <a:pt x="26259" y="46563"/>
                  </a:lnTo>
                  <a:lnTo>
                    <a:pt x="20267" y="40613"/>
                  </a:lnTo>
                  <a:lnTo>
                    <a:pt x="11930" y="40613"/>
                  </a:lnTo>
                  <a:lnTo>
                    <a:pt x="11930" y="32269"/>
                  </a:lnTo>
                  <a:lnTo>
                    <a:pt x="5980" y="26272"/>
                  </a:lnTo>
                  <a:lnTo>
                    <a:pt x="11930" y="20286"/>
                  </a:lnTo>
                  <a:lnTo>
                    <a:pt x="11930" y="11936"/>
                  </a:lnTo>
                  <a:lnTo>
                    <a:pt x="20280" y="11936"/>
                  </a:lnTo>
                  <a:lnTo>
                    <a:pt x="26266" y="5992"/>
                  </a:lnTo>
                  <a:close/>
                  <a:moveTo>
                    <a:pt x="26266" y="4863"/>
                  </a:moveTo>
                  <a:lnTo>
                    <a:pt x="19954" y="11133"/>
                  </a:lnTo>
                  <a:lnTo>
                    <a:pt x="11127" y="11133"/>
                  </a:lnTo>
                  <a:lnTo>
                    <a:pt x="11127" y="19954"/>
                  </a:lnTo>
                  <a:lnTo>
                    <a:pt x="4850" y="26272"/>
                  </a:lnTo>
                  <a:lnTo>
                    <a:pt x="11127" y="32601"/>
                  </a:lnTo>
                  <a:lnTo>
                    <a:pt x="11127" y="41417"/>
                  </a:lnTo>
                  <a:lnTo>
                    <a:pt x="19935" y="41417"/>
                  </a:lnTo>
                  <a:lnTo>
                    <a:pt x="26259" y="47693"/>
                  </a:lnTo>
                  <a:lnTo>
                    <a:pt x="32589" y="41417"/>
                  </a:lnTo>
                  <a:lnTo>
                    <a:pt x="41409" y="41417"/>
                  </a:lnTo>
                  <a:lnTo>
                    <a:pt x="41409" y="32595"/>
                  </a:lnTo>
                  <a:lnTo>
                    <a:pt x="47680" y="26283"/>
                  </a:lnTo>
                  <a:lnTo>
                    <a:pt x="41409" y="19965"/>
                  </a:lnTo>
                  <a:lnTo>
                    <a:pt x="41409" y="11133"/>
                  </a:lnTo>
                  <a:lnTo>
                    <a:pt x="32578" y="11133"/>
                  </a:lnTo>
                  <a:lnTo>
                    <a:pt x="26266" y="4863"/>
                  </a:lnTo>
                  <a:close/>
                  <a:moveTo>
                    <a:pt x="26266" y="1136"/>
                  </a:moveTo>
                  <a:lnTo>
                    <a:pt x="33629" y="8501"/>
                  </a:lnTo>
                  <a:lnTo>
                    <a:pt x="44042" y="8501"/>
                  </a:lnTo>
                  <a:lnTo>
                    <a:pt x="44042" y="18914"/>
                  </a:lnTo>
                  <a:lnTo>
                    <a:pt x="51407" y="26272"/>
                  </a:lnTo>
                  <a:lnTo>
                    <a:pt x="44042" y="33635"/>
                  </a:lnTo>
                  <a:lnTo>
                    <a:pt x="44042" y="44048"/>
                  </a:lnTo>
                  <a:lnTo>
                    <a:pt x="33629" y="44048"/>
                  </a:lnTo>
                  <a:lnTo>
                    <a:pt x="26266" y="51408"/>
                  </a:lnTo>
                  <a:lnTo>
                    <a:pt x="18906" y="44048"/>
                  </a:lnTo>
                  <a:lnTo>
                    <a:pt x="8493" y="44048"/>
                  </a:lnTo>
                  <a:lnTo>
                    <a:pt x="8493" y="33635"/>
                  </a:lnTo>
                  <a:lnTo>
                    <a:pt x="1130" y="26272"/>
                  </a:lnTo>
                  <a:lnTo>
                    <a:pt x="8493" y="18914"/>
                  </a:lnTo>
                  <a:lnTo>
                    <a:pt x="8493" y="8501"/>
                  </a:lnTo>
                  <a:lnTo>
                    <a:pt x="18906" y="8501"/>
                  </a:lnTo>
                  <a:lnTo>
                    <a:pt x="26266" y="1136"/>
                  </a:lnTo>
                  <a:close/>
                  <a:moveTo>
                    <a:pt x="26266" y="0"/>
                  </a:moveTo>
                  <a:lnTo>
                    <a:pt x="18574" y="7698"/>
                  </a:lnTo>
                  <a:lnTo>
                    <a:pt x="7692" y="7698"/>
                  </a:lnTo>
                  <a:lnTo>
                    <a:pt x="7692" y="18580"/>
                  </a:lnTo>
                  <a:lnTo>
                    <a:pt x="0" y="26272"/>
                  </a:lnTo>
                  <a:lnTo>
                    <a:pt x="7692" y="33969"/>
                  </a:lnTo>
                  <a:lnTo>
                    <a:pt x="7692" y="44851"/>
                  </a:lnTo>
                  <a:lnTo>
                    <a:pt x="18574" y="44851"/>
                  </a:lnTo>
                  <a:lnTo>
                    <a:pt x="26266" y="52543"/>
                  </a:lnTo>
                  <a:lnTo>
                    <a:pt x="33962" y="44851"/>
                  </a:lnTo>
                  <a:lnTo>
                    <a:pt x="44846" y="44851"/>
                  </a:lnTo>
                  <a:lnTo>
                    <a:pt x="44846" y="33969"/>
                  </a:lnTo>
                  <a:lnTo>
                    <a:pt x="52536" y="26272"/>
                  </a:lnTo>
                  <a:lnTo>
                    <a:pt x="44846" y="18580"/>
                  </a:lnTo>
                  <a:lnTo>
                    <a:pt x="44846" y="7698"/>
                  </a:lnTo>
                  <a:lnTo>
                    <a:pt x="33962" y="7698"/>
                  </a:lnTo>
                  <a:lnTo>
                    <a:pt x="262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648175" y="1392600"/>
              <a:ext cx="164225" cy="116350"/>
            </a:xfrm>
            <a:custGeom>
              <a:avLst/>
              <a:gdLst/>
              <a:ahLst/>
              <a:cxnLst/>
              <a:rect l="l" t="t" r="r" b="b"/>
              <a:pathLst>
                <a:path w="6569" h="4654" extrusionOk="0">
                  <a:moveTo>
                    <a:pt x="2087" y="0"/>
                  </a:moveTo>
                  <a:lnTo>
                    <a:pt x="1" y="2324"/>
                  </a:lnTo>
                  <a:lnTo>
                    <a:pt x="2087" y="4653"/>
                  </a:lnTo>
                  <a:lnTo>
                    <a:pt x="6568" y="4653"/>
                  </a:lnTo>
                  <a:lnTo>
                    <a:pt x="656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634650" y="1382650"/>
              <a:ext cx="187675" cy="136250"/>
            </a:xfrm>
            <a:custGeom>
              <a:avLst/>
              <a:gdLst/>
              <a:ahLst/>
              <a:cxnLst/>
              <a:rect l="l" t="t" r="r" b="b"/>
              <a:pathLst>
                <a:path w="7507" h="5450" extrusionOk="0">
                  <a:moveTo>
                    <a:pt x="6711" y="796"/>
                  </a:moveTo>
                  <a:lnTo>
                    <a:pt x="6711" y="4647"/>
                  </a:lnTo>
                  <a:lnTo>
                    <a:pt x="2807" y="4647"/>
                  </a:lnTo>
                  <a:lnTo>
                    <a:pt x="1076" y="2722"/>
                  </a:lnTo>
                  <a:lnTo>
                    <a:pt x="2807" y="796"/>
                  </a:lnTo>
                  <a:close/>
                  <a:moveTo>
                    <a:pt x="2450" y="0"/>
                  </a:moveTo>
                  <a:lnTo>
                    <a:pt x="1" y="2722"/>
                  </a:lnTo>
                  <a:lnTo>
                    <a:pt x="2450" y="5449"/>
                  </a:lnTo>
                  <a:lnTo>
                    <a:pt x="7507" y="5449"/>
                  </a:lnTo>
                  <a:lnTo>
                    <a:pt x="7507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538800" y="1235350"/>
              <a:ext cx="116400" cy="164250"/>
            </a:xfrm>
            <a:custGeom>
              <a:avLst/>
              <a:gdLst/>
              <a:ahLst/>
              <a:cxnLst/>
              <a:rect l="l" t="t" r="r" b="b"/>
              <a:pathLst>
                <a:path w="4656" h="6570" extrusionOk="0">
                  <a:moveTo>
                    <a:pt x="1" y="1"/>
                  </a:moveTo>
                  <a:lnTo>
                    <a:pt x="1" y="4483"/>
                  </a:lnTo>
                  <a:lnTo>
                    <a:pt x="2326" y="6570"/>
                  </a:lnTo>
                  <a:lnTo>
                    <a:pt x="4655" y="4483"/>
                  </a:lnTo>
                  <a:lnTo>
                    <a:pt x="46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1528850" y="1225400"/>
              <a:ext cx="136300" cy="187725"/>
            </a:xfrm>
            <a:custGeom>
              <a:avLst/>
              <a:gdLst/>
              <a:ahLst/>
              <a:cxnLst/>
              <a:rect l="l" t="t" r="r" b="b"/>
              <a:pathLst>
                <a:path w="5452" h="7509" extrusionOk="0">
                  <a:moveTo>
                    <a:pt x="4649" y="798"/>
                  </a:moveTo>
                  <a:lnTo>
                    <a:pt x="4649" y="4702"/>
                  </a:lnTo>
                  <a:lnTo>
                    <a:pt x="2724" y="6426"/>
                  </a:lnTo>
                  <a:lnTo>
                    <a:pt x="804" y="4702"/>
                  </a:lnTo>
                  <a:lnTo>
                    <a:pt x="804" y="798"/>
                  </a:lnTo>
                  <a:close/>
                  <a:moveTo>
                    <a:pt x="1" y="1"/>
                  </a:moveTo>
                  <a:lnTo>
                    <a:pt x="1" y="5059"/>
                  </a:lnTo>
                  <a:lnTo>
                    <a:pt x="2724" y="7508"/>
                  </a:lnTo>
                  <a:lnTo>
                    <a:pt x="5451" y="5059"/>
                  </a:lnTo>
                  <a:lnTo>
                    <a:pt x="5451" y="1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228550" y="1082200"/>
              <a:ext cx="736900" cy="737000"/>
            </a:xfrm>
            <a:custGeom>
              <a:avLst/>
              <a:gdLst/>
              <a:ahLst/>
              <a:cxnLst/>
              <a:rect l="l" t="t" r="r" b="b"/>
              <a:pathLst>
                <a:path w="29476" h="29480" extrusionOk="0">
                  <a:moveTo>
                    <a:pt x="0" y="0"/>
                  </a:moveTo>
                  <a:lnTo>
                    <a:pt x="0" y="8587"/>
                  </a:lnTo>
                  <a:lnTo>
                    <a:pt x="3050" y="5515"/>
                  </a:lnTo>
                  <a:lnTo>
                    <a:pt x="6117" y="8647"/>
                  </a:lnTo>
                  <a:lnTo>
                    <a:pt x="6117" y="12416"/>
                  </a:lnTo>
                  <a:lnTo>
                    <a:pt x="10605" y="12416"/>
                  </a:lnTo>
                  <a:lnTo>
                    <a:pt x="12690" y="14740"/>
                  </a:lnTo>
                  <a:lnTo>
                    <a:pt x="10605" y="17069"/>
                  </a:lnTo>
                  <a:lnTo>
                    <a:pt x="6117" y="17069"/>
                  </a:lnTo>
                  <a:lnTo>
                    <a:pt x="6117" y="20849"/>
                  </a:lnTo>
                  <a:lnTo>
                    <a:pt x="3050" y="23982"/>
                  </a:lnTo>
                  <a:lnTo>
                    <a:pt x="0" y="20904"/>
                  </a:lnTo>
                  <a:lnTo>
                    <a:pt x="0" y="29479"/>
                  </a:lnTo>
                  <a:lnTo>
                    <a:pt x="8572" y="29479"/>
                  </a:lnTo>
                  <a:lnTo>
                    <a:pt x="5499" y="26431"/>
                  </a:lnTo>
                  <a:lnTo>
                    <a:pt x="8630" y="23364"/>
                  </a:lnTo>
                  <a:lnTo>
                    <a:pt x="12411" y="23364"/>
                  </a:lnTo>
                  <a:lnTo>
                    <a:pt x="12411" y="18876"/>
                  </a:lnTo>
                  <a:lnTo>
                    <a:pt x="14736" y="16790"/>
                  </a:lnTo>
                  <a:lnTo>
                    <a:pt x="17065" y="18876"/>
                  </a:lnTo>
                  <a:lnTo>
                    <a:pt x="17065" y="23364"/>
                  </a:lnTo>
                  <a:lnTo>
                    <a:pt x="20834" y="23364"/>
                  </a:lnTo>
                  <a:lnTo>
                    <a:pt x="23965" y="26431"/>
                  </a:lnTo>
                  <a:lnTo>
                    <a:pt x="20892" y="29479"/>
                  </a:lnTo>
                  <a:lnTo>
                    <a:pt x="29475" y="29479"/>
                  </a:lnTo>
                  <a:lnTo>
                    <a:pt x="29475" y="20898"/>
                  </a:lnTo>
                  <a:lnTo>
                    <a:pt x="26414" y="23982"/>
                  </a:lnTo>
                  <a:lnTo>
                    <a:pt x="23353" y="20849"/>
                  </a:lnTo>
                  <a:lnTo>
                    <a:pt x="23353" y="17069"/>
                  </a:lnTo>
                  <a:lnTo>
                    <a:pt x="18872" y="17069"/>
                  </a:lnTo>
                  <a:lnTo>
                    <a:pt x="16786" y="14740"/>
                  </a:lnTo>
                  <a:lnTo>
                    <a:pt x="18872" y="12416"/>
                  </a:lnTo>
                  <a:lnTo>
                    <a:pt x="23353" y="12416"/>
                  </a:lnTo>
                  <a:lnTo>
                    <a:pt x="23353" y="8647"/>
                  </a:lnTo>
                  <a:lnTo>
                    <a:pt x="26414" y="5515"/>
                  </a:lnTo>
                  <a:lnTo>
                    <a:pt x="29475" y="8600"/>
                  </a:lnTo>
                  <a:lnTo>
                    <a:pt x="29475" y="0"/>
                  </a:lnTo>
                  <a:lnTo>
                    <a:pt x="20887" y="0"/>
                  </a:lnTo>
                  <a:lnTo>
                    <a:pt x="23965" y="3067"/>
                  </a:lnTo>
                  <a:lnTo>
                    <a:pt x="20834" y="6127"/>
                  </a:lnTo>
                  <a:lnTo>
                    <a:pt x="17065" y="6127"/>
                  </a:lnTo>
                  <a:lnTo>
                    <a:pt x="17065" y="10609"/>
                  </a:lnTo>
                  <a:lnTo>
                    <a:pt x="14736" y="12696"/>
                  </a:lnTo>
                  <a:lnTo>
                    <a:pt x="12411" y="10609"/>
                  </a:lnTo>
                  <a:lnTo>
                    <a:pt x="12411" y="6127"/>
                  </a:lnTo>
                  <a:lnTo>
                    <a:pt x="8630" y="6127"/>
                  </a:lnTo>
                  <a:lnTo>
                    <a:pt x="5499" y="3067"/>
                  </a:lnTo>
                  <a:lnTo>
                    <a:pt x="858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1218450" y="1072200"/>
              <a:ext cx="757100" cy="757125"/>
            </a:xfrm>
            <a:custGeom>
              <a:avLst/>
              <a:gdLst/>
              <a:ahLst/>
              <a:cxnLst/>
              <a:rect l="l" t="t" r="r" b="b"/>
              <a:pathLst>
                <a:path w="30284" h="30285" extrusionOk="0">
                  <a:moveTo>
                    <a:pt x="29481" y="804"/>
                  </a:moveTo>
                  <a:lnTo>
                    <a:pt x="29481" y="8025"/>
                  </a:lnTo>
                  <a:lnTo>
                    <a:pt x="26818" y="5344"/>
                  </a:lnTo>
                  <a:lnTo>
                    <a:pt x="23359" y="8880"/>
                  </a:lnTo>
                  <a:lnTo>
                    <a:pt x="23359" y="12418"/>
                  </a:lnTo>
                  <a:lnTo>
                    <a:pt x="19098" y="12418"/>
                  </a:lnTo>
                  <a:lnTo>
                    <a:pt x="16649" y="15140"/>
                  </a:lnTo>
                  <a:lnTo>
                    <a:pt x="19098" y="17867"/>
                  </a:lnTo>
                  <a:lnTo>
                    <a:pt x="23359" y="17867"/>
                  </a:lnTo>
                  <a:lnTo>
                    <a:pt x="23359" y="21410"/>
                  </a:lnTo>
                  <a:lnTo>
                    <a:pt x="26818" y="24952"/>
                  </a:lnTo>
                  <a:lnTo>
                    <a:pt x="29481" y="22272"/>
                  </a:lnTo>
                  <a:lnTo>
                    <a:pt x="29481" y="29481"/>
                  </a:lnTo>
                  <a:lnTo>
                    <a:pt x="22265" y="29481"/>
                  </a:lnTo>
                  <a:lnTo>
                    <a:pt x="24940" y="26825"/>
                  </a:lnTo>
                  <a:lnTo>
                    <a:pt x="21403" y="23366"/>
                  </a:lnTo>
                  <a:lnTo>
                    <a:pt x="17867" y="23366"/>
                  </a:lnTo>
                  <a:lnTo>
                    <a:pt x="17867" y="19098"/>
                  </a:lnTo>
                  <a:lnTo>
                    <a:pt x="15140" y="16649"/>
                  </a:lnTo>
                  <a:lnTo>
                    <a:pt x="12417" y="19098"/>
                  </a:lnTo>
                  <a:lnTo>
                    <a:pt x="12417" y="23366"/>
                  </a:lnTo>
                  <a:lnTo>
                    <a:pt x="8875" y="23366"/>
                  </a:lnTo>
                  <a:lnTo>
                    <a:pt x="5333" y="26825"/>
                  </a:lnTo>
                  <a:lnTo>
                    <a:pt x="8007" y="29481"/>
                  </a:lnTo>
                  <a:lnTo>
                    <a:pt x="804" y="29481"/>
                  </a:lnTo>
                  <a:lnTo>
                    <a:pt x="804" y="22278"/>
                  </a:lnTo>
                  <a:lnTo>
                    <a:pt x="3460" y="24952"/>
                  </a:lnTo>
                  <a:lnTo>
                    <a:pt x="6919" y="21410"/>
                  </a:lnTo>
                  <a:lnTo>
                    <a:pt x="6919" y="17867"/>
                  </a:lnTo>
                  <a:lnTo>
                    <a:pt x="11187" y="17867"/>
                  </a:lnTo>
                  <a:lnTo>
                    <a:pt x="13635" y="15140"/>
                  </a:lnTo>
                  <a:lnTo>
                    <a:pt x="11187" y="12418"/>
                  </a:lnTo>
                  <a:lnTo>
                    <a:pt x="6919" y="12418"/>
                  </a:lnTo>
                  <a:lnTo>
                    <a:pt x="6919" y="8880"/>
                  </a:lnTo>
                  <a:lnTo>
                    <a:pt x="3460" y="5344"/>
                  </a:lnTo>
                  <a:lnTo>
                    <a:pt x="804" y="8013"/>
                  </a:lnTo>
                  <a:lnTo>
                    <a:pt x="804" y="804"/>
                  </a:lnTo>
                  <a:lnTo>
                    <a:pt x="8019" y="804"/>
                  </a:lnTo>
                  <a:lnTo>
                    <a:pt x="5333" y="3467"/>
                  </a:lnTo>
                  <a:lnTo>
                    <a:pt x="8875" y="6926"/>
                  </a:lnTo>
                  <a:lnTo>
                    <a:pt x="12417" y="6926"/>
                  </a:lnTo>
                  <a:lnTo>
                    <a:pt x="12417" y="11187"/>
                  </a:lnTo>
                  <a:lnTo>
                    <a:pt x="15140" y="13636"/>
                  </a:lnTo>
                  <a:lnTo>
                    <a:pt x="17867" y="11187"/>
                  </a:lnTo>
                  <a:lnTo>
                    <a:pt x="17867" y="6926"/>
                  </a:lnTo>
                  <a:lnTo>
                    <a:pt x="21403" y="6926"/>
                  </a:lnTo>
                  <a:lnTo>
                    <a:pt x="24940" y="3467"/>
                  </a:lnTo>
                  <a:lnTo>
                    <a:pt x="22259" y="804"/>
                  </a:lnTo>
                  <a:close/>
                  <a:moveTo>
                    <a:pt x="1" y="1"/>
                  </a:moveTo>
                  <a:lnTo>
                    <a:pt x="1" y="9957"/>
                  </a:lnTo>
                  <a:lnTo>
                    <a:pt x="3454" y="6485"/>
                  </a:lnTo>
                  <a:lnTo>
                    <a:pt x="6117" y="9208"/>
                  </a:lnTo>
                  <a:lnTo>
                    <a:pt x="6117" y="13214"/>
                  </a:lnTo>
                  <a:lnTo>
                    <a:pt x="10830" y="13214"/>
                  </a:lnTo>
                  <a:lnTo>
                    <a:pt x="12559" y="15140"/>
                  </a:lnTo>
                  <a:lnTo>
                    <a:pt x="10830" y="17065"/>
                  </a:lnTo>
                  <a:lnTo>
                    <a:pt x="6117" y="17065"/>
                  </a:lnTo>
                  <a:lnTo>
                    <a:pt x="6117" y="21084"/>
                  </a:lnTo>
                  <a:lnTo>
                    <a:pt x="3454" y="23811"/>
                  </a:lnTo>
                  <a:lnTo>
                    <a:pt x="1" y="20328"/>
                  </a:lnTo>
                  <a:lnTo>
                    <a:pt x="1" y="30285"/>
                  </a:lnTo>
                  <a:lnTo>
                    <a:pt x="9950" y="30285"/>
                  </a:lnTo>
                  <a:lnTo>
                    <a:pt x="6474" y="26831"/>
                  </a:lnTo>
                  <a:lnTo>
                    <a:pt x="9201" y="24168"/>
                  </a:lnTo>
                  <a:lnTo>
                    <a:pt x="13220" y="24168"/>
                  </a:lnTo>
                  <a:lnTo>
                    <a:pt x="13220" y="19455"/>
                  </a:lnTo>
                  <a:lnTo>
                    <a:pt x="15140" y="17724"/>
                  </a:lnTo>
                  <a:lnTo>
                    <a:pt x="17065" y="19455"/>
                  </a:lnTo>
                  <a:lnTo>
                    <a:pt x="17065" y="24168"/>
                  </a:lnTo>
                  <a:lnTo>
                    <a:pt x="21077" y="24168"/>
                  </a:lnTo>
                  <a:lnTo>
                    <a:pt x="23798" y="26831"/>
                  </a:lnTo>
                  <a:lnTo>
                    <a:pt x="20322" y="30285"/>
                  </a:lnTo>
                  <a:lnTo>
                    <a:pt x="30283" y="30285"/>
                  </a:lnTo>
                  <a:lnTo>
                    <a:pt x="30283" y="20328"/>
                  </a:lnTo>
                  <a:lnTo>
                    <a:pt x="26824" y="23811"/>
                  </a:lnTo>
                  <a:lnTo>
                    <a:pt x="24155" y="21084"/>
                  </a:lnTo>
                  <a:lnTo>
                    <a:pt x="24155" y="17065"/>
                  </a:lnTo>
                  <a:lnTo>
                    <a:pt x="19455" y="17065"/>
                  </a:lnTo>
                  <a:lnTo>
                    <a:pt x="17724" y="15140"/>
                  </a:lnTo>
                  <a:lnTo>
                    <a:pt x="19455" y="13214"/>
                  </a:lnTo>
                  <a:lnTo>
                    <a:pt x="24155" y="13214"/>
                  </a:lnTo>
                  <a:lnTo>
                    <a:pt x="24155" y="9208"/>
                  </a:lnTo>
                  <a:lnTo>
                    <a:pt x="26824" y="6485"/>
                  </a:lnTo>
                  <a:lnTo>
                    <a:pt x="30283" y="9969"/>
                  </a:lnTo>
                  <a:lnTo>
                    <a:pt x="30283" y="1"/>
                  </a:lnTo>
                  <a:lnTo>
                    <a:pt x="20316" y="1"/>
                  </a:lnTo>
                  <a:lnTo>
                    <a:pt x="23798" y="3460"/>
                  </a:lnTo>
                  <a:lnTo>
                    <a:pt x="21077" y="6129"/>
                  </a:lnTo>
                  <a:lnTo>
                    <a:pt x="17065" y="6129"/>
                  </a:lnTo>
                  <a:lnTo>
                    <a:pt x="17065" y="10830"/>
                  </a:lnTo>
                  <a:lnTo>
                    <a:pt x="15140" y="12554"/>
                  </a:lnTo>
                  <a:lnTo>
                    <a:pt x="13220" y="10830"/>
                  </a:lnTo>
                  <a:lnTo>
                    <a:pt x="13220" y="6129"/>
                  </a:lnTo>
                  <a:lnTo>
                    <a:pt x="9201" y="6129"/>
                  </a:lnTo>
                  <a:lnTo>
                    <a:pt x="6474" y="3460"/>
                  </a:lnTo>
                  <a:lnTo>
                    <a:pt x="99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1443125" y="929550"/>
              <a:ext cx="307600" cy="305825"/>
            </a:xfrm>
            <a:custGeom>
              <a:avLst/>
              <a:gdLst/>
              <a:ahLst/>
              <a:cxnLst/>
              <a:rect l="l" t="t" r="r" b="b"/>
              <a:pathLst>
                <a:path w="12304" h="12233" extrusionOk="0">
                  <a:moveTo>
                    <a:pt x="6153" y="1"/>
                  </a:moveTo>
                  <a:lnTo>
                    <a:pt x="0" y="6106"/>
                  </a:lnTo>
                  <a:lnTo>
                    <a:pt x="3828" y="6106"/>
                  </a:lnTo>
                  <a:lnTo>
                    <a:pt x="3828" y="12233"/>
                  </a:lnTo>
                  <a:lnTo>
                    <a:pt x="8482" y="12233"/>
                  </a:lnTo>
                  <a:lnTo>
                    <a:pt x="8482" y="6106"/>
                  </a:lnTo>
                  <a:lnTo>
                    <a:pt x="12304" y="6106"/>
                  </a:lnTo>
                  <a:lnTo>
                    <a:pt x="61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1418900" y="915475"/>
              <a:ext cx="356050" cy="329900"/>
            </a:xfrm>
            <a:custGeom>
              <a:avLst/>
              <a:gdLst/>
              <a:ahLst/>
              <a:cxnLst/>
              <a:rect l="l" t="t" r="r" b="b"/>
              <a:pathLst>
                <a:path w="14242" h="13196" extrusionOk="0">
                  <a:moveTo>
                    <a:pt x="7122" y="1129"/>
                  </a:moveTo>
                  <a:lnTo>
                    <a:pt x="12298" y="6270"/>
                  </a:lnTo>
                  <a:lnTo>
                    <a:pt x="9047" y="6270"/>
                  </a:lnTo>
                  <a:lnTo>
                    <a:pt x="9047" y="12398"/>
                  </a:lnTo>
                  <a:lnTo>
                    <a:pt x="5202" y="12398"/>
                  </a:lnTo>
                  <a:lnTo>
                    <a:pt x="5202" y="6270"/>
                  </a:lnTo>
                  <a:lnTo>
                    <a:pt x="1944" y="6270"/>
                  </a:lnTo>
                  <a:lnTo>
                    <a:pt x="7122" y="1129"/>
                  </a:lnTo>
                  <a:close/>
                  <a:moveTo>
                    <a:pt x="7122" y="0"/>
                  </a:moveTo>
                  <a:lnTo>
                    <a:pt x="1" y="7073"/>
                  </a:lnTo>
                  <a:lnTo>
                    <a:pt x="4399" y="7073"/>
                  </a:lnTo>
                  <a:lnTo>
                    <a:pt x="4399" y="13195"/>
                  </a:lnTo>
                  <a:lnTo>
                    <a:pt x="9849" y="13195"/>
                  </a:lnTo>
                  <a:lnTo>
                    <a:pt x="9849" y="7073"/>
                  </a:lnTo>
                  <a:lnTo>
                    <a:pt x="14241" y="7073"/>
                  </a:lnTo>
                  <a:lnTo>
                    <a:pt x="71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655175" y="1082200"/>
              <a:ext cx="172500" cy="153175"/>
            </a:xfrm>
            <a:custGeom>
              <a:avLst/>
              <a:gdLst/>
              <a:ahLst/>
              <a:cxnLst/>
              <a:rect l="l" t="t" r="r" b="b"/>
              <a:pathLst>
                <a:path w="6900" h="6127" extrusionOk="0">
                  <a:moveTo>
                    <a:pt x="0" y="0"/>
                  </a:moveTo>
                  <a:lnTo>
                    <a:pt x="0" y="6127"/>
                  </a:lnTo>
                  <a:lnTo>
                    <a:pt x="3769" y="6127"/>
                  </a:lnTo>
                  <a:lnTo>
                    <a:pt x="6900" y="3067"/>
                  </a:lnTo>
                  <a:lnTo>
                    <a:pt x="38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645075" y="1072200"/>
              <a:ext cx="196875" cy="173175"/>
            </a:xfrm>
            <a:custGeom>
              <a:avLst/>
              <a:gdLst/>
              <a:ahLst/>
              <a:cxnLst/>
              <a:rect l="l" t="t" r="r" b="b"/>
              <a:pathLst>
                <a:path w="7875" h="6927" extrusionOk="0">
                  <a:moveTo>
                    <a:pt x="4059" y="804"/>
                  </a:moveTo>
                  <a:lnTo>
                    <a:pt x="6733" y="3460"/>
                  </a:lnTo>
                  <a:lnTo>
                    <a:pt x="4012" y="6129"/>
                  </a:lnTo>
                  <a:lnTo>
                    <a:pt x="802" y="6129"/>
                  </a:lnTo>
                  <a:lnTo>
                    <a:pt x="802" y="804"/>
                  </a:lnTo>
                  <a:close/>
                  <a:moveTo>
                    <a:pt x="0" y="1"/>
                  </a:moveTo>
                  <a:lnTo>
                    <a:pt x="0" y="6926"/>
                  </a:lnTo>
                  <a:lnTo>
                    <a:pt x="4338" y="6926"/>
                  </a:lnTo>
                  <a:lnTo>
                    <a:pt x="7875" y="3467"/>
                  </a:lnTo>
                  <a:lnTo>
                    <a:pt x="438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366025" y="1082200"/>
              <a:ext cx="172800" cy="153175"/>
            </a:xfrm>
            <a:custGeom>
              <a:avLst/>
              <a:gdLst/>
              <a:ahLst/>
              <a:cxnLst/>
              <a:rect l="l" t="t" r="r" b="b"/>
              <a:pathLst>
                <a:path w="6912" h="6127" extrusionOk="0">
                  <a:moveTo>
                    <a:pt x="3084" y="0"/>
                  </a:moveTo>
                  <a:lnTo>
                    <a:pt x="0" y="3067"/>
                  </a:lnTo>
                  <a:lnTo>
                    <a:pt x="3131" y="6127"/>
                  </a:lnTo>
                  <a:lnTo>
                    <a:pt x="6912" y="6127"/>
                  </a:lnTo>
                  <a:lnTo>
                    <a:pt x="69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351750" y="1072200"/>
              <a:ext cx="197200" cy="173175"/>
            </a:xfrm>
            <a:custGeom>
              <a:avLst/>
              <a:gdLst/>
              <a:ahLst/>
              <a:cxnLst/>
              <a:rect l="l" t="t" r="r" b="b"/>
              <a:pathLst>
                <a:path w="7888" h="6927" extrusionOk="0">
                  <a:moveTo>
                    <a:pt x="7085" y="804"/>
                  </a:moveTo>
                  <a:lnTo>
                    <a:pt x="7085" y="6129"/>
                  </a:lnTo>
                  <a:lnTo>
                    <a:pt x="3869" y="6129"/>
                  </a:lnTo>
                  <a:lnTo>
                    <a:pt x="1142" y="3460"/>
                  </a:lnTo>
                  <a:lnTo>
                    <a:pt x="3822" y="804"/>
                  </a:lnTo>
                  <a:close/>
                  <a:moveTo>
                    <a:pt x="3496" y="1"/>
                  </a:moveTo>
                  <a:lnTo>
                    <a:pt x="1" y="3467"/>
                  </a:lnTo>
                  <a:lnTo>
                    <a:pt x="3543" y="6926"/>
                  </a:lnTo>
                  <a:lnTo>
                    <a:pt x="7888" y="6926"/>
                  </a:lnTo>
                  <a:lnTo>
                    <a:pt x="788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812375" y="1297200"/>
              <a:ext cx="305825" cy="307450"/>
            </a:xfrm>
            <a:custGeom>
              <a:avLst/>
              <a:gdLst/>
              <a:ahLst/>
              <a:cxnLst/>
              <a:rect l="l" t="t" r="r" b="b"/>
              <a:pathLst>
                <a:path w="12233" h="12298" extrusionOk="0">
                  <a:moveTo>
                    <a:pt x="6122" y="0"/>
                  </a:moveTo>
                  <a:lnTo>
                    <a:pt x="6122" y="3816"/>
                  </a:lnTo>
                  <a:lnTo>
                    <a:pt x="0" y="3816"/>
                  </a:lnTo>
                  <a:lnTo>
                    <a:pt x="0" y="8469"/>
                  </a:lnTo>
                  <a:lnTo>
                    <a:pt x="6122" y="8469"/>
                  </a:lnTo>
                  <a:lnTo>
                    <a:pt x="6122" y="12298"/>
                  </a:lnTo>
                  <a:lnTo>
                    <a:pt x="12232" y="6151"/>
                  </a:lnTo>
                  <a:lnTo>
                    <a:pt x="61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802425" y="1272800"/>
              <a:ext cx="329875" cy="356225"/>
            </a:xfrm>
            <a:custGeom>
              <a:avLst/>
              <a:gdLst/>
              <a:ahLst/>
              <a:cxnLst/>
              <a:rect l="l" t="t" r="r" b="b"/>
              <a:pathLst>
                <a:path w="13195" h="14249" extrusionOk="0">
                  <a:moveTo>
                    <a:pt x="6924" y="1945"/>
                  </a:moveTo>
                  <a:lnTo>
                    <a:pt x="12065" y="7127"/>
                  </a:lnTo>
                  <a:lnTo>
                    <a:pt x="6924" y="12304"/>
                  </a:lnTo>
                  <a:lnTo>
                    <a:pt x="6924" y="9041"/>
                  </a:lnTo>
                  <a:lnTo>
                    <a:pt x="796" y="9041"/>
                  </a:lnTo>
                  <a:lnTo>
                    <a:pt x="796" y="5190"/>
                  </a:lnTo>
                  <a:lnTo>
                    <a:pt x="6924" y="5190"/>
                  </a:lnTo>
                  <a:lnTo>
                    <a:pt x="6924" y="1945"/>
                  </a:lnTo>
                  <a:close/>
                  <a:moveTo>
                    <a:pt x="6122" y="1"/>
                  </a:moveTo>
                  <a:lnTo>
                    <a:pt x="6122" y="4394"/>
                  </a:lnTo>
                  <a:lnTo>
                    <a:pt x="0" y="4394"/>
                  </a:lnTo>
                  <a:lnTo>
                    <a:pt x="0" y="9843"/>
                  </a:lnTo>
                  <a:lnTo>
                    <a:pt x="6122" y="9843"/>
                  </a:lnTo>
                  <a:lnTo>
                    <a:pt x="6122" y="14248"/>
                  </a:lnTo>
                  <a:lnTo>
                    <a:pt x="13195" y="7127"/>
                  </a:lnTo>
                  <a:lnTo>
                    <a:pt x="61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812375" y="1508925"/>
              <a:ext cx="153075" cy="172825"/>
            </a:xfrm>
            <a:custGeom>
              <a:avLst/>
              <a:gdLst/>
              <a:ahLst/>
              <a:cxnLst/>
              <a:rect l="l" t="t" r="r" b="b"/>
              <a:pathLst>
                <a:path w="6123" h="6913" extrusionOk="0">
                  <a:moveTo>
                    <a:pt x="0" y="0"/>
                  </a:moveTo>
                  <a:lnTo>
                    <a:pt x="0" y="3780"/>
                  </a:lnTo>
                  <a:lnTo>
                    <a:pt x="3061" y="6913"/>
                  </a:lnTo>
                  <a:lnTo>
                    <a:pt x="6122" y="3829"/>
                  </a:lnTo>
                  <a:lnTo>
                    <a:pt x="61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1802425" y="1498825"/>
              <a:ext cx="173125" cy="197200"/>
            </a:xfrm>
            <a:custGeom>
              <a:avLst/>
              <a:gdLst/>
              <a:ahLst/>
              <a:cxnLst/>
              <a:rect l="l" t="t" r="r" b="b"/>
              <a:pathLst>
                <a:path w="6925" h="7888" extrusionOk="0">
                  <a:moveTo>
                    <a:pt x="6122" y="802"/>
                  </a:moveTo>
                  <a:lnTo>
                    <a:pt x="6122" y="4066"/>
                  </a:lnTo>
                  <a:lnTo>
                    <a:pt x="3465" y="6746"/>
                  </a:lnTo>
                  <a:lnTo>
                    <a:pt x="796" y="4019"/>
                  </a:lnTo>
                  <a:lnTo>
                    <a:pt x="796" y="802"/>
                  </a:lnTo>
                  <a:close/>
                  <a:moveTo>
                    <a:pt x="0" y="0"/>
                  </a:moveTo>
                  <a:lnTo>
                    <a:pt x="0" y="4345"/>
                  </a:lnTo>
                  <a:lnTo>
                    <a:pt x="3459" y="7887"/>
                  </a:lnTo>
                  <a:lnTo>
                    <a:pt x="6924" y="4398"/>
                  </a:lnTo>
                  <a:lnTo>
                    <a:pt x="692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812375" y="1220050"/>
              <a:ext cx="153075" cy="172575"/>
            </a:xfrm>
            <a:custGeom>
              <a:avLst/>
              <a:gdLst/>
              <a:ahLst/>
              <a:cxnLst/>
              <a:rect l="l" t="t" r="r" b="b"/>
              <a:pathLst>
                <a:path w="6123" h="6903" extrusionOk="0">
                  <a:moveTo>
                    <a:pt x="3061" y="1"/>
                  </a:moveTo>
                  <a:lnTo>
                    <a:pt x="0" y="3133"/>
                  </a:lnTo>
                  <a:lnTo>
                    <a:pt x="0" y="6902"/>
                  </a:lnTo>
                  <a:lnTo>
                    <a:pt x="6122" y="6902"/>
                  </a:lnTo>
                  <a:lnTo>
                    <a:pt x="6122" y="3086"/>
                  </a:lnTo>
                  <a:lnTo>
                    <a:pt x="30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802425" y="1205800"/>
              <a:ext cx="173125" cy="196750"/>
            </a:xfrm>
            <a:custGeom>
              <a:avLst/>
              <a:gdLst/>
              <a:ahLst/>
              <a:cxnLst/>
              <a:rect l="l" t="t" r="r" b="b"/>
              <a:pathLst>
                <a:path w="6925" h="7870" extrusionOk="0">
                  <a:moveTo>
                    <a:pt x="3465" y="1141"/>
                  </a:moveTo>
                  <a:lnTo>
                    <a:pt x="6122" y="3816"/>
                  </a:lnTo>
                  <a:lnTo>
                    <a:pt x="6122" y="7074"/>
                  </a:lnTo>
                  <a:lnTo>
                    <a:pt x="796" y="7074"/>
                  </a:lnTo>
                  <a:lnTo>
                    <a:pt x="796" y="3864"/>
                  </a:lnTo>
                  <a:lnTo>
                    <a:pt x="3465" y="1141"/>
                  </a:lnTo>
                  <a:close/>
                  <a:moveTo>
                    <a:pt x="3459" y="0"/>
                  </a:moveTo>
                  <a:lnTo>
                    <a:pt x="0" y="3536"/>
                  </a:lnTo>
                  <a:lnTo>
                    <a:pt x="0" y="7870"/>
                  </a:lnTo>
                  <a:lnTo>
                    <a:pt x="6924" y="7870"/>
                  </a:lnTo>
                  <a:lnTo>
                    <a:pt x="6924" y="3489"/>
                  </a:lnTo>
                  <a:lnTo>
                    <a:pt x="3459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075650" y="1296875"/>
              <a:ext cx="305825" cy="307925"/>
            </a:xfrm>
            <a:custGeom>
              <a:avLst/>
              <a:gdLst/>
              <a:ahLst/>
              <a:cxnLst/>
              <a:rect l="l" t="t" r="r" b="b"/>
              <a:pathLst>
                <a:path w="12233" h="12317" extrusionOk="0">
                  <a:moveTo>
                    <a:pt x="6116" y="0"/>
                  </a:moveTo>
                  <a:lnTo>
                    <a:pt x="1" y="6153"/>
                  </a:lnTo>
                  <a:lnTo>
                    <a:pt x="6116" y="12317"/>
                  </a:lnTo>
                  <a:lnTo>
                    <a:pt x="6116" y="8482"/>
                  </a:lnTo>
                  <a:lnTo>
                    <a:pt x="12233" y="8482"/>
                  </a:lnTo>
                  <a:lnTo>
                    <a:pt x="12233" y="3829"/>
                  </a:lnTo>
                  <a:lnTo>
                    <a:pt x="6116" y="3829"/>
                  </a:lnTo>
                  <a:lnTo>
                    <a:pt x="61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1061550" y="1272525"/>
              <a:ext cx="329875" cy="356625"/>
            </a:xfrm>
            <a:custGeom>
              <a:avLst/>
              <a:gdLst/>
              <a:ahLst/>
              <a:cxnLst/>
              <a:rect l="l" t="t" r="r" b="b"/>
              <a:pathLst>
                <a:path w="13195" h="14265" extrusionOk="0">
                  <a:moveTo>
                    <a:pt x="6277" y="1944"/>
                  </a:moveTo>
                  <a:lnTo>
                    <a:pt x="6277" y="5201"/>
                  </a:lnTo>
                  <a:lnTo>
                    <a:pt x="12393" y="5201"/>
                  </a:lnTo>
                  <a:lnTo>
                    <a:pt x="12393" y="9052"/>
                  </a:lnTo>
                  <a:lnTo>
                    <a:pt x="6277" y="9052"/>
                  </a:lnTo>
                  <a:lnTo>
                    <a:pt x="6277" y="12315"/>
                  </a:lnTo>
                  <a:lnTo>
                    <a:pt x="1130" y="7127"/>
                  </a:lnTo>
                  <a:lnTo>
                    <a:pt x="6277" y="1944"/>
                  </a:lnTo>
                  <a:close/>
                  <a:moveTo>
                    <a:pt x="7080" y="0"/>
                  </a:moveTo>
                  <a:lnTo>
                    <a:pt x="0" y="7127"/>
                  </a:lnTo>
                  <a:lnTo>
                    <a:pt x="7080" y="14265"/>
                  </a:lnTo>
                  <a:lnTo>
                    <a:pt x="7080" y="9854"/>
                  </a:lnTo>
                  <a:lnTo>
                    <a:pt x="13195" y="9854"/>
                  </a:lnTo>
                  <a:lnTo>
                    <a:pt x="13195" y="4405"/>
                  </a:lnTo>
                  <a:lnTo>
                    <a:pt x="7080" y="4405"/>
                  </a:lnTo>
                  <a:lnTo>
                    <a:pt x="708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1228550" y="1508925"/>
              <a:ext cx="152925" cy="172825"/>
            </a:xfrm>
            <a:custGeom>
              <a:avLst/>
              <a:gdLst/>
              <a:ahLst/>
              <a:cxnLst/>
              <a:rect l="l" t="t" r="r" b="b"/>
              <a:pathLst>
                <a:path w="6117" h="6913" extrusionOk="0">
                  <a:moveTo>
                    <a:pt x="0" y="0"/>
                  </a:moveTo>
                  <a:lnTo>
                    <a:pt x="0" y="3835"/>
                  </a:lnTo>
                  <a:lnTo>
                    <a:pt x="3050" y="6913"/>
                  </a:lnTo>
                  <a:lnTo>
                    <a:pt x="6117" y="3780"/>
                  </a:lnTo>
                  <a:lnTo>
                    <a:pt x="61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1218450" y="1498825"/>
              <a:ext cx="172975" cy="197200"/>
            </a:xfrm>
            <a:custGeom>
              <a:avLst/>
              <a:gdLst/>
              <a:ahLst/>
              <a:cxnLst/>
              <a:rect l="l" t="t" r="r" b="b"/>
              <a:pathLst>
                <a:path w="6919" h="7888" extrusionOk="0">
                  <a:moveTo>
                    <a:pt x="6117" y="802"/>
                  </a:moveTo>
                  <a:lnTo>
                    <a:pt x="6117" y="4019"/>
                  </a:lnTo>
                  <a:lnTo>
                    <a:pt x="3454" y="6746"/>
                  </a:lnTo>
                  <a:lnTo>
                    <a:pt x="804" y="4072"/>
                  </a:lnTo>
                  <a:lnTo>
                    <a:pt x="804" y="802"/>
                  </a:lnTo>
                  <a:close/>
                  <a:moveTo>
                    <a:pt x="1" y="0"/>
                  </a:moveTo>
                  <a:lnTo>
                    <a:pt x="1" y="4404"/>
                  </a:lnTo>
                  <a:lnTo>
                    <a:pt x="3460" y="7887"/>
                  </a:lnTo>
                  <a:lnTo>
                    <a:pt x="6919" y="4345"/>
                  </a:lnTo>
                  <a:lnTo>
                    <a:pt x="6919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1228550" y="1220050"/>
              <a:ext cx="152925" cy="172575"/>
            </a:xfrm>
            <a:custGeom>
              <a:avLst/>
              <a:gdLst/>
              <a:ahLst/>
              <a:cxnLst/>
              <a:rect l="l" t="t" r="r" b="b"/>
              <a:pathLst>
                <a:path w="6117" h="6903" extrusionOk="0">
                  <a:moveTo>
                    <a:pt x="3050" y="1"/>
                  </a:moveTo>
                  <a:lnTo>
                    <a:pt x="0" y="3073"/>
                  </a:lnTo>
                  <a:lnTo>
                    <a:pt x="0" y="6902"/>
                  </a:lnTo>
                  <a:lnTo>
                    <a:pt x="6117" y="6902"/>
                  </a:lnTo>
                  <a:lnTo>
                    <a:pt x="6117" y="3133"/>
                  </a:lnTo>
                  <a:lnTo>
                    <a:pt x="30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1218450" y="1205800"/>
              <a:ext cx="172975" cy="196750"/>
            </a:xfrm>
            <a:custGeom>
              <a:avLst/>
              <a:gdLst/>
              <a:ahLst/>
              <a:cxnLst/>
              <a:rect l="l" t="t" r="r" b="b"/>
              <a:pathLst>
                <a:path w="6919" h="7870" extrusionOk="0">
                  <a:moveTo>
                    <a:pt x="3454" y="1141"/>
                  </a:moveTo>
                  <a:lnTo>
                    <a:pt x="6117" y="3864"/>
                  </a:lnTo>
                  <a:lnTo>
                    <a:pt x="6117" y="7074"/>
                  </a:lnTo>
                  <a:lnTo>
                    <a:pt x="804" y="7074"/>
                  </a:lnTo>
                  <a:lnTo>
                    <a:pt x="804" y="3810"/>
                  </a:lnTo>
                  <a:lnTo>
                    <a:pt x="3454" y="1141"/>
                  </a:lnTo>
                  <a:close/>
                  <a:moveTo>
                    <a:pt x="3460" y="0"/>
                  </a:moveTo>
                  <a:lnTo>
                    <a:pt x="1" y="3478"/>
                  </a:lnTo>
                  <a:lnTo>
                    <a:pt x="1" y="7870"/>
                  </a:lnTo>
                  <a:lnTo>
                    <a:pt x="6919" y="7870"/>
                  </a:lnTo>
                  <a:lnTo>
                    <a:pt x="6919" y="3536"/>
                  </a:lnTo>
                  <a:lnTo>
                    <a:pt x="34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1442825" y="1666300"/>
              <a:ext cx="308050" cy="305825"/>
            </a:xfrm>
            <a:custGeom>
              <a:avLst/>
              <a:gdLst/>
              <a:ahLst/>
              <a:cxnLst/>
              <a:rect l="l" t="t" r="r" b="b"/>
              <a:pathLst>
                <a:path w="12322" h="12233" extrusionOk="0">
                  <a:moveTo>
                    <a:pt x="3840" y="0"/>
                  </a:moveTo>
                  <a:lnTo>
                    <a:pt x="3840" y="6115"/>
                  </a:lnTo>
                  <a:lnTo>
                    <a:pt x="1" y="6115"/>
                  </a:lnTo>
                  <a:lnTo>
                    <a:pt x="6158" y="12232"/>
                  </a:lnTo>
                  <a:lnTo>
                    <a:pt x="12321" y="6115"/>
                  </a:lnTo>
                  <a:lnTo>
                    <a:pt x="8494" y="6115"/>
                  </a:lnTo>
                  <a:lnTo>
                    <a:pt x="84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1418625" y="1656350"/>
              <a:ext cx="356450" cy="329900"/>
            </a:xfrm>
            <a:custGeom>
              <a:avLst/>
              <a:gdLst/>
              <a:ahLst/>
              <a:cxnLst/>
              <a:rect l="l" t="t" r="r" b="b"/>
              <a:pathLst>
                <a:path w="14258" h="13196" extrusionOk="0">
                  <a:moveTo>
                    <a:pt x="9058" y="802"/>
                  </a:moveTo>
                  <a:lnTo>
                    <a:pt x="9058" y="6919"/>
                  </a:lnTo>
                  <a:lnTo>
                    <a:pt x="12315" y="6919"/>
                  </a:lnTo>
                  <a:lnTo>
                    <a:pt x="7126" y="12065"/>
                  </a:lnTo>
                  <a:lnTo>
                    <a:pt x="1943" y="6919"/>
                  </a:lnTo>
                  <a:lnTo>
                    <a:pt x="5213" y="6919"/>
                  </a:lnTo>
                  <a:lnTo>
                    <a:pt x="5213" y="802"/>
                  </a:lnTo>
                  <a:close/>
                  <a:moveTo>
                    <a:pt x="4410" y="0"/>
                  </a:moveTo>
                  <a:lnTo>
                    <a:pt x="4410" y="6115"/>
                  </a:lnTo>
                  <a:lnTo>
                    <a:pt x="0" y="6115"/>
                  </a:lnTo>
                  <a:lnTo>
                    <a:pt x="7126" y="13195"/>
                  </a:lnTo>
                  <a:lnTo>
                    <a:pt x="14258" y="6115"/>
                  </a:lnTo>
                  <a:lnTo>
                    <a:pt x="9860" y="6115"/>
                  </a:lnTo>
                  <a:lnTo>
                    <a:pt x="98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1366025" y="1666300"/>
              <a:ext cx="172800" cy="152900"/>
            </a:xfrm>
            <a:custGeom>
              <a:avLst/>
              <a:gdLst/>
              <a:ahLst/>
              <a:cxnLst/>
              <a:rect l="l" t="t" r="r" b="b"/>
              <a:pathLst>
                <a:path w="6912" h="6116" extrusionOk="0">
                  <a:moveTo>
                    <a:pt x="3131" y="0"/>
                  </a:moveTo>
                  <a:lnTo>
                    <a:pt x="0" y="3067"/>
                  </a:lnTo>
                  <a:lnTo>
                    <a:pt x="3073" y="6115"/>
                  </a:lnTo>
                  <a:lnTo>
                    <a:pt x="6912" y="6115"/>
                  </a:lnTo>
                  <a:lnTo>
                    <a:pt x="69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1351750" y="1656350"/>
              <a:ext cx="197200" cy="172975"/>
            </a:xfrm>
            <a:custGeom>
              <a:avLst/>
              <a:gdLst/>
              <a:ahLst/>
              <a:cxnLst/>
              <a:rect l="l" t="t" r="r" b="b"/>
              <a:pathLst>
                <a:path w="7888" h="6919" extrusionOk="0">
                  <a:moveTo>
                    <a:pt x="7085" y="802"/>
                  </a:moveTo>
                  <a:lnTo>
                    <a:pt x="7085" y="6115"/>
                  </a:lnTo>
                  <a:lnTo>
                    <a:pt x="3809" y="6115"/>
                  </a:lnTo>
                  <a:lnTo>
                    <a:pt x="1142" y="3465"/>
                  </a:lnTo>
                  <a:lnTo>
                    <a:pt x="3869" y="802"/>
                  </a:lnTo>
                  <a:close/>
                  <a:moveTo>
                    <a:pt x="3543" y="0"/>
                  </a:moveTo>
                  <a:lnTo>
                    <a:pt x="1" y="3459"/>
                  </a:lnTo>
                  <a:lnTo>
                    <a:pt x="3477" y="6919"/>
                  </a:lnTo>
                  <a:lnTo>
                    <a:pt x="7888" y="6919"/>
                  </a:lnTo>
                  <a:lnTo>
                    <a:pt x="788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1655175" y="1666300"/>
              <a:ext cx="172500" cy="152900"/>
            </a:xfrm>
            <a:custGeom>
              <a:avLst/>
              <a:gdLst/>
              <a:ahLst/>
              <a:cxnLst/>
              <a:rect l="l" t="t" r="r" b="b"/>
              <a:pathLst>
                <a:path w="6900" h="6116" extrusionOk="0">
                  <a:moveTo>
                    <a:pt x="0" y="0"/>
                  </a:moveTo>
                  <a:lnTo>
                    <a:pt x="0" y="6115"/>
                  </a:lnTo>
                  <a:lnTo>
                    <a:pt x="3827" y="6115"/>
                  </a:lnTo>
                  <a:lnTo>
                    <a:pt x="6900" y="3067"/>
                  </a:lnTo>
                  <a:lnTo>
                    <a:pt x="376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1645075" y="1656350"/>
              <a:ext cx="196875" cy="172975"/>
            </a:xfrm>
            <a:custGeom>
              <a:avLst/>
              <a:gdLst/>
              <a:ahLst/>
              <a:cxnLst/>
              <a:rect l="l" t="t" r="r" b="b"/>
              <a:pathLst>
                <a:path w="7875" h="6919" extrusionOk="0">
                  <a:moveTo>
                    <a:pt x="4012" y="802"/>
                  </a:moveTo>
                  <a:lnTo>
                    <a:pt x="6733" y="3465"/>
                  </a:lnTo>
                  <a:lnTo>
                    <a:pt x="4066" y="6115"/>
                  </a:lnTo>
                  <a:lnTo>
                    <a:pt x="802" y="6115"/>
                  </a:lnTo>
                  <a:lnTo>
                    <a:pt x="802" y="802"/>
                  </a:lnTo>
                  <a:close/>
                  <a:moveTo>
                    <a:pt x="0" y="0"/>
                  </a:moveTo>
                  <a:lnTo>
                    <a:pt x="0" y="6919"/>
                  </a:lnTo>
                  <a:lnTo>
                    <a:pt x="4398" y="6919"/>
                  </a:lnTo>
                  <a:lnTo>
                    <a:pt x="7875" y="3459"/>
                  </a:lnTo>
                  <a:lnTo>
                    <a:pt x="433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2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1_1_1_1">
    <p:spTree>
      <p:nvGrpSpPr>
        <p:cNvPr id="1" name="Shape 1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7" name="Google Shape;1757;p18"/>
          <p:cNvSpPr txBox="1">
            <a:spLocks noGrp="1"/>
          </p:cNvSpPr>
          <p:nvPr>
            <p:ph type="title"/>
          </p:nvPr>
        </p:nvSpPr>
        <p:spPr>
          <a:xfrm>
            <a:off x="720000" y="1858135"/>
            <a:ext cx="23055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758" name="Google Shape;1758;p18"/>
          <p:cNvSpPr txBox="1">
            <a:spLocks noGrp="1"/>
          </p:cNvSpPr>
          <p:nvPr>
            <p:ph type="subTitle" idx="1"/>
          </p:nvPr>
        </p:nvSpPr>
        <p:spPr>
          <a:xfrm>
            <a:off x="720000" y="21931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9" name="Google Shape;1759;p18"/>
          <p:cNvSpPr txBox="1">
            <a:spLocks noGrp="1"/>
          </p:cNvSpPr>
          <p:nvPr>
            <p:ph type="title" idx="2"/>
          </p:nvPr>
        </p:nvSpPr>
        <p:spPr>
          <a:xfrm>
            <a:off x="3419269" y="1858135"/>
            <a:ext cx="23055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760" name="Google Shape;1760;p18"/>
          <p:cNvSpPr txBox="1">
            <a:spLocks noGrp="1"/>
          </p:cNvSpPr>
          <p:nvPr>
            <p:ph type="subTitle" idx="3"/>
          </p:nvPr>
        </p:nvSpPr>
        <p:spPr>
          <a:xfrm>
            <a:off x="3419269" y="21931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1" name="Google Shape;1761;p18"/>
          <p:cNvSpPr txBox="1">
            <a:spLocks noGrp="1"/>
          </p:cNvSpPr>
          <p:nvPr>
            <p:ph type="title" idx="4"/>
          </p:nvPr>
        </p:nvSpPr>
        <p:spPr>
          <a:xfrm>
            <a:off x="720000" y="3443935"/>
            <a:ext cx="23055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762" name="Google Shape;1762;p18"/>
          <p:cNvSpPr txBox="1">
            <a:spLocks noGrp="1"/>
          </p:cNvSpPr>
          <p:nvPr>
            <p:ph type="subTitle" idx="5"/>
          </p:nvPr>
        </p:nvSpPr>
        <p:spPr>
          <a:xfrm>
            <a:off x="720000" y="37789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3" name="Google Shape;1763;p18"/>
          <p:cNvSpPr txBox="1">
            <a:spLocks noGrp="1"/>
          </p:cNvSpPr>
          <p:nvPr>
            <p:ph type="title" idx="6"/>
          </p:nvPr>
        </p:nvSpPr>
        <p:spPr>
          <a:xfrm>
            <a:off x="3419269" y="3443935"/>
            <a:ext cx="23055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764" name="Google Shape;1764;p18"/>
          <p:cNvSpPr txBox="1">
            <a:spLocks noGrp="1"/>
          </p:cNvSpPr>
          <p:nvPr>
            <p:ph type="subTitle" idx="7"/>
          </p:nvPr>
        </p:nvSpPr>
        <p:spPr>
          <a:xfrm>
            <a:off x="3419269" y="37789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5" name="Google Shape;1765;p18"/>
          <p:cNvSpPr txBox="1">
            <a:spLocks noGrp="1"/>
          </p:cNvSpPr>
          <p:nvPr>
            <p:ph type="title" idx="8"/>
          </p:nvPr>
        </p:nvSpPr>
        <p:spPr>
          <a:xfrm>
            <a:off x="6118545" y="1858135"/>
            <a:ext cx="23055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766" name="Google Shape;1766;p18"/>
          <p:cNvSpPr txBox="1">
            <a:spLocks noGrp="1"/>
          </p:cNvSpPr>
          <p:nvPr>
            <p:ph type="subTitle" idx="9"/>
          </p:nvPr>
        </p:nvSpPr>
        <p:spPr>
          <a:xfrm>
            <a:off x="6118545" y="21931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7" name="Google Shape;1767;p18"/>
          <p:cNvSpPr txBox="1">
            <a:spLocks noGrp="1"/>
          </p:cNvSpPr>
          <p:nvPr>
            <p:ph type="title" idx="13"/>
          </p:nvPr>
        </p:nvSpPr>
        <p:spPr>
          <a:xfrm>
            <a:off x="6118545" y="3443935"/>
            <a:ext cx="23055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768" name="Google Shape;1768;p18"/>
          <p:cNvSpPr txBox="1">
            <a:spLocks noGrp="1"/>
          </p:cNvSpPr>
          <p:nvPr>
            <p:ph type="subTitle" idx="14"/>
          </p:nvPr>
        </p:nvSpPr>
        <p:spPr>
          <a:xfrm>
            <a:off x="6118545" y="37789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9" name="Google Shape;1769;p18"/>
          <p:cNvSpPr txBox="1">
            <a:spLocks noGrp="1"/>
          </p:cNvSpPr>
          <p:nvPr>
            <p:ph type="title" idx="15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grpSp>
        <p:nvGrpSpPr>
          <p:cNvPr id="1770" name="Google Shape;1770;p18"/>
          <p:cNvGrpSpPr/>
          <p:nvPr/>
        </p:nvGrpSpPr>
        <p:grpSpPr>
          <a:xfrm>
            <a:off x="7761153" y="-1125415"/>
            <a:ext cx="2214473" cy="2214597"/>
            <a:chOff x="2924725" y="208150"/>
            <a:chExt cx="1242550" cy="1242550"/>
          </a:xfrm>
        </p:grpSpPr>
        <p:sp>
          <p:nvSpPr>
            <p:cNvPr id="1771" name="Google Shape;1771;p18"/>
            <p:cNvSpPr/>
            <p:nvPr/>
          </p:nvSpPr>
          <p:spPr>
            <a:xfrm>
              <a:off x="3333800" y="766875"/>
              <a:ext cx="173425" cy="125125"/>
            </a:xfrm>
            <a:custGeom>
              <a:avLst/>
              <a:gdLst/>
              <a:ahLst/>
              <a:cxnLst/>
              <a:rect l="l" t="t" r="r" b="b"/>
              <a:pathLst>
                <a:path w="6937" h="5005" extrusionOk="0">
                  <a:moveTo>
                    <a:pt x="4428" y="582"/>
                  </a:moveTo>
                  <a:lnTo>
                    <a:pt x="6152" y="2502"/>
                  </a:lnTo>
                  <a:lnTo>
                    <a:pt x="4428" y="4422"/>
                  </a:lnTo>
                  <a:lnTo>
                    <a:pt x="583" y="4422"/>
                  </a:lnTo>
                  <a:lnTo>
                    <a:pt x="583" y="582"/>
                  </a:lnTo>
                  <a:close/>
                  <a:moveTo>
                    <a:pt x="1" y="0"/>
                  </a:moveTo>
                  <a:lnTo>
                    <a:pt x="1" y="5004"/>
                  </a:lnTo>
                  <a:lnTo>
                    <a:pt x="4690" y="5004"/>
                  </a:lnTo>
                  <a:lnTo>
                    <a:pt x="6936" y="2502"/>
                  </a:lnTo>
                  <a:lnTo>
                    <a:pt x="469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18"/>
            <p:cNvSpPr/>
            <p:nvPr/>
          </p:nvSpPr>
          <p:spPr>
            <a:xfrm>
              <a:off x="3483450" y="868225"/>
              <a:ext cx="125250" cy="173550"/>
            </a:xfrm>
            <a:custGeom>
              <a:avLst/>
              <a:gdLst/>
              <a:ahLst/>
              <a:cxnLst/>
              <a:rect l="l" t="t" r="r" b="b"/>
              <a:pathLst>
                <a:path w="5010" h="6942" extrusionOk="0">
                  <a:moveTo>
                    <a:pt x="2502" y="790"/>
                  </a:moveTo>
                  <a:lnTo>
                    <a:pt x="4422" y="2514"/>
                  </a:lnTo>
                  <a:lnTo>
                    <a:pt x="4422" y="6359"/>
                  </a:lnTo>
                  <a:lnTo>
                    <a:pt x="588" y="6359"/>
                  </a:lnTo>
                  <a:lnTo>
                    <a:pt x="588" y="2514"/>
                  </a:lnTo>
                  <a:lnTo>
                    <a:pt x="2502" y="790"/>
                  </a:lnTo>
                  <a:close/>
                  <a:moveTo>
                    <a:pt x="2502" y="0"/>
                  </a:moveTo>
                  <a:lnTo>
                    <a:pt x="0" y="2253"/>
                  </a:lnTo>
                  <a:lnTo>
                    <a:pt x="0" y="6941"/>
                  </a:lnTo>
                  <a:lnTo>
                    <a:pt x="5010" y="6941"/>
                  </a:lnTo>
                  <a:lnTo>
                    <a:pt x="5010" y="2253"/>
                  </a:lnTo>
                  <a:lnTo>
                    <a:pt x="250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18"/>
            <p:cNvSpPr/>
            <p:nvPr/>
          </p:nvSpPr>
          <p:spPr>
            <a:xfrm>
              <a:off x="2924725" y="208150"/>
              <a:ext cx="1242550" cy="1242550"/>
            </a:xfrm>
            <a:custGeom>
              <a:avLst/>
              <a:gdLst/>
              <a:ahLst/>
              <a:cxnLst/>
              <a:rect l="l" t="t" r="r" b="b"/>
              <a:pathLst>
                <a:path w="49702" h="49702" extrusionOk="0">
                  <a:moveTo>
                    <a:pt x="24851" y="5446"/>
                  </a:moveTo>
                  <a:lnTo>
                    <a:pt x="30574" y="11133"/>
                  </a:lnTo>
                  <a:lnTo>
                    <a:pt x="38575" y="11133"/>
                  </a:lnTo>
                  <a:lnTo>
                    <a:pt x="38575" y="19134"/>
                  </a:lnTo>
                  <a:lnTo>
                    <a:pt x="44263" y="24863"/>
                  </a:lnTo>
                  <a:lnTo>
                    <a:pt x="38575" y="30587"/>
                  </a:lnTo>
                  <a:lnTo>
                    <a:pt x="38575" y="38575"/>
                  </a:lnTo>
                  <a:lnTo>
                    <a:pt x="30587" y="38575"/>
                  </a:lnTo>
                  <a:lnTo>
                    <a:pt x="24846" y="44270"/>
                  </a:lnTo>
                  <a:lnTo>
                    <a:pt x="19115" y="38575"/>
                  </a:lnTo>
                  <a:lnTo>
                    <a:pt x="11133" y="38575"/>
                  </a:lnTo>
                  <a:lnTo>
                    <a:pt x="11133" y="30593"/>
                  </a:lnTo>
                  <a:lnTo>
                    <a:pt x="5438" y="24851"/>
                  </a:lnTo>
                  <a:lnTo>
                    <a:pt x="11133" y="19121"/>
                  </a:lnTo>
                  <a:lnTo>
                    <a:pt x="11133" y="11133"/>
                  </a:lnTo>
                  <a:lnTo>
                    <a:pt x="19127" y="11133"/>
                  </a:lnTo>
                  <a:lnTo>
                    <a:pt x="24851" y="5446"/>
                  </a:lnTo>
                  <a:close/>
                  <a:moveTo>
                    <a:pt x="24851" y="4625"/>
                  </a:moveTo>
                  <a:lnTo>
                    <a:pt x="18883" y="10545"/>
                  </a:lnTo>
                  <a:lnTo>
                    <a:pt x="10545" y="10545"/>
                  </a:lnTo>
                  <a:lnTo>
                    <a:pt x="10545" y="18884"/>
                  </a:lnTo>
                  <a:lnTo>
                    <a:pt x="4612" y="24851"/>
                  </a:lnTo>
                  <a:lnTo>
                    <a:pt x="10545" y="30831"/>
                  </a:lnTo>
                  <a:lnTo>
                    <a:pt x="10545" y="39157"/>
                  </a:lnTo>
                  <a:lnTo>
                    <a:pt x="18871" y="39157"/>
                  </a:lnTo>
                  <a:lnTo>
                    <a:pt x="24846" y="45096"/>
                  </a:lnTo>
                  <a:lnTo>
                    <a:pt x="30824" y="39157"/>
                  </a:lnTo>
                  <a:lnTo>
                    <a:pt x="39157" y="39157"/>
                  </a:lnTo>
                  <a:lnTo>
                    <a:pt x="39157" y="30825"/>
                  </a:lnTo>
                  <a:lnTo>
                    <a:pt x="45083" y="24863"/>
                  </a:lnTo>
                  <a:lnTo>
                    <a:pt x="39157" y="18890"/>
                  </a:lnTo>
                  <a:lnTo>
                    <a:pt x="39157" y="10545"/>
                  </a:lnTo>
                  <a:lnTo>
                    <a:pt x="30818" y="10545"/>
                  </a:lnTo>
                  <a:lnTo>
                    <a:pt x="24851" y="4625"/>
                  </a:lnTo>
                  <a:close/>
                  <a:moveTo>
                    <a:pt x="24851" y="827"/>
                  </a:moveTo>
                  <a:lnTo>
                    <a:pt x="31888" y="7865"/>
                  </a:lnTo>
                  <a:lnTo>
                    <a:pt x="41838" y="7865"/>
                  </a:lnTo>
                  <a:lnTo>
                    <a:pt x="41838" y="17814"/>
                  </a:lnTo>
                  <a:lnTo>
                    <a:pt x="48875" y="24851"/>
                  </a:lnTo>
                  <a:lnTo>
                    <a:pt x="41838" y="31888"/>
                  </a:lnTo>
                  <a:lnTo>
                    <a:pt x="41838" y="41838"/>
                  </a:lnTo>
                  <a:lnTo>
                    <a:pt x="31888" y="41838"/>
                  </a:lnTo>
                  <a:lnTo>
                    <a:pt x="24851" y="48876"/>
                  </a:lnTo>
                  <a:lnTo>
                    <a:pt x="17813" y="41838"/>
                  </a:lnTo>
                  <a:lnTo>
                    <a:pt x="7863" y="41838"/>
                  </a:lnTo>
                  <a:lnTo>
                    <a:pt x="7863" y="31888"/>
                  </a:lnTo>
                  <a:lnTo>
                    <a:pt x="827" y="24851"/>
                  </a:lnTo>
                  <a:lnTo>
                    <a:pt x="7863" y="17814"/>
                  </a:lnTo>
                  <a:lnTo>
                    <a:pt x="7863" y="7865"/>
                  </a:lnTo>
                  <a:lnTo>
                    <a:pt x="17820" y="7865"/>
                  </a:lnTo>
                  <a:lnTo>
                    <a:pt x="24851" y="827"/>
                  </a:lnTo>
                  <a:close/>
                  <a:moveTo>
                    <a:pt x="24851" y="1"/>
                  </a:moveTo>
                  <a:lnTo>
                    <a:pt x="17576" y="7281"/>
                  </a:lnTo>
                  <a:lnTo>
                    <a:pt x="7281" y="7281"/>
                  </a:lnTo>
                  <a:lnTo>
                    <a:pt x="7281" y="17576"/>
                  </a:lnTo>
                  <a:lnTo>
                    <a:pt x="1" y="24851"/>
                  </a:lnTo>
                  <a:lnTo>
                    <a:pt x="7281" y="32132"/>
                  </a:lnTo>
                  <a:lnTo>
                    <a:pt x="7281" y="42427"/>
                  </a:lnTo>
                  <a:lnTo>
                    <a:pt x="17576" y="42427"/>
                  </a:lnTo>
                  <a:lnTo>
                    <a:pt x="24851" y="49702"/>
                  </a:lnTo>
                  <a:lnTo>
                    <a:pt x="32132" y="42427"/>
                  </a:lnTo>
                  <a:lnTo>
                    <a:pt x="42427" y="42427"/>
                  </a:lnTo>
                  <a:lnTo>
                    <a:pt x="42427" y="32132"/>
                  </a:lnTo>
                  <a:lnTo>
                    <a:pt x="49702" y="24851"/>
                  </a:lnTo>
                  <a:lnTo>
                    <a:pt x="42427" y="17576"/>
                  </a:lnTo>
                  <a:lnTo>
                    <a:pt x="42427" y="7281"/>
                  </a:lnTo>
                  <a:lnTo>
                    <a:pt x="32132" y="7281"/>
                  </a:lnTo>
                  <a:lnTo>
                    <a:pt x="2485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18"/>
            <p:cNvSpPr/>
            <p:nvPr/>
          </p:nvSpPr>
          <p:spPr>
            <a:xfrm>
              <a:off x="3584900" y="766875"/>
              <a:ext cx="173300" cy="125125"/>
            </a:xfrm>
            <a:custGeom>
              <a:avLst/>
              <a:gdLst/>
              <a:ahLst/>
              <a:cxnLst/>
              <a:rect l="l" t="t" r="r" b="b"/>
              <a:pathLst>
                <a:path w="6932" h="5005" extrusionOk="0">
                  <a:moveTo>
                    <a:pt x="6343" y="582"/>
                  </a:moveTo>
                  <a:lnTo>
                    <a:pt x="6343" y="4422"/>
                  </a:lnTo>
                  <a:lnTo>
                    <a:pt x="2510" y="4422"/>
                  </a:lnTo>
                  <a:lnTo>
                    <a:pt x="785" y="2502"/>
                  </a:lnTo>
                  <a:lnTo>
                    <a:pt x="2510" y="582"/>
                  </a:lnTo>
                  <a:close/>
                  <a:moveTo>
                    <a:pt x="2247" y="0"/>
                  </a:moveTo>
                  <a:lnTo>
                    <a:pt x="1" y="2502"/>
                  </a:lnTo>
                  <a:lnTo>
                    <a:pt x="2247" y="5004"/>
                  </a:lnTo>
                  <a:lnTo>
                    <a:pt x="6932" y="5004"/>
                  </a:lnTo>
                  <a:lnTo>
                    <a:pt x="69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18"/>
            <p:cNvSpPr/>
            <p:nvPr/>
          </p:nvSpPr>
          <p:spPr>
            <a:xfrm>
              <a:off x="3483450" y="617375"/>
              <a:ext cx="125250" cy="173300"/>
            </a:xfrm>
            <a:custGeom>
              <a:avLst/>
              <a:gdLst/>
              <a:ahLst/>
              <a:cxnLst/>
              <a:rect l="l" t="t" r="r" b="b"/>
              <a:pathLst>
                <a:path w="5010" h="6932" extrusionOk="0">
                  <a:moveTo>
                    <a:pt x="4422" y="590"/>
                  </a:moveTo>
                  <a:lnTo>
                    <a:pt x="4422" y="4422"/>
                  </a:lnTo>
                  <a:lnTo>
                    <a:pt x="2502" y="6147"/>
                  </a:lnTo>
                  <a:lnTo>
                    <a:pt x="588" y="4422"/>
                  </a:lnTo>
                  <a:lnTo>
                    <a:pt x="588" y="590"/>
                  </a:lnTo>
                  <a:close/>
                  <a:moveTo>
                    <a:pt x="0" y="0"/>
                  </a:moveTo>
                  <a:lnTo>
                    <a:pt x="0" y="4685"/>
                  </a:lnTo>
                  <a:lnTo>
                    <a:pt x="2502" y="6932"/>
                  </a:lnTo>
                  <a:lnTo>
                    <a:pt x="5010" y="4685"/>
                  </a:lnTo>
                  <a:lnTo>
                    <a:pt x="50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18"/>
            <p:cNvSpPr/>
            <p:nvPr/>
          </p:nvSpPr>
          <p:spPr>
            <a:xfrm>
              <a:off x="3188350" y="471775"/>
              <a:ext cx="715325" cy="715325"/>
            </a:xfrm>
            <a:custGeom>
              <a:avLst/>
              <a:gdLst/>
              <a:ahLst/>
              <a:cxnLst/>
              <a:rect l="l" t="t" r="r" b="b"/>
              <a:pathLst>
                <a:path w="28613" h="28613" extrusionOk="0">
                  <a:moveTo>
                    <a:pt x="28030" y="588"/>
                  </a:moveTo>
                  <a:lnTo>
                    <a:pt x="28030" y="7756"/>
                  </a:lnTo>
                  <a:lnTo>
                    <a:pt x="25408" y="5117"/>
                  </a:lnTo>
                  <a:lnTo>
                    <a:pt x="22205" y="8392"/>
                  </a:lnTo>
                  <a:lnTo>
                    <a:pt x="22205" y="11804"/>
                  </a:lnTo>
                  <a:lnTo>
                    <a:pt x="18109" y="11804"/>
                  </a:lnTo>
                  <a:lnTo>
                    <a:pt x="15863" y="14306"/>
                  </a:lnTo>
                  <a:lnTo>
                    <a:pt x="18109" y="16808"/>
                  </a:lnTo>
                  <a:lnTo>
                    <a:pt x="22205" y="16808"/>
                  </a:lnTo>
                  <a:lnTo>
                    <a:pt x="22205" y="20232"/>
                  </a:lnTo>
                  <a:lnTo>
                    <a:pt x="25408" y="23507"/>
                  </a:lnTo>
                  <a:lnTo>
                    <a:pt x="28030" y="20868"/>
                  </a:lnTo>
                  <a:lnTo>
                    <a:pt x="28030" y="28030"/>
                  </a:lnTo>
                  <a:lnTo>
                    <a:pt x="20868" y="28030"/>
                  </a:lnTo>
                  <a:lnTo>
                    <a:pt x="23501" y="25416"/>
                  </a:lnTo>
                  <a:lnTo>
                    <a:pt x="20226" y="22217"/>
                  </a:lnTo>
                  <a:lnTo>
                    <a:pt x="16814" y="22217"/>
                  </a:lnTo>
                  <a:lnTo>
                    <a:pt x="16814" y="18111"/>
                  </a:lnTo>
                  <a:lnTo>
                    <a:pt x="14306" y="15858"/>
                  </a:lnTo>
                  <a:lnTo>
                    <a:pt x="11804" y="18111"/>
                  </a:lnTo>
                  <a:lnTo>
                    <a:pt x="11804" y="22217"/>
                  </a:lnTo>
                  <a:lnTo>
                    <a:pt x="8386" y="22217"/>
                  </a:lnTo>
                  <a:lnTo>
                    <a:pt x="5111" y="25416"/>
                  </a:lnTo>
                  <a:lnTo>
                    <a:pt x="7739" y="28030"/>
                  </a:lnTo>
                  <a:lnTo>
                    <a:pt x="588" y="28030"/>
                  </a:lnTo>
                  <a:lnTo>
                    <a:pt x="588" y="20874"/>
                  </a:lnTo>
                  <a:lnTo>
                    <a:pt x="3197" y="23507"/>
                  </a:lnTo>
                  <a:lnTo>
                    <a:pt x="6401" y="20232"/>
                  </a:lnTo>
                  <a:lnTo>
                    <a:pt x="6401" y="16808"/>
                  </a:lnTo>
                  <a:lnTo>
                    <a:pt x="10508" y="16808"/>
                  </a:lnTo>
                  <a:lnTo>
                    <a:pt x="12754" y="14306"/>
                  </a:lnTo>
                  <a:lnTo>
                    <a:pt x="10508" y="11804"/>
                  </a:lnTo>
                  <a:lnTo>
                    <a:pt x="6401" y="11804"/>
                  </a:lnTo>
                  <a:lnTo>
                    <a:pt x="6401" y="8392"/>
                  </a:lnTo>
                  <a:lnTo>
                    <a:pt x="3197" y="5117"/>
                  </a:lnTo>
                  <a:lnTo>
                    <a:pt x="588" y="7750"/>
                  </a:lnTo>
                  <a:lnTo>
                    <a:pt x="588" y="588"/>
                  </a:lnTo>
                  <a:lnTo>
                    <a:pt x="7750" y="588"/>
                  </a:lnTo>
                  <a:lnTo>
                    <a:pt x="5111" y="3210"/>
                  </a:lnTo>
                  <a:lnTo>
                    <a:pt x="8386" y="6414"/>
                  </a:lnTo>
                  <a:lnTo>
                    <a:pt x="11804" y="6414"/>
                  </a:lnTo>
                  <a:lnTo>
                    <a:pt x="11804" y="10509"/>
                  </a:lnTo>
                  <a:lnTo>
                    <a:pt x="14306" y="12756"/>
                  </a:lnTo>
                  <a:lnTo>
                    <a:pt x="16814" y="10509"/>
                  </a:lnTo>
                  <a:lnTo>
                    <a:pt x="16814" y="6414"/>
                  </a:lnTo>
                  <a:lnTo>
                    <a:pt x="20226" y="6414"/>
                  </a:lnTo>
                  <a:lnTo>
                    <a:pt x="23501" y="3210"/>
                  </a:lnTo>
                  <a:lnTo>
                    <a:pt x="20862" y="588"/>
                  </a:lnTo>
                  <a:close/>
                  <a:moveTo>
                    <a:pt x="0" y="0"/>
                  </a:moveTo>
                  <a:lnTo>
                    <a:pt x="0" y="9165"/>
                  </a:lnTo>
                  <a:lnTo>
                    <a:pt x="3197" y="5950"/>
                  </a:lnTo>
                  <a:lnTo>
                    <a:pt x="5819" y="8630"/>
                  </a:lnTo>
                  <a:lnTo>
                    <a:pt x="5819" y="12386"/>
                  </a:lnTo>
                  <a:lnTo>
                    <a:pt x="10246" y="12386"/>
                  </a:lnTo>
                  <a:lnTo>
                    <a:pt x="11970" y="14306"/>
                  </a:lnTo>
                  <a:lnTo>
                    <a:pt x="10246" y="16226"/>
                  </a:lnTo>
                  <a:lnTo>
                    <a:pt x="5819" y="16226"/>
                  </a:lnTo>
                  <a:lnTo>
                    <a:pt x="5819" y="19995"/>
                  </a:lnTo>
                  <a:lnTo>
                    <a:pt x="3197" y="22675"/>
                  </a:lnTo>
                  <a:lnTo>
                    <a:pt x="0" y="19460"/>
                  </a:lnTo>
                  <a:lnTo>
                    <a:pt x="0" y="28612"/>
                  </a:lnTo>
                  <a:lnTo>
                    <a:pt x="9158" y="28612"/>
                  </a:lnTo>
                  <a:lnTo>
                    <a:pt x="5943" y="25421"/>
                  </a:lnTo>
                  <a:lnTo>
                    <a:pt x="8623" y="22799"/>
                  </a:lnTo>
                  <a:lnTo>
                    <a:pt x="12392" y="22799"/>
                  </a:lnTo>
                  <a:lnTo>
                    <a:pt x="12392" y="18372"/>
                  </a:lnTo>
                  <a:lnTo>
                    <a:pt x="14306" y="16648"/>
                  </a:lnTo>
                  <a:lnTo>
                    <a:pt x="16226" y="18372"/>
                  </a:lnTo>
                  <a:lnTo>
                    <a:pt x="16226" y="22799"/>
                  </a:lnTo>
                  <a:lnTo>
                    <a:pt x="19988" y="22799"/>
                  </a:lnTo>
                  <a:lnTo>
                    <a:pt x="22668" y="25421"/>
                  </a:lnTo>
                  <a:lnTo>
                    <a:pt x="19447" y="28612"/>
                  </a:lnTo>
                  <a:lnTo>
                    <a:pt x="28612" y="28612"/>
                  </a:lnTo>
                  <a:lnTo>
                    <a:pt x="28612" y="19453"/>
                  </a:lnTo>
                  <a:lnTo>
                    <a:pt x="25414" y="22675"/>
                  </a:lnTo>
                  <a:lnTo>
                    <a:pt x="22794" y="19995"/>
                  </a:lnTo>
                  <a:lnTo>
                    <a:pt x="22794" y="16226"/>
                  </a:lnTo>
                  <a:lnTo>
                    <a:pt x="18372" y="16226"/>
                  </a:lnTo>
                  <a:lnTo>
                    <a:pt x="16647" y="14306"/>
                  </a:lnTo>
                  <a:lnTo>
                    <a:pt x="18372" y="12386"/>
                  </a:lnTo>
                  <a:lnTo>
                    <a:pt x="22794" y="12386"/>
                  </a:lnTo>
                  <a:lnTo>
                    <a:pt x="22794" y="8630"/>
                  </a:lnTo>
                  <a:lnTo>
                    <a:pt x="25414" y="5950"/>
                  </a:lnTo>
                  <a:lnTo>
                    <a:pt x="28612" y="9177"/>
                  </a:lnTo>
                  <a:lnTo>
                    <a:pt x="28612" y="0"/>
                  </a:lnTo>
                  <a:lnTo>
                    <a:pt x="19442" y="0"/>
                  </a:lnTo>
                  <a:lnTo>
                    <a:pt x="22668" y="3204"/>
                  </a:lnTo>
                  <a:lnTo>
                    <a:pt x="19988" y="5824"/>
                  </a:lnTo>
                  <a:lnTo>
                    <a:pt x="16226" y="5824"/>
                  </a:lnTo>
                  <a:lnTo>
                    <a:pt x="16226" y="10246"/>
                  </a:lnTo>
                  <a:lnTo>
                    <a:pt x="14306" y="11971"/>
                  </a:lnTo>
                  <a:lnTo>
                    <a:pt x="12392" y="10246"/>
                  </a:lnTo>
                  <a:lnTo>
                    <a:pt x="12392" y="5824"/>
                  </a:lnTo>
                  <a:lnTo>
                    <a:pt x="8623" y="5824"/>
                  </a:lnTo>
                  <a:lnTo>
                    <a:pt x="5943" y="3204"/>
                  </a:lnTo>
                  <a:lnTo>
                    <a:pt x="917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18"/>
            <p:cNvSpPr/>
            <p:nvPr/>
          </p:nvSpPr>
          <p:spPr>
            <a:xfrm>
              <a:off x="3382100" y="323775"/>
              <a:ext cx="327825" cy="308350"/>
            </a:xfrm>
            <a:custGeom>
              <a:avLst/>
              <a:gdLst/>
              <a:ahLst/>
              <a:cxnLst/>
              <a:rect l="l" t="t" r="r" b="b"/>
              <a:pathLst>
                <a:path w="13113" h="12334" extrusionOk="0">
                  <a:moveTo>
                    <a:pt x="6556" y="821"/>
                  </a:moveTo>
                  <a:lnTo>
                    <a:pt x="11692" y="5920"/>
                  </a:lnTo>
                  <a:lnTo>
                    <a:pt x="8476" y="5920"/>
                  </a:lnTo>
                  <a:lnTo>
                    <a:pt x="8476" y="11744"/>
                  </a:lnTo>
                  <a:lnTo>
                    <a:pt x="4642" y="11744"/>
                  </a:lnTo>
                  <a:lnTo>
                    <a:pt x="4642" y="5920"/>
                  </a:lnTo>
                  <a:lnTo>
                    <a:pt x="1421" y="5920"/>
                  </a:lnTo>
                  <a:lnTo>
                    <a:pt x="6556" y="821"/>
                  </a:lnTo>
                  <a:close/>
                  <a:moveTo>
                    <a:pt x="6556" y="0"/>
                  </a:moveTo>
                  <a:lnTo>
                    <a:pt x="0" y="6508"/>
                  </a:lnTo>
                  <a:lnTo>
                    <a:pt x="4054" y="6508"/>
                  </a:lnTo>
                  <a:lnTo>
                    <a:pt x="4054" y="12334"/>
                  </a:lnTo>
                  <a:lnTo>
                    <a:pt x="9064" y="12334"/>
                  </a:lnTo>
                  <a:lnTo>
                    <a:pt x="9064" y="6508"/>
                  </a:lnTo>
                  <a:lnTo>
                    <a:pt x="13112" y="6508"/>
                  </a:lnTo>
                  <a:lnTo>
                    <a:pt x="65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18"/>
            <p:cNvSpPr/>
            <p:nvPr/>
          </p:nvSpPr>
          <p:spPr>
            <a:xfrm>
              <a:off x="3594000" y="471775"/>
              <a:ext cx="181900" cy="160350"/>
            </a:xfrm>
            <a:custGeom>
              <a:avLst/>
              <a:gdLst/>
              <a:ahLst/>
              <a:cxnLst/>
              <a:rect l="l" t="t" r="r" b="b"/>
              <a:pathLst>
                <a:path w="7276" h="6414" extrusionOk="0">
                  <a:moveTo>
                    <a:pt x="3803" y="588"/>
                  </a:moveTo>
                  <a:lnTo>
                    <a:pt x="6442" y="3204"/>
                  </a:lnTo>
                  <a:lnTo>
                    <a:pt x="3762" y="5824"/>
                  </a:lnTo>
                  <a:lnTo>
                    <a:pt x="588" y="5824"/>
                  </a:lnTo>
                  <a:lnTo>
                    <a:pt x="588" y="588"/>
                  </a:lnTo>
                  <a:close/>
                  <a:moveTo>
                    <a:pt x="0" y="0"/>
                  </a:moveTo>
                  <a:lnTo>
                    <a:pt x="0" y="6414"/>
                  </a:lnTo>
                  <a:lnTo>
                    <a:pt x="4000" y="6414"/>
                  </a:lnTo>
                  <a:lnTo>
                    <a:pt x="7275" y="3210"/>
                  </a:lnTo>
                  <a:lnTo>
                    <a:pt x="404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18"/>
            <p:cNvSpPr/>
            <p:nvPr/>
          </p:nvSpPr>
          <p:spPr>
            <a:xfrm>
              <a:off x="3316125" y="471775"/>
              <a:ext cx="182025" cy="160350"/>
            </a:xfrm>
            <a:custGeom>
              <a:avLst/>
              <a:gdLst/>
              <a:ahLst/>
              <a:cxnLst/>
              <a:rect l="l" t="t" r="r" b="b"/>
              <a:pathLst>
                <a:path w="7281" h="6414" extrusionOk="0">
                  <a:moveTo>
                    <a:pt x="6693" y="588"/>
                  </a:moveTo>
                  <a:lnTo>
                    <a:pt x="6693" y="5824"/>
                  </a:lnTo>
                  <a:lnTo>
                    <a:pt x="3512" y="5824"/>
                  </a:lnTo>
                  <a:lnTo>
                    <a:pt x="832" y="3204"/>
                  </a:lnTo>
                  <a:lnTo>
                    <a:pt x="3471" y="588"/>
                  </a:lnTo>
                  <a:close/>
                  <a:moveTo>
                    <a:pt x="3227" y="0"/>
                  </a:moveTo>
                  <a:lnTo>
                    <a:pt x="0" y="3210"/>
                  </a:lnTo>
                  <a:lnTo>
                    <a:pt x="3275" y="6414"/>
                  </a:lnTo>
                  <a:lnTo>
                    <a:pt x="7281" y="6414"/>
                  </a:lnTo>
                  <a:lnTo>
                    <a:pt x="728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18"/>
            <p:cNvSpPr/>
            <p:nvPr/>
          </p:nvSpPr>
          <p:spPr>
            <a:xfrm>
              <a:off x="3743450" y="665650"/>
              <a:ext cx="308350" cy="327825"/>
            </a:xfrm>
            <a:custGeom>
              <a:avLst/>
              <a:gdLst/>
              <a:ahLst/>
              <a:cxnLst/>
              <a:rect l="l" t="t" r="r" b="b"/>
              <a:pathLst>
                <a:path w="12334" h="13113" extrusionOk="0">
                  <a:moveTo>
                    <a:pt x="6408" y="1422"/>
                  </a:moveTo>
                  <a:lnTo>
                    <a:pt x="11514" y="6563"/>
                  </a:lnTo>
                  <a:lnTo>
                    <a:pt x="6408" y="11698"/>
                  </a:lnTo>
                  <a:lnTo>
                    <a:pt x="6408" y="8471"/>
                  </a:lnTo>
                  <a:lnTo>
                    <a:pt x="590" y="8471"/>
                  </a:lnTo>
                  <a:lnTo>
                    <a:pt x="590" y="4631"/>
                  </a:lnTo>
                  <a:lnTo>
                    <a:pt x="6408" y="4631"/>
                  </a:lnTo>
                  <a:lnTo>
                    <a:pt x="6408" y="1422"/>
                  </a:lnTo>
                  <a:close/>
                  <a:moveTo>
                    <a:pt x="5826" y="1"/>
                  </a:moveTo>
                  <a:lnTo>
                    <a:pt x="5826" y="4049"/>
                  </a:lnTo>
                  <a:lnTo>
                    <a:pt x="1" y="4049"/>
                  </a:lnTo>
                  <a:lnTo>
                    <a:pt x="1" y="9053"/>
                  </a:lnTo>
                  <a:lnTo>
                    <a:pt x="5826" y="9053"/>
                  </a:lnTo>
                  <a:lnTo>
                    <a:pt x="5826" y="13113"/>
                  </a:lnTo>
                  <a:lnTo>
                    <a:pt x="12334" y="6563"/>
                  </a:lnTo>
                  <a:lnTo>
                    <a:pt x="582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18"/>
            <p:cNvSpPr/>
            <p:nvPr/>
          </p:nvSpPr>
          <p:spPr>
            <a:xfrm>
              <a:off x="3743450" y="877425"/>
              <a:ext cx="160225" cy="182025"/>
            </a:xfrm>
            <a:custGeom>
              <a:avLst/>
              <a:gdLst/>
              <a:ahLst/>
              <a:cxnLst/>
              <a:rect l="l" t="t" r="r" b="b"/>
              <a:pathLst>
                <a:path w="6409" h="7281" extrusionOk="0">
                  <a:moveTo>
                    <a:pt x="5826" y="582"/>
                  </a:moveTo>
                  <a:lnTo>
                    <a:pt x="5826" y="3816"/>
                  </a:lnTo>
                  <a:lnTo>
                    <a:pt x="3210" y="6449"/>
                  </a:lnTo>
                  <a:lnTo>
                    <a:pt x="590" y="3769"/>
                  </a:lnTo>
                  <a:lnTo>
                    <a:pt x="590" y="582"/>
                  </a:lnTo>
                  <a:close/>
                  <a:moveTo>
                    <a:pt x="1" y="0"/>
                  </a:moveTo>
                  <a:lnTo>
                    <a:pt x="1" y="4006"/>
                  </a:lnTo>
                  <a:lnTo>
                    <a:pt x="3204" y="7281"/>
                  </a:lnTo>
                  <a:lnTo>
                    <a:pt x="6408" y="4054"/>
                  </a:lnTo>
                  <a:lnTo>
                    <a:pt x="640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18"/>
            <p:cNvSpPr/>
            <p:nvPr/>
          </p:nvSpPr>
          <p:spPr>
            <a:xfrm>
              <a:off x="3743450" y="599675"/>
              <a:ext cx="160225" cy="181775"/>
            </a:xfrm>
            <a:custGeom>
              <a:avLst/>
              <a:gdLst/>
              <a:ahLst/>
              <a:cxnLst/>
              <a:rect l="l" t="t" r="r" b="b"/>
              <a:pathLst>
                <a:path w="6409" h="7271" extrusionOk="0">
                  <a:moveTo>
                    <a:pt x="3210" y="834"/>
                  </a:moveTo>
                  <a:lnTo>
                    <a:pt x="5826" y="3473"/>
                  </a:lnTo>
                  <a:lnTo>
                    <a:pt x="5826" y="6688"/>
                  </a:lnTo>
                  <a:lnTo>
                    <a:pt x="590" y="6688"/>
                  </a:lnTo>
                  <a:lnTo>
                    <a:pt x="590" y="3514"/>
                  </a:lnTo>
                  <a:lnTo>
                    <a:pt x="3210" y="834"/>
                  </a:lnTo>
                  <a:close/>
                  <a:moveTo>
                    <a:pt x="3204" y="1"/>
                  </a:moveTo>
                  <a:lnTo>
                    <a:pt x="1" y="3276"/>
                  </a:lnTo>
                  <a:lnTo>
                    <a:pt x="1" y="7270"/>
                  </a:lnTo>
                  <a:lnTo>
                    <a:pt x="6408" y="7270"/>
                  </a:lnTo>
                  <a:lnTo>
                    <a:pt x="6408" y="3229"/>
                  </a:lnTo>
                  <a:lnTo>
                    <a:pt x="320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18"/>
            <p:cNvSpPr/>
            <p:nvPr/>
          </p:nvSpPr>
          <p:spPr>
            <a:xfrm>
              <a:off x="3040025" y="665525"/>
              <a:ext cx="308350" cy="328100"/>
            </a:xfrm>
            <a:custGeom>
              <a:avLst/>
              <a:gdLst/>
              <a:ahLst/>
              <a:cxnLst/>
              <a:rect l="l" t="t" r="r" b="b"/>
              <a:pathLst>
                <a:path w="12334" h="13124" extrusionOk="0">
                  <a:moveTo>
                    <a:pt x="5933" y="1415"/>
                  </a:moveTo>
                  <a:lnTo>
                    <a:pt x="5933" y="4636"/>
                  </a:lnTo>
                  <a:lnTo>
                    <a:pt x="11752" y="4636"/>
                  </a:lnTo>
                  <a:lnTo>
                    <a:pt x="11752" y="8476"/>
                  </a:lnTo>
                  <a:lnTo>
                    <a:pt x="5933" y="8476"/>
                  </a:lnTo>
                  <a:lnTo>
                    <a:pt x="5933" y="11710"/>
                  </a:lnTo>
                  <a:lnTo>
                    <a:pt x="826" y="6556"/>
                  </a:lnTo>
                  <a:lnTo>
                    <a:pt x="5933" y="1415"/>
                  </a:lnTo>
                  <a:close/>
                  <a:moveTo>
                    <a:pt x="6521" y="0"/>
                  </a:moveTo>
                  <a:lnTo>
                    <a:pt x="0" y="6556"/>
                  </a:lnTo>
                  <a:lnTo>
                    <a:pt x="6521" y="13124"/>
                  </a:lnTo>
                  <a:lnTo>
                    <a:pt x="6521" y="9058"/>
                  </a:lnTo>
                  <a:lnTo>
                    <a:pt x="12334" y="9058"/>
                  </a:lnTo>
                  <a:lnTo>
                    <a:pt x="12334" y="4054"/>
                  </a:lnTo>
                  <a:lnTo>
                    <a:pt x="6521" y="4054"/>
                  </a:lnTo>
                  <a:lnTo>
                    <a:pt x="652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18"/>
            <p:cNvSpPr/>
            <p:nvPr/>
          </p:nvSpPr>
          <p:spPr>
            <a:xfrm>
              <a:off x="3188350" y="877425"/>
              <a:ext cx="160025" cy="182025"/>
            </a:xfrm>
            <a:custGeom>
              <a:avLst/>
              <a:gdLst/>
              <a:ahLst/>
              <a:cxnLst/>
              <a:rect l="l" t="t" r="r" b="b"/>
              <a:pathLst>
                <a:path w="6401" h="7281" extrusionOk="0">
                  <a:moveTo>
                    <a:pt x="5819" y="582"/>
                  </a:moveTo>
                  <a:lnTo>
                    <a:pt x="5819" y="3769"/>
                  </a:lnTo>
                  <a:lnTo>
                    <a:pt x="3197" y="6449"/>
                  </a:lnTo>
                  <a:lnTo>
                    <a:pt x="588" y="3822"/>
                  </a:lnTo>
                  <a:lnTo>
                    <a:pt x="588" y="582"/>
                  </a:lnTo>
                  <a:close/>
                  <a:moveTo>
                    <a:pt x="0" y="0"/>
                  </a:moveTo>
                  <a:lnTo>
                    <a:pt x="0" y="4060"/>
                  </a:lnTo>
                  <a:lnTo>
                    <a:pt x="3197" y="7281"/>
                  </a:lnTo>
                  <a:lnTo>
                    <a:pt x="6401" y="4006"/>
                  </a:lnTo>
                  <a:lnTo>
                    <a:pt x="640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18"/>
            <p:cNvSpPr/>
            <p:nvPr/>
          </p:nvSpPr>
          <p:spPr>
            <a:xfrm>
              <a:off x="3188350" y="599675"/>
              <a:ext cx="160025" cy="181775"/>
            </a:xfrm>
            <a:custGeom>
              <a:avLst/>
              <a:gdLst/>
              <a:ahLst/>
              <a:cxnLst/>
              <a:rect l="l" t="t" r="r" b="b"/>
              <a:pathLst>
                <a:path w="6401" h="7271" extrusionOk="0">
                  <a:moveTo>
                    <a:pt x="3197" y="834"/>
                  </a:moveTo>
                  <a:lnTo>
                    <a:pt x="5819" y="3514"/>
                  </a:lnTo>
                  <a:lnTo>
                    <a:pt x="5819" y="6688"/>
                  </a:lnTo>
                  <a:lnTo>
                    <a:pt x="588" y="6688"/>
                  </a:lnTo>
                  <a:lnTo>
                    <a:pt x="588" y="3460"/>
                  </a:lnTo>
                  <a:lnTo>
                    <a:pt x="3197" y="834"/>
                  </a:lnTo>
                  <a:close/>
                  <a:moveTo>
                    <a:pt x="3197" y="1"/>
                  </a:moveTo>
                  <a:lnTo>
                    <a:pt x="0" y="3223"/>
                  </a:lnTo>
                  <a:lnTo>
                    <a:pt x="0" y="7270"/>
                  </a:lnTo>
                  <a:lnTo>
                    <a:pt x="6401" y="7270"/>
                  </a:lnTo>
                  <a:lnTo>
                    <a:pt x="6401" y="3276"/>
                  </a:lnTo>
                  <a:lnTo>
                    <a:pt x="31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18"/>
            <p:cNvSpPr/>
            <p:nvPr/>
          </p:nvSpPr>
          <p:spPr>
            <a:xfrm>
              <a:off x="3381800" y="1027200"/>
              <a:ext cx="328275" cy="308350"/>
            </a:xfrm>
            <a:custGeom>
              <a:avLst/>
              <a:gdLst/>
              <a:ahLst/>
              <a:cxnLst/>
              <a:rect l="l" t="t" r="r" b="b"/>
              <a:pathLst>
                <a:path w="13131" h="12334" extrusionOk="0">
                  <a:moveTo>
                    <a:pt x="8488" y="582"/>
                  </a:moveTo>
                  <a:lnTo>
                    <a:pt x="8488" y="6395"/>
                  </a:lnTo>
                  <a:lnTo>
                    <a:pt x="11709" y="6395"/>
                  </a:lnTo>
                  <a:lnTo>
                    <a:pt x="6563" y="11508"/>
                  </a:lnTo>
                  <a:lnTo>
                    <a:pt x="1420" y="6395"/>
                  </a:lnTo>
                  <a:lnTo>
                    <a:pt x="4654" y="6395"/>
                  </a:lnTo>
                  <a:lnTo>
                    <a:pt x="4654" y="582"/>
                  </a:lnTo>
                  <a:close/>
                  <a:moveTo>
                    <a:pt x="4066" y="0"/>
                  </a:moveTo>
                  <a:lnTo>
                    <a:pt x="4066" y="5813"/>
                  </a:lnTo>
                  <a:lnTo>
                    <a:pt x="1" y="5813"/>
                  </a:lnTo>
                  <a:lnTo>
                    <a:pt x="6563" y="12334"/>
                  </a:lnTo>
                  <a:lnTo>
                    <a:pt x="13130" y="5813"/>
                  </a:lnTo>
                  <a:lnTo>
                    <a:pt x="9076" y="5813"/>
                  </a:lnTo>
                  <a:lnTo>
                    <a:pt x="90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18"/>
            <p:cNvSpPr/>
            <p:nvPr/>
          </p:nvSpPr>
          <p:spPr>
            <a:xfrm>
              <a:off x="3316125" y="1027200"/>
              <a:ext cx="182025" cy="159900"/>
            </a:xfrm>
            <a:custGeom>
              <a:avLst/>
              <a:gdLst/>
              <a:ahLst/>
              <a:cxnLst/>
              <a:rect l="l" t="t" r="r" b="b"/>
              <a:pathLst>
                <a:path w="7281" h="6396" extrusionOk="0">
                  <a:moveTo>
                    <a:pt x="6693" y="582"/>
                  </a:moveTo>
                  <a:lnTo>
                    <a:pt x="6693" y="5813"/>
                  </a:lnTo>
                  <a:lnTo>
                    <a:pt x="3459" y="5813"/>
                  </a:lnTo>
                  <a:lnTo>
                    <a:pt x="832" y="3204"/>
                  </a:lnTo>
                  <a:lnTo>
                    <a:pt x="3512" y="582"/>
                  </a:lnTo>
                  <a:close/>
                  <a:moveTo>
                    <a:pt x="3275" y="0"/>
                  </a:moveTo>
                  <a:lnTo>
                    <a:pt x="0" y="3199"/>
                  </a:lnTo>
                  <a:lnTo>
                    <a:pt x="3215" y="6395"/>
                  </a:lnTo>
                  <a:lnTo>
                    <a:pt x="7281" y="6395"/>
                  </a:lnTo>
                  <a:lnTo>
                    <a:pt x="728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18"/>
            <p:cNvSpPr/>
            <p:nvPr/>
          </p:nvSpPr>
          <p:spPr>
            <a:xfrm>
              <a:off x="3594000" y="1027200"/>
              <a:ext cx="181900" cy="159900"/>
            </a:xfrm>
            <a:custGeom>
              <a:avLst/>
              <a:gdLst/>
              <a:ahLst/>
              <a:cxnLst/>
              <a:rect l="l" t="t" r="r" b="b"/>
              <a:pathLst>
                <a:path w="7276" h="6396" extrusionOk="0">
                  <a:moveTo>
                    <a:pt x="3762" y="582"/>
                  </a:moveTo>
                  <a:lnTo>
                    <a:pt x="6442" y="3204"/>
                  </a:lnTo>
                  <a:lnTo>
                    <a:pt x="3816" y="5813"/>
                  </a:lnTo>
                  <a:lnTo>
                    <a:pt x="588" y="5813"/>
                  </a:lnTo>
                  <a:lnTo>
                    <a:pt x="588" y="582"/>
                  </a:lnTo>
                  <a:close/>
                  <a:moveTo>
                    <a:pt x="0" y="0"/>
                  </a:moveTo>
                  <a:lnTo>
                    <a:pt x="0" y="6395"/>
                  </a:lnTo>
                  <a:lnTo>
                    <a:pt x="4053" y="6395"/>
                  </a:lnTo>
                  <a:lnTo>
                    <a:pt x="7275" y="3199"/>
                  </a:lnTo>
                  <a:lnTo>
                    <a:pt x="400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9" name="Google Shape;1789;p18"/>
          <p:cNvGrpSpPr/>
          <p:nvPr/>
        </p:nvGrpSpPr>
        <p:grpSpPr>
          <a:xfrm>
            <a:off x="-1821887" y="1276267"/>
            <a:ext cx="2590965" cy="2590965"/>
            <a:chOff x="2924725" y="208150"/>
            <a:chExt cx="1242550" cy="1242550"/>
          </a:xfrm>
        </p:grpSpPr>
        <p:sp>
          <p:nvSpPr>
            <p:cNvPr id="1790" name="Google Shape;1790;p18"/>
            <p:cNvSpPr/>
            <p:nvPr/>
          </p:nvSpPr>
          <p:spPr>
            <a:xfrm>
              <a:off x="3333800" y="766875"/>
              <a:ext cx="173425" cy="125125"/>
            </a:xfrm>
            <a:custGeom>
              <a:avLst/>
              <a:gdLst/>
              <a:ahLst/>
              <a:cxnLst/>
              <a:rect l="l" t="t" r="r" b="b"/>
              <a:pathLst>
                <a:path w="6937" h="5005" extrusionOk="0">
                  <a:moveTo>
                    <a:pt x="4428" y="582"/>
                  </a:moveTo>
                  <a:lnTo>
                    <a:pt x="6152" y="2502"/>
                  </a:lnTo>
                  <a:lnTo>
                    <a:pt x="4428" y="4422"/>
                  </a:lnTo>
                  <a:lnTo>
                    <a:pt x="583" y="4422"/>
                  </a:lnTo>
                  <a:lnTo>
                    <a:pt x="583" y="582"/>
                  </a:lnTo>
                  <a:close/>
                  <a:moveTo>
                    <a:pt x="1" y="0"/>
                  </a:moveTo>
                  <a:lnTo>
                    <a:pt x="1" y="5004"/>
                  </a:lnTo>
                  <a:lnTo>
                    <a:pt x="4690" y="5004"/>
                  </a:lnTo>
                  <a:lnTo>
                    <a:pt x="6936" y="2502"/>
                  </a:lnTo>
                  <a:lnTo>
                    <a:pt x="469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18"/>
            <p:cNvSpPr/>
            <p:nvPr/>
          </p:nvSpPr>
          <p:spPr>
            <a:xfrm>
              <a:off x="3483450" y="868225"/>
              <a:ext cx="125250" cy="173550"/>
            </a:xfrm>
            <a:custGeom>
              <a:avLst/>
              <a:gdLst/>
              <a:ahLst/>
              <a:cxnLst/>
              <a:rect l="l" t="t" r="r" b="b"/>
              <a:pathLst>
                <a:path w="5010" h="6942" extrusionOk="0">
                  <a:moveTo>
                    <a:pt x="2502" y="790"/>
                  </a:moveTo>
                  <a:lnTo>
                    <a:pt x="4422" y="2514"/>
                  </a:lnTo>
                  <a:lnTo>
                    <a:pt x="4422" y="6359"/>
                  </a:lnTo>
                  <a:lnTo>
                    <a:pt x="588" y="6359"/>
                  </a:lnTo>
                  <a:lnTo>
                    <a:pt x="588" y="2514"/>
                  </a:lnTo>
                  <a:lnTo>
                    <a:pt x="2502" y="790"/>
                  </a:lnTo>
                  <a:close/>
                  <a:moveTo>
                    <a:pt x="2502" y="0"/>
                  </a:moveTo>
                  <a:lnTo>
                    <a:pt x="0" y="2253"/>
                  </a:lnTo>
                  <a:lnTo>
                    <a:pt x="0" y="6941"/>
                  </a:lnTo>
                  <a:lnTo>
                    <a:pt x="5010" y="6941"/>
                  </a:lnTo>
                  <a:lnTo>
                    <a:pt x="5010" y="2253"/>
                  </a:lnTo>
                  <a:lnTo>
                    <a:pt x="250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18"/>
            <p:cNvSpPr/>
            <p:nvPr/>
          </p:nvSpPr>
          <p:spPr>
            <a:xfrm>
              <a:off x="2924725" y="208150"/>
              <a:ext cx="1242550" cy="1242550"/>
            </a:xfrm>
            <a:custGeom>
              <a:avLst/>
              <a:gdLst/>
              <a:ahLst/>
              <a:cxnLst/>
              <a:rect l="l" t="t" r="r" b="b"/>
              <a:pathLst>
                <a:path w="49702" h="49702" extrusionOk="0">
                  <a:moveTo>
                    <a:pt x="24851" y="5446"/>
                  </a:moveTo>
                  <a:lnTo>
                    <a:pt x="30574" y="11133"/>
                  </a:lnTo>
                  <a:lnTo>
                    <a:pt x="38575" y="11133"/>
                  </a:lnTo>
                  <a:lnTo>
                    <a:pt x="38575" y="19134"/>
                  </a:lnTo>
                  <a:lnTo>
                    <a:pt x="44263" y="24863"/>
                  </a:lnTo>
                  <a:lnTo>
                    <a:pt x="38575" y="30587"/>
                  </a:lnTo>
                  <a:lnTo>
                    <a:pt x="38575" y="38575"/>
                  </a:lnTo>
                  <a:lnTo>
                    <a:pt x="30587" y="38575"/>
                  </a:lnTo>
                  <a:lnTo>
                    <a:pt x="24846" y="44270"/>
                  </a:lnTo>
                  <a:lnTo>
                    <a:pt x="19115" y="38575"/>
                  </a:lnTo>
                  <a:lnTo>
                    <a:pt x="11133" y="38575"/>
                  </a:lnTo>
                  <a:lnTo>
                    <a:pt x="11133" y="30593"/>
                  </a:lnTo>
                  <a:lnTo>
                    <a:pt x="5438" y="24851"/>
                  </a:lnTo>
                  <a:lnTo>
                    <a:pt x="11133" y="19121"/>
                  </a:lnTo>
                  <a:lnTo>
                    <a:pt x="11133" y="11133"/>
                  </a:lnTo>
                  <a:lnTo>
                    <a:pt x="19127" y="11133"/>
                  </a:lnTo>
                  <a:lnTo>
                    <a:pt x="24851" y="5446"/>
                  </a:lnTo>
                  <a:close/>
                  <a:moveTo>
                    <a:pt x="24851" y="4625"/>
                  </a:moveTo>
                  <a:lnTo>
                    <a:pt x="18883" y="10545"/>
                  </a:lnTo>
                  <a:lnTo>
                    <a:pt x="10545" y="10545"/>
                  </a:lnTo>
                  <a:lnTo>
                    <a:pt x="10545" y="18884"/>
                  </a:lnTo>
                  <a:lnTo>
                    <a:pt x="4612" y="24851"/>
                  </a:lnTo>
                  <a:lnTo>
                    <a:pt x="10545" y="30831"/>
                  </a:lnTo>
                  <a:lnTo>
                    <a:pt x="10545" y="39157"/>
                  </a:lnTo>
                  <a:lnTo>
                    <a:pt x="18871" y="39157"/>
                  </a:lnTo>
                  <a:lnTo>
                    <a:pt x="24846" y="45096"/>
                  </a:lnTo>
                  <a:lnTo>
                    <a:pt x="30824" y="39157"/>
                  </a:lnTo>
                  <a:lnTo>
                    <a:pt x="39157" y="39157"/>
                  </a:lnTo>
                  <a:lnTo>
                    <a:pt x="39157" y="30825"/>
                  </a:lnTo>
                  <a:lnTo>
                    <a:pt x="45083" y="24863"/>
                  </a:lnTo>
                  <a:lnTo>
                    <a:pt x="39157" y="18890"/>
                  </a:lnTo>
                  <a:lnTo>
                    <a:pt x="39157" y="10545"/>
                  </a:lnTo>
                  <a:lnTo>
                    <a:pt x="30818" y="10545"/>
                  </a:lnTo>
                  <a:lnTo>
                    <a:pt x="24851" y="4625"/>
                  </a:lnTo>
                  <a:close/>
                  <a:moveTo>
                    <a:pt x="24851" y="827"/>
                  </a:moveTo>
                  <a:lnTo>
                    <a:pt x="31888" y="7865"/>
                  </a:lnTo>
                  <a:lnTo>
                    <a:pt x="41838" y="7865"/>
                  </a:lnTo>
                  <a:lnTo>
                    <a:pt x="41838" y="17814"/>
                  </a:lnTo>
                  <a:lnTo>
                    <a:pt x="48875" y="24851"/>
                  </a:lnTo>
                  <a:lnTo>
                    <a:pt x="41838" y="31888"/>
                  </a:lnTo>
                  <a:lnTo>
                    <a:pt x="41838" y="41838"/>
                  </a:lnTo>
                  <a:lnTo>
                    <a:pt x="31888" y="41838"/>
                  </a:lnTo>
                  <a:lnTo>
                    <a:pt x="24851" y="48876"/>
                  </a:lnTo>
                  <a:lnTo>
                    <a:pt x="17813" y="41838"/>
                  </a:lnTo>
                  <a:lnTo>
                    <a:pt x="7863" y="41838"/>
                  </a:lnTo>
                  <a:lnTo>
                    <a:pt x="7863" y="31888"/>
                  </a:lnTo>
                  <a:lnTo>
                    <a:pt x="827" y="24851"/>
                  </a:lnTo>
                  <a:lnTo>
                    <a:pt x="7863" y="17814"/>
                  </a:lnTo>
                  <a:lnTo>
                    <a:pt x="7863" y="7865"/>
                  </a:lnTo>
                  <a:lnTo>
                    <a:pt x="17820" y="7865"/>
                  </a:lnTo>
                  <a:lnTo>
                    <a:pt x="24851" y="827"/>
                  </a:lnTo>
                  <a:close/>
                  <a:moveTo>
                    <a:pt x="24851" y="1"/>
                  </a:moveTo>
                  <a:lnTo>
                    <a:pt x="17576" y="7281"/>
                  </a:lnTo>
                  <a:lnTo>
                    <a:pt x="7281" y="7281"/>
                  </a:lnTo>
                  <a:lnTo>
                    <a:pt x="7281" y="17576"/>
                  </a:lnTo>
                  <a:lnTo>
                    <a:pt x="1" y="24851"/>
                  </a:lnTo>
                  <a:lnTo>
                    <a:pt x="7281" y="32132"/>
                  </a:lnTo>
                  <a:lnTo>
                    <a:pt x="7281" y="42427"/>
                  </a:lnTo>
                  <a:lnTo>
                    <a:pt x="17576" y="42427"/>
                  </a:lnTo>
                  <a:lnTo>
                    <a:pt x="24851" y="49702"/>
                  </a:lnTo>
                  <a:lnTo>
                    <a:pt x="32132" y="42427"/>
                  </a:lnTo>
                  <a:lnTo>
                    <a:pt x="42427" y="42427"/>
                  </a:lnTo>
                  <a:lnTo>
                    <a:pt x="42427" y="32132"/>
                  </a:lnTo>
                  <a:lnTo>
                    <a:pt x="49702" y="24851"/>
                  </a:lnTo>
                  <a:lnTo>
                    <a:pt x="42427" y="17576"/>
                  </a:lnTo>
                  <a:lnTo>
                    <a:pt x="42427" y="7281"/>
                  </a:lnTo>
                  <a:lnTo>
                    <a:pt x="32132" y="7281"/>
                  </a:lnTo>
                  <a:lnTo>
                    <a:pt x="2485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18"/>
            <p:cNvSpPr/>
            <p:nvPr/>
          </p:nvSpPr>
          <p:spPr>
            <a:xfrm>
              <a:off x="3584900" y="766875"/>
              <a:ext cx="173300" cy="125125"/>
            </a:xfrm>
            <a:custGeom>
              <a:avLst/>
              <a:gdLst/>
              <a:ahLst/>
              <a:cxnLst/>
              <a:rect l="l" t="t" r="r" b="b"/>
              <a:pathLst>
                <a:path w="6932" h="5005" extrusionOk="0">
                  <a:moveTo>
                    <a:pt x="6343" y="582"/>
                  </a:moveTo>
                  <a:lnTo>
                    <a:pt x="6343" y="4422"/>
                  </a:lnTo>
                  <a:lnTo>
                    <a:pt x="2510" y="4422"/>
                  </a:lnTo>
                  <a:lnTo>
                    <a:pt x="785" y="2502"/>
                  </a:lnTo>
                  <a:lnTo>
                    <a:pt x="2510" y="582"/>
                  </a:lnTo>
                  <a:close/>
                  <a:moveTo>
                    <a:pt x="2247" y="0"/>
                  </a:moveTo>
                  <a:lnTo>
                    <a:pt x="1" y="2502"/>
                  </a:lnTo>
                  <a:lnTo>
                    <a:pt x="2247" y="5004"/>
                  </a:lnTo>
                  <a:lnTo>
                    <a:pt x="6932" y="5004"/>
                  </a:lnTo>
                  <a:lnTo>
                    <a:pt x="69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18"/>
            <p:cNvSpPr/>
            <p:nvPr/>
          </p:nvSpPr>
          <p:spPr>
            <a:xfrm>
              <a:off x="3483450" y="617375"/>
              <a:ext cx="125250" cy="173300"/>
            </a:xfrm>
            <a:custGeom>
              <a:avLst/>
              <a:gdLst/>
              <a:ahLst/>
              <a:cxnLst/>
              <a:rect l="l" t="t" r="r" b="b"/>
              <a:pathLst>
                <a:path w="5010" h="6932" extrusionOk="0">
                  <a:moveTo>
                    <a:pt x="4422" y="590"/>
                  </a:moveTo>
                  <a:lnTo>
                    <a:pt x="4422" y="4422"/>
                  </a:lnTo>
                  <a:lnTo>
                    <a:pt x="2502" y="6147"/>
                  </a:lnTo>
                  <a:lnTo>
                    <a:pt x="588" y="4422"/>
                  </a:lnTo>
                  <a:lnTo>
                    <a:pt x="588" y="590"/>
                  </a:lnTo>
                  <a:close/>
                  <a:moveTo>
                    <a:pt x="0" y="0"/>
                  </a:moveTo>
                  <a:lnTo>
                    <a:pt x="0" y="4685"/>
                  </a:lnTo>
                  <a:lnTo>
                    <a:pt x="2502" y="6932"/>
                  </a:lnTo>
                  <a:lnTo>
                    <a:pt x="5010" y="4685"/>
                  </a:lnTo>
                  <a:lnTo>
                    <a:pt x="50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18"/>
            <p:cNvSpPr/>
            <p:nvPr/>
          </p:nvSpPr>
          <p:spPr>
            <a:xfrm>
              <a:off x="3188350" y="471775"/>
              <a:ext cx="715325" cy="715325"/>
            </a:xfrm>
            <a:custGeom>
              <a:avLst/>
              <a:gdLst/>
              <a:ahLst/>
              <a:cxnLst/>
              <a:rect l="l" t="t" r="r" b="b"/>
              <a:pathLst>
                <a:path w="28613" h="28613" extrusionOk="0">
                  <a:moveTo>
                    <a:pt x="28030" y="588"/>
                  </a:moveTo>
                  <a:lnTo>
                    <a:pt x="28030" y="7756"/>
                  </a:lnTo>
                  <a:lnTo>
                    <a:pt x="25408" y="5117"/>
                  </a:lnTo>
                  <a:lnTo>
                    <a:pt x="22205" y="8392"/>
                  </a:lnTo>
                  <a:lnTo>
                    <a:pt x="22205" y="11804"/>
                  </a:lnTo>
                  <a:lnTo>
                    <a:pt x="18109" y="11804"/>
                  </a:lnTo>
                  <a:lnTo>
                    <a:pt x="15863" y="14306"/>
                  </a:lnTo>
                  <a:lnTo>
                    <a:pt x="18109" y="16808"/>
                  </a:lnTo>
                  <a:lnTo>
                    <a:pt x="22205" y="16808"/>
                  </a:lnTo>
                  <a:lnTo>
                    <a:pt x="22205" y="20232"/>
                  </a:lnTo>
                  <a:lnTo>
                    <a:pt x="25408" y="23507"/>
                  </a:lnTo>
                  <a:lnTo>
                    <a:pt x="28030" y="20868"/>
                  </a:lnTo>
                  <a:lnTo>
                    <a:pt x="28030" y="28030"/>
                  </a:lnTo>
                  <a:lnTo>
                    <a:pt x="20868" y="28030"/>
                  </a:lnTo>
                  <a:lnTo>
                    <a:pt x="23501" y="25416"/>
                  </a:lnTo>
                  <a:lnTo>
                    <a:pt x="20226" y="22217"/>
                  </a:lnTo>
                  <a:lnTo>
                    <a:pt x="16814" y="22217"/>
                  </a:lnTo>
                  <a:lnTo>
                    <a:pt x="16814" y="18111"/>
                  </a:lnTo>
                  <a:lnTo>
                    <a:pt x="14306" y="15858"/>
                  </a:lnTo>
                  <a:lnTo>
                    <a:pt x="11804" y="18111"/>
                  </a:lnTo>
                  <a:lnTo>
                    <a:pt x="11804" y="22217"/>
                  </a:lnTo>
                  <a:lnTo>
                    <a:pt x="8386" y="22217"/>
                  </a:lnTo>
                  <a:lnTo>
                    <a:pt x="5111" y="25416"/>
                  </a:lnTo>
                  <a:lnTo>
                    <a:pt x="7739" y="28030"/>
                  </a:lnTo>
                  <a:lnTo>
                    <a:pt x="588" y="28030"/>
                  </a:lnTo>
                  <a:lnTo>
                    <a:pt x="588" y="20874"/>
                  </a:lnTo>
                  <a:lnTo>
                    <a:pt x="3197" y="23507"/>
                  </a:lnTo>
                  <a:lnTo>
                    <a:pt x="6401" y="20232"/>
                  </a:lnTo>
                  <a:lnTo>
                    <a:pt x="6401" y="16808"/>
                  </a:lnTo>
                  <a:lnTo>
                    <a:pt x="10508" y="16808"/>
                  </a:lnTo>
                  <a:lnTo>
                    <a:pt x="12754" y="14306"/>
                  </a:lnTo>
                  <a:lnTo>
                    <a:pt x="10508" y="11804"/>
                  </a:lnTo>
                  <a:lnTo>
                    <a:pt x="6401" y="11804"/>
                  </a:lnTo>
                  <a:lnTo>
                    <a:pt x="6401" y="8392"/>
                  </a:lnTo>
                  <a:lnTo>
                    <a:pt x="3197" y="5117"/>
                  </a:lnTo>
                  <a:lnTo>
                    <a:pt x="588" y="7750"/>
                  </a:lnTo>
                  <a:lnTo>
                    <a:pt x="588" y="588"/>
                  </a:lnTo>
                  <a:lnTo>
                    <a:pt x="7750" y="588"/>
                  </a:lnTo>
                  <a:lnTo>
                    <a:pt x="5111" y="3210"/>
                  </a:lnTo>
                  <a:lnTo>
                    <a:pt x="8386" y="6414"/>
                  </a:lnTo>
                  <a:lnTo>
                    <a:pt x="11804" y="6414"/>
                  </a:lnTo>
                  <a:lnTo>
                    <a:pt x="11804" y="10509"/>
                  </a:lnTo>
                  <a:lnTo>
                    <a:pt x="14306" y="12756"/>
                  </a:lnTo>
                  <a:lnTo>
                    <a:pt x="16814" y="10509"/>
                  </a:lnTo>
                  <a:lnTo>
                    <a:pt x="16814" y="6414"/>
                  </a:lnTo>
                  <a:lnTo>
                    <a:pt x="20226" y="6414"/>
                  </a:lnTo>
                  <a:lnTo>
                    <a:pt x="23501" y="3210"/>
                  </a:lnTo>
                  <a:lnTo>
                    <a:pt x="20862" y="588"/>
                  </a:lnTo>
                  <a:close/>
                  <a:moveTo>
                    <a:pt x="0" y="0"/>
                  </a:moveTo>
                  <a:lnTo>
                    <a:pt x="0" y="9165"/>
                  </a:lnTo>
                  <a:lnTo>
                    <a:pt x="3197" y="5950"/>
                  </a:lnTo>
                  <a:lnTo>
                    <a:pt x="5819" y="8630"/>
                  </a:lnTo>
                  <a:lnTo>
                    <a:pt x="5819" y="12386"/>
                  </a:lnTo>
                  <a:lnTo>
                    <a:pt x="10246" y="12386"/>
                  </a:lnTo>
                  <a:lnTo>
                    <a:pt x="11970" y="14306"/>
                  </a:lnTo>
                  <a:lnTo>
                    <a:pt x="10246" y="16226"/>
                  </a:lnTo>
                  <a:lnTo>
                    <a:pt x="5819" y="16226"/>
                  </a:lnTo>
                  <a:lnTo>
                    <a:pt x="5819" y="19995"/>
                  </a:lnTo>
                  <a:lnTo>
                    <a:pt x="3197" y="22675"/>
                  </a:lnTo>
                  <a:lnTo>
                    <a:pt x="0" y="19460"/>
                  </a:lnTo>
                  <a:lnTo>
                    <a:pt x="0" y="28612"/>
                  </a:lnTo>
                  <a:lnTo>
                    <a:pt x="9158" y="28612"/>
                  </a:lnTo>
                  <a:lnTo>
                    <a:pt x="5943" y="25421"/>
                  </a:lnTo>
                  <a:lnTo>
                    <a:pt x="8623" y="22799"/>
                  </a:lnTo>
                  <a:lnTo>
                    <a:pt x="12392" y="22799"/>
                  </a:lnTo>
                  <a:lnTo>
                    <a:pt x="12392" y="18372"/>
                  </a:lnTo>
                  <a:lnTo>
                    <a:pt x="14306" y="16648"/>
                  </a:lnTo>
                  <a:lnTo>
                    <a:pt x="16226" y="18372"/>
                  </a:lnTo>
                  <a:lnTo>
                    <a:pt x="16226" y="22799"/>
                  </a:lnTo>
                  <a:lnTo>
                    <a:pt x="19988" y="22799"/>
                  </a:lnTo>
                  <a:lnTo>
                    <a:pt x="22668" y="25421"/>
                  </a:lnTo>
                  <a:lnTo>
                    <a:pt x="19447" y="28612"/>
                  </a:lnTo>
                  <a:lnTo>
                    <a:pt x="28612" y="28612"/>
                  </a:lnTo>
                  <a:lnTo>
                    <a:pt x="28612" y="19453"/>
                  </a:lnTo>
                  <a:lnTo>
                    <a:pt x="25414" y="22675"/>
                  </a:lnTo>
                  <a:lnTo>
                    <a:pt x="22794" y="19995"/>
                  </a:lnTo>
                  <a:lnTo>
                    <a:pt x="22794" y="16226"/>
                  </a:lnTo>
                  <a:lnTo>
                    <a:pt x="18372" y="16226"/>
                  </a:lnTo>
                  <a:lnTo>
                    <a:pt x="16647" y="14306"/>
                  </a:lnTo>
                  <a:lnTo>
                    <a:pt x="18372" y="12386"/>
                  </a:lnTo>
                  <a:lnTo>
                    <a:pt x="22794" y="12386"/>
                  </a:lnTo>
                  <a:lnTo>
                    <a:pt x="22794" y="8630"/>
                  </a:lnTo>
                  <a:lnTo>
                    <a:pt x="25414" y="5950"/>
                  </a:lnTo>
                  <a:lnTo>
                    <a:pt x="28612" y="9177"/>
                  </a:lnTo>
                  <a:lnTo>
                    <a:pt x="28612" y="0"/>
                  </a:lnTo>
                  <a:lnTo>
                    <a:pt x="19442" y="0"/>
                  </a:lnTo>
                  <a:lnTo>
                    <a:pt x="22668" y="3204"/>
                  </a:lnTo>
                  <a:lnTo>
                    <a:pt x="19988" y="5824"/>
                  </a:lnTo>
                  <a:lnTo>
                    <a:pt x="16226" y="5824"/>
                  </a:lnTo>
                  <a:lnTo>
                    <a:pt x="16226" y="10246"/>
                  </a:lnTo>
                  <a:lnTo>
                    <a:pt x="14306" y="11971"/>
                  </a:lnTo>
                  <a:lnTo>
                    <a:pt x="12392" y="10246"/>
                  </a:lnTo>
                  <a:lnTo>
                    <a:pt x="12392" y="5824"/>
                  </a:lnTo>
                  <a:lnTo>
                    <a:pt x="8623" y="5824"/>
                  </a:lnTo>
                  <a:lnTo>
                    <a:pt x="5943" y="3204"/>
                  </a:lnTo>
                  <a:lnTo>
                    <a:pt x="917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18"/>
            <p:cNvSpPr/>
            <p:nvPr/>
          </p:nvSpPr>
          <p:spPr>
            <a:xfrm>
              <a:off x="3382100" y="323775"/>
              <a:ext cx="327825" cy="308350"/>
            </a:xfrm>
            <a:custGeom>
              <a:avLst/>
              <a:gdLst/>
              <a:ahLst/>
              <a:cxnLst/>
              <a:rect l="l" t="t" r="r" b="b"/>
              <a:pathLst>
                <a:path w="13113" h="12334" extrusionOk="0">
                  <a:moveTo>
                    <a:pt x="6556" y="821"/>
                  </a:moveTo>
                  <a:lnTo>
                    <a:pt x="11692" y="5920"/>
                  </a:lnTo>
                  <a:lnTo>
                    <a:pt x="8476" y="5920"/>
                  </a:lnTo>
                  <a:lnTo>
                    <a:pt x="8476" y="11744"/>
                  </a:lnTo>
                  <a:lnTo>
                    <a:pt x="4642" y="11744"/>
                  </a:lnTo>
                  <a:lnTo>
                    <a:pt x="4642" y="5920"/>
                  </a:lnTo>
                  <a:lnTo>
                    <a:pt x="1421" y="5920"/>
                  </a:lnTo>
                  <a:lnTo>
                    <a:pt x="6556" y="821"/>
                  </a:lnTo>
                  <a:close/>
                  <a:moveTo>
                    <a:pt x="6556" y="0"/>
                  </a:moveTo>
                  <a:lnTo>
                    <a:pt x="0" y="6508"/>
                  </a:lnTo>
                  <a:lnTo>
                    <a:pt x="4054" y="6508"/>
                  </a:lnTo>
                  <a:lnTo>
                    <a:pt x="4054" y="12334"/>
                  </a:lnTo>
                  <a:lnTo>
                    <a:pt x="9064" y="12334"/>
                  </a:lnTo>
                  <a:lnTo>
                    <a:pt x="9064" y="6508"/>
                  </a:lnTo>
                  <a:lnTo>
                    <a:pt x="13112" y="6508"/>
                  </a:lnTo>
                  <a:lnTo>
                    <a:pt x="65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18"/>
            <p:cNvSpPr/>
            <p:nvPr/>
          </p:nvSpPr>
          <p:spPr>
            <a:xfrm>
              <a:off x="3594000" y="471775"/>
              <a:ext cx="181900" cy="160350"/>
            </a:xfrm>
            <a:custGeom>
              <a:avLst/>
              <a:gdLst/>
              <a:ahLst/>
              <a:cxnLst/>
              <a:rect l="l" t="t" r="r" b="b"/>
              <a:pathLst>
                <a:path w="7276" h="6414" extrusionOk="0">
                  <a:moveTo>
                    <a:pt x="3803" y="588"/>
                  </a:moveTo>
                  <a:lnTo>
                    <a:pt x="6442" y="3204"/>
                  </a:lnTo>
                  <a:lnTo>
                    <a:pt x="3762" y="5824"/>
                  </a:lnTo>
                  <a:lnTo>
                    <a:pt x="588" y="5824"/>
                  </a:lnTo>
                  <a:lnTo>
                    <a:pt x="588" y="588"/>
                  </a:lnTo>
                  <a:close/>
                  <a:moveTo>
                    <a:pt x="0" y="0"/>
                  </a:moveTo>
                  <a:lnTo>
                    <a:pt x="0" y="6414"/>
                  </a:lnTo>
                  <a:lnTo>
                    <a:pt x="4000" y="6414"/>
                  </a:lnTo>
                  <a:lnTo>
                    <a:pt x="7275" y="3210"/>
                  </a:lnTo>
                  <a:lnTo>
                    <a:pt x="404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18"/>
            <p:cNvSpPr/>
            <p:nvPr/>
          </p:nvSpPr>
          <p:spPr>
            <a:xfrm>
              <a:off x="3316125" y="471775"/>
              <a:ext cx="182025" cy="160350"/>
            </a:xfrm>
            <a:custGeom>
              <a:avLst/>
              <a:gdLst/>
              <a:ahLst/>
              <a:cxnLst/>
              <a:rect l="l" t="t" r="r" b="b"/>
              <a:pathLst>
                <a:path w="7281" h="6414" extrusionOk="0">
                  <a:moveTo>
                    <a:pt x="6693" y="588"/>
                  </a:moveTo>
                  <a:lnTo>
                    <a:pt x="6693" y="5824"/>
                  </a:lnTo>
                  <a:lnTo>
                    <a:pt x="3512" y="5824"/>
                  </a:lnTo>
                  <a:lnTo>
                    <a:pt x="832" y="3204"/>
                  </a:lnTo>
                  <a:lnTo>
                    <a:pt x="3471" y="588"/>
                  </a:lnTo>
                  <a:close/>
                  <a:moveTo>
                    <a:pt x="3227" y="0"/>
                  </a:moveTo>
                  <a:lnTo>
                    <a:pt x="0" y="3210"/>
                  </a:lnTo>
                  <a:lnTo>
                    <a:pt x="3275" y="6414"/>
                  </a:lnTo>
                  <a:lnTo>
                    <a:pt x="7281" y="6414"/>
                  </a:lnTo>
                  <a:lnTo>
                    <a:pt x="728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18"/>
            <p:cNvSpPr/>
            <p:nvPr/>
          </p:nvSpPr>
          <p:spPr>
            <a:xfrm>
              <a:off x="3743450" y="665650"/>
              <a:ext cx="308350" cy="327825"/>
            </a:xfrm>
            <a:custGeom>
              <a:avLst/>
              <a:gdLst/>
              <a:ahLst/>
              <a:cxnLst/>
              <a:rect l="l" t="t" r="r" b="b"/>
              <a:pathLst>
                <a:path w="12334" h="13113" extrusionOk="0">
                  <a:moveTo>
                    <a:pt x="6408" y="1422"/>
                  </a:moveTo>
                  <a:lnTo>
                    <a:pt x="11514" y="6563"/>
                  </a:lnTo>
                  <a:lnTo>
                    <a:pt x="6408" y="11698"/>
                  </a:lnTo>
                  <a:lnTo>
                    <a:pt x="6408" y="8471"/>
                  </a:lnTo>
                  <a:lnTo>
                    <a:pt x="590" y="8471"/>
                  </a:lnTo>
                  <a:lnTo>
                    <a:pt x="590" y="4631"/>
                  </a:lnTo>
                  <a:lnTo>
                    <a:pt x="6408" y="4631"/>
                  </a:lnTo>
                  <a:lnTo>
                    <a:pt x="6408" y="1422"/>
                  </a:lnTo>
                  <a:close/>
                  <a:moveTo>
                    <a:pt x="5826" y="1"/>
                  </a:moveTo>
                  <a:lnTo>
                    <a:pt x="5826" y="4049"/>
                  </a:lnTo>
                  <a:lnTo>
                    <a:pt x="1" y="4049"/>
                  </a:lnTo>
                  <a:lnTo>
                    <a:pt x="1" y="9053"/>
                  </a:lnTo>
                  <a:lnTo>
                    <a:pt x="5826" y="9053"/>
                  </a:lnTo>
                  <a:lnTo>
                    <a:pt x="5826" y="13113"/>
                  </a:lnTo>
                  <a:lnTo>
                    <a:pt x="12334" y="6563"/>
                  </a:lnTo>
                  <a:lnTo>
                    <a:pt x="582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18"/>
            <p:cNvSpPr/>
            <p:nvPr/>
          </p:nvSpPr>
          <p:spPr>
            <a:xfrm>
              <a:off x="3743450" y="877425"/>
              <a:ext cx="160225" cy="182025"/>
            </a:xfrm>
            <a:custGeom>
              <a:avLst/>
              <a:gdLst/>
              <a:ahLst/>
              <a:cxnLst/>
              <a:rect l="l" t="t" r="r" b="b"/>
              <a:pathLst>
                <a:path w="6409" h="7281" extrusionOk="0">
                  <a:moveTo>
                    <a:pt x="5826" y="582"/>
                  </a:moveTo>
                  <a:lnTo>
                    <a:pt x="5826" y="3816"/>
                  </a:lnTo>
                  <a:lnTo>
                    <a:pt x="3210" y="6449"/>
                  </a:lnTo>
                  <a:lnTo>
                    <a:pt x="590" y="3769"/>
                  </a:lnTo>
                  <a:lnTo>
                    <a:pt x="590" y="582"/>
                  </a:lnTo>
                  <a:close/>
                  <a:moveTo>
                    <a:pt x="1" y="0"/>
                  </a:moveTo>
                  <a:lnTo>
                    <a:pt x="1" y="4006"/>
                  </a:lnTo>
                  <a:lnTo>
                    <a:pt x="3204" y="7281"/>
                  </a:lnTo>
                  <a:lnTo>
                    <a:pt x="6408" y="4054"/>
                  </a:lnTo>
                  <a:lnTo>
                    <a:pt x="640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18"/>
            <p:cNvSpPr/>
            <p:nvPr/>
          </p:nvSpPr>
          <p:spPr>
            <a:xfrm>
              <a:off x="3743450" y="599675"/>
              <a:ext cx="160225" cy="181775"/>
            </a:xfrm>
            <a:custGeom>
              <a:avLst/>
              <a:gdLst/>
              <a:ahLst/>
              <a:cxnLst/>
              <a:rect l="l" t="t" r="r" b="b"/>
              <a:pathLst>
                <a:path w="6409" h="7271" extrusionOk="0">
                  <a:moveTo>
                    <a:pt x="3210" y="834"/>
                  </a:moveTo>
                  <a:lnTo>
                    <a:pt x="5826" y="3473"/>
                  </a:lnTo>
                  <a:lnTo>
                    <a:pt x="5826" y="6688"/>
                  </a:lnTo>
                  <a:lnTo>
                    <a:pt x="590" y="6688"/>
                  </a:lnTo>
                  <a:lnTo>
                    <a:pt x="590" y="3514"/>
                  </a:lnTo>
                  <a:lnTo>
                    <a:pt x="3210" y="834"/>
                  </a:lnTo>
                  <a:close/>
                  <a:moveTo>
                    <a:pt x="3204" y="1"/>
                  </a:moveTo>
                  <a:lnTo>
                    <a:pt x="1" y="3276"/>
                  </a:lnTo>
                  <a:lnTo>
                    <a:pt x="1" y="7270"/>
                  </a:lnTo>
                  <a:lnTo>
                    <a:pt x="6408" y="7270"/>
                  </a:lnTo>
                  <a:lnTo>
                    <a:pt x="6408" y="3229"/>
                  </a:lnTo>
                  <a:lnTo>
                    <a:pt x="320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18"/>
            <p:cNvSpPr/>
            <p:nvPr/>
          </p:nvSpPr>
          <p:spPr>
            <a:xfrm>
              <a:off x="3040025" y="665525"/>
              <a:ext cx="308350" cy="328100"/>
            </a:xfrm>
            <a:custGeom>
              <a:avLst/>
              <a:gdLst/>
              <a:ahLst/>
              <a:cxnLst/>
              <a:rect l="l" t="t" r="r" b="b"/>
              <a:pathLst>
                <a:path w="12334" h="13124" extrusionOk="0">
                  <a:moveTo>
                    <a:pt x="5933" y="1415"/>
                  </a:moveTo>
                  <a:lnTo>
                    <a:pt x="5933" y="4636"/>
                  </a:lnTo>
                  <a:lnTo>
                    <a:pt x="11752" y="4636"/>
                  </a:lnTo>
                  <a:lnTo>
                    <a:pt x="11752" y="8476"/>
                  </a:lnTo>
                  <a:lnTo>
                    <a:pt x="5933" y="8476"/>
                  </a:lnTo>
                  <a:lnTo>
                    <a:pt x="5933" y="11710"/>
                  </a:lnTo>
                  <a:lnTo>
                    <a:pt x="826" y="6556"/>
                  </a:lnTo>
                  <a:lnTo>
                    <a:pt x="5933" y="1415"/>
                  </a:lnTo>
                  <a:close/>
                  <a:moveTo>
                    <a:pt x="6521" y="0"/>
                  </a:moveTo>
                  <a:lnTo>
                    <a:pt x="0" y="6556"/>
                  </a:lnTo>
                  <a:lnTo>
                    <a:pt x="6521" y="13124"/>
                  </a:lnTo>
                  <a:lnTo>
                    <a:pt x="6521" y="9058"/>
                  </a:lnTo>
                  <a:lnTo>
                    <a:pt x="12334" y="9058"/>
                  </a:lnTo>
                  <a:lnTo>
                    <a:pt x="12334" y="4054"/>
                  </a:lnTo>
                  <a:lnTo>
                    <a:pt x="6521" y="4054"/>
                  </a:lnTo>
                  <a:lnTo>
                    <a:pt x="652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18"/>
            <p:cNvSpPr/>
            <p:nvPr/>
          </p:nvSpPr>
          <p:spPr>
            <a:xfrm>
              <a:off x="3188350" y="877425"/>
              <a:ext cx="160025" cy="182025"/>
            </a:xfrm>
            <a:custGeom>
              <a:avLst/>
              <a:gdLst/>
              <a:ahLst/>
              <a:cxnLst/>
              <a:rect l="l" t="t" r="r" b="b"/>
              <a:pathLst>
                <a:path w="6401" h="7281" extrusionOk="0">
                  <a:moveTo>
                    <a:pt x="5819" y="582"/>
                  </a:moveTo>
                  <a:lnTo>
                    <a:pt x="5819" y="3769"/>
                  </a:lnTo>
                  <a:lnTo>
                    <a:pt x="3197" y="6449"/>
                  </a:lnTo>
                  <a:lnTo>
                    <a:pt x="588" y="3822"/>
                  </a:lnTo>
                  <a:lnTo>
                    <a:pt x="588" y="582"/>
                  </a:lnTo>
                  <a:close/>
                  <a:moveTo>
                    <a:pt x="0" y="0"/>
                  </a:moveTo>
                  <a:lnTo>
                    <a:pt x="0" y="4060"/>
                  </a:lnTo>
                  <a:lnTo>
                    <a:pt x="3197" y="7281"/>
                  </a:lnTo>
                  <a:lnTo>
                    <a:pt x="6401" y="4006"/>
                  </a:lnTo>
                  <a:lnTo>
                    <a:pt x="640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18"/>
            <p:cNvSpPr/>
            <p:nvPr/>
          </p:nvSpPr>
          <p:spPr>
            <a:xfrm>
              <a:off x="3188350" y="599675"/>
              <a:ext cx="160025" cy="181775"/>
            </a:xfrm>
            <a:custGeom>
              <a:avLst/>
              <a:gdLst/>
              <a:ahLst/>
              <a:cxnLst/>
              <a:rect l="l" t="t" r="r" b="b"/>
              <a:pathLst>
                <a:path w="6401" h="7271" extrusionOk="0">
                  <a:moveTo>
                    <a:pt x="3197" y="834"/>
                  </a:moveTo>
                  <a:lnTo>
                    <a:pt x="5819" y="3514"/>
                  </a:lnTo>
                  <a:lnTo>
                    <a:pt x="5819" y="6688"/>
                  </a:lnTo>
                  <a:lnTo>
                    <a:pt x="588" y="6688"/>
                  </a:lnTo>
                  <a:lnTo>
                    <a:pt x="588" y="3460"/>
                  </a:lnTo>
                  <a:lnTo>
                    <a:pt x="3197" y="834"/>
                  </a:lnTo>
                  <a:close/>
                  <a:moveTo>
                    <a:pt x="3197" y="1"/>
                  </a:moveTo>
                  <a:lnTo>
                    <a:pt x="0" y="3223"/>
                  </a:lnTo>
                  <a:lnTo>
                    <a:pt x="0" y="7270"/>
                  </a:lnTo>
                  <a:lnTo>
                    <a:pt x="6401" y="7270"/>
                  </a:lnTo>
                  <a:lnTo>
                    <a:pt x="6401" y="3276"/>
                  </a:lnTo>
                  <a:lnTo>
                    <a:pt x="31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18"/>
            <p:cNvSpPr/>
            <p:nvPr/>
          </p:nvSpPr>
          <p:spPr>
            <a:xfrm>
              <a:off x="3381800" y="1027200"/>
              <a:ext cx="328275" cy="308350"/>
            </a:xfrm>
            <a:custGeom>
              <a:avLst/>
              <a:gdLst/>
              <a:ahLst/>
              <a:cxnLst/>
              <a:rect l="l" t="t" r="r" b="b"/>
              <a:pathLst>
                <a:path w="13131" h="12334" extrusionOk="0">
                  <a:moveTo>
                    <a:pt x="8488" y="582"/>
                  </a:moveTo>
                  <a:lnTo>
                    <a:pt x="8488" y="6395"/>
                  </a:lnTo>
                  <a:lnTo>
                    <a:pt x="11709" y="6395"/>
                  </a:lnTo>
                  <a:lnTo>
                    <a:pt x="6563" y="11508"/>
                  </a:lnTo>
                  <a:lnTo>
                    <a:pt x="1420" y="6395"/>
                  </a:lnTo>
                  <a:lnTo>
                    <a:pt x="4654" y="6395"/>
                  </a:lnTo>
                  <a:lnTo>
                    <a:pt x="4654" y="582"/>
                  </a:lnTo>
                  <a:close/>
                  <a:moveTo>
                    <a:pt x="4066" y="0"/>
                  </a:moveTo>
                  <a:lnTo>
                    <a:pt x="4066" y="5813"/>
                  </a:lnTo>
                  <a:lnTo>
                    <a:pt x="1" y="5813"/>
                  </a:lnTo>
                  <a:lnTo>
                    <a:pt x="6563" y="12334"/>
                  </a:lnTo>
                  <a:lnTo>
                    <a:pt x="13130" y="5813"/>
                  </a:lnTo>
                  <a:lnTo>
                    <a:pt x="9076" y="5813"/>
                  </a:lnTo>
                  <a:lnTo>
                    <a:pt x="90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18"/>
            <p:cNvSpPr/>
            <p:nvPr/>
          </p:nvSpPr>
          <p:spPr>
            <a:xfrm>
              <a:off x="3316125" y="1027200"/>
              <a:ext cx="182025" cy="159900"/>
            </a:xfrm>
            <a:custGeom>
              <a:avLst/>
              <a:gdLst/>
              <a:ahLst/>
              <a:cxnLst/>
              <a:rect l="l" t="t" r="r" b="b"/>
              <a:pathLst>
                <a:path w="7281" h="6396" extrusionOk="0">
                  <a:moveTo>
                    <a:pt x="6693" y="582"/>
                  </a:moveTo>
                  <a:lnTo>
                    <a:pt x="6693" y="5813"/>
                  </a:lnTo>
                  <a:lnTo>
                    <a:pt x="3459" y="5813"/>
                  </a:lnTo>
                  <a:lnTo>
                    <a:pt x="832" y="3204"/>
                  </a:lnTo>
                  <a:lnTo>
                    <a:pt x="3512" y="582"/>
                  </a:lnTo>
                  <a:close/>
                  <a:moveTo>
                    <a:pt x="3275" y="0"/>
                  </a:moveTo>
                  <a:lnTo>
                    <a:pt x="0" y="3199"/>
                  </a:lnTo>
                  <a:lnTo>
                    <a:pt x="3215" y="6395"/>
                  </a:lnTo>
                  <a:lnTo>
                    <a:pt x="7281" y="6395"/>
                  </a:lnTo>
                  <a:lnTo>
                    <a:pt x="728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18"/>
            <p:cNvSpPr/>
            <p:nvPr/>
          </p:nvSpPr>
          <p:spPr>
            <a:xfrm>
              <a:off x="3594000" y="1027200"/>
              <a:ext cx="181900" cy="159900"/>
            </a:xfrm>
            <a:custGeom>
              <a:avLst/>
              <a:gdLst/>
              <a:ahLst/>
              <a:cxnLst/>
              <a:rect l="l" t="t" r="r" b="b"/>
              <a:pathLst>
                <a:path w="7276" h="6396" extrusionOk="0">
                  <a:moveTo>
                    <a:pt x="3762" y="582"/>
                  </a:moveTo>
                  <a:lnTo>
                    <a:pt x="6442" y="3204"/>
                  </a:lnTo>
                  <a:lnTo>
                    <a:pt x="3816" y="5813"/>
                  </a:lnTo>
                  <a:lnTo>
                    <a:pt x="588" y="5813"/>
                  </a:lnTo>
                  <a:lnTo>
                    <a:pt x="588" y="582"/>
                  </a:lnTo>
                  <a:close/>
                  <a:moveTo>
                    <a:pt x="0" y="0"/>
                  </a:moveTo>
                  <a:lnTo>
                    <a:pt x="0" y="6395"/>
                  </a:lnTo>
                  <a:lnTo>
                    <a:pt x="4053" y="6395"/>
                  </a:lnTo>
                  <a:lnTo>
                    <a:pt x="7275" y="3199"/>
                  </a:lnTo>
                  <a:lnTo>
                    <a:pt x="400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08" name="Google Shape;1808;p18"/>
          <p:cNvGrpSpPr/>
          <p:nvPr/>
        </p:nvGrpSpPr>
        <p:grpSpPr>
          <a:xfrm flipH="1">
            <a:off x="8021129" y="-1481670"/>
            <a:ext cx="394386" cy="3137876"/>
            <a:chOff x="7324500" y="2391875"/>
            <a:chExt cx="177300" cy="1410725"/>
          </a:xfrm>
        </p:grpSpPr>
        <p:sp>
          <p:nvSpPr>
            <p:cNvPr id="1809" name="Google Shape;1809;p18"/>
            <p:cNvSpPr/>
            <p:nvPr/>
          </p:nvSpPr>
          <p:spPr>
            <a:xfrm>
              <a:off x="7324500" y="3625150"/>
              <a:ext cx="177300" cy="177450"/>
            </a:xfrm>
            <a:custGeom>
              <a:avLst/>
              <a:gdLst/>
              <a:ahLst/>
              <a:cxnLst/>
              <a:rect l="l" t="t" r="r" b="b"/>
              <a:pathLst>
                <a:path w="7092" h="7098" extrusionOk="0">
                  <a:moveTo>
                    <a:pt x="3549" y="673"/>
                  </a:moveTo>
                  <a:lnTo>
                    <a:pt x="4393" y="1510"/>
                  </a:lnTo>
                  <a:lnTo>
                    <a:pt x="5581" y="1510"/>
                  </a:lnTo>
                  <a:lnTo>
                    <a:pt x="5581" y="2700"/>
                  </a:lnTo>
                  <a:lnTo>
                    <a:pt x="6426" y="3548"/>
                  </a:lnTo>
                  <a:lnTo>
                    <a:pt x="5581" y="4398"/>
                  </a:lnTo>
                  <a:lnTo>
                    <a:pt x="5581" y="5581"/>
                  </a:lnTo>
                  <a:lnTo>
                    <a:pt x="4393" y="5581"/>
                  </a:lnTo>
                  <a:lnTo>
                    <a:pt x="3543" y="6425"/>
                  </a:lnTo>
                  <a:lnTo>
                    <a:pt x="2693" y="5581"/>
                  </a:lnTo>
                  <a:lnTo>
                    <a:pt x="1510" y="5581"/>
                  </a:lnTo>
                  <a:lnTo>
                    <a:pt x="1510" y="4398"/>
                  </a:lnTo>
                  <a:lnTo>
                    <a:pt x="667" y="3548"/>
                  </a:lnTo>
                  <a:lnTo>
                    <a:pt x="1510" y="2700"/>
                  </a:lnTo>
                  <a:lnTo>
                    <a:pt x="1510" y="1510"/>
                  </a:lnTo>
                  <a:lnTo>
                    <a:pt x="2700" y="1510"/>
                  </a:lnTo>
                  <a:lnTo>
                    <a:pt x="3549" y="673"/>
                  </a:lnTo>
                  <a:close/>
                  <a:moveTo>
                    <a:pt x="3549" y="1"/>
                  </a:moveTo>
                  <a:lnTo>
                    <a:pt x="2509" y="1041"/>
                  </a:lnTo>
                  <a:lnTo>
                    <a:pt x="1035" y="1041"/>
                  </a:lnTo>
                  <a:lnTo>
                    <a:pt x="1035" y="2508"/>
                  </a:lnTo>
                  <a:lnTo>
                    <a:pt x="1" y="3548"/>
                  </a:lnTo>
                  <a:lnTo>
                    <a:pt x="1035" y="4590"/>
                  </a:lnTo>
                  <a:lnTo>
                    <a:pt x="1035" y="6057"/>
                  </a:lnTo>
                  <a:lnTo>
                    <a:pt x="2509" y="6057"/>
                  </a:lnTo>
                  <a:lnTo>
                    <a:pt x="3549" y="7097"/>
                  </a:lnTo>
                  <a:lnTo>
                    <a:pt x="4583" y="6057"/>
                  </a:lnTo>
                  <a:lnTo>
                    <a:pt x="6058" y="6057"/>
                  </a:lnTo>
                  <a:lnTo>
                    <a:pt x="6058" y="4590"/>
                  </a:lnTo>
                  <a:lnTo>
                    <a:pt x="7092" y="3548"/>
                  </a:lnTo>
                  <a:lnTo>
                    <a:pt x="6058" y="2508"/>
                  </a:lnTo>
                  <a:lnTo>
                    <a:pt x="6058" y="1041"/>
                  </a:lnTo>
                  <a:lnTo>
                    <a:pt x="4583" y="1041"/>
                  </a:lnTo>
                  <a:lnTo>
                    <a:pt x="354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18"/>
            <p:cNvSpPr/>
            <p:nvPr/>
          </p:nvSpPr>
          <p:spPr>
            <a:xfrm>
              <a:off x="7411275" y="2391875"/>
              <a:ext cx="3725" cy="1239250"/>
            </a:xfrm>
            <a:custGeom>
              <a:avLst/>
              <a:gdLst/>
              <a:ahLst/>
              <a:cxnLst/>
              <a:rect l="l" t="t" r="r" b="b"/>
              <a:pathLst>
                <a:path w="149" h="49570" extrusionOk="0">
                  <a:moveTo>
                    <a:pt x="1" y="0"/>
                  </a:moveTo>
                  <a:lnTo>
                    <a:pt x="1" y="49570"/>
                  </a:lnTo>
                  <a:lnTo>
                    <a:pt x="149" y="49570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11" name="Google Shape;1811;p18"/>
          <p:cNvGrpSpPr/>
          <p:nvPr/>
        </p:nvGrpSpPr>
        <p:grpSpPr>
          <a:xfrm flipH="1">
            <a:off x="6716139" y="-2279389"/>
            <a:ext cx="468486" cy="3454967"/>
            <a:chOff x="7905800" y="2474325"/>
            <a:chExt cx="177450" cy="1308650"/>
          </a:xfrm>
        </p:grpSpPr>
        <p:sp>
          <p:nvSpPr>
            <p:cNvPr id="1812" name="Google Shape;1812;p18"/>
            <p:cNvSpPr/>
            <p:nvPr/>
          </p:nvSpPr>
          <p:spPr>
            <a:xfrm>
              <a:off x="7905800" y="3605550"/>
              <a:ext cx="177450" cy="177425"/>
            </a:xfrm>
            <a:custGeom>
              <a:avLst/>
              <a:gdLst/>
              <a:ahLst/>
              <a:cxnLst/>
              <a:rect l="l" t="t" r="r" b="b"/>
              <a:pathLst>
                <a:path w="7098" h="7097" extrusionOk="0">
                  <a:moveTo>
                    <a:pt x="3548" y="672"/>
                  </a:moveTo>
                  <a:lnTo>
                    <a:pt x="4398" y="1515"/>
                  </a:lnTo>
                  <a:lnTo>
                    <a:pt x="5588" y="1515"/>
                  </a:lnTo>
                  <a:lnTo>
                    <a:pt x="5588" y="2699"/>
                  </a:lnTo>
                  <a:lnTo>
                    <a:pt x="6425" y="3548"/>
                  </a:lnTo>
                  <a:lnTo>
                    <a:pt x="5588" y="4398"/>
                  </a:lnTo>
                  <a:lnTo>
                    <a:pt x="5588" y="5580"/>
                  </a:lnTo>
                  <a:lnTo>
                    <a:pt x="4398" y="5580"/>
                  </a:lnTo>
                  <a:lnTo>
                    <a:pt x="3548" y="6425"/>
                  </a:lnTo>
                  <a:lnTo>
                    <a:pt x="2699" y="5580"/>
                  </a:lnTo>
                  <a:lnTo>
                    <a:pt x="1515" y="5580"/>
                  </a:lnTo>
                  <a:lnTo>
                    <a:pt x="1515" y="4398"/>
                  </a:lnTo>
                  <a:lnTo>
                    <a:pt x="672" y="3548"/>
                  </a:lnTo>
                  <a:lnTo>
                    <a:pt x="1515" y="2699"/>
                  </a:lnTo>
                  <a:lnTo>
                    <a:pt x="1515" y="1515"/>
                  </a:lnTo>
                  <a:lnTo>
                    <a:pt x="2699" y="1515"/>
                  </a:lnTo>
                  <a:lnTo>
                    <a:pt x="3548" y="672"/>
                  </a:lnTo>
                  <a:close/>
                  <a:moveTo>
                    <a:pt x="3548" y="0"/>
                  </a:moveTo>
                  <a:lnTo>
                    <a:pt x="2508" y="1040"/>
                  </a:lnTo>
                  <a:lnTo>
                    <a:pt x="1040" y="1040"/>
                  </a:lnTo>
                  <a:lnTo>
                    <a:pt x="1040" y="2508"/>
                  </a:lnTo>
                  <a:lnTo>
                    <a:pt x="0" y="3548"/>
                  </a:lnTo>
                  <a:lnTo>
                    <a:pt x="1040" y="4589"/>
                  </a:lnTo>
                  <a:lnTo>
                    <a:pt x="1040" y="6057"/>
                  </a:lnTo>
                  <a:lnTo>
                    <a:pt x="2508" y="6057"/>
                  </a:lnTo>
                  <a:lnTo>
                    <a:pt x="3548" y="7097"/>
                  </a:lnTo>
                  <a:lnTo>
                    <a:pt x="4589" y="6057"/>
                  </a:lnTo>
                  <a:lnTo>
                    <a:pt x="6057" y="6057"/>
                  </a:lnTo>
                  <a:lnTo>
                    <a:pt x="6057" y="4589"/>
                  </a:lnTo>
                  <a:lnTo>
                    <a:pt x="7097" y="3548"/>
                  </a:lnTo>
                  <a:lnTo>
                    <a:pt x="6057" y="2508"/>
                  </a:lnTo>
                  <a:lnTo>
                    <a:pt x="6057" y="1040"/>
                  </a:lnTo>
                  <a:lnTo>
                    <a:pt x="4589" y="1040"/>
                  </a:lnTo>
                  <a:lnTo>
                    <a:pt x="35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18"/>
            <p:cNvSpPr/>
            <p:nvPr/>
          </p:nvSpPr>
          <p:spPr>
            <a:xfrm>
              <a:off x="7992700" y="2474325"/>
              <a:ext cx="3775" cy="1138650"/>
            </a:xfrm>
            <a:custGeom>
              <a:avLst/>
              <a:gdLst/>
              <a:ahLst/>
              <a:cxnLst/>
              <a:rect l="l" t="t" r="r" b="b"/>
              <a:pathLst>
                <a:path w="151" h="45546" extrusionOk="0">
                  <a:moveTo>
                    <a:pt x="1" y="0"/>
                  </a:moveTo>
                  <a:lnTo>
                    <a:pt x="1" y="45546"/>
                  </a:lnTo>
                  <a:lnTo>
                    <a:pt x="151" y="45546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14" name="Google Shape;1814;p18"/>
          <p:cNvGrpSpPr/>
          <p:nvPr/>
        </p:nvGrpSpPr>
        <p:grpSpPr>
          <a:xfrm flipH="1">
            <a:off x="5511534" y="-1327962"/>
            <a:ext cx="368085" cy="2619666"/>
            <a:chOff x="6715575" y="2099409"/>
            <a:chExt cx="177450" cy="1262916"/>
          </a:xfrm>
        </p:grpSpPr>
        <p:sp>
          <p:nvSpPr>
            <p:cNvPr id="1815" name="Google Shape;1815;p18"/>
            <p:cNvSpPr/>
            <p:nvPr/>
          </p:nvSpPr>
          <p:spPr>
            <a:xfrm>
              <a:off x="6715575" y="3184875"/>
              <a:ext cx="177450" cy="177450"/>
            </a:xfrm>
            <a:custGeom>
              <a:avLst/>
              <a:gdLst/>
              <a:ahLst/>
              <a:cxnLst/>
              <a:rect l="l" t="t" r="r" b="b"/>
              <a:pathLst>
                <a:path w="7098" h="7098" extrusionOk="0">
                  <a:moveTo>
                    <a:pt x="3549" y="672"/>
                  </a:moveTo>
                  <a:lnTo>
                    <a:pt x="4399" y="1517"/>
                  </a:lnTo>
                  <a:lnTo>
                    <a:pt x="5581" y="1517"/>
                  </a:lnTo>
                  <a:lnTo>
                    <a:pt x="5581" y="2699"/>
                  </a:lnTo>
                  <a:lnTo>
                    <a:pt x="6426" y="3550"/>
                  </a:lnTo>
                  <a:lnTo>
                    <a:pt x="5581" y="4398"/>
                  </a:lnTo>
                  <a:lnTo>
                    <a:pt x="5581" y="5588"/>
                  </a:lnTo>
                  <a:lnTo>
                    <a:pt x="4399" y="5588"/>
                  </a:lnTo>
                  <a:lnTo>
                    <a:pt x="3549" y="6431"/>
                  </a:lnTo>
                  <a:lnTo>
                    <a:pt x="2700" y="5588"/>
                  </a:lnTo>
                  <a:lnTo>
                    <a:pt x="1516" y="5588"/>
                  </a:lnTo>
                  <a:lnTo>
                    <a:pt x="1516" y="4398"/>
                  </a:lnTo>
                  <a:lnTo>
                    <a:pt x="673" y="3550"/>
                  </a:lnTo>
                  <a:lnTo>
                    <a:pt x="1516" y="2699"/>
                  </a:lnTo>
                  <a:lnTo>
                    <a:pt x="1516" y="1517"/>
                  </a:lnTo>
                  <a:lnTo>
                    <a:pt x="2700" y="1517"/>
                  </a:lnTo>
                  <a:lnTo>
                    <a:pt x="3549" y="672"/>
                  </a:lnTo>
                  <a:close/>
                  <a:moveTo>
                    <a:pt x="3549" y="0"/>
                  </a:moveTo>
                  <a:lnTo>
                    <a:pt x="2509" y="1040"/>
                  </a:lnTo>
                  <a:lnTo>
                    <a:pt x="1041" y="1040"/>
                  </a:lnTo>
                  <a:lnTo>
                    <a:pt x="1041" y="2508"/>
                  </a:lnTo>
                  <a:lnTo>
                    <a:pt x="1" y="3550"/>
                  </a:lnTo>
                  <a:lnTo>
                    <a:pt x="1041" y="4589"/>
                  </a:lnTo>
                  <a:lnTo>
                    <a:pt x="1041" y="6057"/>
                  </a:lnTo>
                  <a:lnTo>
                    <a:pt x="2509" y="6057"/>
                  </a:lnTo>
                  <a:lnTo>
                    <a:pt x="3549" y="7097"/>
                  </a:lnTo>
                  <a:lnTo>
                    <a:pt x="4590" y="6057"/>
                  </a:lnTo>
                  <a:lnTo>
                    <a:pt x="6058" y="6057"/>
                  </a:lnTo>
                  <a:lnTo>
                    <a:pt x="6058" y="4589"/>
                  </a:lnTo>
                  <a:lnTo>
                    <a:pt x="7098" y="3550"/>
                  </a:lnTo>
                  <a:lnTo>
                    <a:pt x="6058" y="2508"/>
                  </a:lnTo>
                  <a:lnTo>
                    <a:pt x="6058" y="1040"/>
                  </a:lnTo>
                  <a:lnTo>
                    <a:pt x="4590" y="1040"/>
                  </a:lnTo>
                  <a:lnTo>
                    <a:pt x="354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18"/>
            <p:cNvSpPr/>
            <p:nvPr/>
          </p:nvSpPr>
          <p:spPr>
            <a:xfrm>
              <a:off x="6802499" y="2099409"/>
              <a:ext cx="3580" cy="1094275"/>
            </a:xfrm>
            <a:custGeom>
              <a:avLst/>
              <a:gdLst/>
              <a:ahLst/>
              <a:cxnLst/>
              <a:rect l="l" t="t" r="r" b="b"/>
              <a:pathLst>
                <a:path w="143" h="28774" extrusionOk="0">
                  <a:moveTo>
                    <a:pt x="0" y="0"/>
                  </a:moveTo>
                  <a:lnTo>
                    <a:pt x="0" y="28773"/>
                  </a:lnTo>
                  <a:lnTo>
                    <a:pt x="143" y="2877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17" name="Google Shape;1817;p18"/>
          <p:cNvGrpSpPr/>
          <p:nvPr/>
        </p:nvGrpSpPr>
        <p:grpSpPr>
          <a:xfrm>
            <a:off x="8047423" y="4226968"/>
            <a:ext cx="762954" cy="763070"/>
            <a:chOff x="940300" y="793900"/>
            <a:chExt cx="1313400" cy="1313600"/>
          </a:xfrm>
        </p:grpSpPr>
        <p:sp>
          <p:nvSpPr>
            <p:cNvPr id="1818" name="Google Shape;1818;p18"/>
            <p:cNvSpPr/>
            <p:nvPr/>
          </p:nvSpPr>
          <p:spPr>
            <a:xfrm>
              <a:off x="1381450" y="1392600"/>
              <a:ext cx="164375" cy="116350"/>
            </a:xfrm>
            <a:custGeom>
              <a:avLst/>
              <a:gdLst/>
              <a:ahLst/>
              <a:cxnLst/>
              <a:rect l="l" t="t" r="r" b="b"/>
              <a:pathLst>
                <a:path w="6575" h="4654" extrusionOk="0">
                  <a:moveTo>
                    <a:pt x="1" y="0"/>
                  </a:moveTo>
                  <a:lnTo>
                    <a:pt x="1" y="4653"/>
                  </a:lnTo>
                  <a:lnTo>
                    <a:pt x="4489" y="4653"/>
                  </a:lnTo>
                  <a:lnTo>
                    <a:pt x="6574" y="2324"/>
                  </a:lnTo>
                  <a:lnTo>
                    <a:pt x="448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18"/>
            <p:cNvSpPr/>
            <p:nvPr/>
          </p:nvSpPr>
          <p:spPr>
            <a:xfrm>
              <a:off x="1371375" y="1382650"/>
              <a:ext cx="187950" cy="136250"/>
            </a:xfrm>
            <a:custGeom>
              <a:avLst/>
              <a:gdLst/>
              <a:ahLst/>
              <a:cxnLst/>
              <a:rect l="l" t="t" r="r" b="b"/>
              <a:pathLst>
                <a:path w="7518" h="5450" extrusionOk="0">
                  <a:moveTo>
                    <a:pt x="4713" y="796"/>
                  </a:moveTo>
                  <a:lnTo>
                    <a:pt x="6442" y="2722"/>
                  </a:lnTo>
                  <a:lnTo>
                    <a:pt x="4713" y="4647"/>
                  </a:lnTo>
                  <a:lnTo>
                    <a:pt x="802" y="4647"/>
                  </a:lnTo>
                  <a:lnTo>
                    <a:pt x="802" y="796"/>
                  </a:lnTo>
                  <a:close/>
                  <a:moveTo>
                    <a:pt x="0" y="0"/>
                  </a:moveTo>
                  <a:lnTo>
                    <a:pt x="0" y="5449"/>
                  </a:lnTo>
                  <a:lnTo>
                    <a:pt x="5070" y="5449"/>
                  </a:lnTo>
                  <a:lnTo>
                    <a:pt x="7518" y="2722"/>
                  </a:lnTo>
                  <a:lnTo>
                    <a:pt x="5070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18"/>
            <p:cNvSpPr/>
            <p:nvPr/>
          </p:nvSpPr>
          <p:spPr>
            <a:xfrm>
              <a:off x="1538800" y="1501925"/>
              <a:ext cx="116400" cy="164400"/>
            </a:xfrm>
            <a:custGeom>
              <a:avLst/>
              <a:gdLst/>
              <a:ahLst/>
              <a:cxnLst/>
              <a:rect l="l" t="t" r="r" b="b"/>
              <a:pathLst>
                <a:path w="4656" h="6576" extrusionOk="0">
                  <a:moveTo>
                    <a:pt x="2326" y="1"/>
                  </a:moveTo>
                  <a:lnTo>
                    <a:pt x="1" y="2087"/>
                  </a:lnTo>
                  <a:lnTo>
                    <a:pt x="1" y="6575"/>
                  </a:lnTo>
                  <a:lnTo>
                    <a:pt x="4655" y="6575"/>
                  </a:lnTo>
                  <a:lnTo>
                    <a:pt x="4655" y="2087"/>
                  </a:lnTo>
                  <a:lnTo>
                    <a:pt x="2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18"/>
            <p:cNvSpPr/>
            <p:nvPr/>
          </p:nvSpPr>
          <p:spPr>
            <a:xfrm>
              <a:off x="1528850" y="1488400"/>
              <a:ext cx="136300" cy="188000"/>
            </a:xfrm>
            <a:custGeom>
              <a:avLst/>
              <a:gdLst/>
              <a:ahLst/>
              <a:cxnLst/>
              <a:rect l="l" t="t" r="r" b="b"/>
              <a:pathLst>
                <a:path w="5452" h="7520" extrusionOk="0">
                  <a:moveTo>
                    <a:pt x="2724" y="1076"/>
                  </a:moveTo>
                  <a:lnTo>
                    <a:pt x="4649" y="2807"/>
                  </a:lnTo>
                  <a:lnTo>
                    <a:pt x="4649" y="6718"/>
                  </a:lnTo>
                  <a:lnTo>
                    <a:pt x="804" y="6718"/>
                  </a:lnTo>
                  <a:lnTo>
                    <a:pt x="804" y="2807"/>
                  </a:lnTo>
                  <a:lnTo>
                    <a:pt x="2724" y="1076"/>
                  </a:lnTo>
                  <a:close/>
                  <a:moveTo>
                    <a:pt x="2724" y="1"/>
                  </a:moveTo>
                  <a:lnTo>
                    <a:pt x="1" y="2450"/>
                  </a:lnTo>
                  <a:lnTo>
                    <a:pt x="1" y="7520"/>
                  </a:lnTo>
                  <a:lnTo>
                    <a:pt x="5451" y="7520"/>
                  </a:lnTo>
                  <a:lnTo>
                    <a:pt x="5451" y="2450"/>
                  </a:lnTo>
                  <a:lnTo>
                    <a:pt x="2724" y="1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18"/>
            <p:cNvSpPr/>
            <p:nvPr/>
          </p:nvSpPr>
          <p:spPr>
            <a:xfrm>
              <a:off x="954400" y="808175"/>
              <a:ext cx="1285175" cy="1285200"/>
            </a:xfrm>
            <a:custGeom>
              <a:avLst/>
              <a:gdLst/>
              <a:ahLst/>
              <a:cxnLst/>
              <a:rect l="l" t="t" r="r" b="b"/>
              <a:pathLst>
                <a:path w="51407" h="51408" extrusionOk="0">
                  <a:moveTo>
                    <a:pt x="25702" y="4856"/>
                  </a:moveTo>
                  <a:lnTo>
                    <a:pt x="31853" y="10961"/>
                  </a:lnTo>
                  <a:lnTo>
                    <a:pt x="40441" y="10961"/>
                  </a:lnTo>
                  <a:lnTo>
                    <a:pt x="40441" y="19561"/>
                  </a:lnTo>
                  <a:lnTo>
                    <a:pt x="46551" y="25712"/>
                  </a:lnTo>
                  <a:lnTo>
                    <a:pt x="40441" y="31859"/>
                  </a:lnTo>
                  <a:lnTo>
                    <a:pt x="40441" y="40440"/>
                  </a:lnTo>
                  <a:lnTo>
                    <a:pt x="31858" y="40440"/>
                  </a:lnTo>
                  <a:lnTo>
                    <a:pt x="25695" y="46557"/>
                  </a:lnTo>
                  <a:lnTo>
                    <a:pt x="19538" y="40440"/>
                  </a:lnTo>
                  <a:lnTo>
                    <a:pt x="10966" y="40440"/>
                  </a:lnTo>
                  <a:lnTo>
                    <a:pt x="10966" y="31865"/>
                  </a:lnTo>
                  <a:lnTo>
                    <a:pt x="4851" y="25701"/>
                  </a:lnTo>
                  <a:lnTo>
                    <a:pt x="10966" y="19548"/>
                  </a:lnTo>
                  <a:lnTo>
                    <a:pt x="10966" y="10961"/>
                  </a:lnTo>
                  <a:lnTo>
                    <a:pt x="19549" y="10961"/>
                  </a:lnTo>
                  <a:lnTo>
                    <a:pt x="25702" y="4856"/>
                  </a:lnTo>
                  <a:close/>
                  <a:moveTo>
                    <a:pt x="25702" y="0"/>
                  </a:moveTo>
                  <a:lnTo>
                    <a:pt x="18177" y="7525"/>
                  </a:lnTo>
                  <a:lnTo>
                    <a:pt x="7531" y="7525"/>
                  </a:lnTo>
                  <a:lnTo>
                    <a:pt x="7531" y="18176"/>
                  </a:lnTo>
                  <a:lnTo>
                    <a:pt x="1" y="25701"/>
                  </a:lnTo>
                  <a:lnTo>
                    <a:pt x="7531" y="33231"/>
                  </a:lnTo>
                  <a:lnTo>
                    <a:pt x="7531" y="43877"/>
                  </a:lnTo>
                  <a:lnTo>
                    <a:pt x="18177" y="43877"/>
                  </a:lnTo>
                  <a:lnTo>
                    <a:pt x="25702" y="51407"/>
                  </a:lnTo>
                  <a:lnTo>
                    <a:pt x="33232" y="43877"/>
                  </a:lnTo>
                  <a:lnTo>
                    <a:pt x="43876" y="43877"/>
                  </a:lnTo>
                  <a:lnTo>
                    <a:pt x="43876" y="33231"/>
                  </a:lnTo>
                  <a:lnTo>
                    <a:pt x="51407" y="25701"/>
                  </a:lnTo>
                  <a:lnTo>
                    <a:pt x="43876" y="18176"/>
                  </a:lnTo>
                  <a:lnTo>
                    <a:pt x="43876" y="7525"/>
                  </a:lnTo>
                  <a:lnTo>
                    <a:pt x="33232" y="7525"/>
                  </a:lnTo>
                  <a:lnTo>
                    <a:pt x="257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18"/>
            <p:cNvSpPr/>
            <p:nvPr/>
          </p:nvSpPr>
          <p:spPr>
            <a:xfrm>
              <a:off x="940300" y="793900"/>
              <a:ext cx="1313400" cy="1313600"/>
            </a:xfrm>
            <a:custGeom>
              <a:avLst/>
              <a:gdLst/>
              <a:ahLst/>
              <a:cxnLst/>
              <a:rect l="l" t="t" r="r" b="b"/>
              <a:pathLst>
                <a:path w="52536" h="52544" extrusionOk="0">
                  <a:moveTo>
                    <a:pt x="26266" y="5992"/>
                  </a:moveTo>
                  <a:lnTo>
                    <a:pt x="32250" y="11936"/>
                  </a:lnTo>
                  <a:lnTo>
                    <a:pt x="40607" y="11936"/>
                  </a:lnTo>
                  <a:lnTo>
                    <a:pt x="40607" y="20292"/>
                  </a:lnTo>
                  <a:lnTo>
                    <a:pt x="46550" y="26283"/>
                  </a:lnTo>
                  <a:lnTo>
                    <a:pt x="40607" y="32263"/>
                  </a:lnTo>
                  <a:lnTo>
                    <a:pt x="40607" y="40613"/>
                  </a:lnTo>
                  <a:lnTo>
                    <a:pt x="32257" y="40613"/>
                  </a:lnTo>
                  <a:lnTo>
                    <a:pt x="26259" y="46563"/>
                  </a:lnTo>
                  <a:lnTo>
                    <a:pt x="20267" y="40613"/>
                  </a:lnTo>
                  <a:lnTo>
                    <a:pt x="11930" y="40613"/>
                  </a:lnTo>
                  <a:lnTo>
                    <a:pt x="11930" y="32269"/>
                  </a:lnTo>
                  <a:lnTo>
                    <a:pt x="5980" y="26272"/>
                  </a:lnTo>
                  <a:lnTo>
                    <a:pt x="11930" y="20286"/>
                  </a:lnTo>
                  <a:lnTo>
                    <a:pt x="11930" y="11936"/>
                  </a:lnTo>
                  <a:lnTo>
                    <a:pt x="20280" y="11936"/>
                  </a:lnTo>
                  <a:lnTo>
                    <a:pt x="26266" y="5992"/>
                  </a:lnTo>
                  <a:close/>
                  <a:moveTo>
                    <a:pt x="26266" y="4863"/>
                  </a:moveTo>
                  <a:lnTo>
                    <a:pt x="19954" y="11133"/>
                  </a:lnTo>
                  <a:lnTo>
                    <a:pt x="11127" y="11133"/>
                  </a:lnTo>
                  <a:lnTo>
                    <a:pt x="11127" y="19954"/>
                  </a:lnTo>
                  <a:lnTo>
                    <a:pt x="4850" y="26272"/>
                  </a:lnTo>
                  <a:lnTo>
                    <a:pt x="11127" y="32601"/>
                  </a:lnTo>
                  <a:lnTo>
                    <a:pt x="11127" y="41417"/>
                  </a:lnTo>
                  <a:lnTo>
                    <a:pt x="19935" y="41417"/>
                  </a:lnTo>
                  <a:lnTo>
                    <a:pt x="26259" y="47693"/>
                  </a:lnTo>
                  <a:lnTo>
                    <a:pt x="32589" y="41417"/>
                  </a:lnTo>
                  <a:lnTo>
                    <a:pt x="41409" y="41417"/>
                  </a:lnTo>
                  <a:lnTo>
                    <a:pt x="41409" y="32595"/>
                  </a:lnTo>
                  <a:lnTo>
                    <a:pt x="47680" y="26283"/>
                  </a:lnTo>
                  <a:lnTo>
                    <a:pt x="41409" y="19965"/>
                  </a:lnTo>
                  <a:lnTo>
                    <a:pt x="41409" y="11133"/>
                  </a:lnTo>
                  <a:lnTo>
                    <a:pt x="32578" y="11133"/>
                  </a:lnTo>
                  <a:lnTo>
                    <a:pt x="26266" y="4863"/>
                  </a:lnTo>
                  <a:close/>
                  <a:moveTo>
                    <a:pt x="26266" y="1136"/>
                  </a:moveTo>
                  <a:lnTo>
                    <a:pt x="33629" y="8501"/>
                  </a:lnTo>
                  <a:lnTo>
                    <a:pt x="44042" y="8501"/>
                  </a:lnTo>
                  <a:lnTo>
                    <a:pt x="44042" y="18914"/>
                  </a:lnTo>
                  <a:lnTo>
                    <a:pt x="51407" y="26272"/>
                  </a:lnTo>
                  <a:lnTo>
                    <a:pt x="44042" y="33635"/>
                  </a:lnTo>
                  <a:lnTo>
                    <a:pt x="44042" y="44048"/>
                  </a:lnTo>
                  <a:lnTo>
                    <a:pt x="33629" y="44048"/>
                  </a:lnTo>
                  <a:lnTo>
                    <a:pt x="26266" y="51408"/>
                  </a:lnTo>
                  <a:lnTo>
                    <a:pt x="18906" y="44048"/>
                  </a:lnTo>
                  <a:lnTo>
                    <a:pt x="8493" y="44048"/>
                  </a:lnTo>
                  <a:lnTo>
                    <a:pt x="8493" y="33635"/>
                  </a:lnTo>
                  <a:lnTo>
                    <a:pt x="1130" y="26272"/>
                  </a:lnTo>
                  <a:lnTo>
                    <a:pt x="8493" y="18914"/>
                  </a:lnTo>
                  <a:lnTo>
                    <a:pt x="8493" y="8501"/>
                  </a:lnTo>
                  <a:lnTo>
                    <a:pt x="18906" y="8501"/>
                  </a:lnTo>
                  <a:lnTo>
                    <a:pt x="26266" y="1136"/>
                  </a:lnTo>
                  <a:close/>
                  <a:moveTo>
                    <a:pt x="26266" y="0"/>
                  </a:moveTo>
                  <a:lnTo>
                    <a:pt x="18574" y="7698"/>
                  </a:lnTo>
                  <a:lnTo>
                    <a:pt x="7692" y="7698"/>
                  </a:lnTo>
                  <a:lnTo>
                    <a:pt x="7692" y="18580"/>
                  </a:lnTo>
                  <a:lnTo>
                    <a:pt x="0" y="26272"/>
                  </a:lnTo>
                  <a:lnTo>
                    <a:pt x="7692" y="33969"/>
                  </a:lnTo>
                  <a:lnTo>
                    <a:pt x="7692" y="44851"/>
                  </a:lnTo>
                  <a:lnTo>
                    <a:pt x="18574" y="44851"/>
                  </a:lnTo>
                  <a:lnTo>
                    <a:pt x="26266" y="52543"/>
                  </a:lnTo>
                  <a:lnTo>
                    <a:pt x="33962" y="44851"/>
                  </a:lnTo>
                  <a:lnTo>
                    <a:pt x="44846" y="44851"/>
                  </a:lnTo>
                  <a:lnTo>
                    <a:pt x="44846" y="33969"/>
                  </a:lnTo>
                  <a:lnTo>
                    <a:pt x="52536" y="26272"/>
                  </a:lnTo>
                  <a:lnTo>
                    <a:pt x="44846" y="18580"/>
                  </a:lnTo>
                  <a:lnTo>
                    <a:pt x="44846" y="7698"/>
                  </a:lnTo>
                  <a:lnTo>
                    <a:pt x="33962" y="7698"/>
                  </a:lnTo>
                  <a:lnTo>
                    <a:pt x="262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18"/>
            <p:cNvSpPr/>
            <p:nvPr/>
          </p:nvSpPr>
          <p:spPr>
            <a:xfrm>
              <a:off x="1648175" y="1392600"/>
              <a:ext cx="164225" cy="116350"/>
            </a:xfrm>
            <a:custGeom>
              <a:avLst/>
              <a:gdLst/>
              <a:ahLst/>
              <a:cxnLst/>
              <a:rect l="l" t="t" r="r" b="b"/>
              <a:pathLst>
                <a:path w="6569" h="4654" extrusionOk="0">
                  <a:moveTo>
                    <a:pt x="2087" y="0"/>
                  </a:moveTo>
                  <a:lnTo>
                    <a:pt x="1" y="2324"/>
                  </a:lnTo>
                  <a:lnTo>
                    <a:pt x="2087" y="4653"/>
                  </a:lnTo>
                  <a:lnTo>
                    <a:pt x="6568" y="4653"/>
                  </a:lnTo>
                  <a:lnTo>
                    <a:pt x="656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18"/>
            <p:cNvSpPr/>
            <p:nvPr/>
          </p:nvSpPr>
          <p:spPr>
            <a:xfrm>
              <a:off x="1634650" y="1382650"/>
              <a:ext cx="187675" cy="136250"/>
            </a:xfrm>
            <a:custGeom>
              <a:avLst/>
              <a:gdLst/>
              <a:ahLst/>
              <a:cxnLst/>
              <a:rect l="l" t="t" r="r" b="b"/>
              <a:pathLst>
                <a:path w="7507" h="5450" extrusionOk="0">
                  <a:moveTo>
                    <a:pt x="6711" y="796"/>
                  </a:moveTo>
                  <a:lnTo>
                    <a:pt x="6711" y="4647"/>
                  </a:lnTo>
                  <a:lnTo>
                    <a:pt x="2807" y="4647"/>
                  </a:lnTo>
                  <a:lnTo>
                    <a:pt x="1076" y="2722"/>
                  </a:lnTo>
                  <a:lnTo>
                    <a:pt x="2807" y="796"/>
                  </a:lnTo>
                  <a:close/>
                  <a:moveTo>
                    <a:pt x="2450" y="0"/>
                  </a:moveTo>
                  <a:lnTo>
                    <a:pt x="1" y="2722"/>
                  </a:lnTo>
                  <a:lnTo>
                    <a:pt x="2450" y="5449"/>
                  </a:lnTo>
                  <a:lnTo>
                    <a:pt x="7507" y="5449"/>
                  </a:lnTo>
                  <a:lnTo>
                    <a:pt x="7507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18"/>
            <p:cNvSpPr/>
            <p:nvPr/>
          </p:nvSpPr>
          <p:spPr>
            <a:xfrm>
              <a:off x="1538800" y="1235350"/>
              <a:ext cx="116400" cy="164250"/>
            </a:xfrm>
            <a:custGeom>
              <a:avLst/>
              <a:gdLst/>
              <a:ahLst/>
              <a:cxnLst/>
              <a:rect l="l" t="t" r="r" b="b"/>
              <a:pathLst>
                <a:path w="4656" h="6570" extrusionOk="0">
                  <a:moveTo>
                    <a:pt x="1" y="1"/>
                  </a:moveTo>
                  <a:lnTo>
                    <a:pt x="1" y="4483"/>
                  </a:lnTo>
                  <a:lnTo>
                    <a:pt x="2326" y="6570"/>
                  </a:lnTo>
                  <a:lnTo>
                    <a:pt x="4655" y="4483"/>
                  </a:lnTo>
                  <a:lnTo>
                    <a:pt x="46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18"/>
            <p:cNvSpPr/>
            <p:nvPr/>
          </p:nvSpPr>
          <p:spPr>
            <a:xfrm>
              <a:off x="1528850" y="1225400"/>
              <a:ext cx="136300" cy="187725"/>
            </a:xfrm>
            <a:custGeom>
              <a:avLst/>
              <a:gdLst/>
              <a:ahLst/>
              <a:cxnLst/>
              <a:rect l="l" t="t" r="r" b="b"/>
              <a:pathLst>
                <a:path w="5452" h="7509" extrusionOk="0">
                  <a:moveTo>
                    <a:pt x="4649" y="798"/>
                  </a:moveTo>
                  <a:lnTo>
                    <a:pt x="4649" y="4702"/>
                  </a:lnTo>
                  <a:lnTo>
                    <a:pt x="2724" y="6426"/>
                  </a:lnTo>
                  <a:lnTo>
                    <a:pt x="804" y="4702"/>
                  </a:lnTo>
                  <a:lnTo>
                    <a:pt x="804" y="798"/>
                  </a:lnTo>
                  <a:close/>
                  <a:moveTo>
                    <a:pt x="1" y="1"/>
                  </a:moveTo>
                  <a:lnTo>
                    <a:pt x="1" y="5059"/>
                  </a:lnTo>
                  <a:lnTo>
                    <a:pt x="2724" y="7508"/>
                  </a:lnTo>
                  <a:lnTo>
                    <a:pt x="5451" y="5059"/>
                  </a:lnTo>
                  <a:lnTo>
                    <a:pt x="5451" y="1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18"/>
            <p:cNvSpPr/>
            <p:nvPr/>
          </p:nvSpPr>
          <p:spPr>
            <a:xfrm>
              <a:off x="1228550" y="1082200"/>
              <a:ext cx="736900" cy="737000"/>
            </a:xfrm>
            <a:custGeom>
              <a:avLst/>
              <a:gdLst/>
              <a:ahLst/>
              <a:cxnLst/>
              <a:rect l="l" t="t" r="r" b="b"/>
              <a:pathLst>
                <a:path w="29476" h="29480" extrusionOk="0">
                  <a:moveTo>
                    <a:pt x="0" y="0"/>
                  </a:moveTo>
                  <a:lnTo>
                    <a:pt x="0" y="8587"/>
                  </a:lnTo>
                  <a:lnTo>
                    <a:pt x="3050" y="5515"/>
                  </a:lnTo>
                  <a:lnTo>
                    <a:pt x="6117" y="8647"/>
                  </a:lnTo>
                  <a:lnTo>
                    <a:pt x="6117" y="12416"/>
                  </a:lnTo>
                  <a:lnTo>
                    <a:pt x="10605" y="12416"/>
                  </a:lnTo>
                  <a:lnTo>
                    <a:pt x="12690" y="14740"/>
                  </a:lnTo>
                  <a:lnTo>
                    <a:pt x="10605" y="17069"/>
                  </a:lnTo>
                  <a:lnTo>
                    <a:pt x="6117" y="17069"/>
                  </a:lnTo>
                  <a:lnTo>
                    <a:pt x="6117" y="20849"/>
                  </a:lnTo>
                  <a:lnTo>
                    <a:pt x="3050" y="23982"/>
                  </a:lnTo>
                  <a:lnTo>
                    <a:pt x="0" y="20904"/>
                  </a:lnTo>
                  <a:lnTo>
                    <a:pt x="0" y="29479"/>
                  </a:lnTo>
                  <a:lnTo>
                    <a:pt x="8572" y="29479"/>
                  </a:lnTo>
                  <a:lnTo>
                    <a:pt x="5499" y="26431"/>
                  </a:lnTo>
                  <a:lnTo>
                    <a:pt x="8630" y="23364"/>
                  </a:lnTo>
                  <a:lnTo>
                    <a:pt x="12411" y="23364"/>
                  </a:lnTo>
                  <a:lnTo>
                    <a:pt x="12411" y="18876"/>
                  </a:lnTo>
                  <a:lnTo>
                    <a:pt x="14736" y="16790"/>
                  </a:lnTo>
                  <a:lnTo>
                    <a:pt x="17065" y="18876"/>
                  </a:lnTo>
                  <a:lnTo>
                    <a:pt x="17065" y="23364"/>
                  </a:lnTo>
                  <a:lnTo>
                    <a:pt x="20834" y="23364"/>
                  </a:lnTo>
                  <a:lnTo>
                    <a:pt x="23965" y="26431"/>
                  </a:lnTo>
                  <a:lnTo>
                    <a:pt x="20892" y="29479"/>
                  </a:lnTo>
                  <a:lnTo>
                    <a:pt x="29475" y="29479"/>
                  </a:lnTo>
                  <a:lnTo>
                    <a:pt x="29475" y="20898"/>
                  </a:lnTo>
                  <a:lnTo>
                    <a:pt x="26414" y="23982"/>
                  </a:lnTo>
                  <a:lnTo>
                    <a:pt x="23353" y="20849"/>
                  </a:lnTo>
                  <a:lnTo>
                    <a:pt x="23353" y="17069"/>
                  </a:lnTo>
                  <a:lnTo>
                    <a:pt x="18872" y="17069"/>
                  </a:lnTo>
                  <a:lnTo>
                    <a:pt x="16786" y="14740"/>
                  </a:lnTo>
                  <a:lnTo>
                    <a:pt x="18872" y="12416"/>
                  </a:lnTo>
                  <a:lnTo>
                    <a:pt x="23353" y="12416"/>
                  </a:lnTo>
                  <a:lnTo>
                    <a:pt x="23353" y="8647"/>
                  </a:lnTo>
                  <a:lnTo>
                    <a:pt x="26414" y="5515"/>
                  </a:lnTo>
                  <a:lnTo>
                    <a:pt x="29475" y="8600"/>
                  </a:lnTo>
                  <a:lnTo>
                    <a:pt x="29475" y="0"/>
                  </a:lnTo>
                  <a:lnTo>
                    <a:pt x="20887" y="0"/>
                  </a:lnTo>
                  <a:lnTo>
                    <a:pt x="23965" y="3067"/>
                  </a:lnTo>
                  <a:lnTo>
                    <a:pt x="20834" y="6127"/>
                  </a:lnTo>
                  <a:lnTo>
                    <a:pt x="17065" y="6127"/>
                  </a:lnTo>
                  <a:lnTo>
                    <a:pt x="17065" y="10609"/>
                  </a:lnTo>
                  <a:lnTo>
                    <a:pt x="14736" y="12696"/>
                  </a:lnTo>
                  <a:lnTo>
                    <a:pt x="12411" y="10609"/>
                  </a:lnTo>
                  <a:lnTo>
                    <a:pt x="12411" y="6127"/>
                  </a:lnTo>
                  <a:lnTo>
                    <a:pt x="8630" y="6127"/>
                  </a:lnTo>
                  <a:lnTo>
                    <a:pt x="5499" y="3067"/>
                  </a:lnTo>
                  <a:lnTo>
                    <a:pt x="858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18"/>
            <p:cNvSpPr/>
            <p:nvPr/>
          </p:nvSpPr>
          <p:spPr>
            <a:xfrm>
              <a:off x="1218450" y="1072200"/>
              <a:ext cx="757100" cy="757125"/>
            </a:xfrm>
            <a:custGeom>
              <a:avLst/>
              <a:gdLst/>
              <a:ahLst/>
              <a:cxnLst/>
              <a:rect l="l" t="t" r="r" b="b"/>
              <a:pathLst>
                <a:path w="30284" h="30285" extrusionOk="0">
                  <a:moveTo>
                    <a:pt x="29481" y="804"/>
                  </a:moveTo>
                  <a:lnTo>
                    <a:pt x="29481" y="8025"/>
                  </a:lnTo>
                  <a:lnTo>
                    <a:pt x="26818" y="5344"/>
                  </a:lnTo>
                  <a:lnTo>
                    <a:pt x="23359" y="8880"/>
                  </a:lnTo>
                  <a:lnTo>
                    <a:pt x="23359" y="12418"/>
                  </a:lnTo>
                  <a:lnTo>
                    <a:pt x="19098" y="12418"/>
                  </a:lnTo>
                  <a:lnTo>
                    <a:pt x="16649" y="15140"/>
                  </a:lnTo>
                  <a:lnTo>
                    <a:pt x="19098" y="17867"/>
                  </a:lnTo>
                  <a:lnTo>
                    <a:pt x="23359" y="17867"/>
                  </a:lnTo>
                  <a:lnTo>
                    <a:pt x="23359" y="21410"/>
                  </a:lnTo>
                  <a:lnTo>
                    <a:pt x="26818" y="24952"/>
                  </a:lnTo>
                  <a:lnTo>
                    <a:pt x="29481" y="22272"/>
                  </a:lnTo>
                  <a:lnTo>
                    <a:pt x="29481" y="29481"/>
                  </a:lnTo>
                  <a:lnTo>
                    <a:pt x="22265" y="29481"/>
                  </a:lnTo>
                  <a:lnTo>
                    <a:pt x="24940" y="26825"/>
                  </a:lnTo>
                  <a:lnTo>
                    <a:pt x="21403" y="23366"/>
                  </a:lnTo>
                  <a:lnTo>
                    <a:pt x="17867" y="23366"/>
                  </a:lnTo>
                  <a:lnTo>
                    <a:pt x="17867" y="19098"/>
                  </a:lnTo>
                  <a:lnTo>
                    <a:pt x="15140" y="16649"/>
                  </a:lnTo>
                  <a:lnTo>
                    <a:pt x="12417" y="19098"/>
                  </a:lnTo>
                  <a:lnTo>
                    <a:pt x="12417" y="23366"/>
                  </a:lnTo>
                  <a:lnTo>
                    <a:pt x="8875" y="23366"/>
                  </a:lnTo>
                  <a:lnTo>
                    <a:pt x="5333" y="26825"/>
                  </a:lnTo>
                  <a:lnTo>
                    <a:pt x="8007" y="29481"/>
                  </a:lnTo>
                  <a:lnTo>
                    <a:pt x="804" y="29481"/>
                  </a:lnTo>
                  <a:lnTo>
                    <a:pt x="804" y="22278"/>
                  </a:lnTo>
                  <a:lnTo>
                    <a:pt x="3460" y="24952"/>
                  </a:lnTo>
                  <a:lnTo>
                    <a:pt x="6919" y="21410"/>
                  </a:lnTo>
                  <a:lnTo>
                    <a:pt x="6919" y="17867"/>
                  </a:lnTo>
                  <a:lnTo>
                    <a:pt x="11187" y="17867"/>
                  </a:lnTo>
                  <a:lnTo>
                    <a:pt x="13635" y="15140"/>
                  </a:lnTo>
                  <a:lnTo>
                    <a:pt x="11187" y="12418"/>
                  </a:lnTo>
                  <a:lnTo>
                    <a:pt x="6919" y="12418"/>
                  </a:lnTo>
                  <a:lnTo>
                    <a:pt x="6919" y="8880"/>
                  </a:lnTo>
                  <a:lnTo>
                    <a:pt x="3460" y="5344"/>
                  </a:lnTo>
                  <a:lnTo>
                    <a:pt x="804" y="8013"/>
                  </a:lnTo>
                  <a:lnTo>
                    <a:pt x="804" y="804"/>
                  </a:lnTo>
                  <a:lnTo>
                    <a:pt x="8019" y="804"/>
                  </a:lnTo>
                  <a:lnTo>
                    <a:pt x="5333" y="3467"/>
                  </a:lnTo>
                  <a:lnTo>
                    <a:pt x="8875" y="6926"/>
                  </a:lnTo>
                  <a:lnTo>
                    <a:pt x="12417" y="6926"/>
                  </a:lnTo>
                  <a:lnTo>
                    <a:pt x="12417" y="11187"/>
                  </a:lnTo>
                  <a:lnTo>
                    <a:pt x="15140" y="13636"/>
                  </a:lnTo>
                  <a:lnTo>
                    <a:pt x="17867" y="11187"/>
                  </a:lnTo>
                  <a:lnTo>
                    <a:pt x="17867" y="6926"/>
                  </a:lnTo>
                  <a:lnTo>
                    <a:pt x="21403" y="6926"/>
                  </a:lnTo>
                  <a:lnTo>
                    <a:pt x="24940" y="3467"/>
                  </a:lnTo>
                  <a:lnTo>
                    <a:pt x="22259" y="804"/>
                  </a:lnTo>
                  <a:close/>
                  <a:moveTo>
                    <a:pt x="1" y="1"/>
                  </a:moveTo>
                  <a:lnTo>
                    <a:pt x="1" y="9957"/>
                  </a:lnTo>
                  <a:lnTo>
                    <a:pt x="3454" y="6485"/>
                  </a:lnTo>
                  <a:lnTo>
                    <a:pt x="6117" y="9208"/>
                  </a:lnTo>
                  <a:lnTo>
                    <a:pt x="6117" y="13214"/>
                  </a:lnTo>
                  <a:lnTo>
                    <a:pt x="10830" y="13214"/>
                  </a:lnTo>
                  <a:lnTo>
                    <a:pt x="12559" y="15140"/>
                  </a:lnTo>
                  <a:lnTo>
                    <a:pt x="10830" y="17065"/>
                  </a:lnTo>
                  <a:lnTo>
                    <a:pt x="6117" y="17065"/>
                  </a:lnTo>
                  <a:lnTo>
                    <a:pt x="6117" y="21084"/>
                  </a:lnTo>
                  <a:lnTo>
                    <a:pt x="3454" y="23811"/>
                  </a:lnTo>
                  <a:lnTo>
                    <a:pt x="1" y="20328"/>
                  </a:lnTo>
                  <a:lnTo>
                    <a:pt x="1" y="30285"/>
                  </a:lnTo>
                  <a:lnTo>
                    <a:pt x="9950" y="30285"/>
                  </a:lnTo>
                  <a:lnTo>
                    <a:pt x="6474" y="26831"/>
                  </a:lnTo>
                  <a:lnTo>
                    <a:pt x="9201" y="24168"/>
                  </a:lnTo>
                  <a:lnTo>
                    <a:pt x="13220" y="24168"/>
                  </a:lnTo>
                  <a:lnTo>
                    <a:pt x="13220" y="19455"/>
                  </a:lnTo>
                  <a:lnTo>
                    <a:pt x="15140" y="17724"/>
                  </a:lnTo>
                  <a:lnTo>
                    <a:pt x="17065" y="19455"/>
                  </a:lnTo>
                  <a:lnTo>
                    <a:pt x="17065" y="24168"/>
                  </a:lnTo>
                  <a:lnTo>
                    <a:pt x="21077" y="24168"/>
                  </a:lnTo>
                  <a:lnTo>
                    <a:pt x="23798" y="26831"/>
                  </a:lnTo>
                  <a:lnTo>
                    <a:pt x="20322" y="30285"/>
                  </a:lnTo>
                  <a:lnTo>
                    <a:pt x="30283" y="30285"/>
                  </a:lnTo>
                  <a:lnTo>
                    <a:pt x="30283" y="20328"/>
                  </a:lnTo>
                  <a:lnTo>
                    <a:pt x="26824" y="23811"/>
                  </a:lnTo>
                  <a:lnTo>
                    <a:pt x="24155" y="21084"/>
                  </a:lnTo>
                  <a:lnTo>
                    <a:pt x="24155" y="17065"/>
                  </a:lnTo>
                  <a:lnTo>
                    <a:pt x="19455" y="17065"/>
                  </a:lnTo>
                  <a:lnTo>
                    <a:pt x="17724" y="15140"/>
                  </a:lnTo>
                  <a:lnTo>
                    <a:pt x="19455" y="13214"/>
                  </a:lnTo>
                  <a:lnTo>
                    <a:pt x="24155" y="13214"/>
                  </a:lnTo>
                  <a:lnTo>
                    <a:pt x="24155" y="9208"/>
                  </a:lnTo>
                  <a:lnTo>
                    <a:pt x="26824" y="6485"/>
                  </a:lnTo>
                  <a:lnTo>
                    <a:pt x="30283" y="9969"/>
                  </a:lnTo>
                  <a:lnTo>
                    <a:pt x="30283" y="1"/>
                  </a:lnTo>
                  <a:lnTo>
                    <a:pt x="20316" y="1"/>
                  </a:lnTo>
                  <a:lnTo>
                    <a:pt x="23798" y="3460"/>
                  </a:lnTo>
                  <a:lnTo>
                    <a:pt x="21077" y="6129"/>
                  </a:lnTo>
                  <a:lnTo>
                    <a:pt x="17065" y="6129"/>
                  </a:lnTo>
                  <a:lnTo>
                    <a:pt x="17065" y="10830"/>
                  </a:lnTo>
                  <a:lnTo>
                    <a:pt x="15140" y="12554"/>
                  </a:lnTo>
                  <a:lnTo>
                    <a:pt x="13220" y="10830"/>
                  </a:lnTo>
                  <a:lnTo>
                    <a:pt x="13220" y="6129"/>
                  </a:lnTo>
                  <a:lnTo>
                    <a:pt x="9201" y="6129"/>
                  </a:lnTo>
                  <a:lnTo>
                    <a:pt x="6474" y="3460"/>
                  </a:lnTo>
                  <a:lnTo>
                    <a:pt x="99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18"/>
            <p:cNvSpPr/>
            <p:nvPr/>
          </p:nvSpPr>
          <p:spPr>
            <a:xfrm>
              <a:off x="1443125" y="929550"/>
              <a:ext cx="307600" cy="305825"/>
            </a:xfrm>
            <a:custGeom>
              <a:avLst/>
              <a:gdLst/>
              <a:ahLst/>
              <a:cxnLst/>
              <a:rect l="l" t="t" r="r" b="b"/>
              <a:pathLst>
                <a:path w="12304" h="12233" extrusionOk="0">
                  <a:moveTo>
                    <a:pt x="6153" y="1"/>
                  </a:moveTo>
                  <a:lnTo>
                    <a:pt x="0" y="6106"/>
                  </a:lnTo>
                  <a:lnTo>
                    <a:pt x="3828" y="6106"/>
                  </a:lnTo>
                  <a:lnTo>
                    <a:pt x="3828" y="12233"/>
                  </a:lnTo>
                  <a:lnTo>
                    <a:pt x="8482" y="12233"/>
                  </a:lnTo>
                  <a:lnTo>
                    <a:pt x="8482" y="6106"/>
                  </a:lnTo>
                  <a:lnTo>
                    <a:pt x="12304" y="6106"/>
                  </a:lnTo>
                  <a:lnTo>
                    <a:pt x="61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18"/>
            <p:cNvSpPr/>
            <p:nvPr/>
          </p:nvSpPr>
          <p:spPr>
            <a:xfrm>
              <a:off x="1418900" y="915475"/>
              <a:ext cx="356050" cy="329900"/>
            </a:xfrm>
            <a:custGeom>
              <a:avLst/>
              <a:gdLst/>
              <a:ahLst/>
              <a:cxnLst/>
              <a:rect l="l" t="t" r="r" b="b"/>
              <a:pathLst>
                <a:path w="14242" h="13196" extrusionOk="0">
                  <a:moveTo>
                    <a:pt x="7122" y="1129"/>
                  </a:moveTo>
                  <a:lnTo>
                    <a:pt x="12298" y="6270"/>
                  </a:lnTo>
                  <a:lnTo>
                    <a:pt x="9047" y="6270"/>
                  </a:lnTo>
                  <a:lnTo>
                    <a:pt x="9047" y="12398"/>
                  </a:lnTo>
                  <a:lnTo>
                    <a:pt x="5202" y="12398"/>
                  </a:lnTo>
                  <a:lnTo>
                    <a:pt x="5202" y="6270"/>
                  </a:lnTo>
                  <a:lnTo>
                    <a:pt x="1944" y="6270"/>
                  </a:lnTo>
                  <a:lnTo>
                    <a:pt x="7122" y="1129"/>
                  </a:lnTo>
                  <a:close/>
                  <a:moveTo>
                    <a:pt x="7122" y="0"/>
                  </a:moveTo>
                  <a:lnTo>
                    <a:pt x="1" y="7073"/>
                  </a:lnTo>
                  <a:lnTo>
                    <a:pt x="4399" y="7073"/>
                  </a:lnTo>
                  <a:lnTo>
                    <a:pt x="4399" y="13195"/>
                  </a:lnTo>
                  <a:lnTo>
                    <a:pt x="9849" y="13195"/>
                  </a:lnTo>
                  <a:lnTo>
                    <a:pt x="9849" y="7073"/>
                  </a:lnTo>
                  <a:lnTo>
                    <a:pt x="14241" y="7073"/>
                  </a:lnTo>
                  <a:lnTo>
                    <a:pt x="71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18"/>
            <p:cNvSpPr/>
            <p:nvPr/>
          </p:nvSpPr>
          <p:spPr>
            <a:xfrm>
              <a:off x="1655175" y="1082200"/>
              <a:ext cx="172500" cy="153175"/>
            </a:xfrm>
            <a:custGeom>
              <a:avLst/>
              <a:gdLst/>
              <a:ahLst/>
              <a:cxnLst/>
              <a:rect l="l" t="t" r="r" b="b"/>
              <a:pathLst>
                <a:path w="6900" h="6127" extrusionOk="0">
                  <a:moveTo>
                    <a:pt x="0" y="0"/>
                  </a:moveTo>
                  <a:lnTo>
                    <a:pt x="0" y="6127"/>
                  </a:lnTo>
                  <a:lnTo>
                    <a:pt x="3769" y="6127"/>
                  </a:lnTo>
                  <a:lnTo>
                    <a:pt x="6900" y="3067"/>
                  </a:lnTo>
                  <a:lnTo>
                    <a:pt x="38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18"/>
            <p:cNvSpPr/>
            <p:nvPr/>
          </p:nvSpPr>
          <p:spPr>
            <a:xfrm>
              <a:off x="1645075" y="1072200"/>
              <a:ext cx="196875" cy="173175"/>
            </a:xfrm>
            <a:custGeom>
              <a:avLst/>
              <a:gdLst/>
              <a:ahLst/>
              <a:cxnLst/>
              <a:rect l="l" t="t" r="r" b="b"/>
              <a:pathLst>
                <a:path w="7875" h="6927" extrusionOk="0">
                  <a:moveTo>
                    <a:pt x="4059" y="804"/>
                  </a:moveTo>
                  <a:lnTo>
                    <a:pt x="6733" y="3460"/>
                  </a:lnTo>
                  <a:lnTo>
                    <a:pt x="4012" y="6129"/>
                  </a:lnTo>
                  <a:lnTo>
                    <a:pt x="802" y="6129"/>
                  </a:lnTo>
                  <a:lnTo>
                    <a:pt x="802" y="804"/>
                  </a:lnTo>
                  <a:close/>
                  <a:moveTo>
                    <a:pt x="0" y="1"/>
                  </a:moveTo>
                  <a:lnTo>
                    <a:pt x="0" y="6926"/>
                  </a:lnTo>
                  <a:lnTo>
                    <a:pt x="4338" y="6926"/>
                  </a:lnTo>
                  <a:lnTo>
                    <a:pt x="7875" y="3467"/>
                  </a:lnTo>
                  <a:lnTo>
                    <a:pt x="438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18"/>
            <p:cNvSpPr/>
            <p:nvPr/>
          </p:nvSpPr>
          <p:spPr>
            <a:xfrm>
              <a:off x="1366025" y="1082200"/>
              <a:ext cx="172800" cy="153175"/>
            </a:xfrm>
            <a:custGeom>
              <a:avLst/>
              <a:gdLst/>
              <a:ahLst/>
              <a:cxnLst/>
              <a:rect l="l" t="t" r="r" b="b"/>
              <a:pathLst>
                <a:path w="6912" h="6127" extrusionOk="0">
                  <a:moveTo>
                    <a:pt x="3084" y="0"/>
                  </a:moveTo>
                  <a:lnTo>
                    <a:pt x="0" y="3067"/>
                  </a:lnTo>
                  <a:lnTo>
                    <a:pt x="3131" y="6127"/>
                  </a:lnTo>
                  <a:lnTo>
                    <a:pt x="6912" y="6127"/>
                  </a:lnTo>
                  <a:lnTo>
                    <a:pt x="69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18"/>
            <p:cNvSpPr/>
            <p:nvPr/>
          </p:nvSpPr>
          <p:spPr>
            <a:xfrm>
              <a:off x="1351750" y="1072200"/>
              <a:ext cx="197200" cy="173175"/>
            </a:xfrm>
            <a:custGeom>
              <a:avLst/>
              <a:gdLst/>
              <a:ahLst/>
              <a:cxnLst/>
              <a:rect l="l" t="t" r="r" b="b"/>
              <a:pathLst>
                <a:path w="7888" h="6927" extrusionOk="0">
                  <a:moveTo>
                    <a:pt x="7085" y="804"/>
                  </a:moveTo>
                  <a:lnTo>
                    <a:pt x="7085" y="6129"/>
                  </a:lnTo>
                  <a:lnTo>
                    <a:pt x="3869" y="6129"/>
                  </a:lnTo>
                  <a:lnTo>
                    <a:pt x="1142" y="3460"/>
                  </a:lnTo>
                  <a:lnTo>
                    <a:pt x="3822" y="804"/>
                  </a:lnTo>
                  <a:close/>
                  <a:moveTo>
                    <a:pt x="3496" y="1"/>
                  </a:moveTo>
                  <a:lnTo>
                    <a:pt x="1" y="3467"/>
                  </a:lnTo>
                  <a:lnTo>
                    <a:pt x="3543" y="6926"/>
                  </a:lnTo>
                  <a:lnTo>
                    <a:pt x="7888" y="6926"/>
                  </a:lnTo>
                  <a:lnTo>
                    <a:pt x="788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18"/>
            <p:cNvSpPr/>
            <p:nvPr/>
          </p:nvSpPr>
          <p:spPr>
            <a:xfrm>
              <a:off x="1812375" y="1297200"/>
              <a:ext cx="305825" cy="307450"/>
            </a:xfrm>
            <a:custGeom>
              <a:avLst/>
              <a:gdLst/>
              <a:ahLst/>
              <a:cxnLst/>
              <a:rect l="l" t="t" r="r" b="b"/>
              <a:pathLst>
                <a:path w="12233" h="12298" extrusionOk="0">
                  <a:moveTo>
                    <a:pt x="6122" y="0"/>
                  </a:moveTo>
                  <a:lnTo>
                    <a:pt x="6122" y="3816"/>
                  </a:lnTo>
                  <a:lnTo>
                    <a:pt x="0" y="3816"/>
                  </a:lnTo>
                  <a:lnTo>
                    <a:pt x="0" y="8469"/>
                  </a:lnTo>
                  <a:lnTo>
                    <a:pt x="6122" y="8469"/>
                  </a:lnTo>
                  <a:lnTo>
                    <a:pt x="6122" y="12298"/>
                  </a:lnTo>
                  <a:lnTo>
                    <a:pt x="12232" y="6151"/>
                  </a:lnTo>
                  <a:lnTo>
                    <a:pt x="61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18"/>
            <p:cNvSpPr/>
            <p:nvPr/>
          </p:nvSpPr>
          <p:spPr>
            <a:xfrm>
              <a:off x="1802425" y="1272800"/>
              <a:ext cx="329875" cy="356225"/>
            </a:xfrm>
            <a:custGeom>
              <a:avLst/>
              <a:gdLst/>
              <a:ahLst/>
              <a:cxnLst/>
              <a:rect l="l" t="t" r="r" b="b"/>
              <a:pathLst>
                <a:path w="13195" h="14249" extrusionOk="0">
                  <a:moveTo>
                    <a:pt x="6924" y="1945"/>
                  </a:moveTo>
                  <a:lnTo>
                    <a:pt x="12065" y="7127"/>
                  </a:lnTo>
                  <a:lnTo>
                    <a:pt x="6924" y="12304"/>
                  </a:lnTo>
                  <a:lnTo>
                    <a:pt x="6924" y="9041"/>
                  </a:lnTo>
                  <a:lnTo>
                    <a:pt x="796" y="9041"/>
                  </a:lnTo>
                  <a:lnTo>
                    <a:pt x="796" y="5190"/>
                  </a:lnTo>
                  <a:lnTo>
                    <a:pt x="6924" y="5190"/>
                  </a:lnTo>
                  <a:lnTo>
                    <a:pt x="6924" y="1945"/>
                  </a:lnTo>
                  <a:close/>
                  <a:moveTo>
                    <a:pt x="6122" y="1"/>
                  </a:moveTo>
                  <a:lnTo>
                    <a:pt x="6122" y="4394"/>
                  </a:lnTo>
                  <a:lnTo>
                    <a:pt x="0" y="4394"/>
                  </a:lnTo>
                  <a:lnTo>
                    <a:pt x="0" y="9843"/>
                  </a:lnTo>
                  <a:lnTo>
                    <a:pt x="6122" y="9843"/>
                  </a:lnTo>
                  <a:lnTo>
                    <a:pt x="6122" y="14248"/>
                  </a:lnTo>
                  <a:lnTo>
                    <a:pt x="13195" y="7127"/>
                  </a:lnTo>
                  <a:lnTo>
                    <a:pt x="61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18"/>
            <p:cNvSpPr/>
            <p:nvPr/>
          </p:nvSpPr>
          <p:spPr>
            <a:xfrm>
              <a:off x="1812375" y="1508925"/>
              <a:ext cx="153075" cy="172825"/>
            </a:xfrm>
            <a:custGeom>
              <a:avLst/>
              <a:gdLst/>
              <a:ahLst/>
              <a:cxnLst/>
              <a:rect l="l" t="t" r="r" b="b"/>
              <a:pathLst>
                <a:path w="6123" h="6913" extrusionOk="0">
                  <a:moveTo>
                    <a:pt x="0" y="0"/>
                  </a:moveTo>
                  <a:lnTo>
                    <a:pt x="0" y="3780"/>
                  </a:lnTo>
                  <a:lnTo>
                    <a:pt x="3061" y="6913"/>
                  </a:lnTo>
                  <a:lnTo>
                    <a:pt x="6122" y="3829"/>
                  </a:lnTo>
                  <a:lnTo>
                    <a:pt x="61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18"/>
            <p:cNvSpPr/>
            <p:nvPr/>
          </p:nvSpPr>
          <p:spPr>
            <a:xfrm>
              <a:off x="1802425" y="1498825"/>
              <a:ext cx="173125" cy="197200"/>
            </a:xfrm>
            <a:custGeom>
              <a:avLst/>
              <a:gdLst/>
              <a:ahLst/>
              <a:cxnLst/>
              <a:rect l="l" t="t" r="r" b="b"/>
              <a:pathLst>
                <a:path w="6925" h="7888" extrusionOk="0">
                  <a:moveTo>
                    <a:pt x="6122" y="802"/>
                  </a:moveTo>
                  <a:lnTo>
                    <a:pt x="6122" y="4066"/>
                  </a:lnTo>
                  <a:lnTo>
                    <a:pt x="3465" y="6746"/>
                  </a:lnTo>
                  <a:lnTo>
                    <a:pt x="796" y="4019"/>
                  </a:lnTo>
                  <a:lnTo>
                    <a:pt x="796" y="802"/>
                  </a:lnTo>
                  <a:close/>
                  <a:moveTo>
                    <a:pt x="0" y="0"/>
                  </a:moveTo>
                  <a:lnTo>
                    <a:pt x="0" y="4345"/>
                  </a:lnTo>
                  <a:lnTo>
                    <a:pt x="3459" y="7887"/>
                  </a:lnTo>
                  <a:lnTo>
                    <a:pt x="6924" y="4398"/>
                  </a:lnTo>
                  <a:lnTo>
                    <a:pt x="692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18"/>
            <p:cNvSpPr/>
            <p:nvPr/>
          </p:nvSpPr>
          <p:spPr>
            <a:xfrm>
              <a:off x="1812375" y="1220050"/>
              <a:ext cx="153075" cy="172575"/>
            </a:xfrm>
            <a:custGeom>
              <a:avLst/>
              <a:gdLst/>
              <a:ahLst/>
              <a:cxnLst/>
              <a:rect l="l" t="t" r="r" b="b"/>
              <a:pathLst>
                <a:path w="6123" h="6903" extrusionOk="0">
                  <a:moveTo>
                    <a:pt x="3061" y="1"/>
                  </a:moveTo>
                  <a:lnTo>
                    <a:pt x="0" y="3133"/>
                  </a:lnTo>
                  <a:lnTo>
                    <a:pt x="0" y="6902"/>
                  </a:lnTo>
                  <a:lnTo>
                    <a:pt x="6122" y="6902"/>
                  </a:lnTo>
                  <a:lnTo>
                    <a:pt x="6122" y="3086"/>
                  </a:lnTo>
                  <a:lnTo>
                    <a:pt x="30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18"/>
            <p:cNvSpPr/>
            <p:nvPr/>
          </p:nvSpPr>
          <p:spPr>
            <a:xfrm>
              <a:off x="1802425" y="1205800"/>
              <a:ext cx="173125" cy="196750"/>
            </a:xfrm>
            <a:custGeom>
              <a:avLst/>
              <a:gdLst/>
              <a:ahLst/>
              <a:cxnLst/>
              <a:rect l="l" t="t" r="r" b="b"/>
              <a:pathLst>
                <a:path w="6925" h="7870" extrusionOk="0">
                  <a:moveTo>
                    <a:pt x="3465" y="1141"/>
                  </a:moveTo>
                  <a:lnTo>
                    <a:pt x="6122" y="3816"/>
                  </a:lnTo>
                  <a:lnTo>
                    <a:pt x="6122" y="7074"/>
                  </a:lnTo>
                  <a:lnTo>
                    <a:pt x="796" y="7074"/>
                  </a:lnTo>
                  <a:lnTo>
                    <a:pt x="796" y="3864"/>
                  </a:lnTo>
                  <a:lnTo>
                    <a:pt x="3465" y="1141"/>
                  </a:lnTo>
                  <a:close/>
                  <a:moveTo>
                    <a:pt x="3459" y="0"/>
                  </a:moveTo>
                  <a:lnTo>
                    <a:pt x="0" y="3536"/>
                  </a:lnTo>
                  <a:lnTo>
                    <a:pt x="0" y="7870"/>
                  </a:lnTo>
                  <a:lnTo>
                    <a:pt x="6924" y="7870"/>
                  </a:lnTo>
                  <a:lnTo>
                    <a:pt x="6924" y="3489"/>
                  </a:lnTo>
                  <a:lnTo>
                    <a:pt x="3459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18"/>
            <p:cNvSpPr/>
            <p:nvPr/>
          </p:nvSpPr>
          <p:spPr>
            <a:xfrm>
              <a:off x="1075650" y="1296875"/>
              <a:ext cx="305825" cy="307925"/>
            </a:xfrm>
            <a:custGeom>
              <a:avLst/>
              <a:gdLst/>
              <a:ahLst/>
              <a:cxnLst/>
              <a:rect l="l" t="t" r="r" b="b"/>
              <a:pathLst>
                <a:path w="12233" h="12317" extrusionOk="0">
                  <a:moveTo>
                    <a:pt x="6116" y="0"/>
                  </a:moveTo>
                  <a:lnTo>
                    <a:pt x="1" y="6153"/>
                  </a:lnTo>
                  <a:lnTo>
                    <a:pt x="6116" y="12317"/>
                  </a:lnTo>
                  <a:lnTo>
                    <a:pt x="6116" y="8482"/>
                  </a:lnTo>
                  <a:lnTo>
                    <a:pt x="12233" y="8482"/>
                  </a:lnTo>
                  <a:lnTo>
                    <a:pt x="12233" y="3829"/>
                  </a:lnTo>
                  <a:lnTo>
                    <a:pt x="6116" y="3829"/>
                  </a:lnTo>
                  <a:lnTo>
                    <a:pt x="61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18"/>
            <p:cNvSpPr/>
            <p:nvPr/>
          </p:nvSpPr>
          <p:spPr>
            <a:xfrm>
              <a:off x="1061550" y="1272525"/>
              <a:ext cx="329875" cy="356625"/>
            </a:xfrm>
            <a:custGeom>
              <a:avLst/>
              <a:gdLst/>
              <a:ahLst/>
              <a:cxnLst/>
              <a:rect l="l" t="t" r="r" b="b"/>
              <a:pathLst>
                <a:path w="13195" h="14265" extrusionOk="0">
                  <a:moveTo>
                    <a:pt x="6277" y="1944"/>
                  </a:moveTo>
                  <a:lnTo>
                    <a:pt x="6277" y="5201"/>
                  </a:lnTo>
                  <a:lnTo>
                    <a:pt x="12393" y="5201"/>
                  </a:lnTo>
                  <a:lnTo>
                    <a:pt x="12393" y="9052"/>
                  </a:lnTo>
                  <a:lnTo>
                    <a:pt x="6277" y="9052"/>
                  </a:lnTo>
                  <a:lnTo>
                    <a:pt x="6277" y="12315"/>
                  </a:lnTo>
                  <a:lnTo>
                    <a:pt x="1130" y="7127"/>
                  </a:lnTo>
                  <a:lnTo>
                    <a:pt x="6277" y="1944"/>
                  </a:lnTo>
                  <a:close/>
                  <a:moveTo>
                    <a:pt x="7080" y="0"/>
                  </a:moveTo>
                  <a:lnTo>
                    <a:pt x="0" y="7127"/>
                  </a:lnTo>
                  <a:lnTo>
                    <a:pt x="7080" y="14265"/>
                  </a:lnTo>
                  <a:lnTo>
                    <a:pt x="7080" y="9854"/>
                  </a:lnTo>
                  <a:lnTo>
                    <a:pt x="13195" y="9854"/>
                  </a:lnTo>
                  <a:lnTo>
                    <a:pt x="13195" y="4405"/>
                  </a:lnTo>
                  <a:lnTo>
                    <a:pt x="7080" y="4405"/>
                  </a:lnTo>
                  <a:lnTo>
                    <a:pt x="708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18"/>
            <p:cNvSpPr/>
            <p:nvPr/>
          </p:nvSpPr>
          <p:spPr>
            <a:xfrm>
              <a:off x="1228550" y="1508925"/>
              <a:ext cx="152925" cy="172825"/>
            </a:xfrm>
            <a:custGeom>
              <a:avLst/>
              <a:gdLst/>
              <a:ahLst/>
              <a:cxnLst/>
              <a:rect l="l" t="t" r="r" b="b"/>
              <a:pathLst>
                <a:path w="6117" h="6913" extrusionOk="0">
                  <a:moveTo>
                    <a:pt x="0" y="0"/>
                  </a:moveTo>
                  <a:lnTo>
                    <a:pt x="0" y="3835"/>
                  </a:lnTo>
                  <a:lnTo>
                    <a:pt x="3050" y="6913"/>
                  </a:lnTo>
                  <a:lnTo>
                    <a:pt x="6117" y="3780"/>
                  </a:lnTo>
                  <a:lnTo>
                    <a:pt x="61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18"/>
            <p:cNvSpPr/>
            <p:nvPr/>
          </p:nvSpPr>
          <p:spPr>
            <a:xfrm>
              <a:off x="1218450" y="1498825"/>
              <a:ext cx="172975" cy="197200"/>
            </a:xfrm>
            <a:custGeom>
              <a:avLst/>
              <a:gdLst/>
              <a:ahLst/>
              <a:cxnLst/>
              <a:rect l="l" t="t" r="r" b="b"/>
              <a:pathLst>
                <a:path w="6919" h="7888" extrusionOk="0">
                  <a:moveTo>
                    <a:pt x="6117" y="802"/>
                  </a:moveTo>
                  <a:lnTo>
                    <a:pt x="6117" y="4019"/>
                  </a:lnTo>
                  <a:lnTo>
                    <a:pt x="3454" y="6746"/>
                  </a:lnTo>
                  <a:lnTo>
                    <a:pt x="804" y="4072"/>
                  </a:lnTo>
                  <a:lnTo>
                    <a:pt x="804" y="802"/>
                  </a:lnTo>
                  <a:close/>
                  <a:moveTo>
                    <a:pt x="1" y="0"/>
                  </a:moveTo>
                  <a:lnTo>
                    <a:pt x="1" y="4404"/>
                  </a:lnTo>
                  <a:lnTo>
                    <a:pt x="3460" y="7887"/>
                  </a:lnTo>
                  <a:lnTo>
                    <a:pt x="6919" y="4345"/>
                  </a:lnTo>
                  <a:lnTo>
                    <a:pt x="6919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18"/>
            <p:cNvSpPr/>
            <p:nvPr/>
          </p:nvSpPr>
          <p:spPr>
            <a:xfrm>
              <a:off x="1228550" y="1220050"/>
              <a:ext cx="152925" cy="172575"/>
            </a:xfrm>
            <a:custGeom>
              <a:avLst/>
              <a:gdLst/>
              <a:ahLst/>
              <a:cxnLst/>
              <a:rect l="l" t="t" r="r" b="b"/>
              <a:pathLst>
                <a:path w="6117" h="6903" extrusionOk="0">
                  <a:moveTo>
                    <a:pt x="3050" y="1"/>
                  </a:moveTo>
                  <a:lnTo>
                    <a:pt x="0" y="3073"/>
                  </a:lnTo>
                  <a:lnTo>
                    <a:pt x="0" y="6902"/>
                  </a:lnTo>
                  <a:lnTo>
                    <a:pt x="6117" y="6902"/>
                  </a:lnTo>
                  <a:lnTo>
                    <a:pt x="6117" y="3133"/>
                  </a:lnTo>
                  <a:lnTo>
                    <a:pt x="30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18"/>
            <p:cNvSpPr/>
            <p:nvPr/>
          </p:nvSpPr>
          <p:spPr>
            <a:xfrm>
              <a:off x="1218450" y="1205800"/>
              <a:ext cx="172975" cy="196750"/>
            </a:xfrm>
            <a:custGeom>
              <a:avLst/>
              <a:gdLst/>
              <a:ahLst/>
              <a:cxnLst/>
              <a:rect l="l" t="t" r="r" b="b"/>
              <a:pathLst>
                <a:path w="6919" h="7870" extrusionOk="0">
                  <a:moveTo>
                    <a:pt x="3454" y="1141"/>
                  </a:moveTo>
                  <a:lnTo>
                    <a:pt x="6117" y="3864"/>
                  </a:lnTo>
                  <a:lnTo>
                    <a:pt x="6117" y="7074"/>
                  </a:lnTo>
                  <a:lnTo>
                    <a:pt x="804" y="7074"/>
                  </a:lnTo>
                  <a:lnTo>
                    <a:pt x="804" y="3810"/>
                  </a:lnTo>
                  <a:lnTo>
                    <a:pt x="3454" y="1141"/>
                  </a:lnTo>
                  <a:close/>
                  <a:moveTo>
                    <a:pt x="3460" y="0"/>
                  </a:moveTo>
                  <a:lnTo>
                    <a:pt x="1" y="3478"/>
                  </a:lnTo>
                  <a:lnTo>
                    <a:pt x="1" y="7870"/>
                  </a:lnTo>
                  <a:lnTo>
                    <a:pt x="6919" y="7870"/>
                  </a:lnTo>
                  <a:lnTo>
                    <a:pt x="6919" y="3536"/>
                  </a:lnTo>
                  <a:lnTo>
                    <a:pt x="34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18"/>
            <p:cNvSpPr/>
            <p:nvPr/>
          </p:nvSpPr>
          <p:spPr>
            <a:xfrm>
              <a:off x="1442825" y="1666300"/>
              <a:ext cx="308050" cy="305825"/>
            </a:xfrm>
            <a:custGeom>
              <a:avLst/>
              <a:gdLst/>
              <a:ahLst/>
              <a:cxnLst/>
              <a:rect l="l" t="t" r="r" b="b"/>
              <a:pathLst>
                <a:path w="12322" h="12233" extrusionOk="0">
                  <a:moveTo>
                    <a:pt x="3840" y="0"/>
                  </a:moveTo>
                  <a:lnTo>
                    <a:pt x="3840" y="6115"/>
                  </a:lnTo>
                  <a:lnTo>
                    <a:pt x="1" y="6115"/>
                  </a:lnTo>
                  <a:lnTo>
                    <a:pt x="6158" y="12232"/>
                  </a:lnTo>
                  <a:lnTo>
                    <a:pt x="12321" y="6115"/>
                  </a:lnTo>
                  <a:lnTo>
                    <a:pt x="8494" y="6115"/>
                  </a:lnTo>
                  <a:lnTo>
                    <a:pt x="84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18"/>
            <p:cNvSpPr/>
            <p:nvPr/>
          </p:nvSpPr>
          <p:spPr>
            <a:xfrm>
              <a:off x="1418625" y="1656350"/>
              <a:ext cx="356450" cy="329900"/>
            </a:xfrm>
            <a:custGeom>
              <a:avLst/>
              <a:gdLst/>
              <a:ahLst/>
              <a:cxnLst/>
              <a:rect l="l" t="t" r="r" b="b"/>
              <a:pathLst>
                <a:path w="14258" h="13196" extrusionOk="0">
                  <a:moveTo>
                    <a:pt x="9058" y="802"/>
                  </a:moveTo>
                  <a:lnTo>
                    <a:pt x="9058" y="6919"/>
                  </a:lnTo>
                  <a:lnTo>
                    <a:pt x="12315" y="6919"/>
                  </a:lnTo>
                  <a:lnTo>
                    <a:pt x="7126" y="12065"/>
                  </a:lnTo>
                  <a:lnTo>
                    <a:pt x="1943" y="6919"/>
                  </a:lnTo>
                  <a:lnTo>
                    <a:pt x="5213" y="6919"/>
                  </a:lnTo>
                  <a:lnTo>
                    <a:pt x="5213" y="802"/>
                  </a:lnTo>
                  <a:close/>
                  <a:moveTo>
                    <a:pt x="4410" y="0"/>
                  </a:moveTo>
                  <a:lnTo>
                    <a:pt x="4410" y="6115"/>
                  </a:lnTo>
                  <a:lnTo>
                    <a:pt x="0" y="6115"/>
                  </a:lnTo>
                  <a:lnTo>
                    <a:pt x="7126" y="13195"/>
                  </a:lnTo>
                  <a:lnTo>
                    <a:pt x="14258" y="6115"/>
                  </a:lnTo>
                  <a:lnTo>
                    <a:pt x="9860" y="6115"/>
                  </a:lnTo>
                  <a:lnTo>
                    <a:pt x="98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18"/>
            <p:cNvSpPr/>
            <p:nvPr/>
          </p:nvSpPr>
          <p:spPr>
            <a:xfrm>
              <a:off x="1366025" y="1666300"/>
              <a:ext cx="172800" cy="152900"/>
            </a:xfrm>
            <a:custGeom>
              <a:avLst/>
              <a:gdLst/>
              <a:ahLst/>
              <a:cxnLst/>
              <a:rect l="l" t="t" r="r" b="b"/>
              <a:pathLst>
                <a:path w="6912" h="6116" extrusionOk="0">
                  <a:moveTo>
                    <a:pt x="3131" y="0"/>
                  </a:moveTo>
                  <a:lnTo>
                    <a:pt x="0" y="3067"/>
                  </a:lnTo>
                  <a:lnTo>
                    <a:pt x="3073" y="6115"/>
                  </a:lnTo>
                  <a:lnTo>
                    <a:pt x="6912" y="6115"/>
                  </a:lnTo>
                  <a:lnTo>
                    <a:pt x="69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18"/>
            <p:cNvSpPr/>
            <p:nvPr/>
          </p:nvSpPr>
          <p:spPr>
            <a:xfrm>
              <a:off x="1351750" y="1656350"/>
              <a:ext cx="197200" cy="172975"/>
            </a:xfrm>
            <a:custGeom>
              <a:avLst/>
              <a:gdLst/>
              <a:ahLst/>
              <a:cxnLst/>
              <a:rect l="l" t="t" r="r" b="b"/>
              <a:pathLst>
                <a:path w="7888" h="6919" extrusionOk="0">
                  <a:moveTo>
                    <a:pt x="7085" y="802"/>
                  </a:moveTo>
                  <a:lnTo>
                    <a:pt x="7085" y="6115"/>
                  </a:lnTo>
                  <a:lnTo>
                    <a:pt x="3809" y="6115"/>
                  </a:lnTo>
                  <a:lnTo>
                    <a:pt x="1142" y="3465"/>
                  </a:lnTo>
                  <a:lnTo>
                    <a:pt x="3869" y="802"/>
                  </a:lnTo>
                  <a:close/>
                  <a:moveTo>
                    <a:pt x="3543" y="0"/>
                  </a:moveTo>
                  <a:lnTo>
                    <a:pt x="1" y="3459"/>
                  </a:lnTo>
                  <a:lnTo>
                    <a:pt x="3477" y="6919"/>
                  </a:lnTo>
                  <a:lnTo>
                    <a:pt x="7888" y="6919"/>
                  </a:lnTo>
                  <a:lnTo>
                    <a:pt x="788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18"/>
            <p:cNvSpPr/>
            <p:nvPr/>
          </p:nvSpPr>
          <p:spPr>
            <a:xfrm>
              <a:off x="1655175" y="1666300"/>
              <a:ext cx="172500" cy="152900"/>
            </a:xfrm>
            <a:custGeom>
              <a:avLst/>
              <a:gdLst/>
              <a:ahLst/>
              <a:cxnLst/>
              <a:rect l="l" t="t" r="r" b="b"/>
              <a:pathLst>
                <a:path w="6900" h="6116" extrusionOk="0">
                  <a:moveTo>
                    <a:pt x="0" y="0"/>
                  </a:moveTo>
                  <a:lnTo>
                    <a:pt x="0" y="6115"/>
                  </a:lnTo>
                  <a:lnTo>
                    <a:pt x="3827" y="6115"/>
                  </a:lnTo>
                  <a:lnTo>
                    <a:pt x="6900" y="3067"/>
                  </a:lnTo>
                  <a:lnTo>
                    <a:pt x="376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18"/>
            <p:cNvSpPr/>
            <p:nvPr/>
          </p:nvSpPr>
          <p:spPr>
            <a:xfrm>
              <a:off x="1645075" y="1656350"/>
              <a:ext cx="196875" cy="172975"/>
            </a:xfrm>
            <a:custGeom>
              <a:avLst/>
              <a:gdLst/>
              <a:ahLst/>
              <a:cxnLst/>
              <a:rect l="l" t="t" r="r" b="b"/>
              <a:pathLst>
                <a:path w="7875" h="6919" extrusionOk="0">
                  <a:moveTo>
                    <a:pt x="4012" y="802"/>
                  </a:moveTo>
                  <a:lnTo>
                    <a:pt x="6733" y="3465"/>
                  </a:lnTo>
                  <a:lnTo>
                    <a:pt x="4066" y="6115"/>
                  </a:lnTo>
                  <a:lnTo>
                    <a:pt x="802" y="6115"/>
                  </a:lnTo>
                  <a:lnTo>
                    <a:pt x="802" y="802"/>
                  </a:lnTo>
                  <a:close/>
                  <a:moveTo>
                    <a:pt x="0" y="0"/>
                  </a:moveTo>
                  <a:lnTo>
                    <a:pt x="0" y="6919"/>
                  </a:lnTo>
                  <a:lnTo>
                    <a:pt x="4398" y="6919"/>
                  </a:lnTo>
                  <a:lnTo>
                    <a:pt x="7875" y="3459"/>
                  </a:lnTo>
                  <a:lnTo>
                    <a:pt x="433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1">
    <p:spTree>
      <p:nvGrpSpPr>
        <p:cNvPr id="1" name="Shape 1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" name="Google Shape;1983;p2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grpSp>
        <p:nvGrpSpPr>
          <p:cNvPr id="1984" name="Google Shape;1984;p20"/>
          <p:cNvGrpSpPr/>
          <p:nvPr/>
        </p:nvGrpSpPr>
        <p:grpSpPr>
          <a:xfrm>
            <a:off x="-1442947" y="-1125415"/>
            <a:ext cx="2214473" cy="2214597"/>
            <a:chOff x="2924725" y="208150"/>
            <a:chExt cx="1242550" cy="1242550"/>
          </a:xfrm>
        </p:grpSpPr>
        <p:sp>
          <p:nvSpPr>
            <p:cNvPr id="1985" name="Google Shape;1985;p20"/>
            <p:cNvSpPr/>
            <p:nvPr/>
          </p:nvSpPr>
          <p:spPr>
            <a:xfrm>
              <a:off x="3333800" y="766875"/>
              <a:ext cx="173425" cy="125125"/>
            </a:xfrm>
            <a:custGeom>
              <a:avLst/>
              <a:gdLst/>
              <a:ahLst/>
              <a:cxnLst/>
              <a:rect l="l" t="t" r="r" b="b"/>
              <a:pathLst>
                <a:path w="6937" h="5005" extrusionOk="0">
                  <a:moveTo>
                    <a:pt x="4428" y="582"/>
                  </a:moveTo>
                  <a:lnTo>
                    <a:pt x="6152" y="2502"/>
                  </a:lnTo>
                  <a:lnTo>
                    <a:pt x="4428" y="4422"/>
                  </a:lnTo>
                  <a:lnTo>
                    <a:pt x="583" y="4422"/>
                  </a:lnTo>
                  <a:lnTo>
                    <a:pt x="583" y="582"/>
                  </a:lnTo>
                  <a:close/>
                  <a:moveTo>
                    <a:pt x="1" y="0"/>
                  </a:moveTo>
                  <a:lnTo>
                    <a:pt x="1" y="5004"/>
                  </a:lnTo>
                  <a:lnTo>
                    <a:pt x="4690" y="5004"/>
                  </a:lnTo>
                  <a:lnTo>
                    <a:pt x="6936" y="2502"/>
                  </a:lnTo>
                  <a:lnTo>
                    <a:pt x="469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20"/>
            <p:cNvSpPr/>
            <p:nvPr/>
          </p:nvSpPr>
          <p:spPr>
            <a:xfrm>
              <a:off x="3483450" y="868225"/>
              <a:ext cx="125250" cy="173550"/>
            </a:xfrm>
            <a:custGeom>
              <a:avLst/>
              <a:gdLst/>
              <a:ahLst/>
              <a:cxnLst/>
              <a:rect l="l" t="t" r="r" b="b"/>
              <a:pathLst>
                <a:path w="5010" h="6942" extrusionOk="0">
                  <a:moveTo>
                    <a:pt x="2502" y="790"/>
                  </a:moveTo>
                  <a:lnTo>
                    <a:pt x="4422" y="2514"/>
                  </a:lnTo>
                  <a:lnTo>
                    <a:pt x="4422" y="6359"/>
                  </a:lnTo>
                  <a:lnTo>
                    <a:pt x="588" y="6359"/>
                  </a:lnTo>
                  <a:lnTo>
                    <a:pt x="588" y="2514"/>
                  </a:lnTo>
                  <a:lnTo>
                    <a:pt x="2502" y="790"/>
                  </a:lnTo>
                  <a:close/>
                  <a:moveTo>
                    <a:pt x="2502" y="0"/>
                  </a:moveTo>
                  <a:lnTo>
                    <a:pt x="0" y="2253"/>
                  </a:lnTo>
                  <a:lnTo>
                    <a:pt x="0" y="6941"/>
                  </a:lnTo>
                  <a:lnTo>
                    <a:pt x="5010" y="6941"/>
                  </a:lnTo>
                  <a:lnTo>
                    <a:pt x="5010" y="2253"/>
                  </a:lnTo>
                  <a:lnTo>
                    <a:pt x="250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20"/>
            <p:cNvSpPr/>
            <p:nvPr/>
          </p:nvSpPr>
          <p:spPr>
            <a:xfrm>
              <a:off x="2924725" y="208150"/>
              <a:ext cx="1242550" cy="1242550"/>
            </a:xfrm>
            <a:custGeom>
              <a:avLst/>
              <a:gdLst/>
              <a:ahLst/>
              <a:cxnLst/>
              <a:rect l="l" t="t" r="r" b="b"/>
              <a:pathLst>
                <a:path w="49702" h="49702" extrusionOk="0">
                  <a:moveTo>
                    <a:pt x="24851" y="5446"/>
                  </a:moveTo>
                  <a:lnTo>
                    <a:pt x="30574" y="11133"/>
                  </a:lnTo>
                  <a:lnTo>
                    <a:pt x="38575" y="11133"/>
                  </a:lnTo>
                  <a:lnTo>
                    <a:pt x="38575" y="19134"/>
                  </a:lnTo>
                  <a:lnTo>
                    <a:pt x="44263" y="24863"/>
                  </a:lnTo>
                  <a:lnTo>
                    <a:pt x="38575" y="30587"/>
                  </a:lnTo>
                  <a:lnTo>
                    <a:pt x="38575" y="38575"/>
                  </a:lnTo>
                  <a:lnTo>
                    <a:pt x="30587" y="38575"/>
                  </a:lnTo>
                  <a:lnTo>
                    <a:pt x="24846" y="44270"/>
                  </a:lnTo>
                  <a:lnTo>
                    <a:pt x="19115" y="38575"/>
                  </a:lnTo>
                  <a:lnTo>
                    <a:pt x="11133" y="38575"/>
                  </a:lnTo>
                  <a:lnTo>
                    <a:pt x="11133" y="30593"/>
                  </a:lnTo>
                  <a:lnTo>
                    <a:pt x="5438" y="24851"/>
                  </a:lnTo>
                  <a:lnTo>
                    <a:pt x="11133" y="19121"/>
                  </a:lnTo>
                  <a:lnTo>
                    <a:pt x="11133" y="11133"/>
                  </a:lnTo>
                  <a:lnTo>
                    <a:pt x="19127" y="11133"/>
                  </a:lnTo>
                  <a:lnTo>
                    <a:pt x="24851" y="5446"/>
                  </a:lnTo>
                  <a:close/>
                  <a:moveTo>
                    <a:pt x="24851" y="4625"/>
                  </a:moveTo>
                  <a:lnTo>
                    <a:pt x="18883" y="10545"/>
                  </a:lnTo>
                  <a:lnTo>
                    <a:pt x="10545" y="10545"/>
                  </a:lnTo>
                  <a:lnTo>
                    <a:pt x="10545" y="18884"/>
                  </a:lnTo>
                  <a:lnTo>
                    <a:pt x="4612" y="24851"/>
                  </a:lnTo>
                  <a:lnTo>
                    <a:pt x="10545" y="30831"/>
                  </a:lnTo>
                  <a:lnTo>
                    <a:pt x="10545" y="39157"/>
                  </a:lnTo>
                  <a:lnTo>
                    <a:pt x="18871" y="39157"/>
                  </a:lnTo>
                  <a:lnTo>
                    <a:pt x="24846" y="45096"/>
                  </a:lnTo>
                  <a:lnTo>
                    <a:pt x="30824" y="39157"/>
                  </a:lnTo>
                  <a:lnTo>
                    <a:pt x="39157" y="39157"/>
                  </a:lnTo>
                  <a:lnTo>
                    <a:pt x="39157" y="30825"/>
                  </a:lnTo>
                  <a:lnTo>
                    <a:pt x="45083" y="24863"/>
                  </a:lnTo>
                  <a:lnTo>
                    <a:pt x="39157" y="18890"/>
                  </a:lnTo>
                  <a:lnTo>
                    <a:pt x="39157" y="10545"/>
                  </a:lnTo>
                  <a:lnTo>
                    <a:pt x="30818" y="10545"/>
                  </a:lnTo>
                  <a:lnTo>
                    <a:pt x="24851" y="4625"/>
                  </a:lnTo>
                  <a:close/>
                  <a:moveTo>
                    <a:pt x="24851" y="827"/>
                  </a:moveTo>
                  <a:lnTo>
                    <a:pt x="31888" y="7865"/>
                  </a:lnTo>
                  <a:lnTo>
                    <a:pt x="41838" y="7865"/>
                  </a:lnTo>
                  <a:lnTo>
                    <a:pt x="41838" y="17814"/>
                  </a:lnTo>
                  <a:lnTo>
                    <a:pt x="48875" y="24851"/>
                  </a:lnTo>
                  <a:lnTo>
                    <a:pt x="41838" y="31888"/>
                  </a:lnTo>
                  <a:lnTo>
                    <a:pt x="41838" y="41838"/>
                  </a:lnTo>
                  <a:lnTo>
                    <a:pt x="31888" y="41838"/>
                  </a:lnTo>
                  <a:lnTo>
                    <a:pt x="24851" y="48876"/>
                  </a:lnTo>
                  <a:lnTo>
                    <a:pt x="17813" y="41838"/>
                  </a:lnTo>
                  <a:lnTo>
                    <a:pt x="7863" y="41838"/>
                  </a:lnTo>
                  <a:lnTo>
                    <a:pt x="7863" y="31888"/>
                  </a:lnTo>
                  <a:lnTo>
                    <a:pt x="827" y="24851"/>
                  </a:lnTo>
                  <a:lnTo>
                    <a:pt x="7863" y="17814"/>
                  </a:lnTo>
                  <a:lnTo>
                    <a:pt x="7863" y="7865"/>
                  </a:lnTo>
                  <a:lnTo>
                    <a:pt x="17820" y="7865"/>
                  </a:lnTo>
                  <a:lnTo>
                    <a:pt x="24851" y="827"/>
                  </a:lnTo>
                  <a:close/>
                  <a:moveTo>
                    <a:pt x="24851" y="1"/>
                  </a:moveTo>
                  <a:lnTo>
                    <a:pt x="17576" y="7281"/>
                  </a:lnTo>
                  <a:lnTo>
                    <a:pt x="7281" y="7281"/>
                  </a:lnTo>
                  <a:lnTo>
                    <a:pt x="7281" y="17576"/>
                  </a:lnTo>
                  <a:lnTo>
                    <a:pt x="1" y="24851"/>
                  </a:lnTo>
                  <a:lnTo>
                    <a:pt x="7281" y="32132"/>
                  </a:lnTo>
                  <a:lnTo>
                    <a:pt x="7281" y="42427"/>
                  </a:lnTo>
                  <a:lnTo>
                    <a:pt x="17576" y="42427"/>
                  </a:lnTo>
                  <a:lnTo>
                    <a:pt x="24851" y="49702"/>
                  </a:lnTo>
                  <a:lnTo>
                    <a:pt x="32132" y="42427"/>
                  </a:lnTo>
                  <a:lnTo>
                    <a:pt x="42427" y="42427"/>
                  </a:lnTo>
                  <a:lnTo>
                    <a:pt x="42427" y="32132"/>
                  </a:lnTo>
                  <a:lnTo>
                    <a:pt x="49702" y="24851"/>
                  </a:lnTo>
                  <a:lnTo>
                    <a:pt x="42427" y="17576"/>
                  </a:lnTo>
                  <a:lnTo>
                    <a:pt x="42427" y="7281"/>
                  </a:lnTo>
                  <a:lnTo>
                    <a:pt x="32132" y="7281"/>
                  </a:lnTo>
                  <a:lnTo>
                    <a:pt x="2485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20"/>
            <p:cNvSpPr/>
            <p:nvPr/>
          </p:nvSpPr>
          <p:spPr>
            <a:xfrm>
              <a:off x="3584900" y="766875"/>
              <a:ext cx="173300" cy="125125"/>
            </a:xfrm>
            <a:custGeom>
              <a:avLst/>
              <a:gdLst/>
              <a:ahLst/>
              <a:cxnLst/>
              <a:rect l="l" t="t" r="r" b="b"/>
              <a:pathLst>
                <a:path w="6932" h="5005" extrusionOk="0">
                  <a:moveTo>
                    <a:pt x="6343" y="582"/>
                  </a:moveTo>
                  <a:lnTo>
                    <a:pt x="6343" y="4422"/>
                  </a:lnTo>
                  <a:lnTo>
                    <a:pt x="2510" y="4422"/>
                  </a:lnTo>
                  <a:lnTo>
                    <a:pt x="785" y="2502"/>
                  </a:lnTo>
                  <a:lnTo>
                    <a:pt x="2510" y="582"/>
                  </a:lnTo>
                  <a:close/>
                  <a:moveTo>
                    <a:pt x="2247" y="0"/>
                  </a:moveTo>
                  <a:lnTo>
                    <a:pt x="1" y="2502"/>
                  </a:lnTo>
                  <a:lnTo>
                    <a:pt x="2247" y="5004"/>
                  </a:lnTo>
                  <a:lnTo>
                    <a:pt x="6932" y="5004"/>
                  </a:lnTo>
                  <a:lnTo>
                    <a:pt x="69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20"/>
            <p:cNvSpPr/>
            <p:nvPr/>
          </p:nvSpPr>
          <p:spPr>
            <a:xfrm>
              <a:off x="3483450" y="617375"/>
              <a:ext cx="125250" cy="173300"/>
            </a:xfrm>
            <a:custGeom>
              <a:avLst/>
              <a:gdLst/>
              <a:ahLst/>
              <a:cxnLst/>
              <a:rect l="l" t="t" r="r" b="b"/>
              <a:pathLst>
                <a:path w="5010" h="6932" extrusionOk="0">
                  <a:moveTo>
                    <a:pt x="4422" y="590"/>
                  </a:moveTo>
                  <a:lnTo>
                    <a:pt x="4422" y="4422"/>
                  </a:lnTo>
                  <a:lnTo>
                    <a:pt x="2502" y="6147"/>
                  </a:lnTo>
                  <a:lnTo>
                    <a:pt x="588" y="4422"/>
                  </a:lnTo>
                  <a:lnTo>
                    <a:pt x="588" y="590"/>
                  </a:lnTo>
                  <a:close/>
                  <a:moveTo>
                    <a:pt x="0" y="0"/>
                  </a:moveTo>
                  <a:lnTo>
                    <a:pt x="0" y="4685"/>
                  </a:lnTo>
                  <a:lnTo>
                    <a:pt x="2502" y="6932"/>
                  </a:lnTo>
                  <a:lnTo>
                    <a:pt x="5010" y="4685"/>
                  </a:lnTo>
                  <a:lnTo>
                    <a:pt x="50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20"/>
            <p:cNvSpPr/>
            <p:nvPr/>
          </p:nvSpPr>
          <p:spPr>
            <a:xfrm>
              <a:off x="3188350" y="471775"/>
              <a:ext cx="715325" cy="715325"/>
            </a:xfrm>
            <a:custGeom>
              <a:avLst/>
              <a:gdLst/>
              <a:ahLst/>
              <a:cxnLst/>
              <a:rect l="l" t="t" r="r" b="b"/>
              <a:pathLst>
                <a:path w="28613" h="28613" extrusionOk="0">
                  <a:moveTo>
                    <a:pt x="28030" y="588"/>
                  </a:moveTo>
                  <a:lnTo>
                    <a:pt x="28030" y="7756"/>
                  </a:lnTo>
                  <a:lnTo>
                    <a:pt x="25408" y="5117"/>
                  </a:lnTo>
                  <a:lnTo>
                    <a:pt x="22205" y="8392"/>
                  </a:lnTo>
                  <a:lnTo>
                    <a:pt x="22205" y="11804"/>
                  </a:lnTo>
                  <a:lnTo>
                    <a:pt x="18109" y="11804"/>
                  </a:lnTo>
                  <a:lnTo>
                    <a:pt x="15863" y="14306"/>
                  </a:lnTo>
                  <a:lnTo>
                    <a:pt x="18109" y="16808"/>
                  </a:lnTo>
                  <a:lnTo>
                    <a:pt x="22205" y="16808"/>
                  </a:lnTo>
                  <a:lnTo>
                    <a:pt x="22205" y="20232"/>
                  </a:lnTo>
                  <a:lnTo>
                    <a:pt x="25408" y="23507"/>
                  </a:lnTo>
                  <a:lnTo>
                    <a:pt x="28030" y="20868"/>
                  </a:lnTo>
                  <a:lnTo>
                    <a:pt x="28030" y="28030"/>
                  </a:lnTo>
                  <a:lnTo>
                    <a:pt x="20868" y="28030"/>
                  </a:lnTo>
                  <a:lnTo>
                    <a:pt x="23501" y="25416"/>
                  </a:lnTo>
                  <a:lnTo>
                    <a:pt x="20226" y="22217"/>
                  </a:lnTo>
                  <a:lnTo>
                    <a:pt x="16814" y="22217"/>
                  </a:lnTo>
                  <a:lnTo>
                    <a:pt x="16814" y="18111"/>
                  </a:lnTo>
                  <a:lnTo>
                    <a:pt x="14306" y="15858"/>
                  </a:lnTo>
                  <a:lnTo>
                    <a:pt x="11804" y="18111"/>
                  </a:lnTo>
                  <a:lnTo>
                    <a:pt x="11804" y="22217"/>
                  </a:lnTo>
                  <a:lnTo>
                    <a:pt x="8386" y="22217"/>
                  </a:lnTo>
                  <a:lnTo>
                    <a:pt x="5111" y="25416"/>
                  </a:lnTo>
                  <a:lnTo>
                    <a:pt x="7739" y="28030"/>
                  </a:lnTo>
                  <a:lnTo>
                    <a:pt x="588" y="28030"/>
                  </a:lnTo>
                  <a:lnTo>
                    <a:pt x="588" y="20874"/>
                  </a:lnTo>
                  <a:lnTo>
                    <a:pt x="3197" y="23507"/>
                  </a:lnTo>
                  <a:lnTo>
                    <a:pt x="6401" y="20232"/>
                  </a:lnTo>
                  <a:lnTo>
                    <a:pt x="6401" y="16808"/>
                  </a:lnTo>
                  <a:lnTo>
                    <a:pt x="10508" y="16808"/>
                  </a:lnTo>
                  <a:lnTo>
                    <a:pt x="12754" y="14306"/>
                  </a:lnTo>
                  <a:lnTo>
                    <a:pt x="10508" y="11804"/>
                  </a:lnTo>
                  <a:lnTo>
                    <a:pt x="6401" y="11804"/>
                  </a:lnTo>
                  <a:lnTo>
                    <a:pt x="6401" y="8392"/>
                  </a:lnTo>
                  <a:lnTo>
                    <a:pt x="3197" y="5117"/>
                  </a:lnTo>
                  <a:lnTo>
                    <a:pt x="588" y="7750"/>
                  </a:lnTo>
                  <a:lnTo>
                    <a:pt x="588" y="588"/>
                  </a:lnTo>
                  <a:lnTo>
                    <a:pt x="7750" y="588"/>
                  </a:lnTo>
                  <a:lnTo>
                    <a:pt x="5111" y="3210"/>
                  </a:lnTo>
                  <a:lnTo>
                    <a:pt x="8386" y="6414"/>
                  </a:lnTo>
                  <a:lnTo>
                    <a:pt x="11804" y="6414"/>
                  </a:lnTo>
                  <a:lnTo>
                    <a:pt x="11804" y="10509"/>
                  </a:lnTo>
                  <a:lnTo>
                    <a:pt x="14306" y="12756"/>
                  </a:lnTo>
                  <a:lnTo>
                    <a:pt x="16814" y="10509"/>
                  </a:lnTo>
                  <a:lnTo>
                    <a:pt x="16814" y="6414"/>
                  </a:lnTo>
                  <a:lnTo>
                    <a:pt x="20226" y="6414"/>
                  </a:lnTo>
                  <a:lnTo>
                    <a:pt x="23501" y="3210"/>
                  </a:lnTo>
                  <a:lnTo>
                    <a:pt x="20862" y="588"/>
                  </a:lnTo>
                  <a:close/>
                  <a:moveTo>
                    <a:pt x="0" y="0"/>
                  </a:moveTo>
                  <a:lnTo>
                    <a:pt x="0" y="9165"/>
                  </a:lnTo>
                  <a:lnTo>
                    <a:pt x="3197" y="5950"/>
                  </a:lnTo>
                  <a:lnTo>
                    <a:pt x="5819" y="8630"/>
                  </a:lnTo>
                  <a:lnTo>
                    <a:pt x="5819" y="12386"/>
                  </a:lnTo>
                  <a:lnTo>
                    <a:pt x="10246" y="12386"/>
                  </a:lnTo>
                  <a:lnTo>
                    <a:pt x="11970" y="14306"/>
                  </a:lnTo>
                  <a:lnTo>
                    <a:pt x="10246" y="16226"/>
                  </a:lnTo>
                  <a:lnTo>
                    <a:pt x="5819" y="16226"/>
                  </a:lnTo>
                  <a:lnTo>
                    <a:pt x="5819" y="19995"/>
                  </a:lnTo>
                  <a:lnTo>
                    <a:pt x="3197" y="22675"/>
                  </a:lnTo>
                  <a:lnTo>
                    <a:pt x="0" y="19460"/>
                  </a:lnTo>
                  <a:lnTo>
                    <a:pt x="0" y="28612"/>
                  </a:lnTo>
                  <a:lnTo>
                    <a:pt x="9158" y="28612"/>
                  </a:lnTo>
                  <a:lnTo>
                    <a:pt x="5943" y="25421"/>
                  </a:lnTo>
                  <a:lnTo>
                    <a:pt x="8623" y="22799"/>
                  </a:lnTo>
                  <a:lnTo>
                    <a:pt x="12392" y="22799"/>
                  </a:lnTo>
                  <a:lnTo>
                    <a:pt x="12392" y="18372"/>
                  </a:lnTo>
                  <a:lnTo>
                    <a:pt x="14306" y="16648"/>
                  </a:lnTo>
                  <a:lnTo>
                    <a:pt x="16226" y="18372"/>
                  </a:lnTo>
                  <a:lnTo>
                    <a:pt x="16226" y="22799"/>
                  </a:lnTo>
                  <a:lnTo>
                    <a:pt x="19988" y="22799"/>
                  </a:lnTo>
                  <a:lnTo>
                    <a:pt x="22668" y="25421"/>
                  </a:lnTo>
                  <a:lnTo>
                    <a:pt x="19447" y="28612"/>
                  </a:lnTo>
                  <a:lnTo>
                    <a:pt x="28612" y="28612"/>
                  </a:lnTo>
                  <a:lnTo>
                    <a:pt x="28612" y="19453"/>
                  </a:lnTo>
                  <a:lnTo>
                    <a:pt x="25414" y="22675"/>
                  </a:lnTo>
                  <a:lnTo>
                    <a:pt x="22794" y="19995"/>
                  </a:lnTo>
                  <a:lnTo>
                    <a:pt x="22794" y="16226"/>
                  </a:lnTo>
                  <a:lnTo>
                    <a:pt x="18372" y="16226"/>
                  </a:lnTo>
                  <a:lnTo>
                    <a:pt x="16647" y="14306"/>
                  </a:lnTo>
                  <a:lnTo>
                    <a:pt x="18372" y="12386"/>
                  </a:lnTo>
                  <a:lnTo>
                    <a:pt x="22794" y="12386"/>
                  </a:lnTo>
                  <a:lnTo>
                    <a:pt x="22794" y="8630"/>
                  </a:lnTo>
                  <a:lnTo>
                    <a:pt x="25414" y="5950"/>
                  </a:lnTo>
                  <a:lnTo>
                    <a:pt x="28612" y="9177"/>
                  </a:lnTo>
                  <a:lnTo>
                    <a:pt x="28612" y="0"/>
                  </a:lnTo>
                  <a:lnTo>
                    <a:pt x="19442" y="0"/>
                  </a:lnTo>
                  <a:lnTo>
                    <a:pt x="22668" y="3204"/>
                  </a:lnTo>
                  <a:lnTo>
                    <a:pt x="19988" y="5824"/>
                  </a:lnTo>
                  <a:lnTo>
                    <a:pt x="16226" y="5824"/>
                  </a:lnTo>
                  <a:lnTo>
                    <a:pt x="16226" y="10246"/>
                  </a:lnTo>
                  <a:lnTo>
                    <a:pt x="14306" y="11971"/>
                  </a:lnTo>
                  <a:lnTo>
                    <a:pt x="12392" y="10246"/>
                  </a:lnTo>
                  <a:lnTo>
                    <a:pt x="12392" y="5824"/>
                  </a:lnTo>
                  <a:lnTo>
                    <a:pt x="8623" y="5824"/>
                  </a:lnTo>
                  <a:lnTo>
                    <a:pt x="5943" y="3204"/>
                  </a:lnTo>
                  <a:lnTo>
                    <a:pt x="917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20"/>
            <p:cNvSpPr/>
            <p:nvPr/>
          </p:nvSpPr>
          <p:spPr>
            <a:xfrm>
              <a:off x="3382100" y="323775"/>
              <a:ext cx="327825" cy="308350"/>
            </a:xfrm>
            <a:custGeom>
              <a:avLst/>
              <a:gdLst/>
              <a:ahLst/>
              <a:cxnLst/>
              <a:rect l="l" t="t" r="r" b="b"/>
              <a:pathLst>
                <a:path w="13113" h="12334" extrusionOk="0">
                  <a:moveTo>
                    <a:pt x="6556" y="821"/>
                  </a:moveTo>
                  <a:lnTo>
                    <a:pt x="11692" y="5920"/>
                  </a:lnTo>
                  <a:lnTo>
                    <a:pt x="8476" y="5920"/>
                  </a:lnTo>
                  <a:lnTo>
                    <a:pt x="8476" y="11744"/>
                  </a:lnTo>
                  <a:lnTo>
                    <a:pt x="4642" y="11744"/>
                  </a:lnTo>
                  <a:lnTo>
                    <a:pt x="4642" y="5920"/>
                  </a:lnTo>
                  <a:lnTo>
                    <a:pt x="1421" y="5920"/>
                  </a:lnTo>
                  <a:lnTo>
                    <a:pt x="6556" y="821"/>
                  </a:lnTo>
                  <a:close/>
                  <a:moveTo>
                    <a:pt x="6556" y="0"/>
                  </a:moveTo>
                  <a:lnTo>
                    <a:pt x="0" y="6508"/>
                  </a:lnTo>
                  <a:lnTo>
                    <a:pt x="4054" y="6508"/>
                  </a:lnTo>
                  <a:lnTo>
                    <a:pt x="4054" y="12334"/>
                  </a:lnTo>
                  <a:lnTo>
                    <a:pt x="9064" y="12334"/>
                  </a:lnTo>
                  <a:lnTo>
                    <a:pt x="9064" y="6508"/>
                  </a:lnTo>
                  <a:lnTo>
                    <a:pt x="13112" y="6508"/>
                  </a:lnTo>
                  <a:lnTo>
                    <a:pt x="65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20"/>
            <p:cNvSpPr/>
            <p:nvPr/>
          </p:nvSpPr>
          <p:spPr>
            <a:xfrm>
              <a:off x="3594000" y="471775"/>
              <a:ext cx="181900" cy="160350"/>
            </a:xfrm>
            <a:custGeom>
              <a:avLst/>
              <a:gdLst/>
              <a:ahLst/>
              <a:cxnLst/>
              <a:rect l="l" t="t" r="r" b="b"/>
              <a:pathLst>
                <a:path w="7276" h="6414" extrusionOk="0">
                  <a:moveTo>
                    <a:pt x="3803" y="588"/>
                  </a:moveTo>
                  <a:lnTo>
                    <a:pt x="6442" y="3204"/>
                  </a:lnTo>
                  <a:lnTo>
                    <a:pt x="3762" y="5824"/>
                  </a:lnTo>
                  <a:lnTo>
                    <a:pt x="588" y="5824"/>
                  </a:lnTo>
                  <a:lnTo>
                    <a:pt x="588" y="588"/>
                  </a:lnTo>
                  <a:close/>
                  <a:moveTo>
                    <a:pt x="0" y="0"/>
                  </a:moveTo>
                  <a:lnTo>
                    <a:pt x="0" y="6414"/>
                  </a:lnTo>
                  <a:lnTo>
                    <a:pt x="4000" y="6414"/>
                  </a:lnTo>
                  <a:lnTo>
                    <a:pt x="7275" y="3210"/>
                  </a:lnTo>
                  <a:lnTo>
                    <a:pt x="404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20"/>
            <p:cNvSpPr/>
            <p:nvPr/>
          </p:nvSpPr>
          <p:spPr>
            <a:xfrm>
              <a:off x="3316125" y="471775"/>
              <a:ext cx="182025" cy="160350"/>
            </a:xfrm>
            <a:custGeom>
              <a:avLst/>
              <a:gdLst/>
              <a:ahLst/>
              <a:cxnLst/>
              <a:rect l="l" t="t" r="r" b="b"/>
              <a:pathLst>
                <a:path w="7281" h="6414" extrusionOk="0">
                  <a:moveTo>
                    <a:pt x="6693" y="588"/>
                  </a:moveTo>
                  <a:lnTo>
                    <a:pt x="6693" y="5824"/>
                  </a:lnTo>
                  <a:lnTo>
                    <a:pt x="3512" y="5824"/>
                  </a:lnTo>
                  <a:lnTo>
                    <a:pt x="832" y="3204"/>
                  </a:lnTo>
                  <a:lnTo>
                    <a:pt x="3471" y="588"/>
                  </a:lnTo>
                  <a:close/>
                  <a:moveTo>
                    <a:pt x="3227" y="0"/>
                  </a:moveTo>
                  <a:lnTo>
                    <a:pt x="0" y="3210"/>
                  </a:lnTo>
                  <a:lnTo>
                    <a:pt x="3275" y="6414"/>
                  </a:lnTo>
                  <a:lnTo>
                    <a:pt x="7281" y="6414"/>
                  </a:lnTo>
                  <a:lnTo>
                    <a:pt x="728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20"/>
            <p:cNvSpPr/>
            <p:nvPr/>
          </p:nvSpPr>
          <p:spPr>
            <a:xfrm>
              <a:off x="3743450" y="665650"/>
              <a:ext cx="308350" cy="327825"/>
            </a:xfrm>
            <a:custGeom>
              <a:avLst/>
              <a:gdLst/>
              <a:ahLst/>
              <a:cxnLst/>
              <a:rect l="l" t="t" r="r" b="b"/>
              <a:pathLst>
                <a:path w="12334" h="13113" extrusionOk="0">
                  <a:moveTo>
                    <a:pt x="6408" y="1422"/>
                  </a:moveTo>
                  <a:lnTo>
                    <a:pt x="11514" y="6563"/>
                  </a:lnTo>
                  <a:lnTo>
                    <a:pt x="6408" y="11698"/>
                  </a:lnTo>
                  <a:lnTo>
                    <a:pt x="6408" y="8471"/>
                  </a:lnTo>
                  <a:lnTo>
                    <a:pt x="590" y="8471"/>
                  </a:lnTo>
                  <a:lnTo>
                    <a:pt x="590" y="4631"/>
                  </a:lnTo>
                  <a:lnTo>
                    <a:pt x="6408" y="4631"/>
                  </a:lnTo>
                  <a:lnTo>
                    <a:pt x="6408" y="1422"/>
                  </a:lnTo>
                  <a:close/>
                  <a:moveTo>
                    <a:pt x="5826" y="1"/>
                  </a:moveTo>
                  <a:lnTo>
                    <a:pt x="5826" y="4049"/>
                  </a:lnTo>
                  <a:lnTo>
                    <a:pt x="1" y="4049"/>
                  </a:lnTo>
                  <a:lnTo>
                    <a:pt x="1" y="9053"/>
                  </a:lnTo>
                  <a:lnTo>
                    <a:pt x="5826" y="9053"/>
                  </a:lnTo>
                  <a:lnTo>
                    <a:pt x="5826" y="13113"/>
                  </a:lnTo>
                  <a:lnTo>
                    <a:pt x="12334" y="6563"/>
                  </a:lnTo>
                  <a:lnTo>
                    <a:pt x="582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20"/>
            <p:cNvSpPr/>
            <p:nvPr/>
          </p:nvSpPr>
          <p:spPr>
            <a:xfrm>
              <a:off x="3743450" y="877425"/>
              <a:ext cx="160225" cy="182025"/>
            </a:xfrm>
            <a:custGeom>
              <a:avLst/>
              <a:gdLst/>
              <a:ahLst/>
              <a:cxnLst/>
              <a:rect l="l" t="t" r="r" b="b"/>
              <a:pathLst>
                <a:path w="6409" h="7281" extrusionOk="0">
                  <a:moveTo>
                    <a:pt x="5826" y="582"/>
                  </a:moveTo>
                  <a:lnTo>
                    <a:pt x="5826" y="3816"/>
                  </a:lnTo>
                  <a:lnTo>
                    <a:pt x="3210" y="6449"/>
                  </a:lnTo>
                  <a:lnTo>
                    <a:pt x="590" y="3769"/>
                  </a:lnTo>
                  <a:lnTo>
                    <a:pt x="590" y="582"/>
                  </a:lnTo>
                  <a:close/>
                  <a:moveTo>
                    <a:pt x="1" y="0"/>
                  </a:moveTo>
                  <a:lnTo>
                    <a:pt x="1" y="4006"/>
                  </a:lnTo>
                  <a:lnTo>
                    <a:pt x="3204" y="7281"/>
                  </a:lnTo>
                  <a:lnTo>
                    <a:pt x="6408" y="4054"/>
                  </a:lnTo>
                  <a:lnTo>
                    <a:pt x="640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20"/>
            <p:cNvSpPr/>
            <p:nvPr/>
          </p:nvSpPr>
          <p:spPr>
            <a:xfrm>
              <a:off x="3743450" y="599675"/>
              <a:ext cx="160225" cy="181775"/>
            </a:xfrm>
            <a:custGeom>
              <a:avLst/>
              <a:gdLst/>
              <a:ahLst/>
              <a:cxnLst/>
              <a:rect l="l" t="t" r="r" b="b"/>
              <a:pathLst>
                <a:path w="6409" h="7271" extrusionOk="0">
                  <a:moveTo>
                    <a:pt x="3210" y="834"/>
                  </a:moveTo>
                  <a:lnTo>
                    <a:pt x="5826" y="3473"/>
                  </a:lnTo>
                  <a:lnTo>
                    <a:pt x="5826" y="6688"/>
                  </a:lnTo>
                  <a:lnTo>
                    <a:pt x="590" y="6688"/>
                  </a:lnTo>
                  <a:lnTo>
                    <a:pt x="590" y="3514"/>
                  </a:lnTo>
                  <a:lnTo>
                    <a:pt x="3210" y="834"/>
                  </a:lnTo>
                  <a:close/>
                  <a:moveTo>
                    <a:pt x="3204" y="1"/>
                  </a:moveTo>
                  <a:lnTo>
                    <a:pt x="1" y="3276"/>
                  </a:lnTo>
                  <a:lnTo>
                    <a:pt x="1" y="7270"/>
                  </a:lnTo>
                  <a:lnTo>
                    <a:pt x="6408" y="7270"/>
                  </a:lnTo>
                  <a:lnTo>
                    <a:pt x="6408" y="3229"/>
                  </a:lnTo>
                  <a:lnTo>
                    <a:pt x="320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20"/>
            <p:cNvSpPr/>
            <p:nvPr/>
          </p:nvSpPr>
          <p:spPr>
            <a:xfrm>
              <a:off x="3040025" y="665525"/>
              <a:ext cx="308350" cy="328100"/>
            </a:xfrm>
            <a:custGeom>
              <a:avLst/>
              <a:gdLst/>
              <a:ahLst/>
              <a:cxnLst/>
              <a:rect l="l" t="t" r="r" b="b"/>
              <a:pathLst>
                <a:path w="12334" h="13124" extrusionOk="0">
                  <a:moveTo>
                    <a:pt x="5933" y="1415"/>
                  </a:moveTo>
                  <a:lnTo>
                    <a:pt x="5933" y="4636"/>
                  </a:lnTo>
                  <a:lnTo>
                    <a:pt x="11752" y="4636"/>
                  </a:lnTo>
                  <a:lnTo>
                    <a:pt x="11752" y="8476"/>
                  </a:lnTo>
                  <a:lnTo>
                    <a:pt x="5933" y="8476"/>
                  </a:lnTo>
                  <a:lnTo>
                    <a:pt x="5933" y="11710"/>
                  </a:lnTo>
                  <a:lnTo>
                    <a:pt x="826" y="6556"/>
                  </a:lnTo>
                  <a:lnTo>
                    <a:pt x="5933" y="1415"/>
                  </a:lnTo>
                  <a:close/>
                  <a:moveTo>
                    <a:pt x="6521" y="0"/>
                  </a:moveTo>
                  <a:lnTo>
                    <a:pt x="0" y="6556"/>
                  </a:lnTo>
                  <a:lnTo>
                    <a:pt x="6521" y="13124"/>
                  </a:lnTo>
                  <a:lnTo>
                    <a:pt x="6521" y="9058"/>
                  </a:lnTo>
                  <a:lnTo>
                    <a:pt x="12334" y="9058"/>
                  </a:lnTo>
                  <a:lnTo>
                    <a:pt x="12334" y="4054"/>
                  </a:lnTo>
                  <a:lnTo>
                    <a:pt x="6521" y="4054"/>
                  </a:lnTo>
                  <a:lnTo>
                    <a:pt x="652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20"/>
            <p:cNvSpPr/>
            <p:nvPr/>
          </p:nvSpPr>
          <p:spPr>
            <a:xfrm>
              <a:off x="3188350" y="877425"/>
              <a:ext cx="160025" cy="182025"/>
            </a:xfrm>
            <a:custGeom>
              <a:avLst/>
              <a:gdLst/>
              <a:ahLst/>
              <a:cxnLst/>
              <a:rect l="l" t="t" r="r" b="b"/>
              <a:pathLst>
                <a:path w="6401" h="7281" extrusionOk="0">
                  <a:moveTo>
                    <a:pt x="5819" y="582"/>
                  </a:moveTo>
                  <a:lnTo>
                    <a:pt x="5819" y="3769"/>
                  </a:lnTo>
                  <a:lnTo>
                    <a:pt x="3197" y="6449"/>
                  </a:lnTo>
                  <a:lnTo>
                    <a:pt x="588" y="3822"/>
                  </a:lnTo>
                  <a:lnTo>
                    <a:pt x="588" y="582"/>
                  </a:lnTo>
                  <a:close/>
                  <a:moveTo>
                    <a:pt x="0" y="0"/>
                  </a:moveTo>
                  <a:lnTo>
                    <a:pt x="0" y="4060"/>
                  </a:lnTo>
                  <a:lnTo>
                    <a:pt x="3197" y="7281"/>
                  </a:lnTo>
                  <a:lnTo>
                    <a:pt x="6401" y="4006"/>
                  </a:lnTo>
                  <a:lnTo>
                    <a:pt x="640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20"/>
            <p:cNvSpPr/>
            <p:nvPr/>
          </p:nvSpPr>
          <p:spPr>
            <a:xfrm>
              <a:off x="3188350" y="599675"/>
              <a:ext cx="160025" cy="181775"/>
            </a:xfrm>
            <a:custGeom>
              <a:avLst/>
              <a:gdLst/>
              <a:ahLst/>
              <a:cxnLst/>
              <a:rect l="l" t="t" r="r" b="b"/>
              <a:pathLst>
                <a:path w="6401" h="7271" extrusionOk="0">
                  <a:moveTo>
                    <a:pt x="3197" y="834"/>
                  </a:moveTo>
                  <a:lnTo>
                    <a:pt x="5819" y="3514"/>
                  </a:lnTo>
                  <a:lnTo>
                    <a:pt x="5819" y="6688"/>
                  </a:lnTo>
                  <a:lnTo>
                    <a:pt x="588" y="6688"/>
                  </a:lnTo>
                  <a:lnTo>
                    <a:pt x="588" y="3460"/>
                  </a:lnTo>
                  <a:lnTo>
                    <a:pt x="3197" y="834"/>
                  </a:lnTo>
                  <a:close/>
                  <a:moveTo>
                    <a:pt x="3197" y="1"/>
                  </a:moveTo>
                  <a:lnTo>
                    <a:pt x="0" y="3223"/>
                  </a:lnTo>
                  <a:lnTo>
                    <a:pt x="0" y="7270"/>
                  </a:lnTo>
                  <a:lnTo>
                    <a:pt x="6401" y="7270"/>
                  </a:lnTo>
                  <a:lnTo>
                    <a:pt x="6401" y="3276"/>
                  </a:lnTo>
                  <a:lnTo>
                    <a:pt x="31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20"/>
            <p:cNvSpPr/>
            <p:nvPr/>
          </p:nvSpPr>
          <p:spPr>
            <a:xfrm>
              <a:off x="3381800" y="1027200"/>
              <a:ext cx="328275" cy="308350"/>
            </a:xfrm>
            <a:custGeom>
              <a:avLst/>
              <a:gdLst/>
              <a:ahLst/>
              <a:cxnLst/>
              <a:rect l="l" t="t" r="r" b="b"/>
              <a:pathLst>
                <a:path w="13131" h="12334" extrusionOk="0">
                  <a:moveTo>
                    <a:pt x="8488" y="582"/>
                  </a:moveTo>
                  <a:lnTo>
                    <a:pt x="8488" y="6395"/>
                  </a:lnTo>
                  <a:lnTo>
                    <a:pt x="11709" y="6395"/>
                  </a:lnTo>
                  <a:lnTo>
                    <a:pt x="6563" y="11508"/>
                  </a:lnTo>
                  <a:lnTo>
                    <a:pt x="1420" y="6395"/>
                  </a:lnTo>
                  <a:lnTo>
                    <a:pt x="4654" y="6395"/>
                  </a:lnTo>
                  <a:lnTo>
                    <a:pt x="4654" y="582"/>
                  </a:lnTo>
                  <a:close/>
                  <a:moveTo>
                    <a:pt x="4066" y="0"/>
                  </a:moveTo>
                  <a:lnTo>
                    <a:pt x="4066" y="5813"/>
                  </a:lnTo>
                  <a:lnTo>
                    <a:pt x="1" y="5813"/>
                  </a:lnTo>
                  <a:lnTo>
                    <a:pt x="6563" y="12334"/>
                  </a:lnTo>
                  <a:lnTo>
                    <a:pt x="13130" y="5813"/>
                  </a:lnTo>
                  <a:lnTo>
                    <a:pt x="9076" y="5813"/>
                  </a:lnTo>
                  <a:lnTo>
                    <a:pt x="90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20"/>
            <p:cNvSpPr/>
            <p:nvPr/>
          </p:nvSpPr>
          <p:spPr>
            <a:xfrm>
              <a:off x="3316125" y="1027200"/>
              <a:ext cx="182025" cy="159900"/>
            </a:xfrm>
            <a:custGeom>
              <a:avLst/>
              <a:gdLst/>
              <a:ahLst/>
              <a:cxnLst/>
              <a:rect l="l" t="t" r="r" b="b"/>
              <a:pathLst>
                <a:path w="7281" h="6396" extrusionOk="0">
                  <a:moveTo>
                    <a:pt x="6693" y="582"/>
                  </a:moveTo>
                  <a:lnTo>
                    <a:pt x="6693" y="5813"/>
                  </a:lnTo>
                  <a:lnTo>
                    <a:pt x="3459" y="5813"/>
                  </a:lnTo>
                  <a:lnTo>
                    <a:pt x="832" y="3204"/>
                  </a:lnTo>
                  <a:lnTo>
                    <a:pt x="3512" y="582"/>
                  </a:lnTo>
                  <a:close/>
                  <a:moveTo>
                    <a:pt x="3275" y="0"/>
                  </a:moveTo>
                  <a:lnTo>
                    <a:pt x="0" y="3199"/>
                  </a:lnTo>
                  <a:lnTo>
                    <a:pt x="3215" y="6395"/>
                  </a:lnTo>
                  <a:lnTo>
                    <a:pt x="7281" y="6395"/>
                  </a:lnTo>
                  <a:lnTo>
                    <a:pt x="728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20"/>
            <p:cNvSpPr/>
            <p:nvPr/>
          </p:nvSpPr>
          <p:spPr>
            <a:xfrm>
              <a:off x="3594000" y="1027200"/>
              <a:ext cx="181900" cy="159900"/>
            </a:xfrm>
            <a:custGeom>
              <a:avLst/>
              <a:gdLst/>
              <a:ahLst/>
              <a:cxnLst/>
              <a:rect l="l" t="t" r="r" b="b"/>
              <a:pathLst>
                <a:path w="7276" h="6396" extrusionOk="0">
                  <a:moveTo>
                    <a:pt x="3762" y="582"/>
                  </a:moveTo>
                  <a:lnTo>
                    <a:pt x="6442" y="3204"/>
                  </a:lnTo>
                  <a:lnTo>
                    <a:pt x="3816" y="5813"/>
                  </a:lnTo>
                  <a:lnTo>
                    <a:pt x="588" y="5813"/>
                  </a:lnTo>
                  <a:lnTo>
                    <a:pt x="588" y="582"/>
                  </a:lnTo>
                  <a:close/>
                  <a:moveTo>
                    <a:pt x="0" y="0"/>
                  </a:moveTo>
                  <a:lnTo>
                    <a:pt x="0" y="6395"/>
                  </a:lnTo>
                  <a:lnTo>
                    <a:pt x="4053" y="6395"/>
                  </a:lnTo>
                  <a:lnTo>
                    <a:pt x="7275" y="3199"/>
                  </a:lnTo>
                  <a:lnTo>
                    <a:pt x="400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03" name="Google Shape;2003;p20"/>
          <p:cNvGrpSpPr/>
          <p:nvPr/>
        </p:nvGrpSpPr>
        <p:grpSpPr>
          <a:xfrm>
            <a:off x="7832588" y="3801730"/>
            <a:ext cx="2590965" cy="2590965"/>
            <a:chOff x="2924725" y="208150"/>
            <a:chExt cx="1242550" cy="1242550"/>
          </a:xfrm>
        </p:grpSpPr>
        <p:sp>
          <p:nvSpPr>
            <p:cNvPr id="2004" name="Google Shape;2004;p20"/>
            <p:cNvSpPr/>
            <p:nvPr/>
          </p:nvSpPr>
          <p:spPr>
            <a:xfrm>
              <a:off x="3333800" y="766875"/>
              <a:ext cx="173425" cy="125125"/>
            </a:xfrm>
            <a:custGeom>
              <a:avLst/>
              <a:gdLst/>
              <a:ahLst/>
              <a:cxnLst/>
              <a:rect l="l" t="t" r="r" b="b"/>
              <a:pathLst>
                <a:path w="6937" h="5005" extrusionOk="0">
                  <a:moveTo>
                    <a:pt x="4428" y="582"/>
                  </a:moveTo>
                  <a:lnTo>
                    <a:pt x="6152" y="2502"/>
                  </a:lnTo>
                  <a:lnTo>
                    <a:pt x="4428" y="4422"/>
                  </a:lnTo>
                  <a:lnTo>
                    <a:pt x="583" y="4422"/>
                  </a:lnTo>
                  <a:lnTo>
                    <a:pt x="583" y="582"/>
                  </a:lnTo>
                  <a:close/>
                  <a:moveTo>
                    <a:pt x="1" y="0"/>
                  </a:moveTo>
                  <a:lnTo>
                    <a:pt x="1" y="5004"/>
                  </a:lnTo>
                  <a:lnTo>
                    <a:pt x="4690" y="5004"/>
                  </a:lnTo>
                  <a:lnTo>
                    <a:pt x="6936" y="2502"/>
                  </a:lnTo>
                  <a:lnTo>
                    <a:pt x="469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20"/>
            <p:cNvSpPr/>
            <p:nvPr/>
          </p:nvSpPr>
          <p:spPr>
            <a:xfrm>
              <a:off x="3483450" y="868225"/>
              <a:ext cx="125250" cy="173550"/>
            </a:xfrm>
            <a:custGeom>
              <a:avLst/>
              <a:gdLst/>
              <a:ahLst/>
              <a:cxnLst/>
              <a:rect l="l" t="t" r="r" b="b"/>
              <a:pathLst>
                <a:path w="5010" h="6942" extrusionOk="0">
                  <a:moveTo>
                    <a:pt x="2502" y="790"/>
                  </a:moveTo>
                  <a:lnTo>
                    <a:pt x="4422" y="2514"/>
                  </a:lnTo>
                  <a:lnTo>
                    <a:pt x="4422" y="6359"/>
                  </a:lnTo>
                  <a:lnTo>
                    <a:pt x="588" y="6359"/>
                  </a:lnTo>
                  <a:lnTo>
                    <a:pt x="588" y="2514"/>
                  </a:lnTo>
                  <a:lnTo>
                    <a:pt x="2502" y="790"/>
                  </a:lnTo>
                  <a:close/>
                  <a:moveTo>
                    <a:pt x="2502" y="0"/>
                  </a:moveTo>
                  <a:lnTo>
                    <a:pt x="0" y="2253"/>
                  </a:lnTo>
                  <a:lnTo>
                    <a:pt x="0" y="6941"/>
                  </a:lnTo>
                  <a:lnTo>
                    <a:pt x="5010" y="6941"/>
                  </a:lnTo>
                  <a:lnTo>
                    <a:pt x="5010" y="2253"/>
                  </a:lnTo>
                  <a:lnTo>
                    <a:pt x="250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20"/>
            <p:cNvSpPr/>
            <p:nvPr/>
          </p:nvSpPr>
          <p:spPr>
            <a:xfrm>
              <a:off x="2924725" y="208150"/>
              <a:ext cx="1242550" cy="1242550"/>
            </a:xfrm>
            <a:custGeom>
              <a:avLst/>
              <a:gdLst/>
              <a:ahLst/>
              <a:cxnLst/>
              <a:rect l="l" t="t" r="r" b="b"/>
              <a:pathLst>
                <a:path w="49702" h="49702" extrusionOk="0">
                  <a:moveTo>
                    <a:pt x="24851" y="5446"/>
                  </a:moveTo>
                  <a:lnTo>
                    <a:pt x="30574" y="11133"/>
                  </a:lnTo>
                  <a:lnTo>
                    <a:pt x="38575" y="11133"/>
                  </a:lnTo>
                  <a:lnTo>
                    <a:pt x="38575" y="19134"/>
                  </a:lnTo>
                  <a:lnTo>
                    <a:pt x="44263" y="24863"/>
                  </a:lnTo>
                  <a:lnTo>
                    <a:pt x="38575" y="30587"/>
                  </a:lnTo>
                  <a:lnTo>
                    <a:pt x="38575" y="38575"/>
                  </a:lnTo>
                  <a:lnTo>
                    <a:pt x="30587" y="38575"/>
                  </a:lnTo>
                  <a:lnTo>
                    <a:pt x="24846" y="44270"/>
                  </a:lnTo>
                  <a:lnTo>
                    <a:pt x="19115" y="38575"/>
                  </a:lnTo>
                  <a:lnTo>
                    <a:pt x="11133" y="38575"/>
                  </a:lnTo>
                  <a:lnTo>
                    <a:pt x="11133" y="30593"/>
                  </a:lnTo>
                  <a:lnTo>
                    <a:pt x="5438" y="24851"/>
                  </a:lnTo>
                  <a:lnTo>
                    <a:pt x="11133" y="19121"/>
                  </a:lnTo>
                  <a:lnTo>
                    <a:pt x="11133" y="11133"/>
                  </a:lnTo>
                  <a:lnTo>
                    <a:pt x="19127" y="11133"/>
                  </a:lnTo>
                  <a:lnTo>
                    <a:pt x="24851" y="5446"/>
                  </a:lnTo>
                  <a:close/>
                  <a:moveTo>
                    <a:pt x="24851" y="4625"/>
                  </a:moveTo>
                  <a:lnTo>
                    <a:pt x="18883" y="10545"/>
                  </a:lnTo>
                  <a:lnTo>
                    <a:pt x="10545" y="10545"/>
                  </a:lnTo>
                  <a:lnTo>
                    <a:pt x="10545" y="18884"/>
                  </a:lnTo>
                  <a:lnTo>
                    <a:pt x="4612" y="24851"/>
                  </a:lnTo>
                  <a:lnTo>
                    <a:pt x="10545" y="30831"/>
                  </a:lnTo>
                  <a:lnTo>
                    <a:pt x="10545" y="39157"/>
                  </a:lnTo>
                  <a:lnTo>
                    <a:pt x="18871" y="39157"/>
                  </a:lnTo>
                  <a:lnTo>
                    <a:pt x="24846" y="45096"/>
                  </a:lnTo>
                  <a:lnTo>
                    <a:pt x="30824" y="39157"/>
                  </a:lnTo>
                  <a:lnTo>
                    <a:pt x="39157" y="39157"/>
                  </a:lnTo>
                  <a:lnTo>
                    <a:pt x="39157" y="30825"/>
                  </a:lnTo>
                  <a:lnTo>
                    <a:pt x="45083" y="24863"/>
                  </a:lnTo>
                  <a:lnTo>
                    <a:pt x="39157" y="18890"/>
                  </a:lnTo>
                  <a:lnTo>
                    <a:pt x="39157" y="10545"/>
                  </a:lnTo>
                  <a:lnTo>
                    <a:pt x="30818" y="10545"/>
                  </a:lnTo>
                  <a:lnTo>
                    <a:pt x="24851" y="4625"/>
                  </a:lnTo>
                  <a:close/>
                  <a:moveTo>
                    <a:pt x="24851" y="827"/>
                  </a:moveTo>
                  <a:lnTo>
                    <a:pt x="31888" y="7865"/>
                  </a:lnTo>
                  <a:lnTo>
                    <a:pt x="41838" y="7865"/>
                  </a:lnTo>
                  <a:lnTo>
                    <a:pt x="41838" y="17814"/>
                  </a:lnTo>
                  <a:lnTo>
                    <a:pt x="48875" y="24851"/>
                  </a:lnTo>
                  <a:lnTo>
                    <a:pt x="41838" y="31888"/>
                  </a:lnTo>
                  <a:lnTo>
                    <a:pt x="41838" y="41838"/>
                  </a:lnTo>
                  <a:lnTo>
                    <a:pt x="31888" y="41838"/>
                  </a:lnTo>
                  <a:lnTo>
                    <a:pt x="24851" y="48876"/>
                  </a:lnTo>
                  <a:lnTo>
                    <a:pt x="17813" y="41838"/>
                  </a:lnTo>
                  <a:lnTo>
                    <a:pt x="7863" y="41838"/>
                  </a:lnTo>
                  <a:lnTo>
                    <a:pt x="7863" y="31888"/>
                  </a:lnTo>
                  <a:lnTo>
                    <a:pt x="827" y="24851"/>
                  </a:lnTo>
                  <a:lnTo>
                    <a:pt x="7863" y="17814"/>
                  </a:lnTo>
                  <a:lnTo>
                    <a:pt x="7863" y="7865"/>
                  </a:lnTo>
                  <a:lnTo>
                    <a:pt x="17820" y="7865"/>
                  </a:lnTo>
                  <a:lnTo>
                    <a:pt x="24851" y="827"/>
                  </a:lnTo>
                  <a:close/>
                  <a:moveTo>
                    <a:pt x="24851" y="1"/>
                  </a:moveTo>
                  <a:lnTo>
                    <a:pt x="17576" y="7281"/>
                  </a:lnTo>
                  <a:lnTo>
                    <a:pt x="7281" y="7281"/>
                  </a:lnTo>
                  <a:lnTo>
                    <a:pt x="7281" y="17576"/>
                  </a:lnTo>
                  <a:lnTo>
                    <a:pt x="1" y="24851"/>
                  </a:lnTo>
                  <a:lnTo>
                    <a:pt x="7281" y="32132"/>
                  </a:lnTo>
                  <a:lnTo>
                    <a:pt x="7281" y="42427"/>
                  </a:lnTo>
                  <a:lnTo>
                    <a:pt x="17576" y="42427"/>
                  </a:lnTo>
                  <a:lnTo>
                    <a:pt x="24851" y="49702"/>
                  </a:lnTo>
                  <a:lnTo>
                    <a:pt x="32132" y="42427"/>
                  </a:lnTo>
                  <a:lnTo>
                    <a:pt x="42427" y="42427"/>
                  </a:lnTo>
                  <a:lnTo>
                    <a:pt x="42427" y="32132"/>
                  </a:lnTo>
                  <a:lnTo>
                    <a:pt x="49702" y="24851"/>
                  </a:lnTo>
                  <a:lnTo>
                    <a:pt x="42427" y="17576"/>
                  </a:lnTo>
                  <a:lnTo>
                    <a:pt x="42427" y="7281"/>
                  </a:lnTo>
                  <a:lnTo>
                    <a:pt x="32132" y="7281"/>
                  </a:lnTo>
                  <a:lnTo>
                    <a:pt x="2485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20"/>
            <p:cNvSpPr/>
            <p:nvPr/>
          </p:nvSpPr>
          <p:spPr>
            <a:xfrm>
              <a:off x="3584900" y="766875"/>
              <a:ext cx="173300" cy="125125"/>
            </a:xfrm>
            <a:custGeom>
              <a:avLst/>
              <a:gdLst/>
              <a:ahLst/>
              <a:cxnLst/>
              <a:rect l="l" t="t" r="r" b="b"/>
              <a:pathLst>
                <a:path w="6932" h="5005" extrusionOk="0">
                  <a:moveTo>
                    <a:pt x="6343" y="582"/>
                  </a:moveTo>
                  <a:lnTo>
                    <a:pt x="6343" y="4422"/>
                  </a:lnTo>
                  <a:lnTo>
                    <a:pt x="2510" y="4422"/>
                  </a:lnTo>
                  <a:lnTo>
                    <a:pt x="785" y="2502"/>
                  </a:lnTo>
                  <a:lnTo>
                    <a:pt x="2510" y="582"/>
                  </a:lnTo>
                  <a:close/>
                  <a:moveTo>
                    <a:pt x="2247" y="0"/>
                  </a:moveTo>
                  <a:lnTo>
                    <a:pt x="1" y="2502"/>
                  </a:lnTo>
                  <a:lnTo>
                    <a:pt x="2247" y="5004"/>
                  </a:lnTo>
                  <a:lnTo>
                    <a:pt x="6932" y="5004"/>
                  </a:lnTo>
                  <a:lnTo>
                    <a:pt x="69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20"/>
            <p:cNvSpPr/>
            <p:nvPr/>
          </p:nvSpPr>
          <p:spPr>
            <a:xfrm>
              <a:off x="3483450" y="617375"/>
              <a:ext cx="125250" cy="173300"/>
            </a:xfrm>
            <a:custGeom>
              <a:avLst/>
              <a:gdLst/>
              <a:ahLst/>
              <a:cxnLst/>
              <a:rect l="l" t="t" r="r" b="b"/>
              <a:pathLst>
                <a:path w="5010" h="6932" extrusionOk="0">
                  <a:moveTo>
                    <a:pt x="4422" y="590"/>
                  </a:moveTo>
                  <a:lnTo>
                    <a:pt x="4422" y="4422"/>
                  </a:lnTo>
                  <a:lnTo>
                    <a:pt x="2502" y="6147"/>
                  </a:lnTo>
                  <a:lnTo>
                    <a:pt x="588" y="4422"/>
                  </a:lnTo>
                  <a:lnTo>
                    <a:pt x="588" y="590"/>
                  </a:lnTo>
                  <a:close/>
                  <a:moveTo>
                    <a:pt x="0" y="0"/>
                  </a:moveTo>
                  <a:lnTo>
                    <a:pt x="0" y="4685"/>
                  </a:lnTo>
                  <a:lnTo>
                    <a:pt x="2502" y="6932"/>
                  </a:lnTo>
                  <a:lnTo>
                    <a:pt x="5010" y="4685"/>
                  </a:lnTo>
                  <a:lnTo>
                    <a:pt x="50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20"/>
            <p:cNvSpPr/>
            <p:nvPr/>
          </p:nvSpPr>
          <p:spPr>
            <a:xfrm>
              <a:off x="3188350" y="471775"/>
              <a:ext cx="715325" cy="715325"/>
            </a:xfrm>
            <a:custGeom>
              <a:avLst/>
              <a:gdLst/>
              <a:ahLst/>
              <a:cxnLst/>
              <a:rect l="l" t="t" r="r" b="b"/>
              <a:pathLst>
                <a:path w="28613" h="28613" extrusionOk="0">
                  <a:moveTo>
                    <a:pt x="28030" y="588"/>
                  </a:moveTo>
                  <a:lnTo>
                    <a:pt x="28030" y="7756"/>
                  </a:lnTo>
                  <a:lnTo>
                    <a:pt x="25408" y="5117"/>
                  </a:lnTo>
                  <a:lnTo>
                    <a:pt x="22205" y="8392"/>
                  </a:lnTo>
                  <a:lnTo>
                    <a:pt x="22205" y="11804"/>
                  </a:lnTo>
                  <a:lnTo>
                    <a:pt x="18109" y="11804"/>
                  </a:lnTo>
                  <a:lnTo>
                    <a:pt x="15863" y="14306"/>
                  </a:lnTo>
                  <a:lnTo>
                    <a:pt x="18109" y="16808"/>
                  </a:lnTo>
                  <a:lnTo>
                    <a:pt x="22205" y="16808"/>
                  </a:lnTo>
                  <a:lnTo>
                    <a:pt x="22205" y="20232"/>
                  </a:lnTo>
                  <a:lnTo>
                    <a:pt x="25408" y="23507"/>
                  </a:lnTo>
                  <a:lnTo>
                    <a:pt x="28030" y="20868"/>
                  </a:lnTo>
                  <a:lnTo>
                    <a:pt x="28030" y="28030"/>
                  </a:lnTo>
                  <a:lnTo>
                    <a:pt x="20868" y="28030"/>
                  </a:lnTo>
                  <a:lnTo>
                    <a:pt x="23501" y="25416"/>
                  </a:lnTo>
                  <a:lnTo>
                    <a:pt x="20226" y="22217"/>
                  </a:lnTo>
                  <a:lnTo>
                    <a:pt x="16814" y="22217"/>
                  </a:lnTo>
                  <a:lnTo>
                    <a:pt x="16814" y="18111"/>
                  </a:lnTo>
                  <a:lnTo>
                    <a:pt x="14306" y="15858"/>
                  </a:lnTo>
                  <a:lnTo>
                    <a:pt x="11804" y="18111"/>
                  </a:lnTo>
                  <a:lnTo>
                    <a:pt x="11804" y="22217"/>
                  </a:lnTo>
                  <a:lnTo>
                    <a:pt x="8386" y="22217"/>
                  </a:lnTo>
                  <a:lnTo>
                    <a:pt x="5111" y="25416"/>
                  </a:lnTo>
                  <a:lnTo>
                    <a:pt x="7739" y="28030"/>
                  </a:lnTo>
                  <a:lnTo>
                    <a:pt x="588" y="28030"/>
                  </a:lnTo>
                  <a:lnTo>
                    <a:pt x="588" y="20874"/>
                  </a:lnTo>
                  <a:lnTo>
                    <a:pt x="3197" y="23507"/>
                  </a:lnTo>
                  <a:lnTo>
                    <a:pt x="6401" y="20232"/>
                  </a:lnTo>
                  <a:lnTo>
                    <a:pt x="6401" y="16808"/>
                  </a:lnTo>
                  <a:lnTo>
                    <a:pt x="10508" y="16808"/>
                  </a:lnTo>
                  <a:lnTo>
                    <a:pt x="12754" y="14306"/>
                  </a:lnTo>
                  <a:lnTo>
                    <a:pt x="10508" y="11804"/>
                  </a:lnTo>
                  <a:lnTo>
                    <a:pt x="6401" y="11804"/>
                  </a:lnTo>
                  <a:lnTo>
                    <a:pt x="6401" y="8392"/>
                  </a:lnTo>
                  <a:lnTo>
                    <a:pt x="3197" y="5117"/>
                  </a:lnTo>
                  <a:lnTo>
                    <a:pt x="588" y="7750"/>
                  </a:lnTo>
                  <a:lnTo>
                    <a:pt x="588" y="588"/>
                  </a:lnTo>
                  <a:lnTo>
                    <a:pt x="7750" y="588"/>
                  </a:lnTo>
                  <a:lnTo>
                    <a:pt x="5111" y="3210"/>
                  </a:lnTo>
                  <a:lnTo>
                    <a:pt x="8386" y="6414"/>
                  </a:lnTo>
                  <a:lnTo>
                    <a:pt x="11804" y="6414"/>
                  </a:lnTo>
                  <a:lnTo>
                    <a:pt x="11804" y="10509"/>
                  </a:lnTo>
                  <a:lnTo>
                    <a:pt x="14306" y="12756"/>
                  </a:lnTo>
                  <a:lnTo>
                    <a:pt x="16814" y="10509"/>
                  </a:lnTo>
                  <a:lnTo>
                    <a:pt x="16814" y="6414"/>
                  </a:lnTo>
                  <a:lnTo>
                    <a:pt x="20226" y="6414"/>
                  </a:lnTo>
                  <a:lnTo>
                    <a:pt x="23501" y="3210"/>
                  </a:lnTo>
                  <a:lnTo>
                    <a:pt x="20862" y="588"/>
                  </a:lnTo>
                  <a:close/>
                  <a:moveTo>
                    <a:pt x="0" y="0"/>
                  </a:moveTo>
                  <a:lnTo>
                    <a:pt x="0" y="9165"/>
                  </a:lnTo>
                  <a:lnTo>
                    <a:pt x="3197" y="5950"/>
                  </a:lnTo>
                  <a:lnTo>
                    <a:pt x="5819" y="8630"/>
                  </a:lnTo>
                  <a:lnTo>
                    <a:pt x="5819" y="12386"/>
                  </a:lnTo>
                  <a:lnTo>
                    <a:pt x="10246" y="12386"/>
                  </a:lnTo>
                  <a:lnTo>
                    <a:pt x="11970" y="14306"/>
                  </a:lnTo>
                  <a:lnTo>
                    <a:pt x="10246" y="16226"/>
                  </a:lnTo>
                  <a:lnTo>
                    <a:pt x="5819" y="16226"/>
                  </a:lnTo>
                  <a:lnTo>
                    <a:pt x="5819" y="19995"/>
                  </a:lnTo>
                  <a:lnTo>
                    <a:pt x="3197" y="22675"/>
                  </a:lnTo>
                  <a:lnTo>
                    <a:pt x="0" y="19460"/>
                  </a:lnTo>
                  <a:lnTo>
                    <a:pt x="0" y="28612"/>
                  </a:lnTo>
                  <a:lnTo>
                    <a:pt x="9158" y="28612"/>
                  </a:lnTo>
                  <a:lnTo>
                    <a:pt x="5943" y="25421"/>
                  </a:lnTo>
                  <a:lnTo>
                    <a:pt x="8623" y="22799"/>
                  </a:lnTo>
                  <a:lnTo>
                    <a:pt x="12392" y="22799"/>
                  </a:lnTo>
                  <a:lnTo>
                    <a:pt x="12392" y="18372"/>
                  </a:lnTo>
                  <a:lnTo>
                    <a:pt x="14306" y="16648"/>
                  </a:lnTo>
                  <a:lnTo>
                    <a:pt x="16226" y="18372"/>
                  </a:lnTo>
                  <a:lnTo>
                    <a:pt x="16226" y="22799"/>
                  </a:lnTo>
                  <a:lnTo>
                    <a:pt x="19988" y="22799"/>
                  </a:lnTo>
                  <a:lnTo>
                    <a:pt x="22668" y="25421"/>
                  </a:lnTo>
                  <a:lnTo>
                    <a:pt x="19447" y="28612"/>
                  </a:lnTo>
                  <a:lnTo>
                    <a:pt x="28612" y="28612"/>
                  </a:lnTo>
                  <a:lnTo>
                    <a:pt x="28612" y="19453"/>
                  </a:lnTo>
                  <a:lnTo>
                    <a:pt x="25414" y="22675"/>
                  </a:lnTo>
                  <a:lnTo>
                    <a:pt x="22794" y="19995"/>
                  </a:lnTo>
                  <a:lnTo>
                    <a:pt x="22794" y="16226"/>
                  </a:lnTo>
                  <a:lnTo>
                    <a:pt x="18372" y="16226"/>
                  </a:lnTo>
                  <a:lnTo>
                    <a:pt x="16647" y="14306"/>
                  </a:lnTo>
                  <a:lnTo>
                    <a:pt x="18372" y="12386"/>
                  </a:lnTo>
                  <a:lnTo>
                    <a:pt x="22794" y="12386"/>
                  </a:lnTo>
                  <a:lnTo>
                    <a:pt x="22794" y="8630"/>
                  </a:lnTo>
                  <a:lnTo>
                    <a:pt x="25414" y="5950"/>
                  </a:lnTo>
                  <a:lnTo>
                    <a:pt x="28612" y="9177"/>
                  </a:lnTo>
                  <a:lnTo>
                    <a:pt x="28612" y="0"/>
                  </a:lnTo>
                  <a:lnTo>
                    <a:pt x="19442" y="0"/>
                  </a:lnTo>
                  <a:lnTo>
                    <a:pt x="22668" y="3204"/>
                  </a:lnTo>
                  <a:lnTo>
                    <a:pt x="19988" y="5824"/>
                  </a:lnTo>
                  <a:lnTo>
                    <a:pt x="16226" y="5824"/>
                  </a:lnTo>
                  <a:lnTo>
                    <a:pt x="16226" y="10246"/>
                  </a:lnTo>
                  <a:lnTo>
                    <a:pt x="14306" y="11971"/>
                  </a:lnTo>
                  <a:lnTo>
                    <a:pt x="12392" y="10246"/>
                  </a:lnTo>
                  <a:lnTo>
                    <a:pt x="12392" y="5824"/>
                  </a:lnTo>
                  <a:lnTo>
                    <a:pt x="8623" y="5824"/>
                  </a:lnTo>
                  <a:lnTo>
                    <a:pt x="5943" y="3204"/>
                  </a:lnTo>
                  <a:lnTo>
                    <a:pt x="917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20"/>
            <p:cNvSpPr/>
            <p:nvPr/>
          </p:nvSpPr>
          <p:spPr>
            <a:xfrm>
              <a:off x="3382100" y="323775"/>
              <a:ext cx="327825" cy="308350"/>
            </a:xfrm>
            <a:custGeom>
              <a:avLst/>
              <a:gdLst/>
              <a:ahLst/>
              <a:cxnLst/>
              <a:rect l="l" t="t" r="r" b="b"/>
              <a:pathLst>
                <a:path w="13113" h="12334" extrusionOk="0">
                  <a:moveTo>
                    <a:pt x="6556" y="821"/>
                  </a:moveTo>
                  <a:lnTo>
                    <a:pt x="11692" y="5920"/>
                  </a:lnTo>
                  <a:lnTo>
                    <a:pt x="8476" y="5920"/>
                  </a:lnTo>
                  <a:lnTo>
                    <a:pt x="8476" y="11744"/>
                  </a:lnTo>
                  <a:lnTo>
                    <a:pt x="4642" y="11744"/>
                  </a:lnTo>
                  <a:lnTo>
                    <a:pt x="4642" y="5920"/>
                  </a:lnTo>
                  <a:lnTo>
                    <a:pt x="1421" y="5920"/>
                  </a:lnTo>
                  <a:lnTo>
                    <a:pt x="6556" y="821"/>
                  </a:lnTo>
                  <a:close/>
                  <a:moveTo>
                    <a:pt x="6556" y="0"/>
                  </a:moveTo>
                  <a:lnTo>
                    <a:pt x="0" y="6508"/>
                  </a:lnTo>
                  <a:lnTo>
                    <a:pt x="4054" y="6508"/>
                  </a:lnTo>
                  <a:lnTo>
                    <a:pt x="4054" y="12334"/>
                  </a:lnTo>
                  <a:lnTo>
                    <a:pt x="9064" y="12334"/>
                  </a:lnTo>
                  <a:lnTo>
                    <a:pt x="9064" y="6508"/>
                  </a:lnTo>
                  <a:lnTo>
                    <a:pt x="13112" y="6508"/>
                  </a:lnTo>
                  <a:lnTo>
                    <a:pt x="65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20"/>
            <p:cNvSpPr/>
            <p:nvPr/>
          </p:nvSpPr>
          <p:spPr>
            <a:xfrm>
              <a:off x="3594000" y="471775"/>
              <a:ext cx="181900" cy="160350"/>
            </a:xfrm>
            <a:custGeom>
              <a:avLst/>
              <a:gdLst/>
              <a:ahLst/>
              <a:cxnLst/>
              <a:rect l="l" t="t" r="r" b="b"/>
              <a:pathLst>
                <a:path w="7276" h="6414" extrusionOk="0">
                  <a:moveTo>
                    <a:pt x="3803" y="588"/>
                  </a:moveTo>
                  <a:lnTo>
                    <a:pt x="6442" y="3204"/>
                  </a:lnTo>
                  <a:lnTo>
                    <a:pt x="3762" y="5824"/>
                  </a:lnTo>
                  <a:lnTo>
                    <a:pt x="588" y="5824"/>
                  </a:lnTo>
                  <a:lnTo>
                    <a:pt x="588" y="588"/>
                  </a:lnTo>
                  <a:close/>
                  <a:moveTo>
                    <a:pt x="0" y="0"/>
                  </a:moveTo>
                  <a:lnTo>
                    <a:pt x="0" y="6414"/>
                  </a:lnTo>
                  <a:lnTo>
                    <a:pt x="4000" y="6414"/>
                  </a:lnTo>
                  <a:lnTo>
                    <a:pt x="7275" y="3210"/>
                  </a:lnTo>
                  <a:lnTo>
                    <a:pt x="404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20"/>
            <p:cNvSpPr/>
            <p:nvPr/>
          </p:nvSpPr>
          <p:spPr>
            <a:xfrm>
              <a:off x="3316125" y="471775"/>
              <a:ext cx="182025" cy="160350"/>
            </a:xfrm>
            <a:custGeom>
              <a:avLst/>
              <a:gdLst/>
              <a:ahLst/>
              <a:cxnLst/>
              <a:rect l="l" t="t" r="r" b="b"/>
              <a:pathLst>
                <a:path w="7281" h="6414" extrusionOk="0">
                  <a:moveTo>
                    <a:pt x="6693" y="588"/>
                  </a:moveTo>
                  <a:lnTo>
                    <a:pt x="6693" y="5824"/>
                  </a:lnTo>
                  <a:lnTo>
                    <a:pt x="3512" y="5824"/>
                  </a:lnTo>
                  <a:lnTo>
                    <a:pt x="832" y="3204"/>
                  </a:lnTo>
                  <a:lnTo>
                    <a:pt x="3471" y="588"/>
                  </a:lnTo>
                  <a:close/>
                  <a:moveTo>
                    <a:pt x="3227" y="0"/>
                  </a:moveTo>
                  <a:lnTo>
                    <a:pt x="0" y="3210"/>
                  </a:lnTo>
                  <a:lnTo>
                    <a:pt x="3275" y="6414"/>
                  </a:lnTo>
                  <a:lnTo>
                    <a:pt x="7281" y="6414"/>
                  </a:lnTo>
                  <a:lnTo>
                    <a:pt x="728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20"/>
            <p:cNvSpPr/>
            <p:nvPr/>
          </p:nvSpPr>
          <p:spPr>
            <a:xfrm>
              <a:off x="3743450" y="665650"/>
              <a:ext cx="308350" cy="327825"/>
            </a:xfrm>
            <a:custGeom>
              <a:avLst/>
              <a:gdLst/>
              <a:ahLst/>
              <a:cxnLst/>
              <a:rect l="l" t="t" r="r" b="b"/>
              <a:pathLst>
                <a:path w="12334" h="13113" extrusionOk="0">
                  <a:moveTo>
                    <a:pt x="6408" y="1422"/>
                  </a:moveTo>
                  <a:lnTo>
                    <a:pt x="11514" y="6563"/>
                  </a:lnTo>
                  <a:lnTo>
                    <a:pt x="6408" y="11698"/>
                  </a:lnTo>
                  <a:lnTo>
                    <a:pt x="6408" y="8471"/>
                  </a:lnTo>
                  <a:lnTo>
                    <a:pt x="590" y="8471"/>
                  </a:lnTo>
                  <a:lnTo>
                    <a:pt x="590" y="4631"/>
                  </a:lnTo>
                  <a:lnTo>
                    <a:pt x="6408" y="4631"/>
                  </a:lnTo>
                  <a:lnTo>
                    <a:pt x="6408" y="1422"/>
                  </a:lnTo>
                  <a:close/>
                  <a:moveTo>
                    <a:pt x="5826" y="1"/>
                  </a:moveTo>
                  <a:lnTo>
                    <a:pt x="5826" y="4049"/>
                  </a:lnTo>
                  <a:lnTo>
                    <a:pt x="1" y="4049"/>
                  </a:lnTo>
                  <a:lnTo>
                    <a:pt x="1" y="9053"/>
                  </a:lnTo>
                  <a:lnTo>
                    <a:pt x="5826" y="9053"/>
                  </a:lnTo>
                  <a:lnTo>
                    <a:pt x="5826" y="13113"/>
                  </a:lnTo>
                  <a:lnTo>
                    <a:pt x="12334" y="6563"/>
                  </a:lnTo>
                  <a:lnTo>
                    <a:pt x="582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20"/>
            <p:cNvSpPr/>
            <p:nvPr/>
          </p:nvSpPr>
          <p:spPr>
            <a:xfrm>
              <a:off x="3743450" y="877425"/>
              <a:ext cx="160225" cy="182025"/>
            </a:xfrm>
            <a:custGeom>
              <a:avLst/>
              <a:gdLst/>
              <a:ahLst/>
              <a:cxnLst/>
              <a:rect l="l" t="t" r="r" b="b"/>
              <a:pathLst>
                <a:path w="6409" h="7281" extrusionOk="0">
                  <a:moveTo>
                    <a:pt x="5826" y="582"/>
                  </a:moveTo>
                  <a:lnTo>
                    <a:pt x="5826" y="3816"/>
                  </a:lnTo>
                  <a:lnTo>
                    <a:pt x="3210" y="6449"/>
                  </a:lnTo>
                  <a:lnTo>
                    <a:pt x="590" y="3769"/>
                  </a:lnTo>
                  <a:lnTo>
                    <a:pt x="590" y="582"/>
                  </a:lnTo>
                  <a:close/>
                  <a:moveTo>
                    <a:pt x="1" y="0"/>
                  </a:moveTo>
                  <a:lnTo>
                    <a:pt x="1" y="4006"/>
                  </a:lnTo>
                  <a:lnTo>
                    <a:pt x="3204" y="7281"/>
                  </a:lnTo>
                  <a:lnTo>
                    <a:pt x="6408" y="4054"/>
                  </a:lnTo>
                  <a:lnTo>
                    <a:pt x="640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20"/>
            <p:cNvSpPr/>
            <p:nvPr/>
          </p:nvSpPr>
          <p:spPr>
            <a:xfrm>
              <a:off x="3743450" y="599675"/>
              <a:ext cx="160225" cy="181775"/>
            </a:xfrm>
            <a:custGeom>
              <a:avLst/>
              <a:gdLst/>
              <a:ahLst/>
              <a:cxnLst/>
              <a:rect l="l" t="t" r="r" b="b"/>
              <a:pathLst>
                <a:path w="6409" h="7271" extrusionOk="0">
                  <a:moveTo>
                    <a:pt x="3210" y="834"/>
                  </a:moveTo>
                  <a:lnTo>
                    <a:pt x="5826" y="3473"/>
                  </a:lnTo>
                  <a:lnTo>
                    <a:pt x="5826" y="6688"/>
                  </a:lnTo>
                  <a:lnTo>
                    <a:pt x="590" y="6688"/>
                  </a:lnTo>
                  <a:lnTo>
                    <a:pt x="590" y="3514"/>
                  </a:lnTo>
                  <a:lnTo>
                    <a:pt x="3210" y="834"/>
                  </a:lnTo>
                  <a:close/>
                  <a:moveTo>
                    <a:pt x="3204" y="1"/>
                  </a:moveTo>
                  <a:lnTo>
                    <a:pt x="1" y="3276"/>
                  </a:lnTo>
                  <a:lnTo>
                    <a:pt x="1" y="7270"/>
                  </a:lnTo>
                  <a:lnTo>
                    <a:pt x="6408" y="7270"/>
                  </a:lnTo>
                  <a:lnTo>
                    <a:pt x="6408" y="3229"/>
                  </a:lnTo>
                  <a:lnTo>
                    <a:pt x="320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20"/>
            <p:cNvSpPr/>
            <p:nvPr/>
          </p:nvSpPr>
          <p:spPr>
            <a:xfrm>
              <a:off x="3040025" y="665525"/>
              <a:ext cx="308350" cy="328100"/>
            </a:xfrm>
            <a:custGeom>
              <a:avLst/>
              <a:gdLst/>
              <a:ahLst/>
              <a:cxnLst/>
              <a:rect l="l" t="t" r="r" b="b"/>
              <a:pathLst>
                <a:path w="12334" h="13124" extrusionOk="0">
                  <a:moveTo>
                    <a:pt x="5933" y="1415"/>
                  </a:moveTo>
                  <a:lnTo>
                    <a:pt x="5933" y="4636"/>
                  </a:lnTo>
                  <a:lnTo>
                    <a:pt x="11752" y="4636"/>
                  </a:lnTo>
                  <a:lnTo>
                    <a:pt x="11752" y="8476"/>
                  </a:lnTo>
                  <a:lnTo>
                    <a:pt x="5933" y="8476"/>
                  </a:lnTo>
                  <a:lnTo>
                    <a:pt x="5933" y="11710"/>
                  </a:lnTo>
                  <a:lnTo>
                    <a:pt x="826" y="6556"/>
                  </a:lnTo>
                  <a:lnTo>
                    <a:pt x="5933" y="1415"/>
                  </a:lnTo>
                  <a:close/>
                  <a:moveTo>
                    <a:pt x="6521" y="0"/>
                  </a:moveTo>
                  <a:lnTo>
                    <a:pt x="0" y="6556"/>
                  </a:lnTo>
                  <a:lnTo>
                    <a:pt x="6521" y="13124"/>
                  </a:lnTo>
                  <a:lnTo>
                    <a:pt x="6521" y="9058"/>
                  </a:lnTo>
                  <a:lnTo>
                    <a:pt x="12334" y="9058"/>
                  </a:lnTo>
                  <a:lnTo>
                    <a:pt x="12334" y="4054"/>
                  </a:lnTo>
                  <a:lnTo>
                    <a:pt x="6521" y="4054"/>
                  </a:lnTo>
                  <a:lnTo>
                    <a:pt x="652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20"/>
            <p:cNvSpPr/>
            <p:nvPr/>
          </p:nvSpPr>
          <p:spPr>
            <a:xfrm>
              <a:off x="3188350" y="877425"/>
              <a:ext cx="160025" cy="182025"/>
            </a:xfrm>
            <a:custGeom>
              <a:avLst/>
              <a:gdLst/>
              <a:ahLst/>
              <a:cxnLst/>
              <a:rect l="l" t="t" r="r" b="b"/>
              <a:pathLst>
                <a:path w="6401" h="7281" extrusionOk="0">
                  <a:moveTo>
                    <a:pt x="5819" y="582"/>
                  </a:moveTo>
                  <a:lnTo>
                    <a:pt x="5819" y="3769"/>
                  </a:lnTo>
                  <a:lnTo>
                    <a:pt x="3197" y="6449"/>
                  </a:lnTo>
                  <a:lnTo>
                    <a:pt x="588" y="3822"/>
                  </a:lnTo>
                  <a:lnTo>
                    <a:pt x="588" y="582"/>
                  </a:lnTo>
                  <a:close/>
                  <a:moveTo>
                    <a:pt x="0" y="0"/>
                  </a:moveTo>
                  <a:lnTo>
                    <a:pt x="0" y="4060"/>
                  </a:lnTo>
                  <a:lnTo>
                    <a:pt x="3197" y="7281"/>
                  </a:lnTo>
                  <a:lnTo>
                    <a:pt x="6401" y="4006"/>
                  </a:lnTo>
                  <a:lnTo>
                    <a:pt x="640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20"/>
            <p:cNvSpPr/>
            <p:nvPr/>
          </p:nvSpPr>
          <p:spPr>
            <a:xfrm>
              <a:off x="3188350" y="599675"/>
              <a:ext cx="160025" cy="181775"/>
            </a:xfrm>
            <a:custGeom>
              <a:avLst/>
              <a:gdLst/>
              <a:ahLst/>
              <a:cxnLst/>
              <a:rect l="l" t="t" r="r" b="b"/>
              <a:pathLst>
                <a:path w="6401" h="7271" extrusionOk="0">
                  <a:moveTo>
                    <a:pt x="3197" y="834"/>
                  </a:moveTo>
                  <a:lnTo>
                    <a:pt x="5819" y="3514"/>
                  </a:lnTo>
                  <a:lnTo>
                    <a:pt x="5819" y="6688"/>
                  </a:lnTo>
                  <a:lnTo>
                    <a:pt x="588" y="6688"/>
                  </a:lnTo>
                  <a:lnTo>
                    <a:pt x="588" y="3460"/>
                  </a:lnTo>
                  <a:lnTo>
                    <a:pt x="3197" y="834"/>
                  </a:lnTo>
                  <a:close/>
                  <a:moveTo>
                    <a:pt x="3197" y="1"/>
                  </a:moveTo>
                  <a:lnTo>
                    <a:pt x="0" y="3223"/>
                  </a:lnTo>
                  <a:lnTo>
                    <a:pt x="0" y="7270"/>
                  </a:lnTo>
                  <a:lnTo>
                    <a:pt x="6401" y="7270"/>
                  </a:lnTo>
                  <a:lnTo>
                    <a:pt x="6401" y="3276"/>
                  </a:lnTo>
                  <a:lnTo>
                    <a:pt x="31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20"/>
            <p:cNvSpPr/>
            <p:nvPr/>
          </p:nvSpPr>
          <p:spPr>
            <a:xfrm>
              <a:off x="3381800" y="1027200"/>
              <a:ext cx="328275" cy="308350"/>
            </a:xfrm>
            <a:custGeom>
              <a:avLst/>
              <a:gdLst/>
              <a:ahLst/>
              <a:cxnLst/>
              <a:rect l="l" t="t" r="r" b="b"/>
              <a:pathLst>
                <a:path w="13131" h="12334" extrusionOk="0">
                  <a:moveTo>
                    <a:pt x="8488" y="582"/>
                  </a:moveTo>
                  <a:lnTo>
                    <a:pt x="8488" y="6395"/>
                  </a:lnTo>
                  <a:lnTo>
                    <a:pt x="11709" y="6395"/>
                  </a:lnTo>
                  <a:lnTo>
                    <a:pt x="6563" y="11508"/>
                  </a:lnTo>
                  <a:lnTo>
                    <a:pt x="1420" y="6395"/>
                  </a:lnTo>
                  <a:lnTo>
                    <a:pt x="4654" y="6395"/>
                  </a:lnTo>
                  <a:lnTo>
                    <a:pt x="4654" y="582"/>
                  </a:lnTo>
                  <a:close/>
                  <a:moveTo>
                    <a:pt x="4066" y="0"/>
                  </a:moveTo>
                  <a:lnTo>
                    <a:pt x="4066" y="5813"/>
                  </a:lnTo>
                  <a:lnTo>
                    <a:pt x="1" y="5813"/>
                  </a:lnTo>
                  <a:lnTo>
                    <a:pt x="6563" y="12334"/>
                  </a:lnTo>
                  <a:lnTo>
                    <a:pt x="13130" y="5813"/>
                  </a:lnTo>
                  <a:lnTo>
                    <a:pt x="9076" y="5813"/>
                  </a:lnTo>
                  <a:lnTo>
                    <a:pt x="90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20"/>
            <p:cNvSpPr/>
            <p:nvPr/>
          </p:nvSpPr>
          <p:spPr>
            <a:xfrm>
              <a:off x="3316125" y="1027200"/>
              <a:ext cx="182025" cy="159900"/>
            </a:xfrm>
            <a:custGeom>
              <a:avLst/>
              <a:gdLst/>
              <a:ahLst/>
              <a:cxnLst/>
              <a:rect l="l" t="t" r="r" b="b"/>
              <a:pathLst>
                <a:path w="7281" h="6396" extrusionOk="0">
                  <a:moveTo>
                    <a:pt x="6693" y="582"/>
                  </a:moveTo>
                  <a:lnTo>
                    <a:pt x="6693" y="5813"/>
                  </a:lnTo>
                  <a:lnTo>
                    <a:pt x="3459" y="5813"/>
                  </a:lnTo>
                  <a:lnTo>
                    <a:pt x="832" y="3204"/>
                  </a:lnTo>
                  <a:lnTo>
                    <a:pt x="3512" y="582"/>
                  </a:lnTo>
                  <a:close/>
                  <a:moveTo>
                    <a:pt x="3275" y="0"/>
                  </a:moveTo>
                  <a:lnTo>
                    <a:pt x="0" y="3199"/>
                  </a:lnTo>
                  <a:lnTo>
                    <a:pt x="3215" y="6395"/>
                  </a:lnTo>
                  <a:lnTo>
                    <a:pt x="7281" y="6395"/>
                  </a:lnTo>
                  <a:lnTo>
                    <a:pt x="728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20"/>
            <p:cNvSpPr/>
            <p:nvPr/>
          </p:nvSpPr>
          <p:spPr>
            <a:xfrm>
              <a:off x="3594000" y="1027200"/>
              <a:ext cx="181900" cy="159900"/>
            </a:xfrm>
            <a:custGeom>
              <a:avLst/>
              <a:gdLst/>
              <a:ahLst/>
              <a:cxnLst/>
              <a:rect l="l" t="t" r="r" b="b"/>
              <a:pathLst>
                <a:path w="7276" h="6396" extrusionOk="0">
                  <a:moveTo>
                    <a:pt x="3762" y="582"/>
                  </a:moveTo>
                  <a:lnTo>
                    <a:pt x="6442" y="3204"/>
                  </a:lnTo>
                  <a:lnTo>
                    <a:pt x="3816" y="5813"/>
                  </a:lnTo>
                  <a:lnTo>
                    <a:pt x="588" y="5813"/>
                  </a:lnTo>
                  <a:lnTo>
                    <a:pt x="588" y="582"/>
                  </a:lnTo>
                  <a:close/>
                  <a:moveTo>
                    <a:pt x="0" y="0"/>
                  </a:moveTo>
                  <a:lnTo>
                    <a:pt x="0" y="6395"/>
                  </a:lnTo>
                  <a:lnTo>
                    <a:pt x="4053" y="6395"/>
                  </a:lnTo>
                  <a:lnTo>
                    <a:pt x="7275" y="3199"/>
                  </a:lnTo>
                  <a:lnTo>
                    <a:pt x="400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2" name="Google Shape;2022;p20"/>
          <p:cNvGrpSpPr/>
          <p:nvPr/>
        </p:nvGrpSpPr>
        <p:grpSpPr>
          <a:xfrm>
            <a:off x="8047423" y="4226968"/>
            <a:ext cx="762954" cy="763070"/>
            <a:chOff x="940300" y="793900"/>
            <a:chExt cx="1313400" cy="1313600"/>
          </a:xfrm>
        </p:grpSpPr>
        <p:sp>
          <p:nvSpPr>
            <p:cNvPr id="2023" name="Google Shape;2023;p20"/>
            <p:cNvSpPr/>
            <p:nvPr/>
          </p:nvSpPr>
          <p:spPr>
            <a:xfrm>
              <a:off x="1381450" y="1392600"/>
              <a:ext cx="164375" cy="116350"/>
            </a:xfrm>
            <a:custGeom>
              <a:avLst/>
              <a:gdLst/>
              <a:ahLst/>
              <a:cxnLst/>
              <a:rect l="l" t="t" r="r" b="b"/>
              <a:pathLst>
                <a:path w="6575" h="4654" extrusionOk="0">
                  <a:moveTo>
                    <a:pt x="1" y="0"/>
                  </a:moveTo>
                  <a:lnTo>
                    <a:pt x="1" y="4653"/>
                  </a:lnTo>
                  <a:lnTo>
                    <a:pt x="4489" y="4653"/>
                  </a:lnTo>
                  <a:lnTo>
                    <a:pt x="6574" y="2324"/>
                  </a:lnTo>
                  <a:lnTo>
                    <a:pt x="448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20"/>
            <p:cNvSpPr/>
            <p:nvPr/>
          </p:nvSpPr>
          <p:spPr>
            <a:xfrm>
              <a:off x="1371375" y="1382650"/>
              <a:ext cx="187950" cy="136250"/>
            </a:xfrm>
            <a:custGeom>
              <a:avLst/>
              <a:gdLst/>
              <a:ahLst/>
              <a:cxnLst/>
              <a:rect l="l" t="t" r="r" b="b"/>
              <a:pathLst>
                <a:path w="7518" h="5450" extrusionOk="0">
                  <a:moveTo>
                    <a:pt x="4713" y="796"/>
                  </a:moveTo>
                  <a:lnTo>
                    <a:pt x="6442" y="2722"/>
                  </a:lnTo>
                  <a:lnTo>
                    <a:pt x="4713" y="4647"/>
                  </a:lnTo>
                  <a:lnTo>
                    <a:pt x="802" y="4647"/>
                  </a:lnTo>
                  <a:lnTo>
                    <a:pt x="802" y="796"/>
                  </a:lnTo>
                  <a:close/>
                  <a:moveTo>
                    <a:pt x="0" y="0"/>
                  </a:moveTo>
                  <a:lnTo>
                    <a:pt x="0" y="5449"/>
                  </a:lnTo>
                  <a:lnTo>
                    <a:pt x="5070" y="5449"/>
                  </a:lnTo>
                  <a:lnTo>
                    <a:pt x="7518" y="2722"/>
                  </a:lnTo>
                  <a:lnTo>
                    <a:pt x="5070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20"/>
            <p:cNvSpPr/>
            <p:nvPr/>
          </p:nvSpPr>
          <p:spPr>
            <a:xfrm>
              <a:off x="1538800" y="1501925"/>
              <a:ext cx="116400" cy="164400"/>
            </a:xfrm>
            <a:custGeom>
              <a:avLst/>
              <a:gdLst/>
              <a:ahLst/>
              <a:cxnLst/>
              <a:rect l="l" t="t" r="r" b="b"/>
              <a:pathLst>
                <a:path w="4656" h="6576" extrusionOk="0">
                  <a:moveTo>
                    <a:pt x="2326" y="1"/>
                  </a:moveTo>
                  <a:lnTo>
                    <a:pt x="1" y="2087"/>
                  </a:lnTo>
                  <a:lnTo>
                    <a:pt x="1" y="6575"/>
                  </a:lnTo>
                  <a:lnTo>
                    <a:pt x="4655" y="6575"/>
                  </a:lnTo>
                  <a:lnTo>
                    <a:pt x="4655" y="2087"/>
                  </a:lnTo>
                  <a:lnTo>
                    <a:pt x="2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20"/>
            <p:cNvSpPr/>
            <p:nvPr/>
          </p:nvSpPr>
          <p:spPr>
            <a:xfrm>
              <a:off x="1528850" y="1488400"/>
              <a:ext cx="136300" cy="188000"/>
            </a:xfrm>
            <a:custGeom>
              <a:avLst/>
              <a:gdLst/>
              <a:ahLst/>
              <a:cxnLst/>
              <a:rect l="l" t="t" r="r" b="b"/>
              <a:pathLst>
                <a:path w="5452" h="7520" extrusionOk="0">
                  <a:moveTo>
                    <a:pt x="2724" y="1076"/>
                  </a:moveTo>
                  <a:lnTo>
                    <a:pt x="4649" y="2807"/>
                  </a:lnTo>
                  <a:lnTo>
                    <a:pt x="4649" y="6718"/>
                  </a:lnTo>
                  <a:lnTo>
                    <a:pt x="804" y="6718"/>
                  </a:lnTo>
                  <a:lnTo>
                    <a:pt x="804" y="2807"/>
                  </a:lnTo>
                  <a:lnTo>
                    <a:pt x="2724" y="1076"/>
                  </a:lnTo>
                  <a:close/>
                  <a:moveTo>
                    <a:pt x="2724" y="1"/>
                  </a:moveTo>
                  <a:lnTo>
                    <a:pt x="1" y="2450"/>
                  </a:lnTo>
                  <a:lnTo>
                    <a:pt x="1" y="7520"/>
                  </a:lnTo>
                  <a:lnTo>
                    <a:pt x="5451" y="7520"/>
                  </a:lnTo>
                  <a:lnTo>
                    <a:pt x="5451" y="2450"/>
                  </a:lnTo>
                  <a:lnTo>
                    <a:pt x="2724" y="1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20"/>
            <p:cNvSpPr/>
            <p:nvPr/>
          </p:nvSpPr>
          <p:spPr>
            <a:xfrm>
              <a:off x="954400" y="808175"/>
              <a:ext cx="1285175" cy="1285200"/>
            </a:xfrm>
            <a:custGeom>
              <a:avLst/>
              <a:gdLst/>
              <a:ahLst/>
              <a:cxnLst/>
              <a:rect l="l" t="t" r="r" b="b"/>
              <a:pathLst>
                <a:path w="51407" h="51408" extrusionOk="0">
                  <a:moveTo>
                    <a:pt x="25702" y="4856"/>
                  </a:moveTo>
                  <a:lnTo>
                    <a:pt x="31853" y="10961"/>
                  </a:lnTo>
                  <a:lnTo>
                    <a:pt x="40441" y="10961"/>
                  </a:lnTo>
                  <a:lnTo>
                    <a:pt x="40441" y="19561"/>
                  </a:lnTo>
                  <a:lnTo>
                    <a:pt x="46551" y="25712"/>
                  </a:lnTo>
                  <a:lnTo>
                    <a:pt x="40441" y="31859"/>
                  </a:lnTo>
                  <a:lnTo>
                    <a:pt x="40441" y="40440"/>
                  </a:lnTo>
                  <a:lnTo>
                    <a:pt x="31858" y="40440"/>
                  </a:lnTo>
                  <a:lnTo>
                    <a:pt x="25695" y="46557"/>
                  </a:lnTo>
                  <a:lnTo>
                    <a:pt x="19538" y="40440"/>
                  </a:lnTo>
                  <a:lnTo>
                    <a:pt x="10966" y="40440"/>
                  </a:lnTo>
                  <a:lnTo>
                    <a:pt x="10966" y="31865"/>
                  </a:lnTo>
                  <a:lnTo>
                    <a:pt x="4851" y="25701"/>
                  </a:lnTo>
                  <a:lnTo>
                    <a:pt x="10966" y="19548"/>
                  </a:lnTo>
                  <a:lnTo>
                    <a:pt x="10966" y="10961"/>
                  </a:lnTo>
                  <a:lnTo>
                    <a:pt x="19549" y="10961"/>
                  </a:lnTo>
                  <a:lnTo>
                    <a:pt x="25702" y="4856"/>
                  </a:lnTo>
                  <a:close/>
                  <a:moveTo>
                    <a:pt x="25702" y="0"/>
                  </a:moveTo>
                  <a:lnTo>
                    <a:pt x="18177" y="7525"/>
                  </a:lnTo>
                  <a:lnTo>
                    <a:pt x="7531" y="7525"/>
                  </a:lnTo>
                  <a:lnTo>
                    <a:pt x="7531" y="18176"/>
                  </a:lnTo>
                  <a:lnTo>
                    <a:pt x="1" y="25701"/>
                  </a:lnTo>
                  <a:lnTo>
                    <a:pt x="7531" y="33231"/>
                  </a:lnTo>
                  <a:lnTo>
                    <a:pt x="7531" y="43877"/>
                  </a:lnTo>
                  <a:lnTo>
                    <a:pt x="18177" y="43877"/>
                  </a:lnTo>
                  <a:lnTo>
                    <a:pt x="25702" y="51407"/>
                  </a:lnTo>
                  <a:lnTo>
                    <a:pt x="33232" y="43877"/>
                  </a:lnTo>
                  <a:lnTo>
                    <a:pt x="43876" y="43877"/>
                  </a:lnTo>
                  <a:lnTo>
                    <a:pt x="43876" y="33231"/>
                  </a:lnTo>
                  <a:lnTo>
                    <a:pt x="51407" y="25701"/>
                  </a:lnTo>
                  <a:lnTo>
                    <a:pt x="43876" y="18176"/>
                  </a:lnTo>
                  <a:lnTo>
                    <a:pt x="43876" y="7525"/>
                  </a:lnTo>
                  <a:lnTo>
                    <a:pt x="33232" y="7525"/>
                  </a:lnTo>
                  <a:lnTo>
                    <a:pt x="257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20"/>
            <p:cNvSpPr/>
            <p:nvPr/>
          </p:nvSpPr>
          <p:spPr>
            <a:xfrm>
              <a:off x="940300" y="793900"/>
              <a:ext cx="1313400" cy="1313600"/>
            </a:xfrm>
            <a:custGeom>
              <a:avLst/>
              <a:gdLst/>
              <a:ahLst/>
              <a:cxnLst/>
              <a:rect l="l" t="t" r="r" b="b"/>
              <a:pathLst>
                <a:path w="52536" h="52544" extrusionOk="0">
                  <a:moveTo>
                    <a:pt x="26266" y="5992"/>
                  </a:moveTo>
                  <a:lnTo>
                    <a:pt x="32250" y="11936"/>
                  </a:lnTo>
                  <a:lnTo>
                    <a:pt x="40607" y="11936"/>
                  </a:lnTo>
                  <a:lnTo>
                    <a:pt x="40607" y="20292"/>
                  </a:lnTo>
                  <a:lnTo>
                    <a:pt x="46550" y="26283"/>
                  </a:lnTo>
                  <a:lnTo>
                    <a:pt x="40607" y="32263"/>
                  </a:lnTo>
                  <a:lnTo>
                    <a:pt x="40607" y="40613"/>
                  </a:lnTo>
                  <a:lnTo>
                    <a:pt x="32257" y="40613"/>
                  </a:lnTo>
                  <a:lnTo>
                    <a:pt x="26259" y="46563"/>
                  </a:lnTo>
                  <a:lnTo>
                    <a:pt x="20267" y="40613"/>
                  </a:lnTo>
                  <a:lnTo>
                    <a:pt x="11930" y="40613"/>
                  </a:lnTo>
                  <a:lnTo>
                    <a:pt x="11930" y="32269"/>
                  </a:lnTo>
                  <a:lnTo>
                    <a:pt x="5980" y="26272"/>
                  </a:lnTo>
                  <a:lnTo>
                    <a:pt x="11930" y="20286"/>
                  </a:lnTo>
                  <a:lnTo>
                    <a:pt x="11930" y="11936"/>
                  </a:lnTo>
                  <a:lnTo>
                    <a:pt x="20280" y="11936"/>
                  </a:lnTo>
                  <a:lnTo>
                    <a:pt x="26266" y="5992"/>
                  </a:lnTo>
                  <a:close/>
                  <a:moveTo>
                    <a:pt x="26266" y="4863"/>
                  </a:moveTo>
                  <a:lnTo>
                    <a:pt x="19954" y="11133"/>
                  </a:lnTo>
                  <a:lnTo>
                    <a:pt x="11127" y="11133"/>
                  </a:lnTo>
                  <a:lnTo>
                    <a:pt x="11127" y="19954"/>
                  </a:lnTo>
                  <a:lnTo>
                    <a:pt x="4850" y="26272"/>
                  </a:lnTo>
                  <a:lnTo>
                    <a:pt x="11127" y="32601"/>
                  </a:lnTo>
                  <a:lnTo>
                    <a:pt x="11127" y="41417"/>
                  </a:lnTo>
                  <a:lnTo>
                    <a:pt x="19935" y="41417"/>
                  </a:lnTo>
                  <a:lnTo>
                    <a:pt x="26259" y="47693"/>
                  </a:lnTo>
                  <a:lnTo>
                    <a:pt x="32589" y="41417"/>
                  </a:lnTo>
                  <a:lnTo>
                    <a:pt x="41409" y="41417"/>
                  </a:lnTo>
                  <a:lnTo>
                    <a:pt x="41409" y="32595"/>
                  </a:lnTo>
                  <a:lnTo>
                    <a:pt x="47680" y="26283"/>
                  </a:lnTo>
                  <a:lnTo>
                    <a:pt x="41409" y="19965"/>
                  </a:lnTo>
                  <a:lnTo>
                    <a:pt x="41409" y="11133"/>
                  </a:lnTo>
                  <a:lnTo>
                    <a:pt x="32578" y="11133"/>
                  </a:lnTo>
                  <a:lnTo>
                    <a:pt x="26266" y="4863"/>
                  </a:lnTo>
                  <a:close/>
                  <a:moveTo>
                    <a:pt x="26266" y="1136"/>
                  </a:moveTo>
                  <a:lnTo>
                    <a:pt x="33629" y="8501"/>
                  </a:lnTo>
                  <a:lnTo>
                    <a:pt x="44042" y="8501"/>
                  </a:lnTo>
                  <a:lnTo>
                    <a:pt x="44042" y="18914"/>
                  </a:lnTo>
                  <a:lnTo>
                    <a:pt x="51407" y="26272"/>
                  </a:lnTo>
                  <a:lnTo>
                    <a:pt x="44042" y="33635"/>
                  </a:lnTo>
                  <a:lnTo>
                    <a:pt x="44042" y="44048"/>
                  </a:lnTo>
                  <a:lnTo>
                    <a:pt x="33629" y="44048"/>
                  </a:lnTo>
                  <a:lnTo>
                    <a:pt x="26266" y="51408"/>
                  </a:lnTo>
                  <a:lnTo>
                    <a:pt x="18906" y="44048"/>
                  </a:lnTo>
                  <a:lnTo>
                    <a:pt x="8493" y="44048"/>
                  </a:lnTo>
                  <a:lnTo>
                    <a:pt x="8493" y="33635"/>
                  </a:lnTo>
                  <a:lnTo>
                    <a:pt x="1130" y="26272"/>
                  </a:lnTo>
                  <a:lnTo>
                    <a:pt x="8493" y="18914"/>
                  </a:lnTo>
                  <a:lnTo>
                    <a:pt x="8493" y="8501"/>
                  </a:lnTo>
                  <a:lnTo>
                    <a:pt x="18906" y="8501"/>
                  </a:lnTo>
                  <a:lnTo>
                    <a:pt x="26266" y="1136"/>
                  </a:lnTo>
                  <a:close/>
                  <a:moveTo>
                    <a:pt x="26266" y="0"/>
                  </a:moveTo>
                  <a:lnTo>
                    <a:pt x="18574" y="7698"/>
                  </a:lnTo>
                  <a:lnTo>
                    <a:pt x="7692" y="7698"/>
                  </a:lnTo>
                  <a:lnTo>
                    <a:pt x="7692" y="18580"/>
                  </a:lnTo>
                  <a:lnTo>
                    <a:pt x="0" y="26272"/>
                  </a:lnTo>
                  <a:lnTo>
                    <a:pt x="7692" y="33969"/>
                  </a:lnTo>
                  <a:lnTo>
                    <a:pt x="7692" y="44851"/>
                  </a:lnTo>
                  <a:lnTo>
                    <a:pt x="18574" y="44851"/>
                  </a:lnTo>
                  <a:lnTo>
                    <a:pt x="26266" y="52543"/>
                  </a:lnTo>
                  <a:lnTo>
                    <a:pt x="33962" y="44851"/>
                  </a:lnTo>
                  <a:lnTo>
                    <a:pt x="44846" y="44851"/>
                  </a:lnTo>
                  <a:lnTo>
                    <a:pt x="44846" y="33969"/>
                  </a:lnTo>
                  <a:lnTo>
                    <a:pt x="52536" y="26272"/>
                  </a:lnTo>
                  <a:lnTo>
                    <a:pt x="44846" y="18580"/>
                  </a:lnTo>
                  <a:lnTo>
                    <a:pt x="44846" y="7698"/>
                  </a:lnTo>
                  <a:lnTo>
                    <a:pt x="33962" y="7698"/>
                  </a:lnTo>
                  <a:lnTo>
                    <a:pt x="262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20"/>
            <p:cNvSpPr/>
            <p:nvPr/>
          </p:nvSpPr>
          <p:spPr>
            <a:xfrm>
              <a:off x="1648175" y="1392600"/>
              <a:ext cx="164225" cy="116350"/>
            </a:xfrm>
            <a:custGeom>
              <a:avLst/>
              <a:gdLst/>
              <a:ahLst/>
              <a:cxnLst/>
              <a:rect l="l" t="t" r="r" b="b"/>
              <a:pathLst>
                <a:path w="6569" h="4654" extrusionOk="0">
                  <a:moveTo>
                    <a:pt x="2087" y="0"/>
                  </a:moveTo>
                  <a:lnTo>
                    <a:pt x="1" y="2324"/>
                  </a:lnTo>
                  <a:lnTo>
                    <a:pt x="2087" y="4653"/>
                  </a:lnTo>
                  <a:lnTo>
                    <a:pt x="6568" y="4653"/>
                  </a:lnTo>
                  <a:lnTo>
                    <a:pt x="656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20"/>
            <p:cNvSpPr/>
            <p:nvPr/>
          </p:nvSpPr>
          <p:spPr>
            <a:xfrm>
              <a:off x="1634650" y="1382650"/>
              <a:ext cx="187675" cy="136250"/>
            </a:xfrm>
            <a:custGeom>
              <a:avLst/>
              <a:gdLst/>
              <a:ahLst/>
              <a:cxnLst/>
              <a:rect l="l" t="t" r="r" b="b"/>
              <a:pathLst>
                <a:path w="7507" h="5450" extrusionOk="0">
                  <a:moveTo>
                    <a:pt x="6711" y="796"/>
                  </a:moveTo>
                  <a:lnTo>
                    <a:pt x="6711" y="4647"/>
                  </a:lnTo>
                  <a:lnTo>
                    <a:pt x="2807" y="4647"/>
                  </a:lnTo>
                  <a:lnTo>
                    <a:pt x="1076" y="2722"/>
                  </a:lnTo>
                  <a:lnTo>
                    <a:pt x="2807" y="796"/>
                  </a:lnTo>
                  <a:close/>
                  <a:moveTo>
                    <a:pt x="2450" y="0"/>
                  </a:moveTo>
                  <a:lnTo>
                    <a:pt x="1" y="2722"/>
                  </a:lnTo>
                  <a:lnTo>
                    <a:pt x="2450" y="5449"/>
                  </a:lnTo>
                  <a:lnTo>
                    <a:pt x="7507" y="5449"/>
                  </a:lnTo>
                  <a:lnTo>
                    <a:pt x="7507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20"/>
            <p:cNvSpPr/>
            <p:nvPr/>
          </p:nvSpPr>
          <p:spPr>
            <a:xfrm>
              <a:off x="1538800" y="1235350"/>
              <a:ext cx="116400" cy="164250"/>
            </a:xfrm>
            <a:custGeom>
              <a:avLst/>
              <a:gdLst/>
              <a:ahLst/>
              <a:cxnLst/>
              <a:rect l="l" t="t" r="r" b="b"/>
              <a:pathLst>
                <a:path w="4656" h="6570" extrusionOk="0">
                  <a:moveTo>
                    <a:pt x="1" y="1"/>
                  </a:moveTo>
                  <a:lnTo>
                    <a:pt x="1" y="4483"/>
                  </a:lnTo>
                  <a:lnTo>
                    <a:pt x="2326" y="6570"/>
                  </a:lnTo>
                  <a:lnTo>
                    <a:pt x="4655" y="4483"/>
                  </a:lnTo>
                  <a:lnTo>
                    <a:pt x="46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20"/>
            <p:cNvSpPr/>
            <p:nvPr/>
          </p:nvSpPr>
          <p:spPr>
            <a:xfrm>
              <a:off x="1528850" y="1225400"/>
              <a:ext cx="136300" cy="187725"/>
            </a:xfrm>
            <a:custGeom>
              <a:avLst/>
              <a:gdLst/>
              <a:ahLst/>
              <a:cxnLst/>
              <a:rect l="l" t="t" r="r" b="b"/>
              <a:pathLst>
                <a:path w="5452" h="7509" extrusionOk="0">
                  <a:moveTo>
                    <a:pt x="4649" y="798"/>
                  </a:moveTo>
                  <a:lnTo>
                    <a:pt x="4649" y="4702"/>
                  </a:lnTo>
                  <a:lnTo>
                    <a:pt x="2724" y="6426"/>
                  </a:lnTo>
                  <a:lnTo>
                    <a:pt x="804" y="4702"/>
                  </a:lnTo>
                  <a:lnTo>
                    <a:pt x="804" y="798"/>
                  </a:lnTo>
                  <a:close/>
                  <a:moveTo>
                    <a:pt x="1" y="1"/>
                  </a:moveTo>
                  <a:lnTo>
                    <a:pt x="1" y="5059"/>
                  </a:lnTo>
                  <a:lnTo>
                    <a:pt x="2724" y="7508"/>
                  </a:lnTo>
                  <a:lnTo>
                    <a:pt x="5451" y="5059"/>
                  </a:lnTo>
                  <a:lnTo>
                    <a:pt x="5451" y="1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20"/>
            <p:cNvSpPr/>
            <p:nvPr/>
          </p:nvSpPr>
          <p:spPr>
            <a:xfrm>
              <a:off x="1228550" y="1082200"/>
              <a:ext cx="736900" cy="737000"/>
            </a:xfrm>
            <a:custGeom>
              <a:avLst/>
              <a:gdLst/>
              <a:ahLst/>
              <a:cxnLst/>
              <a:rect l="l" t="t" r="r" b="b"/>
              <a:pathLst>
                <a:path w="29476" h="29480" extrusionOk="0">
                  <a:moveTo>
                    <a:pt x="0" y="0"/>
                  </a:moveTo>
                  <a:lnTo>
                    <a:pt x="0" y="8587"/>
                  </a:lnTo>
                  <a:lnTo>
                    <a:pt x="3050" y="5515"/>
                  </a:lnTo>
                  <a:lnTo>
                    <a:pt x="6117" y="8647"/>
                  </a:lnTo>
                  <a:lnTo>
                    <a:pt x="6117" y="12416"/>
                  </a:lnTo>
                  <a:lnTo>
                    <a:pt x="10605" y="12416"/>
                  </a:lnTo>
                  <a:lnTo>
                    <a:pt x="12690" y="14740"/>
                  </a:lnTo>
                  <a:lnTo>
                    <a:pt x="10605" y="17069"/>
                  </a:lnTo>
                  <a:lnTo>
                    <a:pt x="6117" y="17069"/>
                  </a:lnTo>
                  <a:lnTo>
                    <a:pt x="6117" y="20849"/>
                  </a:lnTo>
                  <a:lnTo>
                    <a:pt x="3050" y="23982"/>
                  </a:lnTo>
                  <a:lnTo>
                    <a:pt x="0" y="20904"/>
                  </a:lnTo>
                  <a:lnTo>
                    <a:pt x="0" y="29479"/>
                  </a:lnTo>
                  <a:lnTo>
                    <a:pt x="8572" y="29479"/>
                  </a:lnTo>
                  <a:lnTo>
                    <a:pt x="5499" y="26431"/>
                  </a:lnTo>
                  <a:lnTo>
                    <a:pt x="8630" y="23364"/>
                  </a:lnTo>
                  <a:lnTo>
                    <a:pt x="12411" y="23364"/>
                  </a:lnTo>
                  <a:lnTo>
                    <a:pt x="12411" y="18876"/>
                  </a:lnTo>
                  <a:lnTo>
                    <a:pt x="14736" y="16790"/>
                  </a:lnTo>
                  <a:lnTo>
                    <a:pt x="17065" y="18876"/>
                  </a:lnTo>
                  <a:lnTo>
                    <a:pt x="17065" y="23364"/>
                  </a:lnTo>
                  <a:lnTo>
                    <a:pt x="20834" y="23364"/>
                  </a:lnTo>
                  <a:lnTo>
                    <a:pt x="23965" y="26431"/>
                  </a:lnTo>
                  <a:lnTo>
                    <a:pt x="20892" y="29479"/>
                  </a:lnTo>
                  <a:lnTo>
                    <a:pt x="29475" y="29479"/>
                  </a:lnTo>
                  <a:lnTo>
                    <a:pt x="29475" y="20898"/>
                  </a:lnTo>
                  <a:lnTo>
                    <a:pt x="26414" y="23982"/>
                  </a:lnTo>
                  <a:lnTo>
                    <a:pt x="23353" y="20849"/>
                  </a:lnTo>
                  <a:lnTo>
                    <a:pt x="23353" y="17069"/>
                  </a:lnTo>
                  <a:lnTo>
                    <a:pt x="18872" y="17069"/>
                  </a:lnTo>
                  <a:lnTo>
                    <a:pt x="16786" y="14740"/>
                  </a:lnTo>
                  <a:lnTo>
                    <a:pt x="18872" y="12416"/>
                  </a:lnTo>
                  <a:lnTo>
                    <a:pt x="23353" y="12416"/>
                  </a:lnTo>
                  <a:lnTo>
                    <a:pt x="23353" y="8647"/>
                  </a:lnTo>
                  <a:lnTo>
                    <a:pt x="26414" y="5515"/>
                  </a:lnTo>
                  <a:lnTo>
                    <a:pt x="29475" y="8600"/>
                  </a:lnTo>
                  <a:lnTo>
                    <a:pt x="29475" y="0"/>
                  </a:lnTo>
                  <a:lnTo>
                    <a:pt x="20887" y="0"/>
                  </a:lnTo>
                  <a:lnTo>
                    <a:pt x="23965" y="3067"/>
                  </a:lnTo>
                  <a:lnTo>
                    <a:pt x="20834" y="6127"/>
                  </a:lnTo>
                  <a:lnTo>
                    <a:pt x="17065" y="6127"/>
                  </a:lnTo>
                  <a:lnTo>
                    <a:pt x="17065" y="10609"/>
                  </a:lnTo>
                  <a:lnTo>
                    <a:pt x="14736" y="12696"/>
                  </a:lnTo>
                  <a:lnTo>
                    <a:pt x="12411" y="10609"/>
                  </a:lnTo>
                  <a:lnTo>
                    <a:pt x="12411" y="6127"/>
                  </a:lnTo>
                  <a:lnTo>
                    <a:pt x="8630" y="6127"/>
                  </a:lnTo>
                  <a:lnTo>
                    <a:pt x="5499" y="3067"/>
                  </a:lnTo>
                  <a:lnTo>
                    <a:pt x="858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20"/>
            <p:cNvSpPr/>
            <p:nvPr/>
          </p:nvSpPr>
          <p:spPr>
            <a:xfrm>
              <a:off x="1218450" y="1072200"/>
              <a:ext cx="757100" cy="757125"/>
            </a:xfrm>
            <a:custGeom>
              <a:avLst/>
              <a:gdLst/>
              <a:ahLst/>
              <a:cxnLst/>
              <a:rect l="l" t="t" r="r" b="b"/>
              <a:pathLst>
                <a:path w="30284" h="30285" extrusionOk="0">
                  <a:moveTo>
                    <a:pt x="29481" y="804"/>
                  </a:moveTo>
                  <a:lnTo>
                    <a:pt x="29481" y="8025"/>
                  </a:lnTo>
                  <a:lnTo>
                    <a:pt x="26818" y="5344"/>
                  </a:lnTo>
                  <a:lnTo>
                    <a:pt x="23359" y="8880"/>
                  </a:lnTo>
                  <a:lnTo>
                    <a:pt x="23359" y="12418"/>
                  </a:lnTo>
                  <a:lnTo>
                    <a:pt x="19098" y="12418"/>
                  </a:lnTo>
                  <a:lnTo>
                    <a:pt x="16649" y="15140"/>
                  </a:lnTo>
                  <a:lnTo>
                    <a:pt x="19098" y="17867"/>
                  </a:lnTo>
                  <a:lnTo>
                    <a:pt x="23359" y="17867"/>
                  </a:lnTo>
                  <a:lnTo>
                    <a:pt x="23359" y="21410"/>
                  </a:lnTo>
                  <a:lnTo>
                    <a:pt x="26818" y="24952"/>
                  </a:lnTo>
                  <a:lnTo>
                    <a:pt x="29481" y="22272"/>
                  </a:lnTo>
                  <a:lnTo>
                    <a:pt x="29481" y="29481"/>
                  </a:lnTo>
                  <a:lnTo>
                    <a:pt x="22265" y="29481"/>
                  </a:lnTo>
                  <a:lnTo>
                    <a:pt x="24940" y="26825"/>
                  </a:lnTo>
                  <a:lnTo>
                    <a:pt x="21403" y="23366"/>
                  </a:lnTo>
                  <a:lnTo>
                    <a:pt x="17867" y="23366"/>
                  </a:lnTo>
                  <a:lnTo>
                    <a:pt x="17867" y="19098"/>
                  </a:lnTo>
                  <a:lnTo>
                    <a:pt x="15140" y="16649"/>
                  </a:lnTo>
                  <a:lnTo>
                    <a:pt x="12417" y="19098"/>
                  </a:lnTo>
                  <a:lnTo>
                    <a:pt x="12417" y="23366"/>
                  </a:lnTo>
                  <a:lnTo>
                    <a:pt x="8875" y="23366"/>
                  </a:lnTo>
                  <a:lnTo>
                    <a:pt x="5333" y="26825"/>
                  </a:lnTo>
                  <a:lnTo>
                    <a:pt x="8007" y="29481"/>
                  </a:lnTo>
                  <a:lnTo>
                    <a:pt x="804" y="29481"/>
                  </a:lnTo>
                  <a:lnTo>
                    <a:pt x="804" y="22278"/>
                  </a:lnTo>
                  <a:lnTo>
                    <a:pt x="3460" y="24952"/>
                  </a:lnTo>
                  <a:lnTo>
                    <a:pt x="6919" y="21410"/>
                  </a:lnTo>
                  <a:lnTo>
                    <a:pt x="6919" y="17867"/>
                  </a:lnTo>
                  <a:lnTo>
                    <a:pt x="11187" y="17867"/>
                  </a:lnTo>
                  <a:lnTo>
                    <a:pt x="13635" y="15140"/>
                  </a:lnTo>
                  <a:lnTo>
                    <a:pt x="11187" y="12418"/>
                  </a:lnTo>
                  <a:lnTo>
                    <a:pt x="6919" y="12418"/>
                  </a:lnTo>
                  <a:lnTo>
                    <a:pt x="6919" y="8880"/>
                  </a:lnTo>
                  <a:lnTo>
                    <a:pt x="3460" y="5344"/>
                  </a:lnTo>
                  <a:lnTo>
                    <a:pt x="804" y="8013"/>
                  </a:lnTo>
                  <a:lnTo>
                    <a:pt x="804" y="804"/>
                  </a:lnTo>
                  <a:lnTo>
                    <a:pt x="8019" y="804"/>
                  </a:lnTo>
                  <a:lnTo>
                    <a:pt x="5333" y="3467"/>
                  </a:lnTo>
                  <a:lnTo>
                    <a:pt x="8875" y="6926"/>
                  </a:lnTo>
                  <a:lnTo>
                    <a:pt x="12417" y="6926"/>
                  </a:lnTo>
                  <a:lnTo>
                    <a:pt x="12417" y="11187"/>
                  </a:lnTo>
                  <a:lnTo>
                    <a:pt x="15140" y="13636"/>
                  </a:lnTo>
                  <a:lnTo>
                    <a:pt x="17867" y="11187"/>
                  </a:lnTo>
                  <a:lnTo>
                    <a:pt x="17867" y="6926"/>
                  </a:lnTo>
                  <a:lnTo>
                    <a:pt x="21403" y="6926"/>
                  </a:lnTo>
                  <a:lnTo>
                    <a:pt x="24940" y="3467"/>
                  </a:lnTo>
                  <a:lnTo>
                    <a:pt x="22259" y="804"/>
                  </a:lnTo>
                  <a:close/>
                  <a:moveTo>
                    <a:pt x="1" y="1"/>
                  </a:moveTo>
                  <a:lnTo>
                    <a:pt x="1" y="9957"/>
                  </a:lnTo>
                  <a:lnTo>
                    <a:pt x="3454" y="6485"/>
                  </a:lnTo>
                  <a:lnTo>
                    <a:pt x="6117" y="9208"/>
                  </a:lnTo>
                  <a:lnTo>
                    <a:pt x="6117" y="13214"/>
                  </a:lnTo>
                  <a:lnTo>
                    <a:pt x="10830" y="13214"/>
                  </a:lnTo>
                  <a:lnTo>
                    <a:pt x="12559" y="15140"/>
                  </a:lnTo>
                  <a:lnTo>
                    <a:pt x="10830" y="17065"/>
                  </a:lnTo>
                  <a:lnTo>
                    <a:pt x="6117" y="17065"/>
                  </a:lnTo>
                  <a:lnTo>
                    <a:pt x="6117" y="21084"/>
                  </a:lnTo>
                  <a:lnTo>
                    <a:pt x="3454" y="23811"/>
                  </a:lnTo>
                  <a:lnTo>
                    <a:pt x="1" y="20328"/>
                  </a:lnTo>
                  <a:lnTo>
                    <a:pt x="1" y="30285"/>
                  </a:lnTo>
                  <a:lnTo>
                    <a:pt x="9950" y="30285"/>
                  </a:lnTo>
                  <a:lnTo>
                    <a:pt x="6474" y="26831"/>
                  </a:lnTo>
                  <a:lnTo>
                    <a:pt x="9201" y="24168"/>
                  </a:lnTo>
                  <a:lnTo>
                    <a:pt x="13220" y="24168"/>
                  </a:lnTo>
                  <a:lnTo>
                    <a:pt x="13220" y="19455"/>
                  </a:lnTo>
                  <a:lnTo>
                    <a:pt x="15140" y="17724"/>
                  </a:lnTo>
                  <a:lnTo>
                    <a:pt x="17065" y="19455"/>
                  </a:lnTo>
                  <a:lnTo>
                    <a:pt x="17065" y="24168"/>
                  </a:lnTo>
                  <a:lnTo>
                    <a:pt x="21077" y="24168"/>
                  </a:lnTo>
                  <a:lnTo>
                    <a:pt x="23798" y="26831"/>
                  </a:lnTo>
                  <a:lnTo>
                    <a:pt x="20322" y="30285"/>
                  </a:lnTo>
                  <a:lnTo>
                    <a:pt x="30283" y="30285"/>
                  </a:lnTo>
                  <a:lnTo>
                    <a:pt x="30283" y="20328"/>
                  </a:lnTo>
                  <a:lnTo>
                    <a:pt x="26824" y="23811"/>
                  </a:lnTo>
                  <a:lnTo>
                    <a:pt x="24155" y="21084"/>
                  </a:lnTo>
                  <a:lnTo>
                    <a:pt x="24155" y="17065"/>
                  </a:lnTo>
                  <a:lnTo>
                    <a:pt x="19455" y="17065"/>
                  </a:lnTo>
                  <a:lnTo>
                    <a:pt x="17724" y="15140"/>
                  </a:lnTo>
                  <a:lnTo>
                    <a:pt x="19455" y="13214"/>
                  </a:lnTo>
                  <a:lnTo>
                    <a:pt x="24155" y="13214"/>
                  </a:lnTo>
                  <a:lnTo>
                    <a:pt x="24155" y="9208"/>
                  </a:lnTo>
                  <a:lnTo>
                    <a:pt x="26824" y="6485"/>
                  </a:lnTo>
                  <a:lnTo>
                    <a:pt x="30283" y="9969"/>
                  </a:lnTo>
                  <a:lnTo>
                    <a:pt x="30283" y="1"/>
                  </a:lnTo>
                  <a:lnTo>
                    <a:pt x="20316" y="1"/>
                  </a:lnTo>
                  <a:lnTo>
                    <a:pt x="23798" y="3460"/>
                  </a:lnTo>
                  <a:lnTo>
                    <a:pt x="21077" y="6129"/>
                  </a:lnTo>
                  <a:lnTo>
                    <a:pt x="17065" y="6129"/>
                  </a:lnTo>
                  <a:lnTo>
                    <a:pt x="17065" y="10830"/>
                  </a:lnTo>
                  <a:lnTo>
                    <a:pt x="15140" y="12554"/>
                  </a:lnTo>
                  <a:lnTo>
                    <a:pt x="13220" y="10830"/>
                  </a:lnTo>
                  <a:lnTo>
                    <a:pt x="13220" y="6129"/>
                  </a:lnTo>
                  <a:lnTo>
                    <a:pt x="9201" y="6129"/>
                  </a:lnTo>
                  <a:lnTo>
                    <a:pt x="6474" y="3460"/>
                  </a:lnTo>
                  <a:lnTo>
                    <a:pt x="99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20"/>
            <p:cNvSpPr/>
            <p:nvPr/>
          </p:nvSpPr>
          <p:spPr>
            <a:xfrm>
              <a:off x="1443125" y="929550"/>
              <a:ext cx="307600" cy="305825"/>
            </a:xfrm>
            <a:custGeom>
              <a:avLst/>
              <a:gdLst/>
              <a:ahLst/>
              <a:cxnLst/>
              <a:rect l="l" t="t" r="r" b="b"/>
              <a:pathLst>
                <a:path w="12304" h="12233" extrusionOk="0">
                  <a:moveTo>
                    <a:pt x="6153" y="1"/>
                  </a:moveTo>
                  <a:lnTo>
                    <a:pt x="0" y="6106"/>
                  </a:lnTo>
                  <a:lnTo>
                    <a:pt x="3828" y="6106"/>
                  </a:lnTo>
                  <a:lnTo>
                    <a:pt x="3828" y="12233"/>
                  </a:lnTo>
                  <a:lnTo>
                    <a:pt x="8482" y="12233"/>
                  </a:lnTo>
                  <a:lnTo>
                    <a:pt x="8482" y="6106"/>
                  </a:lnTo>
                  <a:lnTo>
                    <a:pt x="12304" y="6106"/>
                  </a:lnTo>
                  <a:lnTo>
                    <a:pt x="61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20"/>
            <p:cNvSpPr/>
            <p:nvPr/>
          </p:nvSpPr>
          <p:spPr>
            <a:xfrm>
              <a:off x="1418900" y="915475"/>
              <a:ext cx="356050" cy="329900"/>
            </a:xfrm>
            <a:custGeom>
              <a:avLst/>
              <a:gdLst/>
              <a:ahLst/>
              <a:cxnLst/>
              <a:rect l="l" t="t" r="r" b="b"/>
              <a:pathLst>
                <a:path w="14242" h="13196" extrusionOk="0">
                  <a:moveTo>
                    <a:pt x="7122" y="1129"/>
                  </a:moveTo>
                  <a:lnTo>
                    <a:pt x="12298" y="6270"/>
                  </a:lnTo>
                  <a:lnTo>
                    <a:pt x="9047" y="6270"/>
                  </a:lnTo>
                  <a:lnTo>
                    <a:pt x="9047" y="12398"/>
                  </a:lnTo>
                  <a:lnTo>
                    <a:pt x="5202" y="12398"/>
                  </a:lnTo>
                  <a:lnTo>
                    <a:pt x="5202" y="6270"/>
                  </a:lnTo>
                  <a:lnTo>
                    <a:pt x="1944" y="6270"/>
                  </a:lnTo>
                  <a:lnTo>
                    <a:pt x="7122" y="1129"/>
                  </a:lnTo>
                  <a:close/>
                  <a:moveTo>
                    <a:pt x="7122" y="0"/>
                  </a:moveTo>
                  <a:lnTo>
                    <a:pt x="1" y="7073"/>
                  </a:lnTo>
                  <a:lnTo>
                    <a:pt x="4399" y="7073"/>
                  </a:lnTo>
                  <a:lnTo>
                    <a:pt x="4399" y="13195"/>
                  </a:lnTo>
                  <a:lnTo>
                    <a:pt x="9849" y="13195"/>
                  </a:lnTo>
                  <a:lnTo>
                    <a:pt x="9849" y="7073"/>
                  </a:lnTo>
                  <a:lnTo>
                    <a:pt x="14241" y="7073"/>
                  </a:lnTo>
                  <a:lnTo>
                    <a:pt x="71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20"/>
            <p:cNvSpPr/>
            <p:nvPr/>
          </p:nvSpPr>
          <p:spPr>
            <a:xfrm>
              <a:off x="1655175" y="1082200"/>
              <a:ext cx="172500" cy="153175"/>
            </a:xfrm>
            <a:custGeom>
              <a:avLst/>
              <a:gdLst/>
              <a:ahLst/>
              <a:cxnLst/>
              <a:rect l="l" t="t" r="r" b="b"/>
              <a:pathLst>
                <a:path w="6900" h="6127" extrusionOk="0">
                  <a:moveTo>
                    <a:pt x="0" y="0"/>
                  </a:moveTo>
                  <a:lnTo>
                    <a:pt x="0" y="6127"/>
                  </a:lnTo>
                  <a:lnTo>
                    <a:pt x="3769" y="6127"/>
                  </a:lnTo>
                  <a:lnTo>
                    <a:pt x="6900" y="3067"/>
                  </a:lnTo>
                  <a:lnTo>
                    <a:pt x="38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20"/>
            <p:cNvSpPr/>
            <p:nvPr/>
          </p:nvSpPr>
          <p:spPr>
            <a:xfrm>
              <a:off x="1645075" y="1072200"/>
              <a:ext cx="196875" cy="173175"/>
            </a:xfrm>
            <a:custGeom>
              <a:avLst/>
              <a:gdLst/>
              <a:ahLst/>
              <a:cxnLst/>
              <a:rect l="l" t="t" r="r" b="b"/>
              <a:pathLst>
                <a:path w="7875" h="6927" extrusionOk="0">
                  <a:moveTo>
                    <a:pt x="4059" y="804"/>
                  </a:moveTo>
                  <a:lnTo>
                    <a:pt x="6733" y="3460"/>
                  </a:lnTo>
                  <a:lnTo>
                    <a:pt x="4012" y="6129"/>
                  </a:lnTo>
                  <a:lnTo>
                    <a:pt x="802" y="6129"/>
                  </a:lnTo>
                  <a:lnTo>
                    <a:pt x="802" y="804"/>
                  </a:lnTo>
                  <a:close/>
                  <a:moveTo>
                    <a:pt x="0" y="1"/>
                  </a:moveTo>
                  <a:lnTo>
                    <a:pt x="0" y="6926"/>
                  </a:lnTo>
                  <a:lnTo>
                    <a:pt x="4338" y="6926"/>
                  </a:lnTo>
                  <a:lnTo>
                    <a:pt x="7875" y="3467"/>
                  </a:lnTo>
                  <a:lnTo>
                    <a:pt x="438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20"/>
            <p:cNvSpPr/>
            <p:nvPr/>
          </p:nvSpPr>
          <p:spPr>
            <a:xfrm>
              <a:off x="1366025" y="1082200"/>
              <a:ext cx="172800" cy="153175"/>
            </a:xfrm>
            <a:custGeom>
              <a:avLst/>
              <a:gdLst/>
              <a:ahLst/>
              <a:cxnLst/>
              <a:rect l="l" t="t" r="r" b="b"/>
              <a:pathLst>
                <a:path w="6912" h="6127" extrusionOk="0">
                  <a:moveTo>
                    <a:pt x="3084" y="0"/>
                  </a:moveTo>
                  <a:lnTo>
                    <a:pt x="0" y="3067"/>
                  </a:lnTo>
                  <a:lnTo>
                    <a:pt x="3131" y="6127"/>
                  </a:lnTo>
                  <a:lnTo>
                    <a:pt x="6912" y="6127"/>
                  </a:lnTo>
                  <a:lnTo>
                    <a:pt x="69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20"/>
            <p:cNvSpPr/>
            <p:nvPr/>
          </p:nvSpPr>
          <p:spPr>
            <a:xfrm>
              <a:off x="1351750" y="1072200"/>
              <a:ext cx="197200" cy="173175"/>
            </a:xfrm>
            <a:custGeom>
              <a:avLst/>
              <a:gdLst/>
              <a:ahLst/>
              <a:cxnLst/>
              <a:rect l="l" t="t" r="r" b="b"/>
              <a:pathLst>
                <a:path w="7888" h="6927" extrusionOk="0">
                  <a:moveTo>
                    <a:pt x="7085" y="804"/>
                  </a:moveTo>
                  <a:lnTo>
                    <a:pt x="7085" y="6129"/>
                  </a:lnTo>
                  <a:lnTo>
                    <a:pt x="3869" y="6129"/>
                  </a:lnTo>
                  <a:lnTo>
                    <a:pt x="1142" y="3460"/>
                  </a:lnTo>
                  <a:lnTo>
                    <a:pt x="3822" y="804"/>
                  </a:lnTo>
                  <a:close/>
                  <a:moveTo>
                    <a:pt x="3496" y="1"/>
                  </a:moveTo>
                  <a:lnTo>
                    <a:pt x="1" y="3467"/>
                  </a:lnTo>
                  <a:lnTo>
                    <a:pt x="3543" y="6926"/>
                  </a:lnTo>
                  <a:lnTo>
                    <a:pt x="7888" y="6926"/>
                  </a:lnTo>
                  <a:lnTo>
                    <a:pt x="788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20"/>
            <p:cNvSpPr/>
            <p:nvPr/>
          </p:nvSpPr>
          <p:spPr>
            <a:xfrm>
              <a:off x="1812375" y="1297200"/>
              <a:ext cx="305825" cy="307450"/>
            </a:xfrm>
            <a:custGeom>
              <a:avLst/>
              <a:gdLst/>
              <a:ahLst/>
              <a:cxnLst/>
              <a:rect l="l" t="t" r="r" b="b"/>
              <a:pathLst>
                <a:path w="12233" h="12298" extrusionOk="0">
                  <a:moveTo>
                    <a:pt x="6122" y="0"/>
                  </a:moveTo>
                  <a:lnTo>
                    <a:pt x="6122" y="3816"/>
                  </a:lnTo>
                  <a:lnTo>
                    <a:pt x="0" y="3816"/>
                  </a:lnTo>
                  <a:lnTo>
                    <a:pt x="0" y="8469"/>
                  </a:lnTo>
                  <a:lnTo>
                    <a:pt x="6122" y="8469"/>
                  </a:lnTo>
                  <a:lnTo>
                    <a:pt x="6122" y="12298"/>
                  </a:lnTo>
                  <a:lnTo>
                    <a:pt x="12232" y="6151"/>
                  </a:lnTo>
                  <a:lnTo>
                    <a:pt x="61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20"/>
            <p:cNvSpPr/>
            <p:nvPr/>
          </p:nvSpPr>
          <p:spPr>
            <a:xfrm>
              <a:off x="1802425" y="1272800"/>
              <a:ext cx="329875" cy="356225"/>
            </a:xfrm>
            <a:custGeom>
              <a:avLst/>
              <a:gdLst/>
              <a:ahLst/>
              <a:cxnLst/>
              <a:rect l="l" t="t" r="r" b="b"/>
              <a:pathLst>
                <a:path w="13195" h="14249" extrusionOk="0">
                  <a:moveTo>
                    <a:pt x="6924" y="1945"/>
                  </a:moveTo>
                  <a:lnTo>
                    <a:pt x="12065" y="7127"/>
                  </a:lnTo>
                  <a:lnTo>
                    <a:pt x="6924" y="12304"/>
                  </a:lnTo>
                  <a:lnTo>
                    <a:pt x="6924" y="9041"/>
                  </a:lnTo>
                  <a:lnTo>
                    <a:pt x="796" y="9041"/>
                  </a:lnTo>
                  <a:lnTo>
                    <a:pt x="796" y="5190"/>
                  </a:lnTo>
                  <a:lnTo>
                    <a:pt x="6924" y="5190"/>
                  </a:lnTo>
                  <a:lnTo>
                    <a:pt x="6924" y="1945"/>
                  </a:lnTo>
                  <a:close/>
                  <a:moveTo>
                    <a:pt x="6122" y="1"/>
                  </a:moveTo>
                  <a:lnTo>
                    <a:pt x="6122" y="4394"/>
                  </a:lnTo>
                  <a:lnTo>
                    <a:pt x="0" y="4394"/>
                  </a:lnTo>
                  <a:lnTo>
                    <a:pt x="0" y="9843"/>
                  </a:lnTo>
                  <a:lnTo>
                    <a:pt x="6122" y="9843"/>
                  </a:lnTo>
                  <a:lnTo>
                    <a:pt x="6122" y="14248"/>
                  </a:lnTo>
                  <a:lnTo>
                    <a:pt x="13195" y="7127"/>
                  </a:lnTo>
                  <a:lnTo>
                    <a:pt x="61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20"/>
            <p:cNvSpPr/>
            <p:nvPr/>
          </p:nvSpPr>
          <p:spPr>
            <a:xfrm>
              <a:off x="1812375" y="1508925"/>
              <a:ext cx="153075" cy="172825"/>
            </a:xfrm>
            <a:custGeom>
              <a:avLst/>
              <a:gdLst/>
              <a:ahLst/>
              <a:cxnLst/>
              <a:rect l="l" t="t" r="r" b="b"/>
              <a:pathLst>
                <a:path w="6123" h="6913" extrusionOk="0">
                  <a:moveTo>
                    <a:pt x="0" y="0"/>
                  </a:moveTo>
                  <a:lnTo>
                    <a:pt x="0" y="3780"/>
                  </a:lnTo>
                  <a:lnTo>
                    <a:pt x="3061" y="6913"/>
                  </a:lnTo>
                  <a:lnTo>
                    <a:pt x="6122" y="3829"/>
                  </a:lnTo>
                  <a:lnTo>
                    <a:pt x="61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20"/>
            <p:cNvSpPr/>
            <p:nvPr/>
          </p:nvSpPr>
          <p:spPr>
            <a:xfrm>
              <a:off x="1802425" y="1498825"/>
              <a:ext cx="173125" cy="197200"/>
            </a:xfrm>
            <a:custGeom>
              <a:avLst/>
              <a:gdLst/>
              <a:ahLst/>
              <a:cxnLst/>
              <a:rect l="l" t="t" r="r" b="b"/>
              <a:pathLst>
                <a:path w="6925" h="7888" extrusionOk="0">
                  <a:moveTo>
                    <a:pt x="6122" y="802"/>
                  </a:moveTo>
                  <a:lnTo>
                    <a:pt x="6122" y="4066"/>
                  </a:lnTo>
                  <a:lnTo>
                    <a:pt x="3465" y="6746"/>
                  </a:lnTo>
                  <a:lnTo>
                    <a:pt x="796" y="4019"/>
                  </a:lnTo>
                  <a:lnTo>
                    <a:pt x="796" y="802"/>
                  </a:lnTo>
                  <a:close/>
                  <a:moveTo>
                    <a:pt x="0" y="0"/>
                  </a:moveTo>
                  <a:lnTo>
                    <a:pt x="0" y="4345"/>
                  </a:lnTo>
                  <a:lnTo>
                    <a:pt x="3459" y="7887"/>
                  </a:lnTo>
                  <a:lnTo>
                    <a:pt x="6924" y="4398"/>
                  </a:lnTo>
                  <a:lnTo>
                    <a:pt x="692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20"/>
            <p:cNvSpPr/>
            <p:nvPr/>
          </p:nvSpPr>
          <p:spPr>
            <a:xfrm>
              <a:off x="1812375" y="1220050"/>
              <a:ext cx="153075" cy="172575"/>
            </a:xfrm>
            <a:custGeom>
              <a:avLst/>
              <a:gdLst/>
              <a:ahLst/>
              <a:cxnLst/>
              <a:rect l="l" t="t" r="r" b="b"/>
              <a:pathLst>
                <a:path w="6123" h="6903" extrusionOk="0">
                  <a:moveTo>
                    <a:pt x="3061" y="1"/>
                  </a:moveTo>
                  <a:lnTo>
                    <a:pt x="0" y="3133"/>
                  </a:lnTo>
                  <a:lnTo>
                    <a:pt x="0" y="6902"/>
                  </a:lnTo>
                  <a:lnTo>
                    <a:pt x="6122" y="6902"/>
                  </a:lnTo>
                  <a:lnTo>
                    <a:pt x="6122" y="3086"/>
                  </a:lnTo>
                  <a:lnTo>
                    <a:pt x="30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20"/>
            <p:cNvSpPr/>
            <p:nvPr/>
          </p:nvSpPr>
          <p:spPr>
            <a:xfrm>
              <a:off x="1802425" y="1205800"/>
              <a:ext cx="173125" cy="196750"/>
            </a:xfrm>
            <a:custGeom>
              <a:avLst/>
              <a:gdLst/>
              <a:ahLst/>
              <a:cxnLst/>
              <a:rect l="l" t="t" r="r" b="b"/>
              <a:pathLst>
                <a:path w="6925" h="7870" extrusionOk="0">
                  <a:moveTo>
                    <a:pt x="3465" y="1141"/>
                  </a:moveTo>
                  <a:lnTo>
                    <a:pt x="6122" y="3816"/>
                  </a:lnTo>
                  <a:lnTo>
                    <a:pt x="6122" y="7074"/>
                  </a:lnTo>
                  <a:lnTo>
                    <a:pt x="796" y="7074"/>
                  </a:lnTo>
                  <a:lnTo>
                    <a:pt x="796" y="3864"/>
                  </a:lnTo>
                  <a:lnTo>
                    <a:pt x="3465" y="1141"/>
                  </a:lnTo>
                  <a:close/>
                  <a:moveTo>
                    <a:pt x="3459" y="0"/>
                  </a:moveTo>
                  <a:lnTo>
                    <a:pt x="0" y="3536"/>
                  </a:lnTo>
                  <a:lnTo>
                    <a:pt x="0" y="7870"/>
                  </a:lnTo>
                  <a:lnTo>
                    <a:pt x="6924" y="7870"/>
                  </a:lnTo>
                  <a:lnTo>
                    <a:pt x="6924" y="3489"/>
                  </a:lnTo>
                  <a:lnTo>
                    <a:pt x="3459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20"/>
            <p:cNvSpPr/>
            <p:nvPr/>
          </p:nvSpPr>
          <p:spPr>
            <a:xfrm>
              <a:off x="1075650" y="1296875"/>
              <a:ext cx="305825" cy="307925"/>
            </a:xfrm>
            <a:custGeom>
              <a:avLst/>
              <a:gdLst/>
              <a:ahLst/>
              <a:cxnLst/>
              <a:rect l="l" t="t" r="r" b="b"/>
              <a:pathLst>
                <a:path w="12233" h="12317" extrusionOk="0">
                  <a:moveTo>
                    <a:pt x="6116" y="0"/>
                  </a:moveTo>
                  <a:lnTo>
                    <a:pt x="1" y="6153"/>
                  </a:lnTo>
                  <a:lnTo>
                    <a:pt x="6116" y="12317"/>
                  </a:lnTo>
                  <a:lnTo>
                    <a:pt x="6116" y="8482"/>
                  </a:lnTo>
                  <a:lnTo>
                    <a:pt x="12233" y="8482"/>
                  </a:lnTo>
                  <a:lnTo>
                    <a:pt x="12233" y="3829"/>
                  </a:lnTo>
                  <a:lnTo>
                    <a:pt x="6116" y="3829"/>
                  </a:lnTo>
                  <a:lnTo>
                    <a:pt x="61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20"/>
            <p:cNvSpPr/>
            <p:nvPr/>
          </p:nvSpPr>
          <p:spPr>
            <a:xfrm>
              <a:off x="1061550" y="1272525"/>
              <a:ext cx="329875" cy="356625"/>
            </a:xfrm>
            <a:custGeom>
              <a:avLst/>
              <a:gdLst/>
              <a:ahLst/>
              <a:cxnLst/>
              <a:rect l="l" t="t" r="r" b="b"/>
              <a:pathLst>
                <a:path w="13195" h="14265" extrusionOk="0">
                  <a:moveTo>
                    <a:pt x="6277" y="1944"/>
                  </a:moveTo>
                  <a:lnTo>
                    <a:pt x="6277" y="5201"/>
                  </a:lnTo>
                  <a:lnTo>
                    <a:pt x="12393" y="5201"/>
                  </a:lnTo>
                  <a:lnTo>
                    <a:pt x="12393" y="9052"/>
                  </a:lnTo>
                  <a:lnTo>
                    <a:pt x="6277" y="9052"/>
                  </a:lnTo>
                  <a:lnTo>
                    <a:pt x="6277" y="12315"/>
                  </a:lnTo>
                  <a:lnTo>
                    <a:pt x="1130" y="7127"/>
                  </a:lnTo>
                  <a:lnTo>
                    <a:pt x="6277" y="1944"/>
                  </a:lnTo>
                  <a:close/>
                  <a:moveTo>
                    <a:pt x="7080" y="0"/>
                  </a:moveTo>
                  <a:lnTo>
                    <a:pt x="0" y="7127"/>
                  </a:lnTo>
                  <a:lnTo>
                    <a:pt x="7080" y="14265"/>
                  </a:lnTo>
                  <a:lnTo>
                    <a:pt x="7080" y="9854"/>
                  </a:lnTo>
                  <a:lnTo>
                    <a:pt x="13195" y="9854"/>
                  </a:lnTo>
                  <a:lnTo>
                    <a:pt x="13195" y="4405"/>
                  </a:lnTo>
                  <a:lnTo>
                    <a:pt x="7080" y="4405"/>
                  </a:lnTo>
                  <a:lnTo>
                    <a:pt x="708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20"/>
            <p:cNvSpPr/>
            <p:nvPr/>
          </p:nvSpPr>
          <p:spPr>
            <a:xfrm>
              <a:off x="1228550" y="1508925"/>
              <a:ext cx="152925" cy="172825"/>
            </a:xfrm>
            <a:custGeom>
              <a:avLst/>
              <a:gdLst/>
              <a:ahLst/>
              <a:cxnLst/>
              <a:rect l="l" t="t" r="r" b="b"/>
              <a:pathLst>
                <a:path w="6117" h="6913" extrusionOk="0">
                  <a:moveTo>
                    <a:pt x="0" y="0"/>
                  </a:moveTo>
                  <a:lnTo>
                    <a:pt x="0" y="3835"/>
                  </a:lnTo>
                  <a:lnTo>
                    <a:pt x="3050" y="6913"/>
                  </a:lnTo>
                  <a:lnTo>
                    <a:pt x="6117" y="3780"/>
                  </a:lnTo>
                  <a:lnTo>
                    <a:pt x="61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20"/>
            <p:cNvSpPr/>
            <p:nvPr/>
          </p:nvSpPr>
          <p:spPr>
            <a:xfrm>
              <a:off x="1218450" y="1498825"/>
              <a:ext cx="172975" cy="197200"/>
            </a:xfrm>
            <a:custGeom>
              <a:avLst/>
              <a:gdLst/>
              <a:ahLst/>
              <a:cxnLst/>
              <a:rect l="l" t="t" r="r" b="b"/>
              <a:pathLst>
                <a:path w="6919" h="7888" extrusionOk="0">
                  <a:moveTo>
                    <a:pt x="6117" y="802"/>
                  </a:moveTo>
                  <a:lnTo>
                    <a:pt x="6117" y="4019"/>
                  </a:lnTo>
                  <a:lnTo>
                    <a:pt x="3454" y="6746"/>
                  </a:lnTo>
                  <a:lnTo>
                    <a:pt x="804" y="4072"/>
                  </a:lnTo>
                  <a:lnTo>
                    <a:pt x="804" y="802"/>
                  </a:lnTo>
                  <a:close/>
                  <a:moveTo>
                    <a:pt x="1" y="0"/>
                  </a:moveTo>
                  <a:lnTo>
                    <a:pt x="1" y="4404"/>
                  </a:lnTo>
                  <a:lnTo>
                    <a:pt x="3460" y="7887"/>
                  </a:lnTo>
                  <a:lnTo>
                    <a:pt x="6919" y="4345"/>
                  </a:lnTo>
                  <a:lnTo>
                    <a:pt x="6919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20"/>
            <p:cNvSpPr/>
            <p:nvPr/>
          </p:nvSpPr>
          <p:spPr>
            <a:xfrm>
              <a:off x="1228550" y="1220050"/>
              <a:ext cx="152925" cy="172575"/>
            </a:xfrm>
            <a:custGeom>
              <a:avLst/>
              <a:gdLst/>
              <a:ahLst/>
              <a:cxnLst/>
              <a:rect l="l" t="t" r="r" b="b"/>
              <a:pathLst>
                <a:path w="6117" h="6903" extrusionOk="0">
                  <a:moveTo>
                    <a:pt x="3050" y="1"/>
                  </a:moveTo>
                  <a:lnTo>
                    <a:pt x="0" y="3073"/>
                  </a:lnTo>
                  <a:lnTo>
                    <a:pt x="0" y="6902"/>
                  </a:lnTo>
                  <a:lnTo>
                    <a:pt x="6117" y="6902"/>
                  </a:lnTo>
                  <a:lnTo>
                    <a:pt x="6117" y="3133"/>
                  </a:lnTo>
                  <a:lnTo>
                    <a:pt x="30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20"/>
            <p:cNvSpPr/>
            <p:nvPr/>
          </p:nvSpPr>
          <p:spPr>
            <a:xfrm>
              <a:off x="1218450" y="1205800"/>
              <a:ext cx="172975" cy="196750"/>
            </a:xfrm>
            <a:custGeom>
              <a:avLst/>
              <a:gdLst/>
              <a:ahLst/>
              <a:cxnLst/>
              <a:rect l="l" t="t" r="r" b="b"/>
              <a:pathLst>
                <a:path w="6919" h="7870" extrusionOk="0">
                  <a:moveTo>
                    <a:pt x="3454" y="1141"/>
                  </a:moveTo>
                  <a:lnTo>
                    <a:pt x="6117" y="3864"/>
                  </a:lnTo>
                  <a:lnTo>
                    <a:pt x="6117" y="7074"/>
                  </a:lnTo>
                  <a:lnTo>
                    <a:pt x="804" y="7074"/>
                  </a:lnTo>
                  <a:lnTo>
                    <a:pt x="804" y="3810"/>
                  </a:lnTo>
                  <a:lnTo>
                    <a:pt x="3454" y="1141"/>
                  </a:lnTo>
                  <a:close/>
                  <a:moveTo>
                    <a:pt x="3460" y="0"/>
                  </a:moveTo>
                  <a:lnTo>
                    <a:pt x="1" y="3478"/>
                  </a:lnTo>
                  <a:lnTo>
                    <a:pt x="1" y="7870"/>
                  </a:lnTo>
                  <a:lnTo>
                    <a:pt x="6919" y="7870"/>
                  </a:lnTo>
                  <a:lnTo>
                    <a:pt x="6919" y="3536"/>
                  </a:lnTo>
                  <a:lnTo>
                    <a:pt x="34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20"/>
            <p:cNvSpPr/>
            <p:nvPr/>
          </p:nvSpPr>
          <p:spPr>
            <a:xfrm>
              <a:off x="1442825" y="1666300"/>
              <a:ext cx="308050" cy="305825"/>
            </a:xfrm>
            <a:custGeom>
              <a:avLst/>
              <a:gdLst/>
              <a:ahLst/>
              <a:cxnLst/>
              <a:rect l="l" t="t" r="r" b="b"/>
              <a:pathLst>
                <a:path w="12322" h="12233" extrusionOk="0">
                  <a:moveTo>
                    <a:pt x="3840" y="0"/>
                  </a:moveTo>
                  <a:lnTo>
                    <a:pt x="3840" y="6115"/>
                  </a:lnTo>
                  <a:lnTo>
                    <a:pt x="1" y="6115"/>
                  </a:lnTo>
                  <a:lnTo>
                    <a:pt x="6158" y="12232"/>
                  </a:lnTo>
                  <a:lnTo>
                    <a:pt x="12321" y="6115"/>
                  </a:lnTo>
                  <a:lnTo>
                    <a:pt x="8494" y="6115"/>
                  </a:lnTo>
                  <a:lnTo>
                    <a:pt x="84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20"/>
            <p:cNvSpPr/>
            <p:nvPr/>
          </p:nvSpPr>
          <p:spPr>
            <a:xfrm>
              <a:off x="1418625" y="1656350"/>
              <a:ext cx="356450" cy="329900"/>
            </a:xfrm>
            <a:custGeom>
              <a:avLst/>
              <a:gdLst/>
              <a:ahLst/>
              <a:cxnLst/>
              <a:rect l="l" t="t" r="r" b="b"/>
              <a:pathLst>
                <a:path w="14258" h="13196" extrusionOk="0">
                  <a:moveTo>
                    <a:pt x="9058" y="802"/>
                  </a:moveTo>
                  <a:lnTo>
                    <a:pt x="9058" y="6919"/>
                  </a:lnTo>
                  <a:lnTo>
                    <a:pt x="12315" y="6919"/>
                  </a:lnTo>
                  <a:lnTo>
                    <a:pt x="7126" y="12065"/>
                  </a:lnTo>
                  <a:lnTo>
                    <a:pt x="1943" y="6919"/>
                  </a:lnTo>
                  <a:lnTo>
                    <a:pt x="5213" y="6919"/>
                  </a:lnTo>
                  <a:lnTo>
                    <a:pt x="5213" y="802"/>
                  </a:lnTo>
                  <a:close/>
                  <a:moveTo>
                    <a:pt x="4410" y="0"/>
                  </a:moveTo>
                  <a:lnTo>
                    <a:pt x="4410" y="6115"/>
                  </a:lnTo>
                  <a:lnTo>
                    <a:pt x="0" y="6115"/>
                  </a:lnTo>
                  <a:lnTo>
                    <a:pt x="7126" y="13195"/>
                  </a:lnTo>
                  <a:lnTo>
                    <a:pt x="14258" y="6115"/>
                  </a:lnTo>
                  <a:lnTo>
                    <a:pt x="9860" y="6115"/>
                  </a:lnTo>
                  <a:lnTo>
                    <a:pt x="98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20"/>
            <p:cNvSpPr/>
            <p:nvPr/>
          </p:nvSpPr>
          <p:spPr>
            <a:xfrm>
              <a:off x="1366025" y="1666300"/>
              <a:ext cx="172800" cy="152900"/>
            </a:xfrm>
            <a:custGeom>
              <a:avLst/>
              <a:gdLst/>
              <a:ahLst/>
              <a:cxnLst/>
              <a:rect l="l" t="t" r="r" b="b"/>
              <a:pathLst>
                <a:path w="6912" h="6116" extrusionOk="0">
                  <a:moveTo>
                    <a:pt x="3131" y="0"/>
                  </a:moveTo>
                  <a:lnTo>
                    <a:pt x="0" y="3067"/>
                  </a:lnTo>
                  <a:lnTo>
                    <a:pt x="3073" y="6115"/>
                  </a:lnTo>
                  <a:lnTo>
                    <a:pt x="6912" y="6115"/>
                  </a:lnTo>
                  <a:lnTo>
                    <a:pt x="69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20"/>
            <p:cNvSpPr/>
            <p:nvPr/>
          </p:nvSpPr>
          <p:spPr>
            <a:xfrm>
              <a:off x="1351750" y="1656350"/>
              <a:ext cx="197200" cy="172975"/>
            </a:xfrm>
            <a:custGeom>
              <a:avLst/>
              <a:gdLst/>
              <a:ahLst/>
              <a:cxnLst/>
              <a:rect l="l" t="t" r="r" b="b"/>
              <a:pathLst>
                <a:path w="7888" h="6919" extrusionOk="0">
                  <a:moveTo>
                    <a:pt x="7085" y="802"/>
                  </a:moveTo>
                  <a:lnTo>
                    <a:pt x="7085" y="6115"/>
                  </a:lnTo>
                  <a:lnTo>
                    <a:pt x="3809" y="6115"/>
                  </a:lnTo>
                  <a:lnTo>
                    <a:pt x="1142" y="3465"/>
                  </a:lnTo>
                  <a:lnTo>
                    <a:pt x="3869" y="802"/>
                  </a:lnTo>
                  <a:close/>
                  <a:moveTo>
                    <a:pt x="3543" y="0"/>
                  </a:moveTo>
                  <a:lnTo>
                    <a:pt x="1" y="3459"/>
                  </a:lnTo>
                  <a:lnTo>
                    <a:pt x="3477" y="6919"/>
                  </a:lnTo>
                  <a:lnTo>
                    <a:pt x="7888" y="6919"/>
                  </a:lnTo>
                  <a:lnTo>
                    <a:pt x="788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20"/>
            <p:cNvSpPr/>
            <p:nvPr/>
          </p:nvSpPr>
          <p:spPr>
            <a:xfrm>
              <a:off x="1655175" y="1666300"/>
              <a:ext cx="172500" cy="152900"/>
            </a:xfrm>
            <a:custGeom>
              <a:avLst/>
              <a:gdLst/>
              <a:ahLst/>
              <a:cxnLst/>
              <a:rect l="l" t="t" r="r" b="b"/>
              <a:pathLst>
                <a:path w="6900" h="6116" extrusionOk="0">
                  <a:moveTo>
                    <a:pt x="0" y="0"/>
                  </a:moveTo>
                  <a:lnTo>
                    <a:pt x="0" y="6115"/>
                  </a:lnTo>
                  <a:lnTo>
                    <a:pt x="3827" y="6115"/>
                  </a:lnTo>
                  <a:lnTo>
                    <a:pt x="6900" y="3067"/>
                  </a:lnTo>
                  <a:lnTo>
                    <a:pt x="376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20"/>
            <p:cNvSpPr/>
            <p:nvPr/>
          </p:nvSpPr>
          <p:spPr>
            <a:xfrm>
              <a:off x="1645075" y="1656350"/>
              <a:ext cx="196875" cy="172975"/>
            </a:xfrm>
            <a:custGeom>
              <a:avLst/>
              <a:gdLst/>
              <a:ahLst/>
              <a:cxnLst/>
              <a:rect l="l" t="t" r="r" b="b"/>
              <a:pathLst>
                <a:path w="7875" h="6919" extrusionOk="0">
                  <a:moveTo>
                    <a:pt x="4012" y="802"/>
                  </a:moveTo>
                  <a:lnTo>
                    <a:pt x="6733" y="3465"/>
                  </a:lnTo>
                  <a:lnTo>
                    <a:pt x="4066" y="6115"/>
                  </a:lnTo>
                  <a:lnTo>
                    <a:pt x="802" y="6115"/>
                  </a:lnTo>
                  <a:lnTo>
                    <a:pt x="802" y="802"/>
                  </a:lnTo>
                  <a:close/>
                  <a:moveTo>
                    <a:pt x="0" y="0"/>
                  </a:moveTo>
                  <a:lnTo>
                    <a:pt x="0" y="6919"/>
                  </a:lnTo>
                  <a:lnTo>
                    <a:pt x="4398" y="6919"/>
                  </a:lnTo>
                  <a:lnTo>
                    <a:pt x="7875" y="3459"/>
                  </a:lnTo>
                  <a:lnTo>
                    <a:pt x="433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9" name="Google Shape;2059;p20"/>
          <p:cNvGrpSpPr/>
          <p:nvPr/>
        </p:nvGrpSpPr>
        <p:grpSpPr>
          <a:xfrm flipH="1">
            <a:off x="7597754" y="-2252020"/>
            <a:ext cx="394386" cy="3137876"/>
            <a:chOff x="7324500" y="2391875"/>
            <a:chExt cx="177300" cy="1410725"/>
          </a:xfrm>
        </p:grpSpPr>
        <p:sp>
          <p:nvSpPr>
            <p:cNvPr id="2060" name="Google Shape;2060;p20"/>
            <p:cNvSpPr/>
            <p:nvPr/>
          </p:nvSpPr>
          <p:spPr>
            <a:xfrm>
              <a:off x="7411275" y="2391875"/>
              <a:ext cx="3725" cy="1239250"/>
            </a:xfrm>
            <a:custGeom>
              <a:avLst/>
              <a:gdLst/>
              <a:ahLst/>
              <a:cxnLst/>
              <a:rect l="l" t="t" r="r" b="b"/>
              <a:pathLst>
                <a:path w="149" h="49570" extrusionOk="0">
                  <a:moveTo>
                    <a:pt x="1" y="0"/>
                  </a:moveTo>
                  <a:lnTo>
                    <a:pt x="1" y="49570"/>
                  </a:lnTo>
                  <a:lnTo>
                    <a:pt x="149" y="49570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20"/>
            <p:cNvSpPr/>
            <p:nvPr/>
          </p:nvSpPr>
          <p:spPr>
            <a:xfrm>
              <a:off x="7324500" y="3625150"/>
              <a:ext cx="177300" cy="177450"/>
            </a:xfrm>
            <a:custGeom>
              <a:avLst/>
              <a:gdLst/>
              <a:ahLst/>
              <a:cxnLst/>
              <a:rect l="l" t="t" r="r" b="b"/>
              <a:pathLst>
                <a:path w="7092" h="7098" extrusionOk="0">
                  <a:moveTo>
                    <a:pt x="3549" y="673"/>
                  </a:moveTo>
                  <a:lnTo>
                    <a:pt x="4393" y="1510"/>
                  </a:lnTo>
                  <a:lnTo>
                    <a:pt x="5581" y="1510"/>
                  </a:lnTo>
                  <a:lnTo>
                    <a:pt x="5581" y="2700"/>
                  </a:lnTo>
                  <a:lnTo>
                    <a:pt x="6426" y="3548"/>
                  </a:lnTo>
                  <a:lnTo>
                    <a:pt x="5581" y="4398"/>
                  </a:lnTo>
                  <a:lnTo>
                    <a:pt x="5581" y="5581"/>
                  </a:lnTo>
                  <a:lnTo>
                    <a:pt x="4393" y="5581"/>
                  </a:lnTo>
                  <a:lnTo>
                    <a:pt x="3543" y="6425"/>
                  </a:lnTo>
                  <a:lnTo>
                    <a:pt x="2693" y="5581"/>
                  </a:lnTo>
                  <a:lnTo>
                    <a:pt x="1510" y="5581"/>
                  </a:lnTo>
                  <a:lnTo>
                    <a:pt x="1510" y="4398"/>
                  </a:lnTo>
                  <a:lnTo>
                    <a:pt x="667" y="3548"/>
                  </a:lnTo>
                  <a:lnTo>
                    <a:pt x="1510" y="2700"/>
                  </a:lnTo>
                  <a:lnTo>
                    <a:pt x="1510" y="1510"/>
                  </a:lnTo>
                  <a:lnTo>
                    <a:pt x="2700" y="1510"/>
                  </a:lnTo>
                  <a:lnTo>
                    <a:pt x="3549" y="673"/>
                  </a:lnTo>
                  <a:close/>
                  <a:moveTo>
                    <a:pt x="3549" y="1"/>
                  </a:moveTo>
                  <a:lnTo>
                    <a:pt x="2509" y="1041"/>
                  </a:lnTo>
                  <a:lnTo>
                    <a:pt x="1035" y="1041"/>
                  </a:lnTo>
                  <a:lnTo>
                    <a:pt x="1035" y="2508"/>
                  </a:lnTo>
                  <a:lnTo>
                    <a:pt x="1" y="3548"/>
                  </a:lnTo>
                  <a:lnTo>
                    <a:pt x="1035" y="4590"/>
                  </a:lnTo>
                  <a:lnTo>
                    <a:pt x="1035" y="6057"/>
                  </a:lnTo>
                  <a:lnTo>
                    <a:pt x="2509" y="6057"/>
                  </a:lnTo>
                  <a:lnTo>
                    <a:pt x="3549" y="7097"/>
                  </a:lnTo>
                  <a:lnTo>
                    <a:pt x="4583" y="6057"/>
                  </a:lnTo>
                  <a:lnTo>
                    <a:pt x="6058" y="6057"/>
                  </a:lnTo>
                  <a:lnTo>
                    <a:pt x="6058" y="4590"/>
                  </a:lnTo>
                  <a:lnTo>
                    <a:pt x="7092" y="3548"/>
                  </a:lnTo>
                  <a:lnTo>
                    <a:pt x="6058" y="2508"/>
                  </a:lnTo>
                  <a:lnTo>
                    <a:pt x="6058" y="1041"/>
                  </a:lnTo>
                  <a:lnTo>
                    <a:pt x="4583" y="1041"/>
                  </a:lnTo>
                  <a:lnTo>
                    <a:pt x="354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62" name="Google Shape;2062;p20"/>
          <p:cNvGrpSpPr/>
          <p:nvPr/>
        </p:nvGrpSpPr>
        <p:grpSpPr>
          <a:xfrm flipH="1">
            <a:off x="8423989" y="-2004739"/>
            <a:ext cx="468486" cy="3454967"/>
            <a:chOff x="7905800" y="2474325"/>
            <a:chExt cx="177450" cy="1308650"/>
          </a:xfrm>
        </p:grpSpPr>
        <p:sp>
          <p:nvSpPr>
            <p:cNvPr id="2063" name="Google Shape;2063;p20"/>
            <p:cNvSpPr/>
            <p:nvPr/>
          </p:nvSpPr>
          <p:spPr>
            <a:xfrm>
              <a:off x="7992700" y="2474325"/>
              <a:ext cx="3775" cy="1138650"/>
            </a:xfrm>
            <a:custGeom>
              <a:avLst/>
              <a:gdLst/>
              <a:ahLst/>
              <a:cxnLst/>
              <a:rect l="l" t="t" r="r" b="b"/>
              <a:pathLst>
                <a:path w="151" h="45546" extrusionOk="0">
                  <a:moveTo>
                    <a:pt x="1" y="0"/>
                  </a:moveTo>
                  <a:lnTo>
                    <a:pt x="1" y="45546"/>
                  </a:lnTo>
                  <a:lnTo>
                    <a:pt x="151" y="45546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20"/>
            <p:cNvSpPr/>
            <p:nvPr/>
          </p:nvSpPr>
          <p:spPr>
            <a:xfrm>
              <a:off x="7905800" y="3605550"/>
              <a:ext cx="177450" cy="177425"/>
            </a:xfrm>
            <a:custGeom>
              <a:avLst/>
              <a:gdLst/>
              <a:ahLst/>
              <a:cxnLst/>
              <a:rect l="l" t="t" r="r" b="b"/>
              <a:pathLst>
                <a:path w="7098" h="7097" extrusionOk="0">
                  <a:moveTo>
                    <a:pt x="3548" y="672"/>
                  </a:moveTo>
                  <a:lnTo>
                    <a:pt x="4398" y="1515"/>
                  </a:lnTo>
                  <a:lnTo>
                    <a:pt x="5588" y="1515"/>
                  </a:lnTo>
                  <a:lnTo>
                    <a:pt x="5588" y="2699"/>
                  </a:lnTo>
                  <a:lnTo>
                    <a:pt x="6425" y="3548"/>
                  </a:lnTo>
                  <a:lnTo>
                    <a:pt x="5588" y="4398"/>
                  </a:lnTo>
                  <a:lnTo>
                    <a:pt x="5588" y="5580"/>
                  </a:lnTo>
                  <a:lnTo>
                    <a:pt x="4398" y="5580"/>
                  </a:lnTo>
                  <a:lnTo>
                    <a:pt x="3548" y="6425"/>
                  </a:lnTo>
                  <a:lnTo>
                    <a:pt x="2699" y="5580"/>
                  </a:lnTo>
                  <a:lnTo>
                    <a:pt x="1515" y="5580"/>
                  </a:lnTo>
                  <a:lnTo>
                    <a:pt x="1515" y="4398"/>
                  </a:lnTo>
                  <a:lnTo>
                    <a:pt x="672" y="3548"/>
                  </a:lnTo>
                  <a:lnTo>
                    <a:pt x="1515" y="2699"/>
                  </a:lnTo>
                  <a:lnTo>
                    <a:pt x="1515" y="1515"/>
                  </a:lnTo>
                  <a:lnTo>
                    <a:pt x="2699" y="1515"/>
                  </a:lnTo>
                  <a:lnTo>
                    <a:pt x="3548" y="672"/>
                  </a:lnTo>
                  <a:close/>
                  <a:moveTo>
                    <a:pt x="3548" y="0"/>
                  </a:moveTo>
                  <a:lnTo>
                    <a:pt x="2508" y="1040"/>
                  </a:lnTo>
                  <a:lnTo>
                    <a:pt x="1040" y="1040"/>
                  </a:lnTo>
                  <a:lnTo>
                    <a:pt x="1040" y="2508"/>
                  </a:lnTo>
                  <a:lnTo>
                    <a:pt x="0" y="3548"/>
                  </a:lnTo>
                  <a:lnTo>
                    <a:pt x="1040" y="4589"/>
                  </a:lnTo>
                  <a:lnTo>
                    <a:pt x="1040" y="6057"/>
                  </a:lnTo>
                  <a:lnTo>
                    <a:pt x="2508" y="6057"/>
                  </a:lnTo>
                  <a:lnTo>
                    <a:pt x="3548" y="7097"/>
                  </a:lnTo>
                  <a:lnTo>
                    <a:pt x="4589" y="6057"/>
                  </a:lnTo>
                  <a:lnTo>
                    <a:pt x="6057" y="6057"/>
                  </a:lnTo>
                  <a:lnTo>
                    <a:pt x="6057" y="4589"/>
                  </a:lnTo>
                  <a:lnTo>
                    <a:pt x="7097" y="3548"/>
                  </a:lnTo>
                  <a:lnTo>
                    <a:pt x="6057" y="2508"/>
                  </a:lnTo>
                  <a:lnTo>
                    <a:pt x="6057" y="1040"/>
                  </a:lnTo>
                  <a:lnTo>
                    <a:pt x="4589" y="1040"/>
                  </a:lnTo>
                  <a:lnTo>
                    <a:pt x="35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65" name="Google Shape;2065;p20"/>
          <p:cNvGrpSpPr/>
          <p:nvPr/>
        </p:nvGrpSpPr>
        <p:grpSpPr>
          <a:xfrm flipH="1">
            <a:off x="6483621" y="-1603875"/>
            <a:ext cx="368085" cy="2619666"/>
            <a:chOff x="6715575" y="2099409"/>
            <a:chExt cx="177450" cy="1262916"/>
          </a:xfrm>
        </p:grpSpPr>
        <p:sp>
          <p:nvSpPr>
            <p:cNvPr id="2066" name="Google Shape;2066;p20"/>
            <p:cNvSpPr/>
            <p:nvPr/>
          </p:nvSpPr>
          <p:spPr>
            <a:xfrm>
              <a:off x="6802499" y="2099409"/>
              <a:ext cx="3580" cy="1094275"/>
            </a:xfrm>
            <a:custGeom>
              <a:avLst/>
              <a:gdLst/>
              <a:ahLst/>
              <a:cxnLst/>
              <a:rect l="l" t="t" r="r" b="b"/>
              <a:pathLst>
                <a:path w="143" h="28774" extrusionOk="0">
                  <a:moveTo>
                    <a:pt x="0" y="0"/>
                  </a:moveTo>
                  <a:lnTo>
                    <a:pt x="0" y="28773"/>
                  </a:lnTo>
                  <a:lnTo>
                    <a:pt x="143" y="2877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20"/>
            <p:cNvSpPr/>
            <p:nvPr/>
          </p:nvSpPr>
          <p:spPr>
            <a:xfrm>
              <a:off x="6715575" y="3184875"/>
              <a:ext cx="177450" cy="177450"/>
            </a:xfrm>
            <a:custGeom>
              <a:avLst/>
              <a:gdLst/>
              <a:ahLst/>
              <a:cxnLst/>
              <a:rect l="l" t="t" r="r" b="b"/>
              <a:pathLst>
                <a:path w="7098" h="7098" extrusionOk="0">
                  <a:moveTo>
                    <a:pt x="3549" y="672"/>
                  </a:moveTo>
                  <a:lnTo>
                    <a:pt x="4399" y="1517"/>
                  </a:lnTo>
                  <a:lnTo>
                    <a:pt x="5581" y="1517"/>
                  </a:lnTo>
                  <a:lnTo>
                    <a:pt x="5581" y="2699"/>
                  </a:lnTo>
                  <a:lnTo>
                    <a:pt x="6426" y="3550"/>
                  </a:lnTo>
                  <a:lnTo>
                    <a:pt x="5581" y="4398"/>
                  </a:lnTo>
                  <a:lnTo>
                    <a:pt x="5581" y="5588"/>
                  </a:lnTo>
                  <a:lnTo>
                    <a:pt x="4399" y="5588"/>
                  </a:lnTo>
                  <a:lnTo>
                    <a:pt x="3549" y="6431"/>
                  </a:lnTo>
                  <a:lnTo>
                    <a:pt x="2700" y="5588"/>
                  </a:lnTo>
                  <a:lnTo>
                    <a:pt x="1516" y="5588"/>
                  </a:lnTo>
                  <a:lnTo>
                    <a:pt x="1516" y="4398"/>
                  </a:lnTo>
                  <a:lnTo>
                    <a:pt x="673" y="3550"/>
                  </a:lnTo>
                  <a:lnTo>
                    <a:pt x="1516" y="2699"/>
                  </a:lnTo>
                  <a:lnTo>
                    <a:pt x="1516" y="1517"/>
                  </a:lnTo>
                  <a:lnTo>
                    <a:pt x="2700" y="1517"/>
                  </a:lnTo>
                  <a:lnTo>
                    <a:pt x="3549" y="672"/>
                  </a:lnTo>
                  <a:close/>
                  <a:moveTo>
                    <a:pt x="3549" y="0"/>
                  </a:moveTo>
                  <a:lnTo>
                    <a:pt x="2509" y="1040"/>
                  </a:lnTo>
                  <a:lnTo>
                    <a:pt x="1041" y="1040"/>
                  </a:lnTo>
                  <a:lnTo>
                    <a:pt x="1041" y="2508"/>
                  </a:lnTo>
                  <a:lnTo>
                    <a:pt x="1" y="3550"/>
                  </a:lnTo>
                  <a:lnTo>
                    <a:pt x="1041" y="4589"/>
                  </a:lnTo>
                  <a:lnTo>
                    <a:pt x="1041" y="6057"/>
                  </a:lnTo>
                  <a:lnTo>
                    <a:pt x="2509" y="6057"/>
                  </a:lnTo>
                  <a:lnTo>
                    <a:pt x="3549" y="7097"/>
                  </a:lnTo>
                  <a:lnTo>
                    <a:pt x="4590" y="6057"/>
                  </a:lnTo>
                  <a:lnTo>
                    <a:pt x="6058" y="6057"/>
                  </a:lnTo>
                  <a:lnTo>
                    <a:pt x="6058" y="4589"/>
                  </a:lnTo>
                  <a:lnTo>
                    <a:pt x="7098" y="3550"/>
                  </a:lnTo>
                  <a:lnTo>
                    <a:pt x="6058" y="2508"/>
                  </a:lnTo>
                  <a:lnTo>
                    <a:pt x="6058" y="1040"/>
                  </a:lnTo>
                  <a:lnTo>
                    <a:pt x="4590" y="1040"/>
                  </a:lnTo>
                  <a:lnTo>
                    <a:pt x="354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_1_1_1_2">
    <p:spTree>
      <p:nvGrpSpPr>
        <p:cNvPr id="1" name="Shape 2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3" name="Google Shape;2193;p22"/>
          <p:cNvSpPr txBox="1">
            <a:spLocks noGrp="1"/>
          </p:cNvSpPr>
          <p:nvPr>
            <p:ph type="ctrTitle"/>
          </p:nvPr>
        </p:nvSpPr>
        <p:spPr>
          <a:xfrm>
            <a:off x="2430000" y="509144"/>
            <a:ext cx="4284000" cy="63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1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194" name="Google Shape;2194;p22"/>
          <p:cNvSpPr txBox="1">
            <a:spLocks noGrp="1"/>
          </p:cNvSpPr>
          <p:nvPr>
            <p:ph type="subTitle" idx="1"/>
          </p:nvPr>
        </p:nvSpPr>
        <p:spPr>
          <a:xfrm>
            <a:off x="3113100" y="2289158"/>
            <a:ext cx="2917800" cy="125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195" name="Google Shape;2195;p22"/>
          <p:cNvSpPr txBox="1"/>
          <p:nvPr/>
        </p:nvSpPr>
        <p:spPr>
          <a:xfrm>
            <a:off x="2705400" y="3570142"/>
            <a:ext cx="3733200" cy="69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1"/>
                </a:solidFill>
                <a:latin typeface="Manrope"/>
                <a:ea typeface="Manrope"/>
                <a:cs typeface="Manrope"/>
                <a:sym typeface="Manrope"/>
              </a:rPr>
              <a:t>CREDITS: This presentation template was created by</a:t>
            </a:r>
            <a:r>
              <a:rPr lang="en" sz="1200" b="1">
                <a:solidFill>
                  <a:schemeClr val="dk2"/>
                </a:solidFill>
                <a:latin typeface="Manrope"/>
                <a:ea typeface="Manrope"/>
                <a:cs typeface="Manrope"/>
                <a:sym typeface="Manrope"/>
              </a:rPr>
              <a:t> </a:t>
            </a:r>
            <a:r>
              <a:rPr lang="en" sz="1200" b="1">
                <a:solidFill>
                  <a:schemeClr val="dk2"/>
                </a:solidFill>
                <a:uFill>
                  <a:noFill/>
                </a:uFill>
                <a:latin typeface="Manrope"/>
                <a:ea typeface="Manrope"/>
                <a:cs typeface="Manrope"/>
                <a:sym typeface="Manrope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 b="1">
                <a:solidFill>
                  <a:schemeClr val="dk2"/>
                </a:solidFill>
                <a:latin typeface="Manrope"/>
                <a:ea typeface="Manrope"/>
                <a:cs typeface="Manrope"/>
                <a:sym typeface="Manrope"/>
              </a:rPr>
              <a:t>,</a:t>
            </a:r>
            <a:r>
              <a:rPr lang="en" sz="1200">
                <a:solidFill>
                  <a:schemeClr val="accent1"/>
                </a:solidFill>
                <a:latin typeface="Manrope"/>
                <a:ea typeface="Manrope"/>
                <a:cs typeface="Manrope"/>
                <a:sym typeface="Manrope"/>
              </a:rPr>
              <a:t> including icons by </a:t>
            </a:r>
            <a:r>
              <a:rPr lang="en" sz="1200" b="1">
                <a:solidFill>
                  <a:schemeClr val="dk2"/>
                </a:solidFill>
                <a:uFill>
                  <a:noFill/>
                </a:uFill>
                <a:latin typeface="Manrope"/>
                <a:ea typeface="Manrope"/>
                <a:cs typeface="Manrope"/>
                <a:sym typeface="Manrope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accent1"/>
                </a:solidFill>
                <a:latin typeface="Manrope"/>
                <a:ea typeface="Manrope"/>
                <a:cs typeface="Manrope"/>
                <a:sym typeface="Manrope"/>
              </a:rPr>
              <a:t>, and infographics &amp; images by </a:t>
            </a:r>
            <a:r>
              <a:rPr lang="en" sz="1200" b="1">
                <a:solidFill>
                  <a:schemeClr val="dk2"/>
                </a:solidFill>
                <a:uFill>
                  <a:noFill/>
                </a:uFill>
                <a:latin typeface="Manrope"/>
                <a:ea typeface="Manrope"/>
                <a:cs typeface="Manrope"/>
                <a:sym typeface="Manrop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200" b="1">
              <a:solidFill>
                <a:schemeClr val="dk2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grpSp>
        <p:nvGrpSpPr>
          <p:cNvPr id="2196" name="Google Shape;2196;p22"/>
          <p:cNvGrpSpPr/>
          <p:nvPr/>
        </p:nvGrpSpPr>
        <p:grpSpPr>
          <a:xfrm>
            <a:off x="7761153" y="-1125415"/>
            <a:ext cx="2214473" cy="2214597"/>
            <a:chOff x="2924725" y="208150"/>
            <a:chExt cx="1242550" cy="1242550"/>
          </a:xfrm>
        </p:grpSpPr>
        <p:sp>
          <p:nvSpPr>
            <p:cNvPr id="2197" name="Google Shape;2197;p22"/>
            <p:cNvSpPr/>
            <p:nvPr/>
          </p:nvSpPr>
          <p:spPr>
            <a:xfrm>
              <a:off x="3333800" y="766875"/>
              <a:ext cx="173425" cy="125125"/>
            </a:xfrm>
            <a:custGeom>
              <a:avLst/>
              <a:gdLst/>
              <a:ahLst/>
              <a:cxnLst/>
              <a:rect l="l" t="t" r="r" b="b"/>
              <a:pathLst>
                <a:path w="6937" h="5005" extrusionOk="0">
                  <a:moveTo>
                    <a:pt x="4428" y="582"/>
                  </a:moveTo>
                  <a:lnTo>
                    <a:pt x="6152" y="2502"/>
                  </a:lnTo>
                  <a:lnTo>
                    <a:pt x="4428" y="4422"/>
                  </a:lnTo>
                  <a:lnTo>
                    <a:pt x="583" y="4422"/>
                  </a:lnTo>
                  <a:lnTo>
                    <a:pt x="583" y="582"/>
                  </a:lnTo>
                  <a:close/>
                  <a:moveTo>
                    <a:pt x="1" y="0"/>
                  </a:moveTo>
                  <a:lnTo>
                    <a:pt x="1" y="5004"/>
                  </a:lnTo>
                  <a:lnTo>
                    <a:pt x="4690" y="5004"/>
                  </a:lnTo>
                  <a:lnTo>
                    <a:pt x="6936" y="2502"/>
                  </a:lnTo>
                  <a:lnTo>
                    <a:pt x="469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22"/>
            <p:cNvSpPr/>
            <p:nvPr/>
          </p:nvSpPr>
          <p:spPr>
            <a:xfrm>
              <a:off x="3483450" y="868225"/>
              <a:ext cx="125250" cy="173550"/>
            </a:xfrm>
            <a:custGeom>
              <a:avLst/>
              <a:gdLst/>
              <a:ahLst/>
              <a:cxnLst/>
              <a:rect l="l" t="t" r="r" b="b"/>
              <a:pathLst>
                <a:path w="5010" h="6942" extrusionOk="0">
                  <a:moveTo>
                    <a:pt x="2502" y="790"/>
                  </a:moveTo>
                  <a:lnTo>
                    <a:pt x="4422" y="2514"/>
                  </a:lnTo>
                  <a:lnTo>
                    <a:pt x="4422" y="6359"/>
                  </a:lnTo>
                  <a:lnTo>
                    <a:pt x="588" y="6359"/>
                  </a:lnTo>
                  <a:lnTo>
                    <a:pt x="588" y="2514"/>
                  </a:lnTo>
                  <a:lnTo>
                    <a:pt x="2502" y="790"/>
                  </a:lnTo>
                  <a:close/>
                  <a:moveTo>
                    <a:pt x="2502" y="0"/>
                  </a:moveTo>
                  <a:lnTo>
                    <a:pt x="0" y="2253"/>
                  </a:lnTo>
                  <a:lnTo>
                    <a:pt x="0" y="6941"/>
                  </a:lnTo>
                  <a:lnTo>
                    <a:pt x="5010" y="6941"/>
                  </a:lnTo>
                  <a:lnTo>
                    <a:pt x="5010" y="2253"/>
                  </a:lnTo>
                  <a:lnTo>
                    <a:pt x="250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22"/>
            <p:cNvSpPr/>
            <p:nvPr/>
          </p:nvSpPr>
          <p:spPr>
            <a:xfrm>
              <a:off x="2924725" y="208150"/>
              <a:ext cx="1242550" cy="1242550"/>
            </a:xfrm>
            <a:custGeom>
              <a:avLst/>
              <a:gdLst/>
              <a:ahLst/>
              <a:cxnLst/>
              <a:rect l="l" t="t" r="r" b="b"/>
              <a:pathLst>
                <a:path w="49702" h="49702" extrusionOk="0">
                  <a:moveTo>
                    <a:pt x="24851" y="5446"/>
                  </a:moveTo>
                  <a:lnTo>
                    <a:pt x="30574" y="11133"/>
                  </a:lnTo>
                  <a:lnTo>
                    <a:pt x="38575" y="11133"/>
                  </a:lnTo>
                  <a:lnTo>
                    <a:pt x="38575" y="19134"/>
                  </a:lnTo>
                  <a:lnTo>
                    <a:pt x="44263" y="24863"/>
                  </a:lnTo>
                  <a:lnTo>
                    <a:pt x="38575" y="30587"/>
                  </a:lnTo>
                  <a:lnTo>
                    <a:pt x="38575" y="38575"/>
                  </a:lnTo>
                  <a:lnTo>
                    <a:pt x="30587" y="38575"/>
                  </a:lnTo>
                  <a:lnTo>
                    <a:pt x="24846" y="44270"/>
                  </a:lnTo>
                  <a:lnTo>
                    <a:pt x="19115" y="38575"/>
                  </a:lnTo>
                  <a:lnTo>
                    <a:pt x="11133" y="38575"/>
                  </a:lnTo>
                  <a:lnTo>
                    <a:pt x="11133" y="30593"/>
                  </a:lnTo>
                  <a:lnTo>
                    <a:pt x="5438" y="24851"/>
                  </a:lnTo>
                  <a:lnTo>
                    <a:pt x="11133" y="19121"/>
                  </a:lnTo>
                  <a:lnTo>
                    <a:pt x="11133" y="11133"/>
                  </a:lnTo>
                  <a:lnTo>
                    <a:pt x="19127" y="11133"/>
                  </a:lnTo>
                  <a:lnTo>
                    <a:pt x="24851" y="5446"/>
                  </a:lnTo>
                  <a:close/>
                  <a:moveTo>
                    <a:pt x="24851" y="4625"/>
                  </a:moveTo>
                  <a:lnTo>
                    <a:pt x="18883" y="10545"/>
                  </a:lnTo>
                  <a:lnTo>
                    <a:pt x="10545" y="10545"/>
                  </a:lnTo>
                  <a:lnTo>
                    <a:pt x="10545" y="18884"/>
                  </a:lnTo>
                  <a:lnTo>
                    <a:pt x="4612" y="24851"/>
                  </a:lnTo>
                  <a:lnTo>
                    <a:pt x="10545" y="30831"/>
                  </a:lnTo>
                  <a:lnTo>
                    <a:pt x="10545" y="39157"/>
                  </a:lnTo>
                  <a:lnTo>
                    <a:pt x="18871" y="39157"/>
                  </a:lnTo>
                  <a:lnTo>
                    <a:pt x="24846" y="45096"/>
                  </a:lnTo>
                  <a:lnTo>
                    <a:pt x="30824" y="39157"/>
                  </a:lnTo>
                  <a:lnTo>
                    <a:pt x="39157" y="39157"/>
                  </a:lnTo>
                  <a:lnTo>
                    <a:pt x="39157" y="30825"/>
                  </a:lnTo>
                  <a:lnTo>
                    <a:pt x="45083" y="24863"/>
                  </a:lnTo>
                  <a:lnTo>
                    <a:pt x="39157" y="18890"/>
                  </a:lnTo>
                  <a:lnTo>
                    <a:pt x="39157" y="10545"/>
                  </a:lnTo>
                  <a:lnTo>
                    <a:pt x="30818" y="10545"/>
                  </a:lnTo>
                  <a:lnTo>
                    <a:pt x="24851" y="4625"/>
                  </a:lnTo>
                  <a:close/>
                  <a:moveTo>
                    <a:pt x="24851" y="827"/>
                  </a:moveTo>
                  <a:lnTo>
                    <a:pt x="31888" y="7865"/>
                  </a:lnTo>
                  <a:lnTo>
                    <a:pt x="41838" y="7865"/>
                  </a:lnTo>
                  <a:lnTo>
                    <a:pt x="41838" y="17814"/>
                  </a:lnTo>
                  <a:lnTo>
                    <a:pt x="48875" y="24851"/>
                  </a:lnTo>
                  <a:lnTo>
                    <a:pt x="41838" y="31888"/>
                  </a:lnTo>
                  <a:lnTo>
                    <a:pt x="41838" y="41838"/>
                  </a:lnTo>
                  <a:lnTo>
                    <a:pt x="31888" y="41838"/>
                  </a:lnTo>
                  <a:lnTo>
                    <a:pt x="24851" y="48876"/>
                  </a:lnTo>
                  <a:lnTo>
                    <a:pt x="17813" y="41838"/>
                  </a:lnTo>
                  <a:lnTo>
                    <a:pt x="7863" y="41838"/>
                  </a:lnTo>
                  <a:lnTo>
                    <a:pt x="7863" y="31888"/>
                  </a:lnTo>
                  <a:lnTo>
                    <a:pt x="827" y="24851"/>
                  </a:lnTo>
                  <a:lnTo>
                    <a:pt x="7863" y="17814"/>
                  </a:lnTo>
                  <a:lnTo>
                    <a:pt x="7863" y="7865"/>
                  </a:lnTo>
                  <a:lnTo>
                    <a:pt x="17820" y="7865"/>
                  </a:lnTo>
                  <a:lnTo>
                    <a:pt x="24851" y="827"/>
                  </a:lnTo>
                  <a:close/>
                  <a:moveTo>
                    <a:pt x="24851" y="1"/>
                  </a:moveTo>
                  <a:lnTo>
                    <a:pt x="17576" y="7281"/>
                  </a:lnTo>
                  <a:lnTo>
                    <a:pt x="7281" y="7281"/>
                  </a:lnTo>
                  <a:lnTo>
                    <a:pt x="7281" y="17576"/>
                  </a:lnTo>
                  <a:lnTo>
                    <a:pt x="1" y="24851"/>
                  </a:lnTo>
                  <a:lnTo>
                    <a:pt x="7281" y="32132"/>
                  </a:lnTo>
                  <a:lnTo>
                    <a:pt x="7281" y="42427"/>
                  </a:lnTo>
                  <a:lnTo>
                    <a:pt x="17576" y="42427"/>
                  </a:lnTo>
                  <a:lnTo>
                    <a:pt x="24851" y="49702"/>
                  </a:lnTo>
                  <a:lnTo>
                    <a:pt x="32132" y="42427"/>
                  </a:lnTo>
                  <a:lnTo>
                    <a:pt x="42427" y="42427"/>
                  </a:lnTo>
                  <a:lnTo>
                    <a:pt x="42427" y="32132"/>
                  </a:lnTo>
                  <a:lnTo>
                    <a:pt x="49702" y="24851"/>
                  </a:lnTo>
                  <a:lnTo>
                    <a:pt x="42427" y="17576"/>
                  </a:lnTo>
                  <a:lnTo>
                    <a:pt x="42427" y="7281"/>
                  </a:lnTo>
                  <a:lnTo>
                    <a:pt x="32132" y="7281"/>
                  </a:lnTo>
                  <a:lnTo>
                    <a:pt x="2485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22"/>
            <p:cNvSpPr/>
            <p:nvPr/>
          </p:nvSpPr>
          <p:spPr>
            <a:xfrm>
              <a:off x="3584900" y="766875"/>
              <a:ext cx="173300" cy="125125"/>
            </a:xfrm>
            <a:custGeom>
              <a:avLst/>
              <a:gdLst/>
              <a:ahLst/>
              <a:cxnLst/>
              <a:rect l="l" t="t" r="r" b="b"/>
              <a:pathLst>
                <a:path w="6932" h="5005" extrusionOk="0">
                  <a:moveTo>
                    <a:pt x="6343" y="582"/>
                  </a:moveTo>
                  <a:lnTo>
                    <a:pt x="6343" y="4422"/>
                  </a:lnTo>
                  <a:lnTo>
                    <a:pt x="2510" y="4422"/>
                  </a:lnTo>
                  <a:lnTo>
                    <a:pt x="785" y="2502"/>
                  </a:lnTo>
                  <a:lnTo>
                    <a:pt x="2510" y="582"/>
                  </a:lnTo>
                  <a:close/>
                  <a:moveTo>
                    <a:pt x="2247" y="0"/>
                  </a:moveTo>
                  <a:lnTo>
                    <a:pt x="1" y="2502"/>
                  </a:lnTo>
                  <a:lnTo>
                    <a:pt x="2247" y="5004"/>
                  </a:lnTo>
                  <a:lnTo>
                    <a:pt x="6932" y="5004"/>
                  </a:lnTo>
                  <a:lnTo>
                    <a:pt x="69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22"/>
            <p:cNvSpPr/>
            <p:nvPr/>
          </p:nvSpPr>
          <p:spPr>
            <a:xfrm>
              <a:off x="3483450" y="617375"/>
              <a:ext cx="125250" cy="173300"/>
            </a:xfrm>
            <a:custGeom>
              <a:avLst/>
              <a:gdLst/>
              <a:ahLst/>
              <a:cxnLst/>
              <a:rect l="l" t="t" r="r" b="b"/>
              <a:pathLst>
                <a:path w="5010" h="6932" extrusionOk="0">
                  <a:moveTo>
                    <a:pt x="4422" y="590"/>
                  </a:moveTo>
                  <a:lnTo>
                    <a:pt x="4422" y="4422"/>
                  </a:lnTo>
                  <a:lnTo>
                    <a:pt x="2502" y="6147"/>
                  </a:lnTo>
                  <a:lnTo>
                    <a:pt x="588" y="4422"/>
                  </a:lnTo>
                  <a:lnTo>
                    <a:pt x="588" y="590"/>
                  </a:lnTo>
                  <a:close/>
                  <a:moveTo>
                    <a:pt x="0" y="0"/>
                  </a:moveTo>
                  <a:lnTo>
                    <a:pt x="0" y="4685"/>
                  </a:lnTo>
                  <a:lnTo>
                    <a:pt x="2502" y="6932"/>
                  </a:lnTo>
                  <a:lnTo>
                    <a:pt x="5010" y="4685"/>
                  </a:lnTo>
                  <a:lnTo>
                    <a:pt x="50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22"/>
            <p:cNvSpPr/>
            <p:nvPr/>
          </p:nvSpPr>
          <p:spPr>
            <a:xfrm>
              <a:off x="3188350" y="471775"/>
              <a:ext cx="715325" cy="715325"/>
            </a:xfrm>
            <a:custGeom>
              <a:avLst/>
              <a:gdLst/>
              <a:ahLst/>
              <a:cxnLst/>
              <a:rect l="l" t="t" r="r" b="b"/>
              <a:pathLst>
                <a:path w="28613" h="28613" extrusionOk="0">
                  <a:moveTo>
                    <a:pt x="28030" y="588"/>
                  </a:moveTo>
                  <a:lnTo>
                    <a:pt x="28030" y="7756"/>
                  </a:lnTo>
                  <a:lnTo>
                    <a:pt x="25408" y="5117"/>
                  </a:lnTo>
                  <a:lnTo>
                    <a:pt x="22205" y="8392"/>
                  </a:lnTo>
                  <a:lnTo>
                    <a:pt x="22205" y="11804"/>
                  </a:lnTo>
                  <a:lnTo>
                    <a:pt x="18109" y="11804"/>
                  </a:lnTo>
                  <a:lnTo>
                    <a:pt x="15863" y="14306"/>
                  </a:lnTo>
                  <a:lnTo>
                    <a:pt x="18109" y="16808"/>
                  </a:lnTo>
                  <a:lnTo>
                    <a:pt x="22205" y="16808"/>
                  </a:lnTo>
                  <a:lnTo>
                    <a:pt x="22205" y="20232"/>
                  </a:lnTo>
                  <a:lnTo>
                    <a:pt x="25408" y="23507"/>
                  </a:lnTo>
                  <a:lnTo>
                    <a:pt x="28030" y="20868"/>
                  </a:lnTo>
                  <a:lnTo>
                    <a:pt x="28030" y="28030"/>
                  </a:lnTo>
                  <a:lnTo>
                    <a:pt x="20868" y="28030"/>
                  </a:lnTo>
                  <a:lnTo>
                    <a:pt x="23501" y="25416"/>
                  </a:lnTo>
                  <a:lnTo>
                    <a:pt x="20226" y="22217"/>
                  </a:lnTo>
                  <a:lnTo>
                    <a:pt x="16814" y="22217"/>
                  </a:lnTo>
                  <a:lnTo>
                    <a:pt x="16814" y="18111"/>
                  </a:lnTo>
                  <a:lnTo>
                    <a:pt x="14306" y="15858"/>
                  </a:lnTo>
                  <a:lnTo>
                    <a:pt x="11804" y="18111"/>
                  </a:lnTo>
                  <a:lnTo>
                    <a:pt x="11804" y="22217"/>
                  </a:lnTo>
                  <a:lnTo>
                    <a:pt x="8386" y="22217"/>
                  </a:lnTo>
                  <a:lnTo>
                    <a:pt x="5111" y="25416"/>
                  </a:lnTo>
                  <a:lnTo>
                    <a:pt x="7739" y="28030"/>
                  </a:lnTo>
                  <a:lnTo>
                    <a:pt x="588" y="28030"/>
                  </a:lnTo>
                  <a:lnTo>
                    <a:pt x="588" y="20874"/>
                  </a:lnTo>
                  <a:lnTo>
                    <a:pt x="3197" y="23507"/>
                  </a:lnTo>
                  <a:lnTo>
                    <a:pt x="6401" y="20232"/>
                  </a:lnTo>
                  <a:lnTo>
                    <a:pt x="6401" y="16808"/>
                  </a:lnTo>
                  <a:lnTo>
                    <a:pt x="10508" y="16808"/>
                  </a:lnTo>
                  <a:lnTo>
                    <a:pt x="12754" y="14306"/>
                  </a:lnTo>
                  <a:lnTo>
                    <a:pt x="10508" y="11804"/>
                  </a:lnTo>
                  <a:lnTo>
                    <a:pt x="6401" y="11804"/>
                  </a:lnTo>
                  <a:lnTo>
                    <a:pt x="6401" y="8392"/>
                  </a:lnTo>
                  <a:lnTo>
                    <a:pt x="3197" y="5117"/>
                  </a:lnTo>
                  <a:lnTo>
                    <a:pt x="588" y="7750"/>
                  </a:lnTo>
                  <a:lnTo>
                    <a:pt x="588" y="588"/>
                  </a:lnTo>
                  <a:lnTo>
                    <a:pt x="7750" y="588"/>
                  </a:lnTo>
                  <a:lnTo>
                    <a:pt x="5111" y="3210"/>
                  </a:lnTo>
                  <a:lnTo>
                    <a:pt x="8386" y="6414"/>
                  </a:lnTo>
                  <a:lnTo>
                    <a:pt x="11804" y="6414"/>
                  </a:lnTo>
                  <a:lnTo>
                    <a:pt x="11804" y="10509"/>
                  </a:lnTo>
                  <a:lnTo>
                    <a:pt x="14306" y="12756"/>
                  </a:lnTo>
                  <a:lnTo>
                    <a:pt x="16814" y="10509"/>
                  </a:lnTo>
                  <a:lnTo>
                    <a:pt x="16814" y="6414"/>
                  </a:lnTo>
                  <a:lnTo>
                    <a:pt x="20226" y="6414"/>
                  </a:lnTo>
                  <a:lnTo>
                    <a:pt x="23501" y="3210"/>
                  </a:lnTo>
                  <a:lnTo>
                    <a:pt x="20862" y="588"/>
                  </a:lnTo>
                  <a:close/>
                  <a:moveTo>
                    <a:pt x="0" y="0"/>
                  </a:moveTo>
                  <a:lnTo>
                    <a:pt x="0" y="9165"/>
                  </a:lnTo>
                  <a:lnTo>
                    <a:pt x="3197" y="5950"/>
                  </a:lnTo>
                  <a:lnTo>
                    <a:pt x="5819" y="8630"/>
                  </a:lnTo>
                  <a:lnTo>
                    <a:pt x="5819" y="12386"/>
                  </a:lnTo>
                  <a:lnTo>
                    <a:pt x="10246" y="12386"/>
                  </a:lnTo>
                  <a:lnTo>
                    <a:pt x="11970" y="14306"/>
                  </a:lnTo>
                  <a:lnTo>
                    <a:pt x="10246" y="16226"/>
                  </a:lnTo>
                  <a:lnTo>
                    <a:pt x="5819" y="16226"/>
                  </a:lnTo>
                  <a:lnTo>
                    <a:pt x="5819" y="19995"/>
                  </a:lnTo>
                  <a:lnTo>
                    <a:pt x="3197" y="22675"/>
                  </a:lnTo>
                  <a:lnTo>
                    <a:pt x="0" y="19460"/>
                  </a:lnTo>
                  <a:lnTo>
                    <a:pt x="0" y="28612"/>
                  </a:lnTo>
                  <a:lnTo>
                    <a:pt x="9158" y="28612"/>
                  </a:lnTo>
                  <a:lnTo>
                    <a:pt x="5943" y="25421"/>
                  </a:lnTo>
                  <a:lnTo>
                    <a:pt x="8623" y="22799"/>
                  </a:lnTo>
                  <a:lnTo>
                    <a:pt x="12392" y="22799"/>
                  </a:lnTo>
                  <a:lnTo>
                    <a:pt x="12392" y="18372"/>
                  </a:lnTo>
                  <a:lnTo>
                    <a:pt x="14306" y="16648"/>
                  </a:lnTo>
                  <a:lnTo>
                    <a:pt x="16226" y="18372"/>
                  </a:lnTo>
                  <a:lnTo>
                    <a:pt x="16226" y="22799"/>
                  </a:lnTo>
                  <a:lnTo>
                    <a:pt x="19988" y="22799"/>
                  </a:lnTo>
                  <a:lnTo>
                    <a:pt x="22668" y="25421"/>
                  </a:lnTo>
                  <a:lnTo>
                    <a:pt x="19447" y="28612"/>
                  </a:lnTo>
                  <a:lnTo>
                    <a:pt x="28612" y="28612"/>
                  </a:lnTo>
                  <a:lnTo>
                    <a:pt x="28612" y="19453"/>
                  </a:lnTo>
                  <a:lnTo>
                    <a:pt x="25414" y="22675"/>
                  </a:lnTo>
                  <a:lnTo>
                    <a:pt x="22794" y="19995"/>
                  </a:lnTo>
                  <a:lnTo>
                    <a:pt x="22794" y="16226"/>
                  </a:lnTo>
                  <a:lnTo>
                    <a:pt x="18372" y="16226"/>
                  </a:lnTo>
                  <a:lnTo>
                    <a:pt x="16647" y="14306"/>
                  </a:lnTo>
                  <a:lnTo>
                    <a:pt x="18372" y="12386"/>
                  </a:lnTo>
                  <a:lnTo>
                    <a:pt x="22794" y="12386"/>
                  </a:lnTo>
                  <a:lnTo>
                    <a:pt x="22794" y="8630"/>
                  </a:lnTo>
                  <a:lnTo>
                    <a:pt x="25414" y="5950"/>
                  </a:lnTo>
                  <a:lnTo>
                    <a:pt x="28612" y="9177"/>
                  </a:lnTo>
                  <a:lnTo>
                    <a:pt x="28612" y="0"/>
                  </a:lnTo>
                  <a:lnTo>
                    <a:pt x="19442" y="0"/>
                  </a:lnTo>
                  <a:lnTo>
                    <a:pt x="22668" y="3204"/>
                  </a:lnTo>
                  <a:lnTo>
                    <a:pt x="19988" y="5824"/>
                  </a:lnTo>
                  <a:lnTo>
                    <a:pt x="16226" y="5824"/>
                  </a:lnTo>
                  <a:lnTo>
                    <a:pt x="16226" y="10246"/>
                  </a:lnTo>
                  <a:lnTo>
                    <a:pt x="14306" y="11971"/>
                  </a:lnTo>
                  <a:lnTo>
                    <a:pt x="12392" y="10246"/>
                  </a:lnTo>
                  <a:lnTo>
                    <a:pt x="12392" y="5824"/>
                  </a:lnTo>
                  <a:lnTo>
                    <a:pt x="8623" y="5824"/>
                  </a:lnTo>
                  <a:lnTo>
                    <a:pt x="5943" y="3204"/>
                  </a:lnTo>
                  <a:lnTo>
                    <a:pt x="917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22"/>
            <p:cNvSpPr/>
            <p:nvPr/>
          </p:nvSpPr>
          <p:spPr>
            <a:xfrm>
              <a:off x="3382100" y="323775"/>
              <a:ext cx="327825" cy="308350"/>
            </a:xfrm>
            <a:custGeom>
              <a:avLst/>
              <a:gdLst/>
              <a:ahLst/>
              <a:cxnLst/>
              <a:rect l="l" t="t" r="r" b="b"/>
              <a:pathLst>
                <a:path w="13113" h="12334" extrusionOk="0">
                  <a:moveTo>
                    <a:pt x="6556" y="821"/>
                  </a:moveTo>
                  <a:lnTo>
                    <a:pt x="11692" y="5920"/>
                  </a:lnTo>
                  <a:lnTo>
                    <a:pt x="8476" y="5920"/>
                  </a:lnTo>
                  <a:lnTo>
                    <a:pt x="8476" y="11744"/>
                  </a:lnTo>
                  <a:lnTo>
                    <a:pt x="4642" y="11744"/>
                  </a:lnTo>
                  <a:lnTo>
                    <a:pt x="4642" y="5920"/>
                  </a:lnTo>
                  <a:lnTo>
                    <a:pt x="1421" y="5920"/>
                  </a:lnTo>
                  <a:lnTo>
                    <a:pt x="6556" y="821"/>
                  </a:lnTo>
                  <a:close/>
                  <a:moveTo>
                    <a:pt x="6556" y="0"/>
                  </a:moveTo>
                  <a:lnTo>
                    <a:pt x="0" y="6508"/>
                  </a:lnTo>
                  <a:lnTo>
                    <a:pt x="4054" y="6508"/>
                  </a:lnTo>
                  <a:lnTo>
                    <a:pt x="4054" y="12334"/>
                  </a:lnTo>
                  <a:lnTo>
                    <a:pt x="9064" y="12334"/>
                  </a:lnTo>
                  <a:lnTo>
                    <a:pt x="9064" y="6508"/>
                  </a:lnTo>
                  <a:lnTo>
                    <a:pt x="13112" y="6508"/>
                  </a:lnTo>
                  <a:lnTo>
                    <a:pt x="65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22"/>
            <p:cNvSpPr/>
            <p:nvPr/>
          </p:nvSpPr>
          <p:spPr>
            <a:xfrm>
              <a:off x="3594000" y="471775"/>
              <a:ext cx="181900" cy="160350"/>
            </a:xfrm>
            <a:custGeom>
              <a:avLst/>
              <a:gdLst/>
              <a:ahLst/>
              <a:cxnLst/>
              <a:rect l="l" t="t" r="r" b="b"/>
              <a:pathLst>
                <a:path w="7276" h="6414" extrusionOk="0">
                  <a:moveTo>
                    <a:pt x="3803" y="588"/>
                  </a:moveTo>
                  <a:lnTo>
                    <a:pt x="6442" y="3204"/>
                  </a:lnTo>
                  <a:lnTo>
                    <a:pt x="3762" y="5824"/>
                  </a:lnTo>
                  <a:lnTo>
                    <a:pt x="588" y="5824"/>
                  </a:lnTo>
                  <a:lnTo>
                    <a:pt x="588" y="588"/>
                  </a:lnTo>
                  <a:close/>
                  <a:moveTo>
                    <a:pt x="0" y="0"/>
                  </a:moveTo>
                  <a:lnTo>
                    <a:pt x="0" y="6414"/>
                  </a:lnTo>
                  <a:lnTo>
                    <a:pt x="4000" y="6414"/>
                  </a:lnTo>
                  <a:lnTo>
                    <a:pt x="7275" y="3210"/>
                  </a:lnTo>
                  <a:lnTo>
                    <a:pt x="404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22"/>
            <p:cNvSpPr/>
            <p:nvPr/>
          </p:nvSpPr>
          <p:spPr>
            <a:xfrm>
              <a:off x="3316125" y="471775"/>
              <a:ext cx="182025" cy="160350"/>
            </a:xfrm>
            <a:custGeom>
              <a:avLst/>
              <a:gdLst/>
              <a:ahLst/>
              <a:cxnLst/>
              <a:rect l="l" t="t" r="r" b="b"/>
              <a:pathLst>
                <a:path w="7281" h="6414" extrusionOk="0">
                  <a:moveTo>
                    <a:pt x="6693" y="588"/>
                  </a:moveTo>
                  <a:lnTo>
                    <a:pt x="6693" y="5824"/>
                  </a:lnTo>
                  <a:lnTo>
                    <a:pt x="3512" y="5824"/>
                  </a:lnTo>
                  <a:lnTo>
                    <a:pt x="832" y="3204"/>
                  </a:lnTo>
                  <a:lnTo>
                    <a:pt x="3471" y="588"/>
                  </a:lnTo>
                  <a:close/>
                  <a:moveTo>
                    <a:pt x="3227" y="0"/>
                  </a:moveTo>
                  <a:lnTo>
                    <a:pt x="0" y="3210"/>
                  </a:lnTo>
                  <a:lnTo>
                    <a:pt x="3275" y="6414"/>
                  </a:lnTo>
                  <a:lnTo>
                    <a:pt x="7281" y="6414"/>
                  </a:lnTo>
                  <a:lnTo>
                    <a:pt x="728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22"/>
            <p:cNvSpPr/>
            <p:nvPr/>
          </p:nvSpPr>
          <p:spPr>
            <a:xfrm>
              <a:off x="3743450" y="665650"/>
              <a:ext cx="308350" cy="327825"/>
            </a:xfrm>
            <a:custGeom>
              <a:avLst/>
              <a:gdLst/>
              <a:ahLst/>
              <a:cxnLst/>
              <a:rect l="l" t="t" r="r" b="b"/>
              <a:pathLst>
                <a:path w="12334" h="13113" extrusionOk="0">
                  <a:moveTo>
                    <a:pt x="6408" y="1422"/>
                  </a:moveTo>
                  <a:lnTo>
                    <a:pt x="11514" y="6563"/>
                  </a:lnTo>
                  <a:lnTo>
                    <a:pt x="6408" y="11698"/>
                  </a:lnTo>
                  <a:lnTo>
                    <a:pt x="6408" y="8471"/>
                  </a:lnTo>
                  <a:lnTo>
                    <a:pt x="590" y="8471"/>
                  </a:lnTo>
                  <a:lnTo>
                    <a:pt x="590" y="4631"/>
                  </a:lnTo>
                  <a:lnTo>
                    <a:pt x="6408" y="4631"/>
                  </a:lnTo>
                  <a:lnTo>
                    <a:pt x="6408" y="1422"/>
                  </a:lnTo>
                  <a:close/>
                  <a:moveTo>
                    <a:pt x="5826" y="1"/>
                  </a:moveTo>
                  <a:lnTo>
                    <a:pt x="5826" y="4049"/>
                  </a:lnTo>
                  <a:lnTo>
                    <a:pt x="1" y="4049"/>
                  </a:lnTo>
                  <a:lnTo>
                    <a:pt x="1" y="9053"/>
                  </a:lnTo>
                  <a:lnTo>
                    <a:pt x="5826" y="9053"/>
                  </a:lnTo>
                  <a:lnTo>
                    <a:pt x="5826" y="13113"/>
                  </a:lnTo>
                  <a:lnTo>
                    <a:pt x="12334" y="6563"/>
                  </a:lnTo>
                  <a:lnTo>
                    <a:pt x="582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22"/>
            <p:cNvSpPr/>
            <p:nvPr/>
          </p:nvSpPr>
          <p:spPr>
            <a:xfrm>
              <a:off x="3743450" y="877425"/>
              <a:ext cx="160225" cy="182025"/>
            </a:xfrm>
            <a:custGeom>
              <a:avLst/>
              <a:gdLst/>
              <a:ahLst/>
              <a:cxnLst/>
              <a:rect l="l" t="t" r="r" b="b"/>
              <a:pathLst>
                <a:path w="6409" h="7281" extrusionOk="0">
                  <a:moveTo>
                    <a:pt x="5826" y="582"/>
                  </a:moveTo>
                  <a:lnTo>
                    <a:pt x="5826" y="3816"/>
                  </a:lnTo>
                  <a:lnTo>
                    <a:pt x="3210" y="6449"/>
                  </a:lnTo>
                  <a:lnTo>
                    <a:pt x="590" y="3769"/>
                  </a:lnTo>
                  <a:lnTo>
                    <a:pt x="590" y="582"/>
                  </a:lnTo>
                  <a:close/>
                  <a:moveTo>
                    <a:pt x="1" y="0"/>
                  </a:moveTo>
                  <a:lnTo>
                    <a:pt x="1" y="4006"/>
                  </a:lnTo>
                  <a:lnTo>
                    <a:pt x="3204" y="7281"/>
                  </a:lnTo>
                  <a:lnTo>
                    <a:pt x="6408" y="4054"/>
                  </a:lnTo>
                  <a:lnTo>
                    <a:pt x="640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22"/>
            <p:cNvSpPr/>
            <p:nvPr/>
          </p:nvSpPr>
          <p:spPr>
            <a:xfrm>
              <a:off x="3743450" y="599675"/>
              <a:ext cx="160225" cy="181775"/>
            </a:xfrm>
            <a:custGeom>
              <a:avLst/>
              <a:gdLst/>
              <a:ahLst/>
              <a:cxnLst/>
              <a:rect l="l" t="t" r="r" b="b"/>
              <a:pathLst>
                <a:path w="6409" h="7271" extrusionOk="0">
                  <a:moveTo>
                    <a:pt x="3210" y="834"/>
                  </a:moveTo>
                  <a:lnTo>
                    <a:pt x="5826" y="3473"/>
                  </a:lnTo>
                  <a:lnTo>
                    <a:pt x="5826" y="6688"/>
                  </a:lnTo>
                  <a:lnTo>
                    <a:pt x="590" y="6688"/>
                  </a:lnTo>
                  <a:lnTo>
                    <a:pt x="590" y="3514"/>
                  </a:lnTo>
                  <a:lnTo>
                    <a:pt x="3210" y="834"/>
                  </a:lnTo>
                  <a:close/>
                  <a:moveTo>
                    <a:pt x="3204" y="1"/>
                  </a:moveTo>
                  <a:lnTo>
                    <a:pt x="1" y="3276"/>
                  </a:lnTo>
                  <a:lnTo>
                    <a:pt x="1" y="7270"/>
                  </a:lnTo>
                  <a:lnTo>
                    <a:pt x="6408" y="7270"/>
                  </a:lnTo>
                  <a:lnTo>
                    <a:pt x="6408" y="3229"/>
                  </a:lnTo>
                  <a:lnTo>
                    <a:pt x="320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22"/>
            <p:cNvSpPr/>
            <p:nvPr/>
          </p:nvSpPr>
          <p:spPr>
            <a:xfrm>
              <a:off x="3040025" y="665525"/>
              <a:ext cx="308350" cy="328100"/>
            </a:xfrm>
            <a:custGeom>
              <a:avLst/>
              <a:gdLst/>
              <a:ahLst/>
              <a:cxnLst/>
              <a:rect l="l" t="t" r="r" b="b"/>
              <a:pathLst>
                <a:path w="12334" h="13124" extrusionOk="0">
                  <a:moveTo>
                    <a:pt x="5933" y="1415"/>
                  </a:moveTo>
                  <a:lnTo>
                    <a:pt x="5933" y="4636"/>
                  </a:lnTo>
                  <a:lnTo>
                    <a:pt x="11752" y="4636"/>
                  </a:lnTo>
                  <a:lnTo>
                    <a:pt x="11752" y="8476"/>
                  </a:lnTo>
                  <a:lnTo>
                    <a:pt x="5933" y="8476"/>
                  </a:lnTo>
                  <a:lnTo>
                    <a:pt x="5933" y="11710"/>
                  </a:lnTo>
                  <a:lnTo>
                    <a:pt x="826" y="6556"/>
                  </a:lnTo>
                  <a:lnTo>
                    <a:pt x="5933" y="1415"/>
                  </a:lnTo>
                  <a:close/>
                  <a:moveTo>
                    <a:pt x="6521" y="0"/>
                  </a:moveTo>
                  <a:lnTo>
                    <a:pt x="0" y="6556"/>
                  </a:lnTo>
                  <a:lnTo>
                    <a:pt x="6521" y="13124"/>
                  </a:lnTo>
                  <a:lnTo>
                    <a:pt x="6521" y="9058"/>
                  </a:lnTo>
                  <a:lnTo>
                    <a:pt x="12334" y="9058"/>
                  </a:lnTo>
                  <a:lnTo>
                    <a:pt x="12334" y="4054"/>
                  </a:lnTo>
                  <a:lnTo>
                    <a:pt x="6521" y="4054"/>
                  </a:lnTo>
                  <a:lnTo>
                    <a:pt x="652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22"/>
            <p:cNvSpPr/>
            <p:nvPr/>
          </p:nvSpPr>
          <p:spPr>
            <a:xfrm>
              <a:off x="3188350" y="877425"/>
              <a:ext cx="160025" cy="182025"/>
            </a:xfrm>
            <a:custGeom>
              <a:avLst/>
              <a:gdLst/>
              <a:ahLst/>
              <a:cxnLst/>
              <a:rect l="l" t="t" r="r" b="b"/>
              <a:pathLst>
                <a:path w="6401" h="7281" extrusionOk="0">
                  <a:moveTo>
                    <a:pt x="5819" y="582"/>
                  </a:moveTo>
                  <a:lnTo>
                    <a:pt x="5819" y="3769"/>
                  </a:lnTo>
                  <a:lnTo>
                    <a:pt x="3197" y="6449"/>
                  </a:lnTo>
                  <a:lnTo>
                    <a:pt x="588" y="3822"/>
                  </a:lnTo>
                  <a:lnTo>
                    <a:pt x="588" y="582"/>
                  </a:lnTo>
                  <a:close/>
                  <a:moveTo>
                    <a:pt x="0" y="0"/>
                  </a:moveTo>
                  <a:lnTo>
                    <a:pt x="0" y="4060"/>
                  </a:lnTo>
                  <a:lnTo>
                    <a:pt x="3197" y="7281"/>
                  </a:lnTo>
                  <a:lnTo>
                    <a:pt x="6401" y="4006"/>
                  </a:lnTo>
                  <a:lnTo>
                    <a:pt x="640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22"/>
            <p:cNvSpPr/>
            <p:nvPr/>
          </p:nvSpPr>
          <p:spPr>
            <a:xfrm>
              <a:off x="3188350" y="599675"/>
              <a:ext cx="160025" cy="181775"/>
            </a:xfrm>
            <a:custGeom>
              <a:avLst/>
              <a:gdLst/>
              <a:ahLst/>
              <a:cxnLst/>
              <a:rect l="l" t="t" r="r" b="b"/>
              <a:pathLst>
                <a:path w="6401" h="7271" extrusionOk="0">
                  <a:moveTo>
                    <a:pt x="3197" y="834"/>
                  </a:moveTo>
                  <a:lnTo>
                    <a:pt x="5819" y="3514"/>
                  </a:lnTo>
                  <a:lnTo>
                    <a:pt x="5819" y="6688"/>
                  </a:lnTo>
                  <a:lnTo>
                    <a:pt x="588" y="6688"/>
                  </a:lnTo>
                  <a:lnTo>
                    <a:pt x="588" y="3460"/>
                  </a:lnTo>
                  <a:lnTo>
                    <a:pt x="3197" y="834"/>
                  </a:lnTo>
                  <a:close/>
                  <a:moveTo>
                    <a:pt x="3197" y="1"/>
                  </a:moveTo>
                  <a:lnTo>
                    <a:pt x="0" y="3223"/>
                  </a:lnTo>
                  <a:lnTo>
                    <a:pt x="0" y="7270"/>
                  </a:lnTo>
                  <a:lnTo>
                    <a:pt x="6401" y="7270"/>
                  </a:lnTo>
                  <a:lnTo>
                    <a:pt x="6401" y="3276"/>
                  </a:lnTo>
                  <a:lnTo>
                    <a:pt x="31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22"/>
            <p:cNvSpPr/>
            <p:nvPr/>
          </p:nvSpPr>
          <p:spPr>
            <a:xfrm>
              <a:off x="3381800" y="1027200"/>
              <a:ext cx="328275" cy="308350"/>
            </a:xfrm>
            <a:custGeom>
              <a:avLst/>
              <a:gdLst/>
              <a:ahLst/>
              <a:cxnLst/>
              <a:rect l="l" t="t" r="r" b="b"/>
              <a:pathLst>
                <a:path w="13131" h="12334" extrusionOk="0">
                  <a:moveTo>
                    <a:pt x="8488" y="582"/>
                  </a:moveTo>
                  <a:lnTo>
                    <a:pt x="8488" y="6395"/>
                  </a:lnTo>
                  <a:lnTo>
                    <a:pt x="11709" y="6395"/>
                  </a:lnTo>
                  <a:lnTo>
                    <a:pt x="6563" y="11508"/>
                  </a:lnTo>
                  <a:lnTo>
                    <a:pt x="1420" y="6395"/>
                  </a:lnTo>
                  <a:lnTo>
                    <a:pt x="4654" y="6395"/>
                  </a:lnTo>
                  <a:lnTo>
                    <a:pt x="4654" y="582"/>
                  </a:lnTo>
                  <a:close/>
                  <a:moveTo>
                    <a:pt x="4066" y="0"/>
                  </a:moveTo>
                  <a:lnTo>
                    <a:pt x="4066" y="5813"/>
                  </a:lnTo>
                  <a:lnTo>
                    <a:pt x="1" y="5813"/>
                  </a:lnTo>
                  <a:lnTo>
                    <a:pt x="6563" y="12334"/>
                  </a:lnTo>
                  <a:lnTo>
                    <a:pt x="13130" y="5813"/>
                  </a:lnTo>
                  <a:lnTo>
                    <a:pt x="9076" y="5813"/>
                  </a:lnTo>
                  <a:lnTo>
                    <a:pt x="90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22"/>
            <p:cNvSpPr/>
            <p:nvPr/>
          </p:nvSpPr>
          <p:spPr>
            <a:xfrm>
              <a:off x="3316125" y="1027200"/>
              <a:ext cx="182025" cy="159900"/>
            </a:xfrm>
            <a:custGeom>
              <a:avLst/>
              <a:gdLst/>
              <a:ahLst/>
              <a:cxnLst/>
              <a:rect l="l" t="t" r="r" b="b"/>
              <a:pathLst>
                <a:path w="7281" h="6396" extrusionOk="0">
                  <a:moveTo>
                    <a:pt x="6693" y="582"/>
                  </a:moveTo>
                  <a:lnTo>
                    <a:pt x="6693" y="5813"/>
                  </a:lnTo>
                  <a:lnTo>
                    <a:pt x="3459" y="5813"/>
                  </a:lnTo>
                  <a:lnTo>
                    <a:pt x="832" y="3204"/>
                  </a:lnTo>
                  <a:lnTo>
                    <a:pt x="3512" y="582"/>
                  </a:lnTo>
                  <a:close/>
                  <a:moveTo>
                    <a:pt x="3275" y="0"/>
                  </a:moveTo>
                  <a:lnTo>
                    <a:pt x="0" y="3199"/>
                  </a:lnTo>
                  <a:lnTo>
                    <a:pt x="3215" y="6395"/>
                  </a:lnTo>
                  <a:lnTo>
                    <a:pt x="7281" y="6395"/>
                  </a:lnTo>
                  <a:lnTo>
                    <a:pt x="728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22"/>
            <p:cNvSpPr/>
            <p:nvPr/>
          </p:nvSpPr>
          <p:spPr>
            <a:xfrm>
              <a:off x="3594000" y="1027200"/>
              <a:ext cx="181900" cy="159900"/>
            </a:xfrm>
            <a:custGeom>
              <a:avLst/>
              <a:gdLst/>
              <a:ahLst/>
              <a:cxnLst/>
              <a:rect l="l" t="t" r="r" b="b"/>
              <a:pathLst>
                <a:path w="7276" h="6396" extrusionOk="0">
                  <a:moveTo>
                    <a:pt x="3762" y="582"/>
                  </a:moveTo>
                  <a:lnTo>
                    <a:pt x="6442" y="3204"/>
                  </a:lnTo>
                  <a:lnTo>
                    <a:pt x="3816" y="5813"/>
                  </a:lnTo>
                  <a:lnTo>
                    <a:pt x="588" y="5813"/>
                  </a:lnTo>
                  <a:lnTo>
                    <a:pt x="588" y="582"/>
                  </a:lnTo>
                  <a:close/>
                  <a:moveTo>
                    <a:pt x="0" y="0"/>
                  </a:moveTo>
                  <a:lnTo>
                    <a:pt x="0" y="6395"/>
                  </a:lnTo>
                  <a:lnTo>
                    <a:pt x="4053" y="6395"/>
                  </a:lnTo>
                  <a:lnTo>
                    <a:pt x="7275" y="3199"/>
                  </a:lnTo>
                  <a:lnTo>
                    <a:pt x="400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15" name="Google Shape;2215;p22"/>
          <p:cNvGrpSpPr/>
          <p:nvPr/>
        </p:nvGrpSpPr>
        <p:grpSpPr>
          <a:xfrm>
            <a:off x="-1719163" y="2566719"/>
            <a:ext cx="3160799" cy="3160799"/>
            <a:chOff x="2924725" y="208150"/>
            <a:chExt cx="1242550" cy="1242550"/>
          </a:xfrm>
        </p:grpSpPr>
        <p:sp>
          <p:nvSpPr>
            <p:cNvPr id="2216" name="Google Shape;2216;p22"/>
            <p:cNvSpPr/>
            <p:nvPr/>
          </p:nvSpPr>
          <p:spPr>
            <a:xfrm>
              <a:off x="3333800" y="766875"/>
              <a:ext cx="173425" cy="125125"/>
            </a:xfrm>
            <a:custGeom>
              <a:avLst/>
              <a:gdLst/>
              <a:ahLst/>
              <a:cxnLst/>
              <a:rect l="l" t="t" r="r" b="b"/>
              <a:pathLst>
                <a:path w="6937" h="5005" extrusionOk="0">
                  <a:moveTo>
                    <a:pt x="4428" y="582"/>
                  </a:moveTo>
                  <a:lnTo>
                    <a:pt x="6152" y="2502"/>
                  </a:lnTo>
                  <a:lnTo>
                    <a:pt x="4428" y="4422"/>
                  </a:lnTo>
                  <a:lnTo>
                    <a:pt x="583" y="4422"/>
                  </a:lnTo>
                  <a:lnTo>
                    <a:pt x="583" y="582"/>
                  </a:lnTo>
                  <a:close/>
                  <a:moveTo>
                    <a:pt x="1" y="0"/>
                  </a:moveTo>
                  <a:lnTo>
                    <a:pt x="1" y="5004"/>
                  </a:lnTo>
                  <a:lnTo>
                    <a:pt x="4690" y="5004"/>
                  </a:lnTo>
                  <a:lnTo>
                    <a:pt x="6936" y="2502"/>
                  </a:lnTo>
                  <a:lnTo>
                    <a:pt x="469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22"/>
            <p:cNvSpPr/>
            <p:nvPr/>
          </p:nvSpPr>
          <p:spPr>
            <a:xfrm>
              <a:off x="3483450" y="868225"/>
              <a:ext cx="125250" cy="173550"/>
            </a:xfrm>
            <a:custGeom>
              <a:avLst/>
              <a:gdLst/>
              <a:ahLst/>
              <a:cxnLst/>
              <a:rect l="l" t="t" r="r" b="b"/>
              <a:pathLst>
                <a:path w="5010" h="6942" extrusionOk="0">
                  <a:moveTo>
                    <a:pt x="2502" y="790"/>
                  </a:moveTo>
                  <a:lnTo>
                    <a:pt x="4422" y="2514"/>
                  </a:lnTo>
                  <a:lnTo>
                    <a:pt x="4422" y="6359"/>
                  </a:lnTo>
                  <a:lnTo>
                    <a:pt x="588" y="6359"/>
                  </a:lnTo>
                  <a:lnTo>
                    <a:pt x="588" y="2514"/>
                  </a:lnTo>
                  <a:lnTo>
                    <a:pt x="2502" y="790"/>
                  </a:lnTo>
                  <a:close/>
                  <a:moveTo>
                    <a:pt x="2502" y="0"/>
                  </a:moveTo>
                  <a:lnTo>
                    <a:pt x="0" y="2253"/>
                  </a:lnTo>
                  <a:lnTo>
                    <a:pt x="0" y="6941"/>
                  </a:lnTo>
                  <a:lnTo>
                    <a:pt x="5010" y="6941"/>
                  </a:lnTo>
                  <a:lnTo>
                    <a:pt x="5010" y="2253"/>
                  </a:lnTo>
                  <a:lnTo>
                    <a:pt x="250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22"/>
            <p:cNvSpPr/>
            <p:nvPr/>
          </p:nvSpPr>
          <p:spPr>
            <a:xfrm>
              <a:off x="2924725" y="208150"/>
              <a:ext cx="1242550" cy="1242550"/>
            </a:xfrm>
            <a:custGeom>
              <a:avLst/>
              <a:gdLst/>
              <a:ahLst/>
              <a:cxnLst/>
              <a:rect l="l" t="t" r="r" b="b"/>
              <a:pathLst>
                <a:path w="49702" h="49702" extrusionOk="0">
                  <a:moveTo>
                    <a:pt x="24851" y="5446"/>
                  </a:moveTo>
                  <a:lnTo>
                    <a:pt x="30574" y="11133"/>
                  </a:lnTo>
                  <a:lnTo>
                    <a:pt x="38575" y="11133"/>
                  </a:lnTo>
                  <a:lnTo>
                    <a:pt x="38575" y="19134"/>
                  </a:lnTo>
                  <a:lnTo>
                    <a:pt x="44263" y="24863"/>
                  </a:lnTo>
                  <a:lnTo>
                    <a:pt x="38575" y="30587"/>
                  </a:lnTo>
                  <a:lnTo>
                    <a:pt x="38575" y="38575"/>
                  </a:lnTo>
                  <a:lnTo>
                    <a:pt x="30587" y="38575"/>
                  </a:lnTo>
                  <a:lnTo>
                    <a:pt x="24846" y="44270"/>
                  </a:lnTo>
                  <a:lnTo>
                    <a:pt x="19115" y="38575"/>
                  </a:lnTo>
                  <a:lnTo>
                    <a:pt x="11133" y="38575"/>
                  </a:lnTo>
                  <a:lnTo>
                    <a:pt x="11133" y="30593"/>
                  </a:lnTo>
                  <a:lnTo>
                    <a:pt x="5438" y="24851"/>
                  </a:lnTo>
                  <a:lnTo>
                    <a:pt x="11133" y="19121"/>
                  </a:lnTo>
                  <a:lnTo>
                    <a:pt x="11133" y="11133"/>
                  </a:lnTo>
                  <a:lnTo>
                    <a:pt x="19127" y="11133"/>
                  </a:lnTo>
                  <a:lnTo>
                    <a:pt x="24851" y="5446"/>
                  </a:lnTo>
                  <a:close/>
                  <a:moveTo>
                    <a:pt x="24851" y="4625"/>
                  </a:moveTo>
                  <a:lnTo>
                    <a:pt x="18883" y="10545"/>
                  </a:lnTo>
                  <a:lnTo>
                    <a:pt x="10545" y="10545"/>
                  </a:lnTo>
                  <a:lnTo>
                    <a:pt x="10545" y="18884"/>
                  </a:lnTo>
                  <a:lnTo>
                    <a:pt x="4612" y="24851"/>
                  </a:lnTo>
                  <a:lnTo>
                    <a:pt x="10545" y="30831"/>
                  </a:lnTo>
                  <a:lnTo>
                    <a:pt x="10545" y="39157"/>
                  </a:lnTo>
                  <a:lnTo>
                    <a:pt x="18871" y="39157"/>
                  </a:lnTo>
                  <a:lnTo>
                    <a:pt x="24846" y="45096"/>
                  </a:lnTo>
                  <a:lnTo>
                    <a:pt x="30824" y="39157"/>
                  </a:lnTo>
                  <a:lnTo>
                    <a:pt x="39157" y="39157"/>
                  </a:lnTo>
                  <a:lnTo>
                    <a:pt x="39157" y="30825"/>
                  </a:lnTo>
                  <a:lnTo>
                    <a:pt x="45083" y="24863"/>
                  </a:lnTo>
                  <a:lnTo>
                    <a:pt x="39157" y="18890"/>
                  </a:lnTo>
                  <a:lnTo>
                    <a:pt x="39157" y="10545"/>
                  </a:lnTo>
                  <a:lnTo>
                    <a:pt x="30818" y="10545"/>
                  </a:lnTo>
                  <a:lnTo>
                    <a:pt x="24851" y="4625"/>
                  </a:lnTo>
                  <a:close/>
                  <a:moveTo>
                    <a:pt x="24851" y="827"/>
                  </a:moveTo>
                  <a:lnTo>
                    <a:pt x="31888" y="7865"/>
                  </a:lnTo>
                  <a:lnTo>
                    <a:pt x="41838" y="7865"/>
                  </a:lnTo>
                  <a:lnTo>
                    <a:pt x="41838" y="17814"/>
                  </a:lnTo>
                  <a:lnTo>
                    <a:pt x="48875" y="24851"/>
                  </a:lnTo>
                  <a:lnTo>
                    <a:pt x="41838" y="31888"/>
                  </a:lnTo>
                  <a:lnTo>
                    <a:pt x="41838" y="41838"/>
                  </a:lnTo>
                  <a:lnTo>
                    <a:pt x="31888" y="41838"/>
                  </a:lnTo>
                  <a:lnTo>
                    <a:pt x="24851" y="48876"/>
                  </a:lnTo>
                  <a:lnTo>
                    <a:pt x="17813" y="41838"/>
                  </a:lnTo>
                  <a:lnTo>
                    <a:pt x="7863" y="41838"/>
                  </a:lnTo>
                  <a:lnTo>
                    <a:pt x="7863" y="31888"/>
                  </a:lnTo>
                  <a:lnTo>
                    <a:pt x="827" y="24851"/>
                  </a:lnTo>
                  <a:lnTo>
                    <a:pt x="7863" y="17814"/>
                  </a:lnTo>
                  <a:lnTo>
                    <a:pt x="7863" y="7865"/>
                  </a:lnTo>
                  <a:lnTo>
                    <a:pt x="17820" y="7865"/>
                  </a:lnTo>
                  <a:lnTo>
                    <a:pt x="24851" y="827"/>
                  </a:lnTo>
                  <a:close/>
                  <a:moveTo>
                    <a:pt x="24851" y="1"/>
                  </a:moveTo>
                  <a:lnTo>
                    <a:pt x="17576" y="7281"/>
                  </a:lnTo>
                  <a:lnTo>
                    <a:pt x="7281" y="7281"/>
                  </a:lnTo>
                  <a:lnTo>
                    <a:pt x="7281" y="17576"/>
                  </a:lnTo>
                  <a:lnTo>
                    <a:pt x="1" y="24851"/>
                  </a:lnTo>
                  <a:lnTo>
                    <a:pt x="7281" y="32132"/>
                  </a:lnTo>
                  <a:lnTo>
                    <a:pt x="7281" y="42427"/>
                  </a:lnTo>
                  <a:lnTo>
                    <a:pt x="17576" y="42427"/>
                  </a:lnTo>
                  <a:lnTo>
                    <a:pt x="24851" y="49702"/>
                  </a:lnTo>
                  <a:lnTo>
                    <a:pt x="32132" y="42427"/>
                  </a:lnTo>
                  <a:lnTo>
                    <a:pt x="42427" y="42427"/>
                  </a:lnTo>
                  <a:lnTo>
                    <a:pt x="42427" y="32132"/>
                  </a:lnTo>
                  <a:lnTo>
                    <a:pt x="49702" y="24851"/>
                  </a:lnTo>
                  <a:lnTo>
                    <a:pt x="42427" y="17576"/>
                  </a:lnTo>
                  <a:lnTo>
                    <a:pt x="42427" y="7281"/>
                  </a:lnTo>
                  <a:lnTo>
                    <a:pt x="32132" y="7281"/>
                  </a:lnTo>
                  <a:lnTo>
                    <a:pt x="2485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22"/>
            <p:cNvSpPr/>
            <p:nvPr/>
          </p:nvSpPr>
          <p:spPr>
            <a:xfrm>
              <a:off x="3584900" y="766875"/>
              <a:ext cx="173300" cy="125125"/>
            </a:xfrm>
            <a:custGeom>
              <a:avLst/>
              <a:gdLst/>
              <a:ahLst/>
              <a:cxnLst/>
              <a:rect l="l" t="t" r="r" b="b"/>
              <a:pathLst>
                <a:path w="6932" h="5005" extrusionOk="0">
                  <a:moveTo>
                    <a:pt x="6343" y="582"/>
                  </a:moveTo>
                  <a:lnTo>
                    <a:pt x="6343" y="4422"/>
                  </a:lnTo>
                  <a:lnTo>
                    <a:pt x="2510" y="4422"/>
                  </a:lnTo>
                  <a:lnTo>
                    <a:pt x="785" y="2502"/>
                  </a:lnTo>
                  <a:lnTo>
                    <a:pt x="2510" y="582"/>
                  </a:lnTo>
                  <a:close/>
                  <a:moveTo>
                    <a:pt x="2247" y="0"/>
                  </a:moveTo>
                  <a:lnTo>
                    <a:pt x="1" y="2502"/>
                  </a:lnTo>
                  <a:lnTo>
                    <a:pt x="2247" y="5004"/>
                  </a:lnTo>
                  <a:lnTo>
                    <a:pt x="6932" y="5004"/>
                  </a:lnTo>
                  <a:lnTo>
                    <a:pt x="69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22"/>
            <p:cNvSpPr/>
            <p:nvPr/>
          </p:nvSpPr>
          <p:spPr>
            <a:xfrm>
              <a:off x="3483450" y="617375"/>
              <a:ext cx="125250" cy="173300"/>
            </a:xfrm>
            <a:custGeom>
              <a:avLst/>
              <a:gdLst/>
              <a:ahLst/>
              <a:cxnLst/>
              <a:rect l="l" t="t" r="r" b="b"/>
              <a:pathLst>
                <a:path w="5010" h="6932" extrusionOk="0">
                  <a:moveTo>
                    <a:pt x="4422" y="590"/>
                  </a:moveTo>
                  <a:lnTo>
                    <a:pt x="4422" y="4422"/>
                  </a:lnTo>
                  <a:lnTo>
                    <a:pt x="2502" y="6147"/>
                  </a:lnTo>
                  <a:lnTo>
                    <a:pt x="588" y="4422"/>
                  </a:lnTo>
                  <a:lnTo>
                    <a:pt x="588" y="590"/>
                  </a:lnTo>
                  <a:close/>
                  <a:moveTo>
                    <a:pt x="0" y="0"/>
                  </a:moveTo>
                  <a:lnTo>
                    <a:pt x="0" y="4685"/>
                  </a:lnTo>
                  <a:lnTo>
                    <a:pt x="2502" y="6932"/>
                  </a:lnTo>
                  <a:lnTo>
                    <a:pt x="5010" y="4685"/>
                  </a:lnTo>
                  <a:lnTo>
                    <a:pt x="50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22"/>
            <p:cNvSpPr/>
            <p:nvPr/>
          </p:nvSpPr>
          <p:spPr>
            <a:xfrm>
              <a:off x="3188350" y="471775"/>
              <a:ext cx="715325" cy="715325"/>
            </a:xfrm>
            <a:custGeom>
              <a:avLst/>
              <a:gdLst/>
              <a:ahLst/>
              <a:cxnLst/>
              <a:rect l="l" t="t" r="r" b="b"/>
              <a:pathLst>
                <a:path w="28613" h="28613" extrusionOk="0">
                  <a:moveTo>
                    <a:pt x="28030" y="588"/>
                  </a:moveTo>
                  <a:lnTo>
                    <a:pt x="28030" y="7756"/>
                  </a:lnTo>
                  <a:lnTo>
                    <a:pt x="25408" y="5117"/>
                  </a:lnTo>
                  <a:lnTo>
                    <a:pt x="22205" y="8392"/>
                  </a:lnTo>
                  <a:lnTo>
                    <a:pt x="22205" y="11804"/>
                  </a:lnTo>
                  <a:lnTo>
                    <a:pt x="18109" y="11804"/>
                  </a:lnTo>
                  <a:lnTo>
                    <a:pt x="15863" y="14306"/>
                  </a:lnTo>
                  <a:lnTo>
                    <a:pt x="18109" y="16808"/>
                  </a:lnTo>
                  <a:lnTo>
                    <a:pt x="22205" y="16808"/>
                  </a:lnTo>
                  <a:lnTo>
                    <a:pt x="22205" y="20232"/>
                  </a:lnTo>
                  <a:lnTo>
                    <a:pt x="25408" y="23507"/>
                  </a:lnTo>
                  <a:lnTo>
                    <a:pt x="28030" y="20868"/>
                  </a:lnTo>
                  <a:lnTo>
                    <a:pt x="28030" y="28030"/>
                  </a:lnTo>
                  <a:lnTo>
                    <a:pt x="20868" y="28030"/>
                  </a:lnTo>
                  <a:lnTo>
                    <a:pt x="23501" y="25416"/>
                  </a:lnTo>
                  <a:lnTo>
                    <a:pt x="20226" y="22217"/>
                  </a:lnTo>
                  <a:lnTo>
                    <a:pt x="16814" y="22217"/>
                  </a:lnTo>
                  <a:lnTo>
                    <a:pt x="16814" y="18111"/>
                  </a:lnTo>
                  <a:lnTo>
                    <a:pt x="14306" y="15858"/>
                  </a:lnTo>
                  <a:lnTo>
                    <a:pt x="11804" y="18111"/>
                  </a:lnTo>
                  <a:lnTo>
                    <a:pt x="11804" y="22217"/>
                  </a:lnTo>
                  <a:lnTo>
                    <a:pt x="8386" y="22217"/>
                  </a:lnTo>
                  <a:lnTo>
                    <a:pt x="5111" y="25416"/>
                  </a:lnTo>
                  <a:lnTo>
                    <a:pt x="7739" y="28030"/>
                  </a:lnTo>
                  <a:lnTo>
                    <a:pt x="588" y="28030"/>
                  </a:lnTo>
                  <a:lnTo>
                    <a:pt x="588" y="20874"/>
                  </a:lnTo>
                  <a:lnTo>
                    <a:pt x="3197" y="23507"/>
                  </a:lnTo>
                  <a:lnTo>
                    <a:pt x="6401" y="20232"/>
                  </a:lnTo>
                  <a:lnTo>
                    <a:pt x="6401" y="16808"/>
                  </a:lnTo>
                  <a:lnTo>
                    <a:pt x="10508" y="16808"/>
                  </a:lnTo>
                  <a:lnTo>
                    <a:pt x="12754" y="14306"/>
                  </a:lnTo>
                  <a:lnTo>
                    <a:pt x="10508" y="11804"/>
                  </a:lnTo>
                  <a:lnTo>
                    <a:pt x="6401" y="11804"/>
                  </a:lnTo>
                  <a:lnTo>
                    <a:pt x="6401" y="8392"/>
                  </a:lnTo>
                  <a:lnTo>
                    <a:pt x="3197" y="5117"/>
                  </a:lnTo>
                  <a:lnTo>
                    <a:pt x="588" y="7750"/>
                  </a:lnTo>
                  <a:lnTo>
                    <a:pt x="588" y="588"/>
                  </a:lnTo>
                  <a:lnTo>
                    <a:pt x="7750" y="588"/>
                  </a:lnTo>
                  <a:lnTo>
                    <a:pt x="5111" y="3210"/>
                  </a:lnTo>
                  <a:lnTo>
                    <a:pt x="8386" y="6414"/>
                  </a:lnTo>
                  <a:lnTo>
                    <a:pt x="11804" y="6414"/>
                  </a:lnTo>
                  <a:lnTo>
                    <a:pt x="11804" y="10509"/>
                  </a:lnTo>
                  <a:lnTo>
                    <a:pt x="14306" y="12756"/>
                  </a:lnTo>
                  <a:lnTo>
                    <a:pt x="16814" y="10509"/>
                  </a:lnTo>
                  <a:lnTo>
                    <a:pt x="16814" y="6414"/>
                  </a:lnTo>
                  <a:lnTo>
                    <a:pt x="20226" y="6414"/>
                  </a:lnTo>
                  <a:lnTo>
                    <a:pt x="23501" y="3210"/>
                  </a:lnTo>
                  <a:lnTo>
                    <a:pt x="20862" y="588"/>
                  </a:lnTo>
                  <a:close/>
                  <a:moveTo>
                    <a:pt x="0" y="0"/>
                  </a:moveTo>
                  <a:lnTo>
                    <a:pt x="0" y="9165"/>
                  </a:lnTo>
                  <a:lnTo>
                    <a:pt x="3197" y="5950"/>
                  </a:lnTo>
                  <a:lnTo>
                    <a:pt x="5819" y="8630"/>
                  </a:lnTo>
                  <a:lnTo>
                    <a:pt x="5819" y="12386"/>
                  </a:lnTo>
                  <a:lnTo>
                    <a:pt x="10246" y="12386"/>
                  </a:lnTo>
                  <a:lnTo>
                    <a:pt x="11970" y="14306"/>
                  </a:lnTo>
                  <a:lnTo>
                    <a:pt x="10246" y="16226"/>
                  </a:lnTo>
                  <a:lnTo>
                    <a:pt x="5819" y="16226"/>
                  </a:lnTo>
                  <a:lnTo>
                    <a:pt x="5819" y="19995"/>
                  </a:lnTo>
                  <a:lnTo>
                    <a:pt x="3197" y="22675"/>
                  </a:lnTo>
                  <a:lnTo>
                    <a:pt x="0" y="19460"/>
                  </a:lnTo>
                  <a:lnTo>
                    <a:pt x="0" y="28612"/>
                  </a:lnTo>
                  <a:lnTo>
                    <a:pt x="9158" y="28612"/>
                  </a:lnTo>
                  <a:lnTo>
                    <a:pt x="5943" y="25421"/>
                  </a:lnTo>
                  <a:lnTo>
                    <a:pt x="8623" y="22799"/>
                  </a:lnTo>
                  <a:lnTo>
                    <a:pt x="12392" y="22799"/>
                  </a:lnTo>
                  <a:lnTo>
                    <a:pt x="12392" y="18372"/>
                  </a:lnTo>
                  <a:lnTo>
                    <a:pt x="14306" y="16648"/>
                  </a:lnTo>
                  <a:lnTo>
                    <a:pt x="16226" y="18372"/>
                  </a:lnTo>
                  <a:lnTo>
                    <a:pt x="16226" y="22799"/>
                  </a:lnTo>
                  <a:lnTo>
                    <a:pt x="19988" y="22799"/>
                  </a:lnTo>
                  <a:lnTo>
                    <a:pt x="22668" y="25421"/>
                  </a:lnTo>
                  <a:lnTo>
                    <a:pt x="19447" y="28612"/>
                  </a:lnTo>
                  <a:lnTo>
                    <a:pt x="28612" y="28612"/>
                  </a:lnTo>
                  <a:lnTo>
                    <a:pt x="28612" y="19453"/>
                  </a:lnTo>
                  <a:lnTo>
                    <a:pt x="25414" y="22675"/>
                  </a:lnTo>
                  <a:lnTo>
                    <a:pt x="22794" y="19995"/>
                  </a:lnTo>
                  <a:lnTo>
                    <a:pt x="22794" y="16226"/>
                  </a:lnTo>
                  <a:lnTo>
                    <a:pt x="18372" y="16226"/>
                  </a:lnTo>
                  <a:lnTo>
                    <a:pt x="16647" y="14306"/>
                  </a:lnTo>
                  <a:lnTo>
                    <a:pt x="18372" y="12386"/>
                  </a:lnTo>
                  <a:lnTo>
                    <a:pt x="22794" y="12386"/>
                  </a:lnTo>
                  <a:lnTo>
                    <a:pt x="22794" y="8630"/>
                  </a:lnTo>
                  <a:lnTo>
                    <a:pt x="25414" y="5950"/>
                  </a:lnTo>
                  <a:lnTo>
                    <a:pt x="28612" y="9177"/>
                  </a:lnTo>
                  <a:lnTo>
                    <a:pt x="28612" y="0"/>
                  </a:lnTo>
                  <a:lnTo>
                    <a:pt x="19442" y="0"/>
                  </a:lnTo>
                  <a:lnTo>
                    <a:pt x="22668" y="3204"/>
                  </a:lnTo>
                  <a:lnTo>
                    <a:pt x="19988" y="5824"/>
                  </a:lnTo>
                  <a:lnTo>
                    <a:pt x="16226" y="5824"/>
                  </a:lnTo>
                  <a:lnTo>
                    <a:pt x="16226" y="10246"/>
                  </a:lnTo>
                  <a:lnTo>
                    <a:pt x="14306" y="11971"/>
                  </a:lnTo>
                  <a:lnTo>
                    <a:pt x="12392" y="10246"/>
                  </a:lnTo>
                  <a:lnTo>
                    <a:pt x="12392" y="5824"/>
                  </a:lnTo>
                  <a:lnTo>
                    <a:pt x="8623" y="5824"/>
                  </a:lnTo>
                  <a:lnTo>
                    <a:pt x="5943" y="3204"/>
                  </a:lnTo>
                  <a:lnTo>
                    <a:pt x="917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22"/>
            <p:cNvSpPr/>
            <p:nvPr/>
          </p:nvSpPr>
          <p:spPr>
            <a:xfrm>
              <a:off x="3382100" y="323775"/>
              <a:ext cx="327825" cy="308350"/>
            </a:xfrm>
            <a:custGeom>
              <a:avLst/>
              <a:gdLst/>
              <a:ahLst/>
              <a:cxnLst/>
              <a:rect l="l" t="t" r="r" b="b"/>
              <a:pathLst>
                <a:path w="13113" h="12334" extrusionOk="0">
                  <a:moveTo>
                    <a:pt x="6556" y="821"/>
                  </a:moveTo>
                  <a:lnTo>
                    <a:pt x="11692" y="5920"/>
                  </a:lnTo>
                  <a:lnTo>
                    <a:pt x="8476" y="5920"/>
                  </a:lnTo>
                  <a:lnTo>
                    <a:pt x="8476" y="11744"/>
                  </a:lnTo>
                  <a:lnTo>
                    <a:pt x="4642" y="11744"/>
                  </a:lnTo>
                  <a:lnTo>
                    <a:pt x="4642" y="5920"/>
                  </a:lnTo>
                  <a:lnTo>
                    <a:pt x="1421" y="5920"/>
                  </a:lnTo>
                  <a:lnTo>
                    <a:pt x="6556" y="821"/>
                  </a:lnTo>
                  <a:close/>
                  <a:moveTo>
                    <a:pt x="6556" y="0"/>
                  </a:moveTo>
                  <a:lnTo>
                    <a:pt x="0" y="6508"/>
                  </a:lnTo>
                  <a:lnTo>
                    <a:pt x="4054" y="6508"/>
                  </a:lnTo>
                  <a:lnTo>
                    <a:pt x="4054" y="12334"/>
                  </a:lnTo>
                  <a:lnTo>
                    <a:pt x="9064" y="12334"/>
                  </a:lnTo>
                  <a:lnTo>
                    <a:pt x="9064" y="6508"/>
                  </a:lnTo>
                  <a:lnTo>
                    <a:pt x="13112" y="6508"/>
                  </a:lnTo>
                  <a:lnTo>
                    <a:pt x="65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22"/>
            <p:cNvSpPr/>
            <p:nvPr/>
          </p:nvSpPr>
          <p:spPr>
            <a:xfrm>
              <a:off x="3594000" y="471775"/>
              <a:ext cx="181900" cy="160350"/>
            </a:xfrm>
            <a:custGeom>
              <a:avLst/>
              <a:gdLst/>
              <a:ahLst/>
              <a:cxnLst/>
              <a:rect l="l" t="t" r="r" b="b"/>
              <a:pathLst>
                <a:path w="7276" h="6414" extrusionOk="0">
                  <a:moveTo>
                    <a:pt x="3803" y="588"/>
                  </a:moveTo>
                  <a:lnTo>
                    <a:pt x="6442" y="3204"/>
                  </a:lnTo>
                  <a:lnTo>
                    <a:pt x="3762" y="5824"/>
                  </a:lnTo>
                  <a:lnTo>
                    <a:pt x="588" y="5824"/>
                  </a:lnTo>
                  <a:lnTo>
                    <a:pt x="588" y="588"/>
                  </a:lnTo>
                  <a:close/>
                  <a:moveTo>
                    <a:pt x="0" y="0"/>
                  </a:moveTo>
                  <a:lnTo>
                    <a:pt x="0" y="6414"/>
                  </a:lnTo>
                  <a:lnTo>
                    <a:pt x="4000" y="6414"/>
                  </a:lnTo>
                  <a:lnTo>
                    <a:pt x="7275" y="3210"/>
                  </a:lnTo>
                  <a:lnTo>
                    <a:pt x="404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22"/>
            <p:cNvSpPr/>
            <p:nvPr/>
          </p:nvSpPr>
          <p:spPr>
            <a:xfrm>
              <a:off x="3316125" y="471775"/>
              <a:ext cx="182025" cy="160350"/>
            </a:xfrm>
            <a:custGeom>
              <a:avLst/>
              <a:gdLst/>
              <a:ahLst/>
              <a:cxnLst/>
              <a:rect l="l" t="t" r="r" b="b"/>
              <a:pathLst>
                <a:path w="7281" h="6414" extrusionOk="0">
                  <a:moveTo>
                    <a:pt x="6693" y="588"/>
                  </a:moveTo>
                  <a:lnTo>
                    <a:pt x="6693" y="5824"/>
                  </a:lnTo>
                  <a:lnTo>
                    <a:pt x="3512" y="5824"/>
                  </a:lnTo>
                  <a:lnTo>
                    <a:pt x="832" y="3204"/>
                  </a:lnTo>
                  <a:lnTo>
                    <a:pt x="3471" y="588"/>
                  </a:lnTo>
                  <a:close/>
                  <a:moveTo>
                    <a:pt x="3227" y="0"/>
                  </a:moveTo>
                  <a:lnTo>
                    <a:pt x="0" y="3210"/>
                  </a:lnTo>
                  <a:lnTo>
                    <a:pt x="3275" y="6414"/>
                  </a:lnTo>
                  <a:lnTo>
                    <a:pt x="7281" y="6414"/>
                  </a:lnTo>
                  <a:lnTo>
                    <a:pt x="728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22"/>
            <p:cNvSpPr/>
            <p:nvPr/>
          </p:nvSpPr>
          <p:spPr>
            <a:xfrm>
              <a:off x="3743450" y="665650"/>
              <a:ext cx="308350" cy="327825"/>
            </a:xfrm>
            <a:custGeom>
              <a:avLst/>
              <a:gdLst/>
              <a:ahLst/>
              <a:cxnLst/>
              <a:rect l="l" t="t" r="r" b="b"/>
              <a:pathLst>
                <a:path w="12334" h="13113" extrusionOk="0">
                  <a:moveTo>
                    <a:pt x="6408" y="1422"/>
                  </a:moveTo>
                  <a:lnTo>
                    <a:pt x="11514" y="6563"/>
                  </a:lnTo>
                  <a:lnTo>
                    <a:pt x="6408" y="11698"/>
                  </a:lnTo>
                  <a:lnTo>
                    <a:pt x="6408" y="8471"/>
                  </a:lnTo>
                  <a:lnTo>
                    <a:pt x="590" y="8471"/>
                  </a:lnTo>
                  <a:lnTo>
                    <a:pt x="590" y="4631"/>
                  </a:lnTo>
                  <a:lnTo>
                    <a:pt x="6408" y="4631"/>
                  </a:lnTo>
                  <a:lnTo>
                    <a:pt x="6408" y="1422"/>
                  </a:lnTo>
                  <a:close/>
                  <a:moveTo>
                    <a:pt x="5826" y="1"/>
                  </a:moveTo>
                  <a:lnTo>
                    <a:pt x="5826" y="4049"/>
                  </a:lnTo>
                  <a:lnTo>
                    <a:pt x="1" y="4049"/>
                  </a:lnTo>
                  <a:lnTo>
                    <a:pt x="1" y="9053"/>
                  </a:lnTo>
                  <a:lnTo>
                    <a:pt x="5826" y="9053"/>
                  </a:lnTo>
                  <a:lnTo>
                    <a:pt x="5826" y="13113"/>
                  </a:lnTo>
                  <a:lnTo>
                    <a:pt x="12334" y="6563"/>
                  </a:lnTo>
                  <a:lnTo>
                    <a:pt x="582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22"/>
            <p:cNvSpPr/>
            <p:nvPr/>
          </p:nvSpPr>
          <p:spPr>
            <a:xfrm>
              <a:off x="3743450" y="877425"/>
              <a:ext cx="160225" cy="182025"/>
            </a:xfrm>
            <a:custGeom>
              <a:avLst/>
              <a:gdLst/>
              <a:ahLst/>
              <a:cxnLst/>
              <a:rect l="l" t="t" r="r" b="b"/>
              <a:pathLst>
                <a:path w="6409" h="7281" extrusionOk="0">
                  <a:moveTo>
                    <a:pt x="5826" y="582"/>
                  </a:moveTo>
                  <a:lnTo>
                    <a:pt x="5826" y="3816"/>
                  </a:lnTo>
                  <a:lnTo>
                    <a:pt x="3210" y="6449"/>
                  </a:lnTo>
                  <a:lnTo>
                    <a:pt x="590" y="3769"/>
                  </a:lnTo>
                  <a:lnTo>
                    <a:pt x="590" y="582"/>
                  </a:lnTo>
                  <a:close/>
                  <a:moveTo>
                    <a:pt x="1" y="0"/>
                  </a:moveTo>
                  <a:lnTo>
                    <a:pt x="1" y="4006"/>
                  </a:lnTo>
                  <a:lnTo>
                    <a:pt x="3204" y="7281"/>
                  </a:lnTo>
                  <a:lnTo>
                    <a:pt x="6408" y="4054"/>
                  </a:lnTo>
                  <a:lnTo>
                    <a:pt x="640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22"/>
            <p:cNvSpPr/>
            <p:nvPr/>
          </p:nvSpPr>
          <p:spPr>
            <a:xfrm>
              <a:off x="3743450" y="599675"/>
              <a:ext cx="160225" cy="181775"/>
            </a:xfrm>
            <a:custGeom>
              <a:avLst/>
              <a:gdLst/>
              <a:ahLst/>
              <a:cxnLst/>
              <a:rect l="l" t="t" r="r" b="b"/>
              <a:pathLst>
                <a:path w="6409" h="7271" extrusionOk="0">
                  <a:moveTo>
                    <a:pt x="3210" y="834"/>
                  </a:moveTo>
                  <a:lnTo>
                    <a:pt x="5826" y="3473"/>
                  </a:lnTo>
                  <a:lnTo>
                    <a:pt x="5826" y="6688"/>
                  </a:lnTo>
                  <a:lnTo>
                    <a:pt x="590" y="6688"/>
                  </a:lnTo>
                  <a:lnTo>
                    <a:pt x="590" y="3514"/>
                  </a:lnTo>
                  <a:lnTo>
                    <a:pt x="3210" y="834"/>
                  </a:lnTo>
                  <a:close/>
                  <a:moveTo>
                    <a:pt x="3204" y="1"/>
                  </a:moveTo>
                  <a:lnTo>
                    <a:pt x="1" y="3276"/>
                  </a:lnTo>
                  <a:lnTo>
                    <a:pt x="1" y="7270"/>
                  </a:lnTo>
                  <a:lnTo>
                    <a:pt x="6408" y="7270"/>
                  </a:lnTo>
                  <a:lnTo>
                    <a:pt x="6408" y="3229"/>
                  </a:lnTo>
                  <a:lnTo>
                    <a:pt x="320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22"/>
            <p:cNvSpPr/>
            <p:nvPr/>
          </p:nvSpPr>
          <p:spPr>
            <a:xfrm>
              <a:off x="3040025" y="665525"/>
              <a:ext cx="308350" cy="328100"/>
            </a:xfrm>
            <a:custGeom>
              <a:avLst/>
              <a:gdLst/>
              <a:ahLst/>
              <a:cxnLst/>
              <a:rect l="l" t="t" r="r" b="b"/>
              <a:pathLst>
                <a:path w="12334" h="13124" extrusionOk="0">
                  <a:moveTo>
                    <a:pt x="5933" y="1415"/>
                  </a:moveTo>
                  <a:lnTo>
                    <a:pt x="5933" y="4636"/>
                  </a:lnTo>
                  <a:lnTo>
                    <a:pt x="11752" y="4636"/>
                  </a:lnTo>
                  <a:lnTo>
                    <a:pt x="11752" y="8476"/>
                  </a:lnTo>
                  <a:lnTo>
                    <a:pt x="5933" y="8476"/>
                  </a:lnTo>
                  <a:lnTo>
                    <a:pt x="5933" y="11710"/>
                  </a:lnTo>
                  <a:lnTo>
                    <a:pt x="826" y="6556"/>
                  </a:lnTo>
                  <a:lnTo>
                    <a:pt x="5933" y="1415"/>
                  </a:lnTo>
                  <a:close/>
                  <a:moveTo>
                    <a:pt x="6521" y="0"/>
                  </a:moveTo>
                  <a:lnTo>
                    <a:pt x="0" y="6556"/>
                  </a:lnTo>
                  <a:lnTo>
                    <a:pt x="6521" y="13124"/>
                  </a:lnTo>
                  <a:lnTo>
                    <a:pt x="6521" y="9058"/>
                  </a:lnTo>
                  <a:lnTo>
                    <a:pt x="12334" y="9058"/>
                  </a:lnTo>
                  <a:lnTo>
                    <a:pt x="12334" y="4054"/>
                  </a:lnTo>
                  <a:lnTo>
                    <a:pt x="6521" y="4054"/>
                  </a:lnTo>
                  <a:lnTo>
                    <a:pt x="652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22"/>
            <p:cNvSpPr/>
            <p:nvPr/>
          </p:nvSpPr>
          <p:spPr>
            <a:xfrm>
              <a:off x="3188350" y="877425"/>
              <a:ext cx="160025" cy="182025"/>
            </a:xfrm>
            <a:custGeom>
              <a:avLst/>
              <a:gdLst/>
              <a:ahLst/>
              <a:cxnLst/>
              <a:rect l="l" t="t" r="r" b="b"/>
              <a:pathLst>
                <a:path w="6401" h="7281" extrusionOk="0">
                  <a:moveTo>
                    <a:pt x="5819" y="582"/>
                  </a:moveTo>
                  <a:lnTo>
                    <a:pt x="5819" y="3769"/>
                  </a:lnTo>
                  <a:lnTo>
                    <a:pt x="3197" y="6449"/>
                  </a:lnTo>
                  <a:lnTo>
                    <a:pt x="588" y="3822"/>
                  </a:lnTo>
                  <a:lnTo>
                    <a:pt x="588" y="582"/>
                  </a:lnTo>
                  <a:close/>
                  <a:moveTo>
                    <a:pt x="0" y="0"/>
                  </a:moveTo>
                  <a:lnTo>
                    <a:pt x="0" y="4060"/>
                  </a:lnTo>
                  <a:lnTo>
                    <a:pt x="3197" y="7281"/>
                  </a:lnTo>
                  <a:lnTo>
                    <a:pt x="6401" y="4006"/>
                  </a:lnTo>
                  <a:lnTo>
                    <a:pt x="640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22"/>
            <p:cNvSpPr/>
            <p:nvPr/>
          </p:nvSpPr>
          <p:spPr>
            <a:xfrm>
              <a:off x="3188350" y="599675"/>
              <a:ext cx="160025" cy="181775"/>
            </a:xfrm>
            <a:custGeom>
              <a:avLst/>
              <a:gdLst/>
              <a:ahLst/>
              <a:cxnLst/>
              <a:rect l="l" t="t" r="r" b="b"/>
              <a:pathLst>
                <a:path w="6401" h="7271" extrusionOk="0">
                  <a:moveTo>
                    <a:pt x="3197" y="834"/>
                  </a:moveTo>
                  <a:lnTo>
                    <a:pt x="5819" y="3514"/>
                  </a:lnTo>
                  <a:lnTo>
                    <a:pt x="5819" y="6688"/>
                  </a:lnTo>
                  <a:lnTo>
                    <a:pt x="588" y="6688"/>
                  </a:lnTo>
                  <a:lnTo>
                    <a:pt x="588" y="3460"/>
                  </a:lnTo>
                  <a:lnTo>
                    <a:pt x="3197" y="834"/>
                  </a:lnTo>
                  <a:close/>
                  <a:moveTo>
                    <a:pt x="3197" y="1"/>
                  </a:moveTo>
                  <a:lnTo>
                    <a:pt x="0" y="3223"/>
                  </a:lnTo>
                  <a:lnTo>
                    <a:pt x="0" y="7270"/>
                  </a:lnTo>
                  <a:lnTo>
                    <a:pt x="6401" y="7270"/>
                  </a:lnTo>
                  <a:lnTo>
                    <a:pt x="6401" y="3276"/>
                  </a:lnTo>
                  <a:lnTo>
                    <a:pt x="31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22"/>
            <p:cNvSpPr/>
            <p:nvPr/>
          </p:nvSpPr>
          <p:spPr>
            <a:xfrm>
              <a:off x="3381800" y="1027200"/>
              <a:ext cx="328275" cy="308350"/>
            </a:xfrm>
            <a:custGeom>
              <a:avLst/>
              <a:gdLst/>
              <a:ahLst/>
              <a:cxnLst/>
              <a:rect l="l" t="t" r="r" b="b"/>
              <a:pathLst>
                <a:path w="13131" h="12334" extrusionOk="0">
                  <a:moveTo>
                    <a:pt x="8488" y="582"/>
                  </a:moveTo>
                  <a:lnTo>
                    <a:pt x="8488" y="6395"/>
                  </a:lnTo>
                  <a:lnTo>
                    <a:pt x="11709" y="6395"/>
                  </a:lnTo>
                  <a:lnTo>
                    <a:pt x="6563" y="11508"/>
                  </a:lnTo>
                  <a:lnTo>
                    <a:pt x="1420" y="6395"/>
                  </a:lnTo>
                  <a:lnTo>
                    <a:pt x="4654" y="6395"/>
                  </a:lnTo>
                  <a:lnTo>
                    <a:pt x="4654" y="582"/>
                  </a:lnTo>
                  <a:close/>
                  <a:moveTo>
                    <a:pt x="4066" y="0"/>
                  </a:moveTo>
                  <a:lnTo>
                    <a:pt x="4066" y="5813"/>
                  </a:lnTo>
                  <a:lnTo>
                    <a:pt x="1" y="5813"/>
                  </a:lnTo>
                  <a:lnTo>
                    <a:pt x="6563" y="12334"/>
                  </a:lnTo>
                  <a:lnTo>
                    <a:pt x="13130" y="5813"/>
                  </a:lnTo>
                  <a:lnTo>
                    <a:pt x="9076" y="5813"/>
                  </a:lnTo>
                  <a:lnTo>
                    <a:pt x="90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22"/>
            <p:cNvSpPr/>
            <p:nvPr/>
          </p:nvSpPr>
          <p:spPr>
            <a:xfrm>
              <a:off x="3316125" y="1027200"/>
              <a:ext cx="182025" cy="159900"/>
            </a:xfrm>
            <a:custGeom>
              <a:avLst/>
              <a:gdLst/>
              <a:ahLst/>
              <a:cxnLst/>
              <a:rect l="l" t="t" r="r" b="b"/>
              <a:pathLst>
                <a:path w="7281" h="6396" extrusionOk="0">
                  <a:moveTo>
                    <a:pt x="6693" y="582"/>
                  </a:moveTo>
                  <a:lnTo>
                    <a:pt x="6693" y="5813"/>
                  </a:lnTo>
                  <a:lnTo>
                    <a:pt x="3459" y="5813"/>
                  </a:lnTo>
                  <a:lnTo>
                    <a:pt x="832" y="3204"/>
                  </a:lnTo>
                  <a:lnTo>
                    <a:pt x="3512" y="582"/>
                  </a:lnTo>
                  <a:close/>
                  <a:moveTo>
                    <a:pt x="3275" y="0"/>
                  </a:moveTo>
                  <a:lnTo>
                    <a:pt x="0" y="3199"/>
                  </a:lnTo>
                  <a:lnTo>
                    <a:pt x="3215" y="6395"/>
                  </a:lnTo>
                  <a:lnTo>
                    <a:pt x="7281" y="6395"/>
                  </a:lnTo>
                  <a:lnTo>
                    <a:pt x="728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22"/>
            <p:cNvSpPr/>
            <p:nvPr/>
          </p:nvSpPr>
          <p:spPr>
            <a:xfrm>
              <a:off x="3594000" y="1027200"/>
              <a:ext cx="181900" cy="159900"/>
            </a:xfrm>
            <a:custGeom>
              <a:avLst/>
              <a:gdLst/>
              <a:ahLst/>
              <a:cxnLst/>
              <a:rect l="l" t="t" r="r" b="b"/>
              <a:pathLst>
                <a:path w="7276" h="6396" extrusionOk="0">
                  <a:moveTo>
                    <a:pt x="3762" y="582"/>
                  </a:moveTo>
                  <a:lnTo>
                    <a:pt x="6442" y="3204"/>
                  </a:lnTo>
                  <a:lnTo>
                    <a:pt x="3816" y="5813"/>
                  </a:lnTo>
                  <a:lnTo>
                    <a:pt x="588" y="5813"/>
                  </a:lnTo>
                  <a:lnTo>
                    <a:pt x="588" y="582"/>
                  </a:lnTo>
                  <a:close/>
                  <a:moveTo>
                    <a:pt x="0" y="0"/>
                  </a:moveTo>
                  <a:lnTo>
                    <a:pt x="0" y="6395"/>
                  </a:lnTo>
                  <a:lnTo>
                    <a:pt x="4053" y="6395"/>
                  </a:lnTo>
                  <a:lnTo>
                    <a:pt x="7275" y="3199"/>
                  </a:lnTo>
                  <a:lnTo>
                    <a:pt x="400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34" name="Google Shape;2234;p22"/>
          <p:cNvGrpSpPr/>
          <p:nvPr/>
        </p:nvGrpSpPr>
        <p:grpSpPr>
          <a:xfrm>
            <a:off x="1504948" y="-2440519"/>
            <a:ext cx="635798" cy="5058719"/>
            <a:chOff x="7324500" y="2391875"/>
            <a:chExt cx="177300" cy="1410725"/>
          </a:xfrm>
        </p:grpSpPr>
        <p:sp>
          <p:nvSpPr>
            <p:cNvPr id="2235" name="Google Shape;2235;p22"/>
            <p:cNvSpPr/>
            <p:nvPr/>
          </p:nvSpPr>
          <p:spPr>
            <a:xfrm>
              <a:off x="7324500" y="3625150"/>
              <a:ext cx="177300" cy="177450"/>
            </a:xfrm>
            <a:custGeom>
              <a:avLst/>
              <a:gdLst/>
              <a:ahLst/>
              <a:cxnLst/>
              <a:rect l="l" t="t" r="r" b="b"/>
              <a:pathLst>
                <a:path w="7092" h="7098" extrusionOk="0">
                  <a:moveTo>
                    <a:pt x="3549" y="673"/>
                  </a:moveTo>
                  <a:lnTo>
                    <a:pt x="4393" y="1510"/>
                  </a:lnTo>
                  <a:lnTo>
                    <a:pt x="5581" y="1510"/>
                  </a:lnTo>
                  <a:lnTo>
                    <a:pt x="5581" y="2700"/>
                  </a:lnTo>
                  <a:lnTo>
                    <a:pt x="6426" y="3548"/>
                  </a:lnTo>
                  <a:lnTo>
                    <a:pt x="5581" y="4398"/>
                  </a:lnTo>
                  <a:lnTo>
                    <a:pt x="5581" y="5581"/>
                  </a:lnTo>
                  <a:lnTo>
                    <a:pt x="4393" y="5581"/>
                  </a:lnTo>
                  <a:lnTo>
                    <a:pt x="3543" y="6425"/>
                  </a:lnTo>
                  <a:lnTo>
                    <a:pt x="2693" y="5581"/>
                  </a:lnTo>
                  <a:lnTo>
                    <a:pt x="1510" y="5581"/>
                  </a:lnTo>
                  <a:lnTo>
                    <a:pt x="1510" y="4398"/>
                  </a:lnTo>
                  <a:lnTo>
                    <a:pt x="667" y="3548"/>
                  </a:lnTo>
                  <a:lnTo>
                    <a:pt x="1510" y="2700"/>
                  </a:lnTo>
                  <a:lnTo>
                    <a:pt x="1510" y="1510"/>
                  </a:lnTo>
                  <a:lnTo>
                    <a:pt x="2700" y="1510"/>
                  </a:lnTo>
                  <a:lnTo>
                    <a:pt x="3549" y="673"/>
                  </a:lnTo>
                  <a:close/>
                  <a:moveTo>
                    <a:pt x="3549" y="1"/>
                  </a:moveTo>
                  <a:lnTo>
                    <a:pt x="2509" y="1041"/>
                  </a:lnTo>
                  <a:lnTo>
                    <a:pt x="1035" y="1041"/>
                  </a:lnTo>
                  <a:lnTo>
                    <a:pt x="1035" y="2508"/>
                  </a:lnTo>
                  <a:lnTo>
                    <a:pt x="1" y="3548"/>
                  </a:lnTo>
                  <a:lnTo>
                    <a:pt x="1035" y="4590"/>
                  </a:lnTo>
                  <a:lnTo>
                    <a:pt x="1035" y="6057"/>
                  </a:lnTo>
                  <a:lnTo>
                    <a:pt x="2509" y="6057"/>
                  </a:lnTo>
                  <a:lnTo>
                    <a:pt x="3549" y="7097"/>
                  </a:lnTo>
                  <a:lnTo>
                    <a:pt x="4583" y="6057"/>
                  </a:lnTo>
                  <a:lnTo>
                    <a:pt x="6058" y="6057"/>
                  </a:lnTo>
                  <a:lnTo>
                    <a:pt x="6058" y="4590"/>
                  </a:lnTo>
                  <a:lnTo>
                    <a:pt x="7092" y="3548"/>
                  </a:lnTo>
                  <a:lnTo>
                    <a:pt x="6058" y="2508"/>
                  </a:lnTo>
                  <a:lnTo>
                    <a:pt x="6058" y="1041"/>
                  </a:lnTo>
                  <a:lnTo>
                    <a:pt x="4583" y="1041"/>
                  </a:lnTo>
                  <a:lnTo>
                    <a:pt x="354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22"/>
            <p:cNvSpPr/>
            <p:nvPr/>
          </p:nvSpPr>
          <p:spPr>
            <a:xfrm>
              <a:off x="7411275" y="2391875"/>
              <a:ext cx="3725" cy="1239250"/>
            </a:xfrm>
            <a:custGeom>
              <a:avLst/>
              <a:gdLst/>
              <a:ahLst/>
              <a:cxnLst/>
              <a:rect l="l" t="t" r="r" b="b"/>
              <a:pathLst>
                <a:path w="149" h="49570" extrusionOk="0">
                  <a:moveTo>
                    <a:pt x="1" y="0"/>
                  </a:moveTo>
                  <a:lnTo>
                    <a:pt x="1" y="49570"/>
                  </a:lnTo>
                  <a:lnTo>
                    <a:pt x="149" y="49570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37" name="Google Shape;2237;p22"/>
          <p:cNvGrpSpPr/>
          <p:nvPr/>
        </p:nvGrpSpPr>
        <p:grpSpPr>
          <a:xfrm>
            <a:off x="6721259" y="-1401735"/>
            <a:ext cx="635803" cy="4688893"/>
            <a:chOff x="7905800" y="2474325"/>
            <a:chExt cx="177450" cy="1308650"/>
          </a:xfrm>
        </p:grpSpPr>
        <p:sp>
          <p:nvSpPr>
            <p:cNvPr id="2238" name="Google Shape;2238;p22"/>
            <p:cNvSpPr/>
            <p:nvPr/>
          </p:nvSpPr>
          <p:spPr>
            <a:xfrm>
              <a:off x="7905800" y="3605550"/>
              <a:ext cx="177450" cy="177425"/>
            </a:xfrm>
            <a:custGeom>
              <a:avLst/>
              <a:gdLst/>
              <a:ahLst/>
              <a:cxnLst/>
              <a:rect l="l" t="t" r="r" b="b"/>
              <a:pathLst>
                <a:path w="7098" h="7097" extrusionOk="0">
                  <a:moveTo>
                    <a:pt x="3548" y="672"/>
                  </a:moveTo>
                  <a:lnTo>
                    <a:pt x="4398" y="1515"/>
                  </a:lnTo>
                  <a:lnTo>
                    <a:pt x="5588" y="1515"/>
                  </a:lnTo>
                  <a:lnTo>
                    <a:pt x="5588" y="2699"/>
                  </a:lnTo>
                  <a:lnTo>
                    <a:pt x="6425" y="3548"/>
                  </a:lnTo>
                  <a:lnTo>
                    <a:pt x="5588" y="4398"/>
                  </a:lnTo>
                  <a:lnTo>
                    <a:pt x="5588" y="5580"/>
                  </a:lnTo>
                  <a:lnTo>
                    <a:pt x="4398" y="5580"/>
                  </a:lnTo>
                  <a:lnTo>
                    <a:pt x="3548" y="6425"/>
                  </a:lnTo>
                  <a:lnTo>
                    <a:pt x="2699" y="5580"/>
                  </a:lnTo>
                  <a:lnTo>
                    <a:pt x="1515" y="5580"/>
                  </a:lnTo>
                  <a:lnTo>
                    <a:pt x="1515" y="4398"/>
                  </a:lnTo>
                  <a:lnTo>
                    <a:pt x="672" y="3548"/>
                  </a:lnTo>
                  <a:lnTo>
                    <a:pt x="1515" y="2699"/>
                  </a:lnTo>
                  <a:lnTo>
                    <a:pt x="1515" y="1515"/>
                  </a:lnTo>
                  <a:lnTo>
                    <a:pt x="2699" y="1515"/>
                  </a:lnTo>
                  <a:lnTo>
                    <a:pt x="3548" y="672"/>
                  </a:lnTo>
                  <a:close/>
                  <a:moveTo>
                    <a:pt x="3548" y="0"/>
                  </a:moveTo>
                  <a:lnTo>
                    <a:pt x="2508" y="1040"/>
                  </a:lnTo>
                  <a:lnTo>
                    <a:pt x="1040" y="1040"/>
                  </a:lnTo>
                  <a:lnTo>
                    <a:pt x="1040" y="2508"/>
                  </a:lnTo>
                  <a:lnTo>
                    <a:pt x="0" y="3548"/>
                  </a:lnTo>
                  <a:lnTo>
                    <a:pt x="1040" y="4589"/>
                  </a:lnTo>
                  <a:lnTo>
                    <a:pt x="1040" y="6057"/>
                  </a:lnTo>
                  <a:lnTo>
                    <a:pt x="2508" y="6057"/>
                  </a:lnTo>
                  <a:lnTo>
                    <a:pt x="3548" y="7097"/>
                  </a:lnTo>
                  <a:lnTo>
                    <a:pt x="4589" y="6057"/>
                  </a:lnTo>
                  <a:lnTo>
                    <a:pt x="6057" y="6057"/>
                  </a:lnTo>
                  <a:lnTo>
                    <a:pt x="6057" y="4589"/>
                  </a:lnTo>
                  <a:lnTo>
                    <a:pt x="7097" y="3548"/>
                  </a:lnTo>
                  <a:lnTo>
                    <a:pt x="6057" y="2508"/>
                  </a:lnTo>
                  <a:lnTo>
                    <a:pt x="6057" y="1040"/>
                  </a:lnTo>
                  <a:lnTo>
                    <a:pt x="4589" y="1040"/>
                  </a:lnTo>
                  <a:lnTo>
                    <a:pt x="35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22"/>
            <p:cNvSpPr/>
            <p:nvPr/>
          </p:nvSpPr>
          <p:spPr>
            <a:xfrm>
              <a:off x="7992700" y="2474325"/>
              <a:ext cx="3775" cy="1138650"/>
            </a:xfrm>
            <a:custGeom>
              <a:avLst/>
              <a:gdLst/>
              <a:ahLst/>
              <a:cxnLst/>
              <a:rect l="l" t="t" r="r" b="b"/>
              <a:pathLst>
                <a:path w="151" h="45546" extrusionOk="0">
                  <a:moveTo>
                    <a:pt x="1" y="0"/>
                  </a:moveTo>
                  <a:lnTo>
                    <a:pt x="1" y="45546"/>
                  </a:lnTo>
                  <a:lnTo>
                    <a:pt x="151" y="45546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40" name="Google Shape;2240;p22"/>
          <p:cNvGrpSpPr/>
          <p:nvPr/>
        </p:nvGrpSpPr>
        <p:grpSpPr>
          <a:xfrm>
            <a:off x="7601580" y="-579780"/>
            <a:ext cx="499539" cy="2499809"/>
            <a:chOff x="6715575" y="2474325"/>
            <a:chExt cx="177450" cy="888000"/>
          </a:xfrm>
        </p:grpSpPr>
        <p:sp>
          <p:nvSpPr>
            <p:cNvPr id="2241" name="Google Shape;2241;p22"/>
            <p:cNvSpPr/>
            <p:nvPr/>
          </p:nvSpPr>
          <p:spPr>
            <a:xfrm>
              <a:off x="6715575" y="3184875"/>
              <a:ext cx="177450" cy="177450"/>
            </a:xfrm>
            <a:custGeom>
              <a:avLst/>
              <a:gdLst/>
              <a:ahLst/>
              <a:cxnLst/>
              <a:rect l="l" t="t" r="r" b="b"/>
              <a:pathLst>
                <a:path w="7098" h="7098" extrusionOk="0">
                  <a:moveTo>
                    <a:pt x="3549" y="672"/>
                  </a:moveTo>
                  <a:lnTo>
                    <a:pt x="4399" y="1517"/>
                  </a:lnTo>
                  <a:lnTo>
                    <a:pt x="5581" y="1517"/>
                  </a:lnTo>
                  <a:lnTo>
                    <a:pt x="5581" y="2699"/>
                  </a:lnTo>
                  <a:lnTo>
                    <a:pt x="6426" y="3550"/>
                  </a:lnTo>
                  <a:lnTo>
                    <a:pt x="5581" y="4398"/>
                  </a:lnTo>
                  <a:lnTo>
                    <a:pt x="5581" y="5588"/>
                  </a:lnTo>
                  <a:lnTo>
                    <a:pt x="4399" y="5588"/>
                  </a:lnTo>
                  <a:lnTo>
                    <a:pt x="3549" y="6431"/>
                  </a:lnTo>
                  <a:lnTo>
                    <a:pt x="2700" y="5588"/>
                  </a:lnTo>
                  <a:lnTo>
                    <a:pt x="1516" y="5588"/>
                  </a:lnTo>
                  <a:lnTo>
                    <a:pt x="1516" y="4398"/>
                  </a:lnTo>
                  <a:lnTo>
                    <a:pt x="673" y="3550"/>
                  </a:lnTo>
                  <a:lnTo>
                    <a:pt x="1516" y="2699"/>
                  </a:lnTo>
                  <a:lnTo>
                    <a:pt x="1516" y="1517"/>
                  </a:lnTo>
                  <a:lnTo>
                    <a:pt x="2700" y="1517"/>
                  </a:lnTo>
                  <a:lnTo>
                    <a:pt x="3549" y="672"/>
                  </a:lnTo>
                  <a:close/>
                  <a:moveTo>
                    <a:pt x="3549" y="0"/>
                  </a:moveTo>
                  <a:lnTo>
                    <a:pt x="2509" y="1040"/>
                  </a:lnTo>
                  <a:lnTo>
                    <a:pt x="1041" y="1040"/>
                  </a:lnTo>
                  <a:lnTo>
                    <a:pt x="1041" y="2508"/>
                  </a:lnTo>
                  <a:lnTo>
                    <a:pt x="1" y="3550"/>
                  </a:lnTo>
                  <a:lnTo>
                    <a:pt x="1041" y="4589"/>
                  </a:lnTo>
                  <a:lnTo>
                    <a:pt x="1041" y="6057"/>
                  </a:lnTo>
                  <a:lnTo>
                    <a:pt x="2509" y="6057"/>
                  </a:lnTo>
                  <a:lnTo>
                    <a:pt x="3549" y="7097"/>
                  </a:lnTo>
                  <a:lnTo>
                    <a:pt x="4590" y="6057"/>
                  </a:lnTo>
                  <a:lnTo>
                    <a:pt x="6058" y="6057"/>
                  </a:lnTo>
                  <a:lnTo>
                    <a:pt x="6058" y="4589"/>
                  </a:lnTo>
                  <a:lnTo>
                    <a:pt x="7098" y="3550"/>
                  </a:lnTo>
                  <a:lnTo>
                    <a:pt x="6058" y="2508"/>
                  </a:lnTo>
                  <a:lnTo>
                    <a:pt x="6058" y="1040"/>
                  </a:lnTo>
                  <a:lnTo>
                    <a:pt x="4590" y="1040"/>
                  </a:lnTo>
                  <a:lnTo>
                    <a:pt x="354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22"/>
            <p:cNvSpPr/>
            <p:nvPr/>
          </p:nvSpPr>
          <p:spPr>
            <a:xfrm>
              <a:off x="6802500" y="2474325"/>
              <a:ext cx="3575" cy="719350"/>
            </a:xfrm>
            <a:custGeom>
              <a:avLst/>
              <a:gdLst/>
              <a:ahLst/>
              <a:cxnLst/>
              <a:rect l="l" t="t" r="r" b="b"/>
              <a:pathLst>
                <a:path w="143" h="28774" extrusionOk="0">
                  <a:moveTo>
                    <a:pt x="0" y="0"/>
                  </a:moveTo>
                  <a:lnTo>
                    <a:pt x="0" y="28773"/>
                  </a:lnTo>
                  <a:lnTo>
                    <a:pt x="143" y="2877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43" name="Google Shape;2243;p22"/>
          <p:cNvGrpSpPr/>
          <p:nvPr/>
        </p:nvGrpSpPr>
        <p:grpSpPr>
          <a:xfrm>
            <a:off x="8047423" y="153456"/>
            <a:ext cx="762954" cy="763070"/>
            <a:chOff x="940300" y="793900"/>
            <a:chExt cx="1313400" cy="1313600"/>
          </a:xfrm>
        </p:grpSpPr>
        <p:sp>
          <p:nvSpPr>
            <p:cNvPr id="2244" name="Google Shape;2244;p22"/>
            <p:cNvSpPr/>
            <p:nvPr/>
          </p:nvSpPr>
          <p:spPr>
            <a:xfrm>
              <a:off x="1381450" y="1392600"/>
              <a:ext cx="164375" cy="116350"/>
            </a:xfrm>
            <a:custGeom>
              <a:avLst/>
              <a:gdLst/>
              <a:ahLst/>
              <a:cxnLst/>
              <a:rect l="l" t="t" r="r" b="b"/>
              <a:pathLst>
                <a:path w="6575" h="4654" extrusionOk="0">
                  <a:moveTo>
                    <a:pt x="1" y="0"/>
                  </a:moveTo>
                  <a:lnTo>
                    <a:pt x="1" y="4653"/>
                  </a:lnTo>
                  <a:lnTo>
                    <a:pt x="4489" y="4653"/>
                  </a:lnTo>
                  <a:lnTo>
                    <a:pt x="6574" y="2324"/>
                  </a:lnTo>
                  <a:lnTo>
                    <a:pt x="448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22"/>
            <p:cNvSpPr/>
            <p:nvPr/>
          </p:nvSpPr>
          <p:spPr>
            <a:xfrm>
              <a:off x="1371375" y="1382650"/>
              <a:ext cx="187950" cy="136250"/>
            </a:xfrm>
            <a:custGeom>
              <a:avLst/>
              <a:gdLst/>
              <a:ahLst/>
              <a:cxnLst/>
              <a:rect l="l" t="t" r="r" b="b"/>
              <a:pathLst>
                <a:path w="7518" h="5450" extrusionOk="0">
                  <a:moveTo>
                    <a:pt x="4713" y="796"/>
                  </a:moveTo>
                  <a:lnTo>
                    <a:pt x="6442" y="2722"/>
                  </a:lnTo>
                  <a:lnTo>
                    <a:pt x="4713" y="4647"/>
                  </a:lnTo>
                  <a:lnTo>
                    <a:pt x="802" y="4647"/>
                  </a:lnTo>
                  <a:lnTo>
                    <a:pt x="802" y="796"/>
                  </a:lnTo>
                  <a:close/>
                  <a:moveTo>
                    <a:pt x="0" y="0"/>
                  </a:moveTo>
                  <a:lnTo>
                    <a:pt x="0" y="5449"/>
                  </a:lnTo>
                  <a:lnTo>
                    <a:pt x="5070" y="5449"/>
                  </a:lnTo>
                  <a:lnTo>
                    <a:pt x="7518" y="2722"/>
                  </a:lnTo>
                  <a:lnTo>
                    <a:pt x="5070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22"/>
            <p:cNvSpPr/>
            <p:nvPr/>
          </p:nvSpPr>
          <p:spPr>
            <a:xfrm>
              <a:off x="1538800" y="1501925"/>
              <a:ext cx="116400" cy="164400"/>
            </a:xfrm>
            <a:custGeom>
              <a:avLst/>
              <a:gdLst/>
              <a:ahLst/>
              <a:cxnLst/>
              <a:rect l="l" t="t" r="r" b="b"/>
              <a:pathLst>
                <a:path w="4656" h="6576" extrusionOk="0">
                  <a:moveTo>
                    <a:pt x="2326" y="1"/>
                  </a:moveTo>
                  <a:lnTo>
                    <a:pt x="1" y="2087"/>
                  </a:lnTo>
                  <a:lnTo>
                    <a:pt x="1" y="6575"/>
                  </a:lnTo>
                  <a:lnTo>
                    <a:pt x="4655" y="6575"/>
                  </a:lnTo>
                  <a:lnTo>
                    <a:pt x="4655" y="2087"/>
                  </a:lnTo>
                  <a:lnTo>
                    <a:pt x="2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22"/>
            <p:cNvSpPr/>
            <p:nvPr/>
          </p:nvSpPr>
          <p:spPr>
            <a:xfrm>
              <a:off x="1528850" y="1488400"/>
              <a:ext cx="136300" cy="188000"/>
            </a:xfrm>
            <a:custGeom>
              <a:avLst/>
              <a:gdLst/>
              <a:ahLst/>
              <a:cxnLst/>
              <a:rect l="l" t="t" r="r" b="b"/>
              <a:pathLst>
                <a:path w="5452" h="7520" extrusionOk="0">
                  <a:moveTo>
                    <a:pt x="2724" y="1076"/>
                  </a:moveTo>
                  <a:lnTo>
                    <a:pt x="4649" y="2807"/>
                  </a:lnTo>
                  <a:lnTo>
                    <a:pt x="4649" y="6718"/>
                  </a:lnTo>
                  <a:lnTo>
                    <a:pt x="804" y="6718"/>
                  </a:lnTo>
                  <a:lnTo>
                    <a:pt x="804" y="2807"/>
                  </a:lnTo>
                  <a:lnTo>
                    <a:pt x="2724" y="1076"/>
                  </a:lnTo>
                  <a:close/>
                  <a:moveTo>
                    <a:pt x="2724" y="1"/>
                  </a:moveTo>
                  <a:lnTo>
                    <a:pt x="1" y="2450"/>
                  </a:lnTo>
                  <a:lnTo>
                    <a:pt x="1" y="7520"/>
                  </a:lnTo>
                  <a:lnTo>
                    <a:pt x="5451" y="7520"/>
                  </a:lnTo>
                  <a:lnTo>
                    <a:pt x="5451" y="2450"/>
                  </a:lnTo>
                  <a:lnTo>
                    <a:pt x="2724" y="1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22"/>
            <p:cNvSpPr/>
            <p:nvPr/>
          </p:nvSpPr>
          <p:spPr>
            <a:xfrm>
              <a:off x="954400" y="808175"/>
              <a:ext cx="1285175" cy="1285200"/>
            </a:xfrm>
            <a:custGeom>
              <a:avLst/>
              <a:gdLst/>
              <a:ahLst/>
              <a:cxnLst/>
              <a:rect l="l" t="t" r="r" b="b"/>
              <a:pathLst>
                <a:path w="51407" h="51408" extrusionOk="0">
                  <a:moveTo>
                    <a:pt x="25702" y="4856"/>
                  </a:moveTo>
                  <a:lnTo>
                    <a:pt x="31853" y="10961"/>
                  </a:lnTo>
                  <a:lnTo>
                    <a:pt x="40441" y="10961"/>
                  </a:lnTo>
                  <a:lnTo>
                    <a:pt x="40441" y="19561"/>
                  </a:lnTo>
                  <a:lnTo>
                    <a:pt x="46551" y="25712"/>
                  </a:lnTo>
                  <a:lnTo>
                    <a:pt x="40441" y="31859"/>
                  </a:lnTo>
                  <a:lnTo>
                    <a:pt x="40441" y="40440"/>
                  </a:lnTo>
                  <a:lnTo>
                    <a:pt x="31858" y="40440"/>
                  </a:lnTo>
                  <a:lnTo>
                    <a:pt x="25695" y="46557"/>
                  </a:lnTo>
                  <a:lnTo>
                    <a:pt x="19538" y="40440"/>
                  </a:lnTo>
                  <a:lnTo>
                    <a:pt x="10966" y="40440"/>
                  </a:lnTo>
                  <a:lnTo>
                    <a:pt x="10966" y="31865"/>
                  </a:lnTo>
                  <a:lnTo>
                    <a:pt x="4851" y="25701"/>
                  </a:lnTo>
                  <a:lnTo>
                    <a:pt x="10966" y="19548"/>
                  </a:lnTo>
                  <a:lnTo>
                    <a:pt x="10966" y="10961"/>
                  </a:lnTo>
                  <a:lnTo>
                    <a:pt x="19549" y="10961"/>
                  </a:lnTo>
                  <a:lnTo>
                    <a:pt x="25702" y="4856"/>
                  </a:lnTo>
                  <a:close/>
                  <a:moveTo>
                    <a:pt x="25702" y="0"/>
                  </a:moveTo>
                  <a:lnTo>
                    <a:pt x="18177" y="7525"/>
                  </a:lnTo>
                  <a:lnTo>
                    <a:pt x="7531" y="7525"/>
                  </a:lnTo>
                  <a:lnTo>
                    <a:pt x="7531" y="18176"/>
                  </a:lnTo>
                  <a:lnTo>
                    <a:pt x="1" y="25701"/>
                  </a:lnTo>
                  <a:lnTo>
                    <a:pt x="7531" y="33231"/>
                  </a:lnTo>
                  <a:lnTo>
                    <a:pt x="7531" y="43877"/>
                  </a:lnTo>
                  <a:lnTo>
                    <a:pt x="18177" y="43877"/>
                  </a:lnTo>
                  <a:lnTo>
                    <a:pt x="25702" y="51407"/>
                  </a:lnTo>
                  <a:lnTo>
                    <a:pt x="33232" y="43877"/>
                  </a:lnTo>
                  <a:lnTo>
                    <a:pt x="43876" y="43877"/>
                  </a:lnTo>
                  <a:lnTo>
                    <a:pt x="43876" y="33231"/>
                  </a:lnTo>
                  <a:lnTo>
                    <a:pt x="51407" y="25701"/>
                  </a:lnTo>
                  <a:lnTo>
                    <a:pt x="43876" y="18176"/>
                  </a:lnTo>
                  <a:lnTo>
                    <a:pt x="43876" y="7525"/>
                  </a:lnTo>
                  <a:lnTo>
                    <a:pt x="33232" y="7525"/>
                  </a:lnTo>
                  <a:lnTo>
                    <a:pt x="257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22"/>
            <p:cNvSpPr/>
            <p:nvPr/>
          </p:nvSpPr>
          <p:spPr>
            <a:xfrm>
              <a:off x="940300" y="793900"/>
              <a:ext cx="1313400" cy="1313600"/>
            </a:xfrm>
            <a:custGeom>
              <a:avLst/>
              <a:gdLst/>
              <a:ahLst/>
              <a:cxnLst/>
              <a:rect l="l" t="t" r="r" b="b"/>
              <a:pathLst>
                <a:path w="52536" h="52544" extrusionOk="0">
                  <a:moveTo>
                    <a:pt x="26266" y="5992"/>
                  </a:moveTo>
                  <a:lnTo>
                    <a:pt x="32250" y="11936"/>
                  </a:lnTo>
                  <a:lnTo>
                    <a:pt x="40607" y="11936"/>
                  </a:lnTo>
                  <a:lnTo>
                    <a:pt x="40607" y="20292"/>
                  </a:lnTo>
                  <a:lnTo>
                    <a:pt x="46550" y="26283"/>
                  </a:lnTo>
                  <a:lnTo>
                    <a:pt x="40607" y="32263"/>
                  </a:lnTo>
                  <a:lnTo>
                    <a:pt x="40607" y="40613"/>
                  </a:lnTo>
                  <a:lnTo>
                    <a:pt x="32257" y="40613"/>
                  </a:lnTo>
                  <a:lnTo>
                    <a:pt x="26259" y="46563"/>
                  </a:lnTo>
                  <a:lnTo>
                    <a:pt x="20267" y="40613"/>
                  </a:lnTo>
                  <a:lnTo>
                    <a:pt x="11930" y="40613"/>
                  </a:lnTo>
                  <a:lnTo>
                    <a:pt x="11930" y="32269"/>
                  </a:lnTo>
                  <a:lnTo>
                    <a:pt x="5980" y="26272"/>
                  </a:lnTo>
                  <a:lnTo>
                    <a:pt x="11930" y="20286"/>
                  </a:lnTo>
                  <a:lnTo>
                    <a:pt x="11930" y="11936"/>
                  </a:lnTo>
                  <a:lnTo>
                    <a:pt x="20280" y="11936"/>
                  </a:lnTo>
                  <a:lnTo>
                    <a:pt x="26266" y="5992"/>
                  </a:lnTo>
                  <a:close/>
                  <a:moveTo>
                    <a:pt x="26266" y="4863"/>
                  </a:moveTo>
                  <a:lnTo>
                    <a:pt x="19954" y="11133"/>
                  </a:lnTo>
                  <a:lnTo>
                    <a:pt x="11127" y="11133"/>
                  </a:lnTo>
                  <a:lnTo>
                    <a:pt x="11127" y="19954"/>
                  </a:lnTo>
                  <a:lnTo>
                    <a:pt x="4850" y="26272"/>
                  </a:lnTo>
                  <a:lnTo>
                    <a:pt x="11127" y="32601"/>
                  </a:lnTo>
                  <a:lnTo>
                    <a:pt x="11127" y="41417"/>
                  </a:lnTo>
                  <a:lnTo>
                    <a:pt x="19935" y="41417"/>
                  </a:lnTo>
                  <a:lnTo>
                    <a:pt x="26259" y="47693"/>
                  </a:lnTo>
                  <a:lnTo>
                    <a:pt x="32589" y="41417"/>
                  </a:lnTo>
                  <a:lnTo>
                    <a:pt x="41409" y="41417"/>
                  </a:lnTo>
                  <a:lnTo>
                    <a:pt x="41409" y="32595"/>
                  </a:lnTo>
                  <a:lnTo>
                    <a:pt x="47680" y="26283"/>
                  </a:lnTo>
                  <a:lnTo>
                    <a:pt x="41409" y="19965"/>
                  </a:lnTo>
                  <a:lnTo>
                    <a:pt x="41409" y="11133"/>
                  </a:lnTo>
                  <a:lnTo>
                    <a:pt x="32578" y="11133"/>
                  </a:lnTo>
                  <a:lnTo>
                    <a:pt x="26266" y="4863"/>
                  </a:lnTo>
                  <a:close/>
                  <a:moveTo>
                    <a:pt x="26266" y="1136"/>
                  </a:moveTo>
                  <a:lnTo>
                    <a:pt x="33629" y="8501"/>
                  </a:lnTo>
                  <a:lnTo>
                    <a:pt x="44042" y="8501"/>
                  </a:lnTo>
                  <a:lnTo>
                    <a:pt x="44042" y="18914"/>
                  </a:lnTo>
                  <a:lnTo>
                    <a:pt x="51407" y="26272"/>
                  </a:lnTo>
                  <a:lnTo>
                    <a:pt x="44042" y="33635"/>
                  </a:lnTo>
                  <a:lnTo>
                    <a:pt x="44042" y="44048"/>
                  </a:lnTo>
                  <a:lnTo>
                    <a:pt x="33629" y="44048"/>
                  </a:lnTo>
                  <a:lnTo>
                    <a:pt x="26266" y="51408"/>
                  </a:lnTo>
                  <a:lnTo>
                    <a:pt x="18906" y="44048"/>
                  </a:lnTo>
                  <a:lnTo>
                    <a:pt x="8493" y="44048"/>
                  </a:lnTo>
                  <a:lnTo>
                    <a:pt x="8493" y="33635"/>
                  </a:lnTo>
                  <a:lnTo>
                    <a:pt x="1130" y="26272"/>
                  </a:lnTo>
                  <a:lnTo>
                    <a:pt x="8493" y="18914"/>
                  </a:lnTo>
                  <a:lnTo>
                    <a:pt x="8493" y="8501"/>
                  </a:lnTo>
                  <a:lnTo>
                    <a:pt x="18906" y="8501"/>
                  </a:lnTo>
                  <a:lnTo>
                    <a:pt x="26266" y="1136"/>
                  </a:lnTo>
                  <a:close/>
                  <a:moveTo>
                    <a:pt x="26266" y="0"/>
                  </a:moveTo>
                  <a:lnTo>
                    <a:pt x="18574" y="7698"/>
                  </a:lnTo>
                  <a:lnTo>
                    <a:pt x="7692" y="7698"/>
                  </a:lnTo>
                  <a:lnTo>
                    <a:pt x="7692" y="18580"/>
                  </a:lnTo>
                  <a:lnTo>
                    <a:pt x="0" y="26272"/>
                  </a:lnTo>
                  <a:lnTo>
                    <a:pt x="7692" y="33969"/>
                  </a:lnTo>
                  <a:lnTo>
                    <a:pt x="7692" y="44851"/>
                  </a:lnTo>
                  <a:lnTo>
                    <a:pt x="18574" y="44851"/>
                  </a:lnTo>
                  <a:lnTo>
                    <a:pt x="26266" y="52543"/>
                  </a:lnTo>
                  <a:lnTo>
                    <a:pt x="33962" y="44851"/>
                  </a:lnTo>
                  <a:lnTo>
                    <a:pt x="44846" y="44851"/>
                  </a:lnTo>
                  <a:lnTo>
                    <a:pt x="44846" y="33969"/>
                  </a:lnTo>
                  <a:lnTo>
                    <a:pt x="52536" y="26272"/>
                  </a:lnTo>
                  <a:lnTo>
                    <a:pt x="44846" y="18580"/>
                  </a:lnTo>
                  <a:lnTo>
                    <a:pt x="44846" y="7698"/>
                  </a:lnTo>
                  <a:lnTo>
                    <a:pt x="33962" y="7698"/>
                  </a:lnTo>
                  <a:lnTo>
                    <a:pt x="262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22"/>
            <p:cNvSpPr/>
            <p:nvPr/>
          </p:nvSpPr>
          <p:spPr>
            <a:xfrm>
              <a:off x="1648175" y="1392600"/>
              <a:ext cx="164225" cy="116350"/>
            </a:xfrm>
            <a:custGeom>
              <a:avLst/>
              <a:gdLst/>
              <a:ahLst/>
              <a:cxnLst/>
              <a:rect l="l" t="t" r="r" b="b"/>
              <a:pathLst>
                <a:path w="6569" h="4654" extrusionOk="0">
                  <a:moveTo>
                    <a:pt x="2087" y="0"/>
                  </a:moveTo>
                  <a:lnTo>
                    <a:pt x="1" y="2324"/>
                  </a:lnTo>
                  <a:lnTo>
                    <a:pt x="2087" y="4653"/>
                  </a:lnTo>
                  <a:lnTo>
                    <a:pt x="6568" y="4653"/>
                  </a:lnTo>
                  <a:lnTo>
                    <a:pt x="656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22"/>
            <p:cNvSpPr/>
            <p:nvPr/>
          </p:nvSpPr>
          <p:spPr>
            <a:xfrm>
              <a:off x="1634650" y="1382650"/>
              <a:ext cx="187675" cy="136250"/>
            </a:xfrm>
            <a:custGeom>
              <a:avLst/>
              <a:gdLst/>
              <a:ahLst/>
              <a:cxnLst/>
              <a:rect l="l" t="t" r="r" b="b"/>
              <a:pathLst>
                <a:path w="7507" h="5450" extrusionOk="0">
                  <a:moveTo>
                    <a:pt x="6711" y="796"/>
                  </a:moveTo>
                  <a:lnTo>
                    <a:pt x="6711" y="4647"/>
                  </a:lnTo>
                  <a:lnTo>
                    <a:pt x="2807" y="4647"/>
                  </a:lnTo>
                  <a:lnTo>
                    <a:pt x="1076" y="2722"/>
                  </a:lnTo>
                  <a:lnTo>
                    <a:pt x="2807" y="796"/>
                  </a:lnTo>
                  <a:close/>
                  <a:moveTo>
                    <a:pt x="2450" y="0"/>
                  </a:moveTo>
                  <a:lnTo>
                    <a:pt x="1" y="2722"/>
                  </a:lnTo>
                  <a:lnTo>
                    <a:pt x="2450" y="5449"/>
                  </a:lnTo>
                  <a:lnTo>
                    <a:pt x="7507" y="5449"/>
                  </a:lnTo>
                  <a:lnTo>
                    <a:pt x="7507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22"/>
            <p:cNvSpPr/>
            <p:nvPr/>
          </p:nvSpPr>
          <p:spPr>
            <a:xfrm>
              <a:off x="1538800" y="1235350"/>
              <a:ext cx="116400" cy="164250"/>
            </a:xfrm>
            <a:custGeom>
              <a:avLst/>
              <a:gdLst/>
              <a:ahLst/>
              <a:cxnLst/>
              <a:rect l="l" t="t" r="r" b="b"/>
              <a:pathLst>
                <a:path w="4656" h="6570" extrusionOk="0">
                  <a:moveTo>
                    <a:pt x="1" y="1"/>
                  </a:moveTo>
                  <a:lnTo>
                    <a:pt x="1" y="4483"/>
                  </a:lnTo>
                  <a:lnTo>
                    <a:pt x="2326" y="6570"/>
                  </a:lnTo>
                  <a:lnTo>
                    <a:pt x="4655" y="4483"/>
                  </a:lnTo>
                  <a:lnTo>
                    <a:pt x="46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22"/>
            <p:cNvSpPr/>
            <p:nvPr/>
          </p:nvSpPr>
          <p:spPr>
            <a:xfrm>
              <a:off x="1528850" y="1225400"/>
              <a:ext cx="136300" cy="187725"/>
            </a:xfrm>
            <a:custGeom>
              <a:avLst/>
              <a:gdLst/>
              <a:ahLst/>
              <a:cxnLst/>
              <a:rect l="l" t="t" r="r" b="b"/>
              <a:pathLst>
                <a:path w="5452" h="7509" extrusionOk="0">
                  <a:moveTo>
                    <a:pt x="4649" y="798"/>
                  </a:moveTo>
                  <a:lnTo>
                    <a:pt x="4649" y="4702"/>
                  </a:lnTo>
                  <a:lnTo>
                    <a:pt x="2724" y="6426"/>
                  </a:lnTo>
                  <a:lnTo>
                    <a:pt x="804" y="4702"/>
                  </a:lnTo>
                  <a:lnTo>
                    <a:pt x="804" y="798"/>
                  </a:lnTo>
                  <a:close/>
                  <a:moveTo>
                    <a:pt x="1" y="1"/>
                  </a:moveTo>
                  <a:lnTo>
                    <a:pt x="1" y="5059"/>
                  </a:lnTo>
                  <a:lnTo>
                    <a:pt x="2724" y="7508"/>
                  </a:lnTo>
                  <a:lnTo>
                    <a:pt x="5451" y="5059"/>
                  </a:lnTo>
                  <a:lnTo>
                    <a:pt x="5451" y="1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22"/>
            <p:cNvSpPr/>
            <p:nvPr/>
          </p:nvSpPr>
          <p:spPr>
            <a:xfrm>
              <a:off x="1228550" y="1082200"/>
              <a:ext cx="736900" cy="737000"/>
            </a:xfrm>
            <a:custGeom>
              <a:avLst/>
              <a:gdLst/>
              <a:ahLst/>
              <a:cxnLst/>
              <a:rect l="l" t="t" r="r" b="b"/>
              <a:pathLst>
                <a:path w="29476" h="29480" extrusionOk="0">
                  <a:moveTo>
                    <a:pt x="0" y="0"/>
                  </a:moveTo>
                  <a:lnTo>
                    <a:pt x="0" y="8587"/>
                  </a:lnTo>
                  <a:lnTo>
                    <a:pt x="3050" y="5515"/>
                  </a:lnTo>
                  <a:lnTo>
                    <a:pt x="6117" y="8647"/>
                  </a:lnTo>
                  <a:lnTo>
                    <a:pt x="6117" y="12416"/>
                  </a:lnTo>
                  <a:lnTo>
                    <a:pt x="10605" y="12416"/>
                  </a:lnTo>
                  <a:lnTo>
                    <a:pt x="12690" y="14740"/>
                  </a:lnTo>
                  <a:lnTo>
                    <a:pt x="10605" y="17069"/>
                  </a:lnTo>
                  <a:lnTo>
                    <a:pt x="6117" y="17069"/>
                  </a:lnTo>
                  <a:lnTo>
                    <a:pt x="6117" y="20849"/>
                  </a:lnTo>
                  <a:lnTo>
                    <a:pt x="3050" y="23982"/>
                  </a:lnTo>
                  <a:lnTo>
                    <a:pt x="0" y="20904"/>
                  </a:lnTo>
                  <a:lnTo>
                    <a:pt x="0" y="29479"/>
                  </a:lnTo>
                  <a:lnTo>
                    <a:pt x="8572" y="29479"/>
                  </a:lnTo>
                  <a:lnTo>
                    <a:pt x="5499" y="26431"/>
                  </a:lnTo>
                  <a:lnTo>
                    <a:pt x="8630" y="23364"/>
                  </a:lnTo>
                  <a:lnTo>
                    <a:pt x="12411" y="23364"/>
                  </a:lnTo>
                  <a:lnTo>
                    <a:pt x="12411" y="18876"/>
                  </a:lnTo>
                  <a:lnTo>
                    <a:pt x="14736" y="16790"/>
                  </a:lnTo>
                  <a:lnTo>
                    <a:pt x="17065" y="18876"/>
                  </a:lnTo>
                  <a:lnTo>
                    <a:pt x="17065" y="23364"/>
                  </a:lnTo>
                  <a:lnTo>
                    <a:pt x="20834" y="23364"/>
                  </a:lnTo>
                  <a:lnTo>
                    <a:pt x="23965" y="26431"/>
                  </a:lnTo>
                  <a:lnTo>
                    <a:pt x="20892" y="29479"/>
                  </a:lnTo>
                  <a:lnTo>
                    <a:pt x="29475" y="29479"/>
                  </a:lnTo>
                  <a:lnTo>
                    <a:pt x="29475" y="20898"/>
                  </a:lnTo>
                  <a:lnTo>
                    <a:pt x="26414" y="23982"/>
                  </a:lnTo>
                  <a:lnTo>
                    <a:pt x="23353" y="20849"/>
                  </a:lnTo>
                  <a:lnTo>
                    <a:pt x="23353" y="17069"/>
                  </a:lnTo>
                  <a:lnTo>
                    <a:pt x="18872" y="17069"/>
                  </a:lnTo>
                  <a:lnTo>
                    <a:pt x="16786" y="14740"/>
                  </a:lnTo>
                  <a:lnTo>
                    <a:pt x="18872" y="12416"/>
                  </a:lnTo>
                  <a:lnTo>
                    <a:pt x="23353" y="12416"/>
                  </a:lnTo>
                  <a:lnTo>
                    <a:pt x="23353" y="8647"/>
                  </a:lnTo>
                  <a:lnTo>
                    <a:pt x="26414" y="5515"/>
                  </a:lnTo>
                  <a:lnTo>
                    <a:pt x="29475" y="8600"/>
                  </a:lnTo>
                  <a:lnTo>
                    <a:pt x="29475" y="0"/>
                  </a:lnTo>
                  <a:lnTo>
                    <a:pt x="20887" y="0"/>
                  </a:lnTo>
                  <a:lnTo>
                    <a:pt x="23965" y="3067"/>
                  </a:lnTo>
                  <a:lnTo>
                    <a:pt x="20834" y="6127"/>
                  </a:lnTo>
                  <a:lnTo>
                    <a:pt x="17065" y="6127"/>
                  </a:lnTo>
                  <a:lnTo>
                    <a:pt x="17065" y="10609"/>
                  </a:lnTo>
                  <a:lnTo>
                    <a:pt x="14736" y="12696"/>
                  </a:lnTo>
                  <a:lnTo>
                    <a:pt x="12411" y="10609"/>
                  </a:lnTo>
                  <a:lnTo>
                    <a:pt x="12411" y="6127"/>
                  </a:lnTo>
                  <a:lnTo>
                    <a:pt x="8630" y="6127"/>
                  </a:lnTo>
                  <a:lnTo>
                    <a:pt x="5499" y="3067"/>
                  </a:lnTo>
                  <a:lnTo>
                    <a:pt x="858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22"/>
            <p:cNvSpPr/>
            <p:nvPr/>
          </p:nvSpPr>
          <p:spPr>
            <a:xfrm>
              <a:off x="1218450" y="1072200"/>
              <a:ext cx="757100" cy="757125"/>
            </a:xfrm>
            <a:custGeom>
              <a:avLst/>
              <a:gdLst/>
              <a:ahLst/>
              <a:cxnLst/>
              <a:rect l="l" t="t" r="r" b="b"/>
              <a:pathLst>
                <a:path w="30284" h="30285" extrusionOk="0">
                  <a:moveTo>
                    <a:pt x="29481" y="804"/>
                  </a:moveTo>
                  <a:lnTo>
                    <a:pt x="29481" y="8025"/>
                  </a:lnTo>
                  <a:lnTo>
                    <a:pt x="26818" y="5344"/>
                  </a:lnTo>
                  <a:lnTo>
                    <a:pt x="23359" y="8880"/>
                  </a:lnTo>
                  <a:lnTo>
                    <a:pt x="23359" y="12418"/>
                  </a:lnTo>
                  <a:lnTo>
                    <a:pt x="19098" y="12418"/>
                  </a:lnTo>
                  <a:lnTo>
                    <a:pt x="16649" y="15140"/>
                  </a:lnTo>
                  <a:lnTo>
                    <a:pt x="19098" y="17867"/>
                  </a:lnTo>
                  <a:lnTo>
                    <a:pt x="23359" y="17867"/>
                  </a:lnTo>
                  <a:lnTo>
                    <a:pt x="23359" y="21410"/>
                  </a:lnTo>
                  <a:lnTo>
                    <a:pt x="26818" y="24952"/>
                  </a:lnTo>
                  <a:lnTo>
                    <a:pt x="29481" y="22272"/>
                  </a:lnTo>
                  <a:lnTo>
                    <a:pt x="29481" y="29481"/>
                  </a:lnTo>
                  <a:lnTo>
                    <a:pt x="22265" y="29481"/>
                  </a:lnTo>
                  <a:lnTo>
                    <a:pt x="24940" y="26825"/>
                  </a:lnTo>
                  <a:lnTo>
                    <a:pt x="21403" y="23366"/>
                  </a:lnTo>
                  <a:lnTo>
                    <a:pt x="17867" y="23366"/>
                  </a:lnTo>
                  <a:lnTo>
                    <a:pt x="17867" y="19098"/>
                  </a:lnTo>
                  <a:lnTo>
                    <a:pt x="15140" y="16649"/>
                  </a:lnTo>
                  <a:lnTo>
                    <a:pt x="12417" y="19098"/>
                  </a:lnTo>
                  <a:lnTo>
                    <a:pt x="12417" y="23366"/>
                  </a:lnTo>
                  <a:lnTo>
                    <a:pt x="8875" y="23366"/>
                  </a:lnTo>
                  <a:lnTo>
                    <a:pt x="5333" y="26825"/>
                  </a:lnTo>
                  <a:lnTo>
                    <a:pt x="8007" y="29481"/>
                  </a:lnTo>
                  <a:lnTo>
                    <a:pt x="804" y="29481"/>
                  </a:lnTo>
                  <a:lnTo>
                    <a:pt x="804" y="22278"/>
                  </a:lnTo>
                  <a:lnTo>
                    <a:pt x="3460" y="24952"/>
                  </a:lnTo>
                  <a:lnTo>
                    <a:pt x="6919" y="21410"/>
                  </a:lnTo>
                  <a:lnTo>
                    <a:pt x="6919" y="17867"/>
                  </a:lnTo>
                  <a:lnTo>
                    <a:pt x="11187" y="17867"/>
                  </a:lnTo>
                  <a:lnTo>
                    <a:pt x="13635" y="15140"/>
                  </a:lnTo>
                  <a:lnTo>
                    <a:pt x="11187" y="12418"/>
                  </a:lnTo>
                  <a:lnTo>
                    <a:pt x="6919" y="12418"/>
                  </a:lnTo>
                  <a:lnTo>
                    <a:pt x="6919" y="8880"/>
                  </a:lnTo>
                  <a:lnTo>
                    <a:pt x="3460" y="5344"/>
                  </a:lnTo>
                  <a:lnTo>
                    <a:pt x="804" y="8013"/>
                  </a:lnTo>
                  <a:lnTo>
                    <a:pt x="804" y="804"/>
                  </a:lnTo>
                  <a:lnTo>
                    <a:pt x="8019" y="804"/>
                  </a:lnTo>
                  <a:lnTo>
                    <a:pt x="5333" y="3467"/>
                  </a:lnTo>
                  <a:lnTo>
                    <a:pt x="8875" y="6926"/>
                  </a:lnTo>
                  <a:lnTo>
                    <a:pt x="12417" y="6926"/>
                  </a:lnTo>
                  <a:lnTo>
                    <a:pt x="12417" y="11187"/>
                  </a:lnTo>
                  <a:lnTo>
                    <a:pt x="15140" y="13636"/>
                  </a:lnTo>
                  <a:lnTo>
                    <a:pt x="17867" y="11187"/>
                  </a:lnTo>
                  <a:lnTo>
                    <a:pt x="17867" y="6926"/>
                  </a:lnTo>
                  <a:lnTo>
                    <a:pt x="21403" y="6926"/>
                  </a:lnTo>
                  <a:lnTo>
                    <a:pt x="24940" y="3467"/>
                  </a:lnTo>
                  <a:lnTo>
                    <a:pt x="22259" y="804"/>
                  </a:lnTo>
                  <a:close/>
                  <a:moveTo>
                    <a:pt x="1" y="1"/>
                  </a:moveTo>
                  <a:lnTo>
                    <a:pt x="1" y="9957"/>
                  </a:lnTo>
                  <a:lnTo>
                    <a:pt x="3454" y="6485"/>
                  </a:lnTo>
                  <a:lnTo>
                    <a:pt x="6117" y="9208"/>
                  </a:lnTo>
                  <a:lnTo>
                    <a:pt x="6117" y="13214"/>
                  </a:lnTo>
                  <a:lnTo>
                    <a:pt x="10830" y="13214"/>
                  </a:lnTo>
                  <a:lnTo>
                    <a:pt x="12559" y="15140"/>
                  </a:lnTo>
                  <a:lnTo>
                    <a:pt x="10830" y="17065"/>
                  </a:lnTo>
                  <a:lnTo>
                    <a:pt x="6117" y="17065"/>
                  </a:lnTo>
                  <a:lnTo>
                    <a:pt x="6117" y="21084"/>
                  </a:lnTo>
                  <a:lnTo>
                    <a:pt x="3454" y="23811"/>
                  </a:lnTo>
                  <a:lnTo>
                    <a:pt x="1" y="20328"/>
                  </a:lnTo>
                  <a:lnTo>
                    <a:pt x="1" y="30285"/>
                  </a:lnTo>
                  <a:lnTo>
                    <a:pt x="9950" y="30285"/>
                  </a:lnTo>
                  <a:lnTo>
                    <a:pt x="6474" y="26831"/>
                  </a:lnTo>
                  <a:lnTo>
                    <a:pt x="9201" y="24168"/>
                  </a:lnTo>
                  <a:lnTo>
                    <a:pt x="13220" y="24168"/>
                  </a:lnTo>
                  <a:lnTo>
                    <a:pt x="13220" y="19455"/>
                  </a:lnTo>
                  <a:lnTo>
                    <a:pt x="15140" y="17724"/>
                  </a:lnTo>
                  <a:lnTo>
                    <a:pt x="17065" y="19455"/>
                  </a:lnTo>
                  <a:lnTo>
                    <a:pt x="17065" y="24168"/>
                  </a:lnTo>
                  <a:lnTo>
                    <a:pt x="21077" y="24168"/>
                  </a:lnTo>
                  <a:lnTo>
                    <a:pt x="23798" y="26831"/>
                  </a:lnTo>
                  <a:lnTo>
                    <a:pt x="20322" y="30285"/>
                  </a:lnTo>
                  <a:lnTo>
                    <a:pt x="30283" y="30285"/>
                  </a:lnTo>
                  <a:lnTo>
                    <a:pt x="30283" y="20328"/>
                  </a:lnTo>
                  <a:lnTo>
                    <a:pt x="26824" y="23811"/>
                  </a:lnTo>
                  <a:lnTo>
                    <a:pt x="24155" y="21084"/>
                  </a:lnTo>
                  <a:lnTo>
                    <a:pt x="24155" y="17065"/>
                  </a:lnTo>
                  <a:lnTo>
                    <a:pt x="19455" y="17065"/>
                  </a:lnTo>
                  <a:lnTo>
                    <a:pt x="17724" y="15140"/>
                  </a:lnTo>
                  <a:lnTo>
                    <a:pt x="19455" y="13214"/>
                  </a:lnTo>
                  <a:lnTo>
                    <a:pt x="24155" y="13214"/>
                  </a:lnTo>
                  <a:lnTo>
                    <a:pt x="24155" y="9208"/>
                  </a:lnTo>
                  <a:lnTo>
                    <a:pt x="26824" y="6485"/>
                  </a:lnTo>
                  <a:lnTo>
                    <a:pt x="30283" y="9969"/>
                  </a:lnTo>
                  <a:lnTo>
                    <a:pt x="30283" y="1"/>
                  </a:lnTo>
                  <a:lnTo>
                    <a:pt x="20316" y="1"/>
                  </a:lnTo>
                  <a:lnTo>
                    <a:pt x="23798" y="3460"/>
                  </a:lnTo>
                  <a:lnTo>
                    <a:pt x="21077" y="6129"/>
                  </a:lnTo>
                  <a:lnTo>
                    <a:pt x="17065" y="6129"/>
                  </a:lnTo>
                  <a:lnTo>
                    <a:pt x="17065" y="10830"/>
                  </a:lnTo>
                  <a:lnTo>
                    <a:pt x="15140" y="12554"/>
                  </a:lnTo>
                  <a:lnTo>
                    <a:pt x="13220" y="10830"/>
                  </a:lnTo>
                  <a:lnTo>
                    <a:pt x="13220" y="6129"/>
                  </a:lnTo>
                  <a:lnTo>
                    <a:pt x="9201" y="6129"/>
                  </a:lnTo>
                  <a:lnTo>
                    <a:pt x="6474" y="3460"/>
                  </a:lnTo>
                  <a:lnTo>
                    <a:pt x="99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22"/>
            <p:cNvSpPr/>
            <p:nvPr/>
          </p:nvSpPr>
          <p:spPr>
            <a:xfrm>
              <a:off x="1443125" y="929550"/>
              <a:ext cx="307600" cy="305825"/>
            </a:xfrm>
            <a:custGeom>
              <a:avLst/>
              <a:gdLst/>
              <a:ahLst/>
              <a:cxnLst/>
              <a:rect l="l" t="t" r="r" b="b"/>
              <a:pathLst>
                <a:path w="12304" h="12233" extrusionOk="0">
                  <a:moveTo>
                    <a:pt x="6153" y="1"/>
                  </a:moveTo>
                  <a:lnTo>
                    <a:pt x="0" y="6106"/>
                  </a:lnTo>
                  <a:lnTo>
                    <a:pt x="3828" y="6106"/>
                  </a:lnTo>
                  <a:lnTo>
                    <a:pt x="3828" y="12233"/>
                  </a:lnTo>
                  <a:lnTo>
                    <a:pt x="8482" y="12233"/>
                  </a:lnTo>
                  <a:lnTo>
                    <a:pt x="8482" y="6106"/>
                  </a:lnTo>
                  <a:lnTo>
                    <a:pt x="12304" y="6106"/>
                  </a:lnTo>
                  <a:lnTo>
                    <a:pt x="61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22"/>
            <p:cNvSpPr/>
            <p:nvPr/>
          </p:nvSpPr>
          <p:spPr>
            <a:xfrm>
              <a:off x="1418900" y="915475"/>
              <a:ext cx="356050" cy="329900"/>
            </a:xfrm>
            <a:custGeom>
              <a:avLst/>
              <a:gdLst/>
              <a:ahLst/>
              <a:cxnLst/>
              <a:rect l="l" t="t" r="r" b="b"/>
              <a:pathLst>
                <a:path w="14242" h="13196" extrusionOk="0">
                  <a:moveTo>
                    <a:pt x="7122" y="1129"/>
                  </a:moveTo>
                  <a:lnTo>
                    <a:pt x="12298" y="6270"/>
                  </a:lnTo>
                  <a:lnTo>
                    <a:pt x="9047" y="6270"/>
                  </a:lnTo>
                  <a:lnTo>
                    <a:pt x="9047" y="12398"/>
                  </a:lnTo>
                  <a:lnTo>
                    <a:pt x="5202" y="12398"/>
                  </a:lnTo>
                  <a:lnTo>
                    <a:pt x="5202" y="6270"/>
                  </a:lnTo>
                  <a:lnTo>
                    <a:pt x="1944" y="6270"/>
                  </a:lnTo>
                  <a:lnTo>
                    <a:pt x="7122" y="1129"/>
                  </a:lnTo>
                  <a:close/>
                  <a:moveTo>
                    <a:pt x="7122" y="0"/>
                  </a:moveTo>
                  <a:lnTo>
                    <a:pt x="1" y="7073"/>
                  </a:lnTo>
                  <a:lnTo>
                    <a:pt x="4399" y="7073"/>
                  </a:lnTo>
                  <a:lnTo>
                    <a:pt x="4399" y="13195"/>
                  </a:lnTo>
                  <a:lnTo>
                    <a:pt x="9849" y="13195"/>
                  </a:lnTo>
                  <a:lnTo>
                    <a:pt x="9849" y="7073"/>
                  </a:lnTo>
                  <a:lnTo>
                    <a:pt x="14241" y="7073"/>
                  </a:lnTo>
                  <a:lnTo>
                    <a:pt x="71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22"/>
            <p:cNvSpPr/>
            <p:nvPr/>
          </p:nvSpPr>
          <p:spPr>
            <a:xfrm>
              <a:off x="1655175" y="1082200"/>
              <a:ext cx="172500" cy="153175"/>
            </a:xfrm>
            <a:custGeom>
              <a:avLst/>
              <a:gdLst/>
              <a:ahLst/>
              <a:cxnLst/>
              <a:rect l="l" t="t" r="r" b="b"/>
              <a:pathLst>
                <a:path w="6900" h="6127" extrusionOk="0">
                  <a:moveTo>
                    <a:pt x="0" y="0"/>
                  </a:moveTo>
                  <a:lnTo>
                    <a:pt x="0" y="6127"/>
                  </a:lnTo>
                  <a:lnTo>
                    <a:pt x="3769" y="6127"/>
                  </a:lnTo>
                  <a:lnTo>
                    <a:pt x="6900" y="3067"/>
                  </a:lnTo>
                  <a:lnTo>
                    <a:pt x="38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22"/>
            <p:cNvSpPr/>
            <p:nvPr/>
          </p:nvSpPr>
          <p:spPr>
            <a:xfrm>
              <a:off x="1645075" y="1072200"/>
              <a:ext cx="196875" cy="173175"/>
            </a:xfrm>
            <a:custGeom>
              <a:avLst/>
              <a:gdLst/>
              <a:ahLst/>
              <a:cxnLst/>
              <a:rect l="l" t="t" r="r" b="b"/>
              <a:pathLst>
                <a:path w="7875" h="6927" extrusionOk="0">
                  <a:moveTo>
                    <a:pt x="4059" y="804"/>
                  </a:moveTo>
                  <a:lnTo>
                    <a:pt x="6733" y="3460"/>
                  </a:lnTo>
                  <a:lnTo>
                    <a:pt x="4012" y="6129"/>
                  </a:lnTo>
                  <a:lnTo>
                    <a:pt x="802" y="6129"/>
                  </a:lnTo>
                  <a:lnTo>
                    <a:pt x="802" y="804"/>
                  </a:lnTo>
                  <a:close/>
                  <a:moveTo>
                    <a:pt x="0" y="1"/>
                  </a:moveTo>
                  <a:lnTo>
                    <a:pt x="0" y="6926"/>
                  </a:lnTo>
                  <a:lnTo>
                    <a:pt x="4338" y="6926"/>
                  </a:lnTo>
                  <a:lnTo>
                    <a:pt x="7875" y="3467"/>
                  </a:lnTo>
                  <a:lnTo>
                    <a:pt x="438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22"/>
            <p:cNvSpPr/>
            <p:nvPr/>
          </p:nvSpPr>
          <p:spPr>
            <a:xfrm>
              <a:off x="1366025" y="1082200"/>
              <a:ext cx="172800" cy="153175"/>
            </a:xfrm>
            <a:custGeom>
              <a:avLst/>
              <a:gdLst/>
              <a:ahLst/>
              <a:cxnLst/>
              <a:rect l="l" t="t" r="r" b="b"/>
              <a:pathLst>
                <a:path w="6912" h="6127" extrusionOk="0">
                  <a:moveTo>
                    <a:pt x="3084" y="0"/>
                  </a:moveTo>
                  <a:lnTo>
                    <a:pt x="0" y="3067"/>
                  </a:lnTo>
                  <a:lnTo>
                    <a:pt x="3131" y="6127"/>
                  </a:lnTo>
                  <a:lnTo>
                    <a:pt x="6912" y="6127"/>
                  </a:lnTo>
                  <a:lnTo>
                    <a:pt x="69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22"/>
            <p:cNvSpPr/>
            <p:nvPr/>
          </p:nvSpPr>
          <p:spPr>
            <a:xfrm>
              <a:off x="1351750" y="1072200"/>
              <a:ext cx="197200" cy="173175"/>
            </a:xfrm>
            <a:custGeom>
              <a:avLst/>
              <a:gdLst/>
              <a:ahLst/>
              <a:cxnLst/>
              <a:rect l="l" t="t" r="r" b="b"/>
              <a:pathLst>
                <a:path w="7888" h="6927" extrusionOk="0">
                  <a:moveTo>
                    <a:pt x="7085" y="804"/>
                  </a:moveTo>
                  <a:lnTo>
                    <a:pt x="7085" y="6129"/>
                  </a:lnTo>
                  <a:lnTo>
                    <a:pt x="3869" y="6129"/>
                  </a:lnTo>
                  <a:lnTo>
                    <a:pt x="1142" y="3460"/>
                  </a:lnTo>
                  <a:lnTo>
                    <a:pt x="3822" y="804"/>
                  </a:lnTo>
                  <a:close/>
                  <a:moveTo>
                    <a:pt x="3496" y="1"/>
                  </a:moveTo>
                  <a:lnTo>
                    <a:pt x="1" y="3467"/>
                  </a:lnTo>
                  <a:lnTo>
                    <a:pt x="3543" y="6926"/>
                  </a:lnTo>
                  <a:lnTo>
                    <a:pt x="7888" y="6926"/>
                  </a:lnTo>
                  <a:lnTo>
                    <a:pt x="788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22"/>
            <p:cNvSpPr/>
            <p:nvPr/>
          </p:nvSpPr>
          <p:spPr>
            <a:xfrm>
              <a:off x="1812375" y="1297200"/>
              <a:ext cx="305825" cy="307450"/>
            </a:xfrm>
            <a:custGeom>
              <a:avLst/>
              <a:gdLst/>
              <a:ahLst/>
              <a:cxnLst/>
              <a:rect l="l" t="t" r="r" b="b"/>
              <a:pathLst>
                <a:path w="12233" h="12298" extrusionOk="0">
                  <a:moveTo>
                    <a:pt x="6122" y="0"/>
                  </a:moveTo>
                  <a:lnTo>
                    <a:pt x="6122" y="3816"/>
                  </a:lnTo>
                  <a:lnTo>
                    <a:pt x="0" y="3816"/>
                  </a:lnTo>
                  <a:lnTo>
                    <a:pt x="0" y="8469"/>
                  </a:lnTo>
                  <a:lnTo>
                    <a:pt x="6122" y="8469"/>
                  </a:lnTo>
                  <a:lnTo>
                    <a:pt x="6122" y="12298"/>
                  </a:lnTo>
                  <a:lnTo>
                    <a:pt x="12232" y="6151"/>
                  </a:lnTo>
                  <a:lnTo>
                    <a:pt x="61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22"/>
            <p:cNvSpPr/>
            <p:nvPr/>
          </p:nvSpPr>
          <p:spPr>
            <a:xfrm>
              <a:off x="1802425" y="1272800"/>
              <a:ext cx="329875" cy="356225"/>
            </a:xfrm>
            <a:custGeom>
              <a:avLst/>
              <a:gdLst/>
              <a:ahLst/>
              <a:cxnLst/>
              <a:rect l="l" t="t" r="r" b="b"/>
              <a:pathLst>
                <a:path w="13195" h="14249" extrusionOk="0">
                  <a:moveTo>
                    <a:pt x="6924" y="1945"/>
                  </a:moveTo>
                  <a:lnTo>
                    <a:pt x="12065" y="7127"/>
                  </a:lnTo>
                  <a:lnTo>
                    <a:pt x="6924" y="12304"/>
                  </a:lnTo>
                  <a:lnTo>
                    <a:pt x="6924" y="9041"/>
                  </a:lnTo>
                  <a:lnTo>
                    <a:pt x="796" y="9041"/>
                  </a:lnTo>
                  <a:lnTo>
                    <a:pt x="796" y="5190"/>
                  </a:lnTo>
                  <a:lnTo>
                    <a:pt x="6924" y="5190"/>
                  </a:lnTo>
                  <a:lnTo>
                    <a:pt x="6924" y="1945"/>
                  </a:lnTo>
                  <a:close/>
                  <a:moveTo>
                    <a:pt x="6122" y="1"/>
                  </a:moveTo>
                  <a:lnTo>
                    <a:pt x="6122" y="4394"/>
                  </a:lnTo>
                  <a:lnTo>
                    <a:pt x="0" y="4394"/>
                  </a:lnTo>
                  <a:lnTo>
                    <a:pt x="0" y="9843"/>
                  </a:lnTo>
                  <a:lnTo>
                    <a:pt x="6122" y="9843"/>
                  </a:lnTo>
                  <a:lnTo>
                    <a:pt x="6122" y="14248"/>
                  </a:lnTo>
                  <a:lnTo>
                    <a:pt x="13195" y="7127"/>
                  </a:lnTo>
                  <a:lnTo>
                    <a:pt x="61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22"/>
            <p:cNvSpPr/>
            <p:nvPr/>
          </p:nvSpPr>
          <p:spPr>
            <a:xfrm>
              <a:off x="1812375" y="1508925"/>
              <a:ext cx="153075" cy="172825"/>
            </a:xfrm>
            <a:custGeom>
              <a:avLst/>
              <a:gdLst/>
              <a:ahLst/>
              <a:cxnLst/>
              <a:rect l="l" t="t" r="r" b="b"/>
              <a:pathLst>
                <a:path w="6123" h="6913" extrusionOk="0">
                  <a:moveTo>
                    <a:pt x="0" y="0"/>
                  </a:moveTo>
                  <a:lnTo>
                    <a:pt x="0" y="3780"/>
                  </a:lnTo>
                  <a:lnTo>
                    <a:pt x="3061" y="6913"/>
                  </a:lnTo>
                  <a:lnTo>
                    <a:pt x="6122" y="3829"/>
                  </a:lnTo>
                  <a:lnTo>
                    <a:pt x="61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22"/>
            <p:cNvSpPr/>
            <p:nvPr/>
          </p:nvSpPr>
          <p:spPr>
            <a:xfrm>
              <a:off x="1802425" y="1498825"/>
              <a:ext cx="173125" cy="197200"/>
            </a:xfrm>
            <a:custGeom>
              <a:avLst/>
              <a:gdLst/>
              <a:ahLst/>
              <a:cxnLst/>
              <a:rect l="l" t="t" r="r" b="b"/>
              <a:pathLst>
                <a:path w="6925" h="7888" extrusionOk="0">
                  <a:moveTo>
                    <a:pt x="6122" y="802"/>
                  </a:moveTo>
                  <a:lnTo>
                    <a:pt x="6122" y="4066"/>
                  </a:lnTo>
                  <a:lnTo>
                    <a:pt x="3465" y="6746"/>
                  </a:lnTo>
                  <a:lnTo>
                    <a:pt x="796" y="4019"/>
                  </a:lnTo>
                  <a:lnTo>
                    <a:pt x="796" y="802"/>
                  </a:lnTo>
                  <a:close/>
                  <a:moveTo>
                    <a:pt x="0" y="0"/>
                  </a:moveTo>
                  <a:lnTo>
                    <a:pt x="0" y="4345"/>
                  </a:lnTo>
                  <a:lnTo>
                    <a:pt x="3459" y="7887"/>
                  </a:lnTo>
                  <a:lnTo>
                    <a:pt x="6924" y="4398"/>
                  </a:lnTo>
                  <a:lnTo>
                    <a:pt x="692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22"/>
            <p:cNvSpPr/>
            <p:nvPr/>
          </p:nvSpPr>
          <p:spPr>
            <a:xfrm>
              <a:off x="1812375" y="1220050"/>
              <a:ext cx="153075" cy="172575"/>
            </a:xfrm>
            <a:custGeom>
              <a:avLst/>
              <a:gdLst/>
              <a:ahLst/>
              <a:cxnLst/>
              <a:rect l="l" t="t" r="r" b="b"/>
              <a:pathLst>
                <a:path w="6123" h="6903" extrusionOk="0">
                  <a:moveTo>
                    <a:pt x="3061" y="1"/>
                  </a:moveTo>
                  <a:lnTo>
                    <a:pt x="0" y="3133"/>
                  </a:lnTo>
                  <a:lnTo>
                    <a:pt x="0" y="6902"/>
                  </a:lnTo>
                  <a:lnTo>
                    <a:pt x="6122" y="6902"/>
                  </a:lnTo>
                  <a:lnTo>
                    <a:pt x="6122" y="3086"/>
                  </a:lnTo>
                  <a:lnTo>
                    <a:pt x="30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22"/>
            <p:cNvSpPr/>
            <p:nvPr/>
          </p:nvSpPr>
          <p:spPr>
            <a:xfrm>
              <a:off x="1802425" y="1205800"/>
              <a:ext cx="173125" cy="196750"/>
            </a:xfrm>
            <a:custGeom>
              <a:avLst/>
              <a:gdLst/>
              <a:ahLst/>
              <a:cxnLst/>
              <a:rect l="l" t="t" r="r" b="b"/>
              <a:pathLst>
                <a:path w="6925" h="7870" extrusionOk="0">
                  <a:moveTo>
                    <a:pt x="3465" y="1141"/>
                  </a:moveTo>
                  <a:lnTo>
                    <a:pt x="6122" y="3816"/>
                  </a:lnTo>
                  <a:lnTo>
                    <a:pt x="6122" y="7074"/>
                  </a:lnTo>
                  <a:lnTo>
                    <a:pt x="796" y="7074"/>
                  </a:lnTo>
                  <a:lnTo>
                    <a:pt x="796" y="3864"/>
                  </a:lnTo>
                  <a:lnTo>
                    <a:pt x="3465" y="1141"/>
                  </a:lnTo>
                  <a:close/>
                  <a:moveTo>
                    <a:pt x="3459" y="0"/>
                  </a:moveTo>
                  <a:lnTo>
                    <a:pt x="0" y="3536"/>
                  </a:lnTo>
                  <a:lnTo>
                    <a:pt x="0" y="7870"/>
                  </a:lnTo>
                  <a:lnTo>
                    <a:pt x="6924" y="7870"/>
                  </a:lnTo>
                  <a:lnTo>
                    <a:pt x="6924" y="3489"/>
                  </a:lnTo>
                  <a:lnTo>
                    <a:pt x="3459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22"/>
            <p:cNvSpPr/>
            <p:nvPr/>
          </p:nvSpPr>
          <p:spPr>
            <a:xfrm>
              <a:off x="1075650" y="1296875"/>
              <a:ext cx="305825" cy="307925"/>
            </a:xfrm>
            <a:custGeom>
              <a:avLst/>
              <a:gdLst/>
              <a:ahLst/>
              <a:cxnLst/>
              <a:rect l="l" t="t" r="r" b="b"/>
              <a:pathLst>
                <a:path w="12233" h="12317" extrusionOk="0">
                  <a:moveTo>
                    <a:pt x="6116" y="0"/>
                  </a:moveTo>
                  <a:lnTo>
                    <a:pt x="1" y="6153"/>
                  </a:lnTo>
                  <a:lnTo>
                    <a:pt x="6116" y="12317"/>
                  </a:lnTo>
                  <a:lnTo>
                    <a:pt x="6116" y="8482"/>
                  </a:lnTo>
                  <a:lnTo>
                    <a:pt x="12233" y="8482"/>
                  </a:lnTo>
                  <a:lnTo>
                    <a:pt x="12233" y="3829"/>
                  </a:lnTo>
                  <a:lnTo>
                    <a:pt x="6116" y="3829"/>
                  </a:lnTo>
                  <a:lnTo>
                    <a:pt x="61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22"/>
            <p:cNvSpPr/>
            <p:nvPr/>
          </p:nvSpPr>
          <p:spPr>
            <a:xfrm>
              <a:off x="1061550" y="1272525"/>
              <a:ext cx="329875" cy="356625"/>
            </a:xfrm>
            <a:custGeom>
              <a:avLst/>
              <a:gdLst/>
              <a:ahLst/>
              <a:cxnLst/>
              <a:rect l="l" t="t" r="r" b="b"/>
              <a:pathLst>
                <a:path w="13195" h="14265" extrusionOk="0">
                  <a:moveTo>
                    <a:pt x="6277" y="1944"/>
                  </a:moveTo>
                  <a:lnTo>
                    <a:pt x="6277" y="5201"/>
                  </a:lnTo>
                  <a:lnTo>
                    <a:pt x="12393" y="5201"/>
                  </a:lnTo>
                  <a:lnTo>
                    <a:pt x="12393" y="9052"/>
                  </a:lnTo>
                  <a:lnTo>
                    <a:pt x="6277" y="9052"/>
                  </a:lnTo>
                  <a:lnTo>
                    <a:pt x="6277" y="12315"/>
                  </a:lnTo>
                  <a:lnTo>
                    <a:pt x="1130" y="7127"/>
                  </a:lnTo>
                  <a:lnTo>
                    <a:pt x="6277" y="1944"/>
                  </a:lnTo>
                  <a:close/>
                  <a:moveTo>
                    <a:pt x="7080" y="0"/>
                  </a:moveTo>
                  <a:lnTo>
                    <a:pt x="0" y="7127"/>
                  </a:lnTo>
                  <a:lnTo>
                    <a:pt x="7080" y="14265"/>
                  </a:lnTo>
                  <a:lnTo>
                    <a:pt x="7080" y="9854"/>
                  </a:lnTo>
                  <a:lnTo>
                    <a:pt x="13195" y="9854"/>
                  </a:lnTo>
                  <a:lnTo>
                    <a:pt x="13195" y="4405"/>
                  </a:lnTo>
                  <a:lnTo>
                    <a:pt x="7080" y="4405"/>
                  </a:lnTo>
                  <a:lnTo>
                    <a:pt x="708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22"/>
            <p:cNvSpPr/>
            <p:nvPr/>
          </p:nvSpPr>
          <p:spPr>
            <a:xfrm>
              <a:off x="1228550" y="1508925"/>
              <a:ext cx="152925" cy="172825"/>
            </a:xfrm>
            <a:custGeom>
              <a:avLst/>
              <a:gdLst/>
              <a:ahLst/>
              <a:cxnLst/>
              <a:rect l="l" t="t" r="r" b="b"/>
              <a:pathLst>
                <a:path w="6117" h="6913" extrusionOk="0">
                  <a:moveTo>
                    <a:pt x="0" y="0"/>
                  </a:moveTo>
                  <a:lnTo>
                    <a:pt x="0" y="3835"/>
                  </a:lnTo>
                  <a:lnTo>
                    <a:pt x="3050" y="6913"/>
                  </a:lnTo>
                  <a:lnTo>
                    <a:pt x="6117" y="3780"/>
                  </a:lnTo>
                  <a:lnTo>
                    <a:pt x="61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22"/>
            <p:cNvSpPr/>
            <p:nvPr/>
          </p:nvSpPr>
          <p:spPr>
            <a:xfrm>
              <a:off x="1218450" y="1498825"/>
              <a:ext cx="172975" cy="197200"/>
            </a:xfrm>
            <a:custGeom>
              <a:avLst/>
              <a:gdLst/>
              <a:ahLst/>
              <a:cxnLst/>
              <a:rect l="l" t="t" r="r" b="b"/>
              <a:pathLst>
                <a:path w="6919" h="7888" extrusionOk="0">
                  <a:moveTo>
                    <a:pt x="6117" y="802"/>
                  </a:moveTo>
                  <a:lnTo>
                    <a:pt x="6117" y="4019"/>
                  </a:lnTo>
                  <a:lnTo>
                    <a:pt x="3454" y="6746"/>
                  </a:lnTo>
                  <a:lnTo>
                    <a:pt x="804" y="4072"/>
                  </a:lnTo>
                  <a:lnTo>
                    <a:pt x="804" y="802"/>
                  </a:lnTo>
                  <a:close/>
                  <a:moveTo>
                    <a:pt x="1" y="0"/>
                  </a:moveTo>
                  <a:lnTo>
                    <a:pt x="1" y="4404"/>
                  </a:lnTo>
                  <a:lnTo>
                    <a:pt x="3460" y="7887"/>
                  </a:lnTo>
                  <a:lnTo>
                    <a:pt x="6919" y="4345"/>
                  </a:lnTo>
                  <a:lnTo>
                    <a:pt x="6919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22"/>
            <p:cNvSpPr/>
            <p:nvPr/>
          </p:nvSpPr>
          <p:spPr>
            <a:xfrm>
              <a:off x="1228550" y="1220050"/>
              <a:ext cx="152925" cy="172575"/>
            </a:xfrm>
            <a:custGeom>
              <a:avLst/>
              <a:gdLst/>
              <a:ahLst/>
              <a:cxnLst/>
              <a:rect l="l" t="t" r="r" b="b"/>
              <a:pathLst>
                <a:path w="6117" h="6903" extrusionOk="0">
                  <a:moveTo>
                    <a:pt x="3050" y="1"/>
                  </a:moveTo>
                  <a:lnTo>
                    <a:pt x="0" y="3073"/>
                  </a:lnTo>
                  <a:lnTo>
                    <a:pt x="0" y="6902"/>
                  </a:lnTo>
                  <a:lnTo>
                    <a:pt x="6117" y="6902"/>
                  </a:lnTo>
                  <a:lnTo>
                    <a:pt x="6117" y="3133"/>
                  </a:lnTo>
                  <a:lnTo>
                    <a:pt x="30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22"/>
            <p:cNvSpPr/>
            <p:nvPr/>
          </p:nvSpPr>
          <p:spPr>
            <a:xfrm>
              <a:off x="1218450" y="1205800"/>
              <a:ext cx="172975" cy="196750"/>
            </a:xfrm>
            <a:custGeom>
              <a:avLst/>
              <a:gdLst/>
              <a:ahLst/>
              <a:cxnLst/>
              <a:rect l="l" t="t" r="r" b="b"/>
              <a:pathLst>
                <a:path w="6919" h="7870" extrusionOk="0">
                  <a:moveTo>
                    <a:pt x="3454" y="1141"/>
                  </a:moveTo>
                  <a:lnTo>
                    <a:pt x="6117" y="3864"/>
                  </a:lnTo>
                  <a:lnTo>
                    <a:pt x="6117" y="7074"/>
                  </a:lnTo>
                  <a:lnTo>
                    <a:pt x="804" y="7074"/>
                  </a:lnTo>
                  <a:lnTo>
                    <a:pt x="804" y="3810"/>
                  </a:lnTo>
                  <a:lnTo>
                    <a:pt x="3454" y="1141"/>
                  </a:lnTo>
                  <a:close/>
                  <a:moveTo>
                    <a:pt x="3460" y="0"/>
                  </a:moveTo>
                  <a:lnTo>
                    <a:pt x="1" y="3478"/>
                  </a:lnTo>
                  <a:lnTo>
                    <a:pt x="1" y="7870"/>
                  </a:lnTo>
                  <a:lnTo>
                    <a:pt x="6919" y="7870"/>
                  </a:lnTo>
                  <a:lnTo>
                    <a:pt x="6919" y="3536"/>
                  </a:lnTo>
                  <a:lnTo>
                    <a:pt x="34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22"/>
            <p:cNvSpPr/>
            <p:nvPr/>
          </p:nvSpPr>
          <p:spPr>
            <a:xfrm>
              <a:off x="1442825" y="1666300"/>
              <a:ext cx="308050" cy="305825"/>
            </a:xfrm>
            <a:custGeom>
              <a:avLst/>
              <a:gdLst/>
              <a:ahLst/>
              <a:cxnLst/>
              <a:rect l="l" t="t" r="r" b="b"/>
              <a:pathLst>
                <a:path w="12322" h="12233" extrusionOk="0">
                  <a:moveTo>
                    <a:pt x="3840" y="0"/>
                  </a:moveTo>
                  <a:lnTo>
                    <a:pt x="3840" y="6115"/>
                  </a:lnTo>
                  <a:lnTo>
                    <a:pt x="1" y="6115"/>
                  </a:lnTo>
                  <a:lnTo>
                    <a:pt x="6158" y="12232"/>
                  </a:lnTo>
                  <a:lnTo>
                    <a:pt x="12321" y="6115"/>
                  </a:lnTo>
                  <a:lnTo>
                    <a:pt x="8494" y="6115"/>
                  </a:lnTo>
                  <a:lnTo>
                    <a:pt x="84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22"/>
            <p:cNvSpPr/>
            <p:nvPr/>
          </p:nvSpPr>
          <p:spPr>
            <a:xfrm>
              <a:off x="1418625" y="1656350"/>
              <a:ext cx="356450" cy="329900"/>
            </a:xfrm>
            <a:custGeom>
              <a:avLst/>
              <a:gdLst/>
              <a:ahLst/>
              <a:cxnLst/>
              <a:rect l="l" t="t" r="r" b="b"/>
              <a:pathLst>
                <a:path w="14258" h="13196" extrusionOk="0">
                  <a:moveTo>
                    <a:pt x="9058" y="802"/>
                  </a:moveTo>
                  <a:lnTo>
                    <a:pt x="9058" y="6919"/>
                  </a:lnTo>
                  <a:lnTo>
                    <a:pt x="12315" y="6919"/>
                  </a:lnTo>
                  <a:lnTo>
                    <a:pt x="7126" y="12065"/>
                  </a:lnTo>
                  <a:lnTo>
                    <a:pt x="1943" y="6919"/>
                  </a:lnTo>
                  <a:lnTo>
                    <a:pt x="5213" y="6919"/>
                  </a:lnTo>
                  <a:lnTo>
                    <a:pt x="5213" y="802"/>
                  </a:lnTo>
                  <a:close/>
                  <a:moveTo>
                    <a:pt x="4410" y="0"/>
                  </a:moveTo>
                  <a:lnTo>
                    <a:pt x="4410" y="6115"/>
                  </a:lnTo>
                  <a:lnTo>
                    <a:pt x="0" y="6115"/>
                  </a:lnTo>
                  <a:lnTo>
                    <a:pt x="7126" y="13195"/>
                  </a:lnTo>
                  <a:lnTo>
                    <a:pt x="14258" y="6115"/>
                  </a:lnTo>
                  <a:lnTo>
                    <a:pt x="9860" y="6115"/>
                  </a:lnTo>
                  <a:lnTo>
                    <a:pt x="98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22"/>
            <p:cNvSpPr/>
            <p:nvPr/>
          </p:nvSpPr>
          <p:spPr>
            <a:xfrm>
              <a:off x="1366025" y="1666300"/>
              <a:ext cx="172800" cy="152900"/>
            </a:xfrm>
            <a:custGeom>
              <a:avLst/>
              <a:gdLst/>
              <a:ahLst/>
              <a:cxnLst/>
              <a:rect l="l" t="t" r="r" b="b"/>
              <a:pathLst>
                <a:path w="6912" h="6116" extrusionOk="0">
                  <a:moveTo>
                    <a:pt x="3131" y="0"/>
                  </a:moveTo>
                  <a:lnTo>
                    <a:pt x="0" y="3067"/>
                  </a:lnTo>
                  <a:lnTo>
                    <a:pt x="3073" y="6115"/>
                  </a:lnTo>
                  <a:lnTo>
                    <a:pt x="6912" y="6115"/>
                  </a:lnTo>
                  <a:lnTo>
                    <a:pt x="69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22"/>
            <p:cNvSpPr/>
            <p:nvPr/>
          </p:nvSpPr>
          <p:spPr>
            <a:xfrm>
              <a:off x="1351750" y="1656350"/>
              <a:ext cx="197200" cy="172975"/>
            </a:xfrm>
            <a:custGeom>
              <a:avLst/>
              <a:gdLst/>
              <a:ahLst/>
              <a:cxnLst/>
              <a:rect l="l" t="t" r="r" b="b"/>
              <a:pathLst>
                <a:path w="7888" h="6919" extrusionOk="0">
                  <a:moveTo>
                    <a:pt x="7085" y="802"/>
                  </a:moveTo>
                  <a:lnTo>
                    <a:pt x="7085" y="6115"/>
                  </a:lnTo>
                  <a:lnTo>
                    <a:pt x="3809" y="6115"/>
                  </a:lnTo>
                  <a:lnTo>
                    <a:pt x="1142" y="3465"/>
                  </a:lnTo>
                  <a:lnTo>
                    <a:pt x="3869" y="802"/>
                  </a:lnTo>
                  <a:close/>
                  <a:moveTo>
                    <a:pt x="3543" y="0"/>
                  </a:moveTo>
                  <a:lnTo>
                    <a:pt x="1" y="3459"/>
                  </a:lnTo>
                  <a:lnTo>
                    <a:pt x="3477" y="6919"/>
                  </a:lnTo>
                  <a:lnTo>
                    <a:pt x="7888" y="6919"/>
                  </a:lnTo>
                  <a:lnTo>
                    <a:pt x="788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22"/>
            <p:cNvSpPr/>
            <p:nvPr/>
          </p:nvSpPr>
          <p:spPr>
            <a:xfrm>
              <a:off x="1655175" y="1666300"/>
              <a:ext cx="172500" cy="152900"/>
            </a:xfrm>
            <a:custGeom>
              <a:avLst/>
              <a:gdLst/>
              <a:ahLst/>
              <a:cxnLst/>
              <a:rect l="l" t="t" r="r" b="b"/>
              <a:pathLst>
                <a:path w="6900" h="6116" extrusionOk="0">
                  <a:moveTo>
                    <a:pt x="0" y="0"/>
                  </a:moveTo>
                  <a:lnTo>
                    <a:pt x="0" y="6115"/>
                  </a:lnTo>
                  <a:lnTo>
                    <a:pt x="3827" y="6115"/>
                  </a:lnTo>
                  <a:lnTo>
                    <a:pt x="6900" y="3067"/>
                  </a:lnTo>
                  <a:lnTo>
                    <a:pt x="376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22"/>
            <p:cNvSpPr/>
            <p:nvPr/>
          </p:nvSpPr>
          <p:spPr>
            <a:xfrm>
              <a:off x="1645075" y="1656350"/>
              <a:ext cx="196875" cy="172975"/>
            </a:xfrm>
            <a:custGeom>
              <a:avLst/>
              <a:gdLst/>
              <a:ahLst/>
              <a:cxnLst/>
              <a:rect l="l" t="t" r="r" b="b"/>
              <a:pathLst>
                <a:path w="7875" h="6919" extrusionOk="0">
                  <a:moveTo>
                    <a:pt x="4012" y="802"/>
                  </a:moveTo>
                  <a:lnTo>
                    <a:pt x="6733" y="3465"/>
                  </a:lnTo>
                  <a:lnTo>
                    <a:pt x="4066" y="6115"/>
                  </a:lnTo>
                  <a:lnTo>
                    <a:pt x="802" y="6115"/>
                  </a:lnTo>
                  <a:lnTo>
                    <a:pt x="802" y="802"/>
                  </a:lnTo>
                  <a:close/>
                  <a:moveTo>
                    <a:pt x="0" y="0"/>
                  </a:moveTo>
                  <a:lnTo>
                    <a:pt x="0" y="6919"/>
                  </a:lnTo>
                  <a:lnTo>
                    <a:pt x="4398" y="6919"/>
                  </a:lnTo>
                  <a:lnTo>
                    <a:pt x="7875" y="3459"/>
                  </a:lnTo>
                  <a:lnTo>
                    <a:pt x="433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80" name="Google Shape;2280;p22"/>
          <p:cNvGrpSpPr/>
          <p:nvPr/>
        </p:nvGrpSpPr>
        <p:grpSpPr>
          <a:xfrm>
            <a:off x="333623" y="4226956"/>
            <a:ext cx="762954" cy="763070"/>
            <a:chOff x="940300" y="793900"/>
            <a:chExt cx="1313400" cy="1313600"/>
          </a:xfrm>
        </p:grpSpPr>
        <p:sp>
          <p:nvSpPr>
            <p:cNvPr id="2281" name="Google Shape;2281;p22"/>
            <p:cNvSpPr/>
            <p:nvPr/>
          </p:nvSpPr>
          <p:spPr>
            <a:xfrm>
              <a:off x="1381450" y="1392600"/>
              <a:ext cx="164375" cy="116350"/>
            </a:xfrm>
            <a:custGeom>
              <a:avLst/>
              <a:gdLst/>
              <a:ahLst/>
              <a:cxnLst/>
              <a:rect l="l" t="t" r="r" b="b"/>
              <a:pathLst>
                <a:path w="6575" h="4654" extrusionOk="0">
                  <a:moveTo>
                    <a:pt x="1" y="0"/>
                  </a:moveTo>
                  <a:lnTo>
                    <a:pt x="1" y="4653"/>
                  </a:lnTo>
                  <a:lnTo>
                    <a:pt x="4489" y="4653"/>
                  </a:lnTo>
                  <a:lnTo>
                    <a:pt x="6574" y="2324"/>
                  </a:lnTo>
                  <a:lnTo>
                    <a:pt x="448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22"/>
            <p:cNvSpPr/>
            <p:nvPr/>
          </p:nvSpPr>
          <p:spPr>
            <a:xfrm>
              <a:off x="1371375" y="1382650"/>
              <a:ext cx="187950" cy="136250"/>
            </a:xfrm>
            <a:custGeom>
              <a:avLst/>
              <a:gdLst/>
              <a:ahLst/>
              <a:cxnLst/>
              <a:rect l="l" t="t" r="r" b="b"/>
              <a:pathLst>
                <a:path w="7518" h="5450" extrusionOk="0">
                  <a:moveTo>
                    <a:pt x="4713" y="796"/>
                  </a:moveTo>
                  <a:lnTo>
                    <a:pt x="6442" y="2722"/>
                  </a:lnTo>
                  <a:lnTo>
                    <a:pt x="4713" y="4647"/>
                  </a:lnTo>
                  <a:lnTo>
                    <a:pt x="802" y="4647"/>
                  </a:lnTo>
                  <a:lnTo>
                    <a:pt x="802" y="796"/>
                  </a:lnTo>
                  <a:close/>
                  <a:moveTo>
                    <a:pt x="0" y="0"/>
                  </a:moveTo>
                  <a:lnTo>
                    <a:pt x="0" y="5449"/>
                  </a:lnTo>
                  <a:lnTo>
                    <a:pt x="5070" y="5449"/>
                  </a:lnTo>
                  <a:lnTo>
                    <a:pt x="7518" y="2722"/>
                  </a:lnTo>
                  <a:lnTo>
                    <a:pt x="5070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22"/>
            <p:cNvSpPr/>
            <p:nvPr/>
          </p:nvSpPr>
          <p:spPr>
            <a:xfrm>
              <a:off x="1538800" y="1501925"/>
              <a:ext cx="116400" cy="164400"/>
            </a:xfrm>
            <a:custGeom>
              <a:avLst/>
              <a:gdLst/>
              <a:ahLst/>
              <a:cxnLst/>
              <a:rect l="l" t="t" r="r" b="b"/>
              <a:pathLst>
                <a:path w="4656" h="6576" extrusionOk="0">
                  <a:moveTo>
                    <a:pt x="2326" y="1"/>
                  </a:moveTo>
                  <a:lnTo>
                    <a:pt x="1" y="2087"/>
                  </a:lnTo>
                  <a:lnTo>
                    <a:pt x="1" y="6575"/>
                  </a:lnTo>
                  <a:lnTo>
                    <a:pt x="4655" y="6575"/>
                  </a:lnTo>
                  <a:lnTo>
                    <a:pt x="4655" y="2087"/>
                  </a:lnTo>
                  <a:lnTo>
                    <a:pt x="2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22"/>
            <p:cNvSpPr/>
            <p:nvPr/>
          </p:nvSpPr>
          <p:spPr>
            <a:xfrm>
              <a:off x="1528850" y="1488400"/>
              <a:ext cx="136300" cy="188000"/>
            </a:xfrm>
            <a:custGeom>
              <a:avLst/>
              <a:gdLst/>
              <a:ahLst/>
              <a:cxnLst/>
              <a:rect l="l" t="t" r="r" b="b"/>
              <a:pathLst>
                <a:path w="5452" h="7520" extrusionOk="0">
                  <a:moveTo>
                    <a:pt x="2724" y="1076"/>
                  </a:moveTo>
                  <a:lnTo>
                    <a:pt x="4649" y="2807"/>
                  </a:lnTo>
                  <a:lnTo>
                    <a:pt x="4649" y="6718"/>
                  </a:lnTo>
                  <a:lnTo>
                    <a:pt x="804" y="6718"/>
                  </a:lnTo>
                  <a:lnTo>
                    <a:pt x="804" y="2807"/>
                  </a:lnTo>
                  <a:lnTo>
                    <a:pt x="2724" y="1076"/>
                  </a:lnTo>
                  <a:close/>
                  <a:moveTo>
                    <a:pt x="2724" y="1"/>
                  </a:moveTo>
                  <a:lnTo>
                    <a:pt x="1" y="2450"/>
                  </a:lnTo>
                  <a:lnTo>
                    <a:pt x="1" y="7520"/>
                  </a:lnTo>
                  <a:lnTo>
                    <a:pt x="5451" y="7520"/>
                  </a:lnTo>
                  <a:lnTo>
                    <a:pt x="5451" y="2450"/>
                  </a:lnTo>
                  <a:lnTo>
                    <a:pt x="2724" y="1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22"/>
            <p:cNvSpPr/>
            <p:nvPr/>
          </p:nvSpPr>
          <p:spPr>
            <a:xfrm>
              <a:off x="954400" y="808175"/>
              <a:ext cx="1285175" cy="1285200"/>
            </a:xfrm>
            <a:custGeom>
              <a:avLst/>
              <a:gdLst/>
              <a:ahLst/>
              <a:cxnLst/>
              <a:rect l="l" t="t" r="r" b="b"/>
              <a:pathLst>
                <a:path w="51407" h="51408" extrusionOk="0">
                  <a:moveTo>
                    <a:pt x="25702" y="4856"/>
                  </a:moveTo>
                  <a:lnTo>
                    <a:pt x="31853" y="10961"/>
                  </a:lnTo>
                  <a:lnTo>
                    <a:pt x="40441" y="10961"/>
                  </a:lnTo>
                  <a:lnTo>
                    <a:pt x="40441" y="19561"/>
                  </a:lnTo>
                  <a:lnTo>
                    <a:pt x="46551" y="25712"/>
                  </a:lnTo>
                  <a:lnTo>
                    <a:pt x="40441" y="31859"/>
                  </a:lnTo>
                  <a:lnTo>
                    <a:pt x="40441" y="40440"/>
                  </a:lnTo>
                  <a:lnTo>
                    <a:pt x="31858" y="40440"/>
                  </a:lnTo>
                  <a:lnTo>
                    <a:pt x="25695" y="46557"/>
                  </a:lnTo>
                  <a:lnTo>
                    <a:pt x="19538" y="40440"/>
                  </a:lnTo>
                  <a:lnTo>
                    <a:pt x="10966" y="40440"/>
                  </a:lnTo>
                  <a:lnTo>
                    <a:pt x="10966" y="31865"/>
                  </a:lnTo>
                  <a:lnTo>
                    <a:pt x="4851" y="25701"/>
                  </a:lnTo>
                  <a:lnTo>
                    <a:pt x="10966" y="19548"/>
                  </a:lnTo>
                  <a:lnTo>
                    <a:pt x="10966" y="10961"/>
                  </a:lnTo>
                  <a:lnTo>
                    <a:pt x="19549" y="10961"/>
                  </a:lnTo>
                  <a:lnTo>
                    <a:pt x="25702" y="4856"/>
                  </a:lnTo>
                  <a:close/>
                  <a:moveTo>
                    <a:pt x="25702" y="0"/>
                  </a:moveTo>
                  <a:lnTo>
                    <a:pt x="18177" y="7525"/>
                  </a:lnTo>
                  <a:lnTo>
                    <a:pt x="7531" y="7525"/>
                  </a:lnTo>
                  <a:lnTo>
                    <a:pt x="7531" y="18176"/>
                  </a:lnTo>
                  <a:lnTo>
                    <a:pt x="1" y="25701"/>
                  </a:lnTo>
                  <a:lnTo>
                    <a:pt x="7531" y="33231"/>
                  </a:lnTo>
                  <a:lnTo>
                    <a:pt x="7531" y="43877"/>
                  </a:lnTo>
                  <a:lnTo>
                    <a:pt x="18177" y="43877"/>
                  </a:lnTo>
                  <a:lnTo>
                    <a:pt x="25702" y="51407"/>
                  </a:lnTo>
                  <a:lnTo>
                    <a:pt x="33232" y="43877"/>
                  </a:lnTo>
                  <a:lnTo>
                    <a:pt x="43876" y="43877"/>
                  </a:lnTo>
                  <a:lnTo>
                    <a:pt x="43876" y="33231"/>
                  </a:lnTo>
                  <a:lnTo>
                    <a:pt x="51407" y="25701"/>
                  </a:lnTo>
                  <a:lnTo>
                    <a:pt x="43876" y="18176"/>
                  </a:lnTo>
                  <a:lnTo>
                    <a:pt x="43876" y="7525"/>
                  </a:lnTo>
                  <a:lnTo>
                    <a:pt x="33232" y="7525"/>
                  </a:lnTo>
                  <a:lnTo>
                    <a:pt x="257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22"/>
            <p:cNvSpPr/>
            <p:nvPr/>
          </p:nvSpPr>
          <p:spPr>
            <a:xfrm>
              <a:off x="940300" y="793900"/>
              <a:ext cx="1313400" cy="1313600"/>
            </a:xfrm>
            <a:custGeom>
              <a:avLst/>
              <a:gdLst/>
              <a:ahLst/>
              <a:cxnLst/>
              <a:rect l="l" t="t" r="r" b="b"/>
              <a:pathLst>
                <a:path w="52536" h="52544" extrusionOk="0">
                  <a:moveTo>
                    <a:pt x="26266" y="5992"/>
                  </a:moveTo>
                  <a:lnTo>
                    <a:pt x="32250" y="11936"/>
                  </a:lnTo>
                  <a:lnTo>
                    <a:pt x="40607" y="11936"/>
                  </a:lnTo>
                  <a:lnTo>
                    <a:pt x="40607" y="20292"/>
                  </a:lnTo>
                  <a:lnTo>
                    <a:pt x="46550" y="26283"/>
                  </a:lnTo>
                  <a:lnTo>
                    <a:pt x="40607" y="32263"/>
                  </a:lnTo>
                  <a:lnTo>
                    <a:pt x="40607" y="40613"/>
                  </a:lnTo>
                  <a:lnTo>
                    <a:pt x="32257" y="40613"/>
                  </a:lnTo>
                  <a:lnTo>
                    <a:pt x="26259" y="46563"/>
                  </a:lnTo>
                  <a:lnTo>
                    <a:pt x="20267" y="40613"/>
                  </a:lnTo>
                  <a:lnTo>
                    <a:pt x="11930" y="40613"/>
                  </a:lnTo>
                  <a:lnTo>
                    <a:pt x="11930" y="32269"/>
                  </a:lnTo>
                  <a:lnTo>
                    <a:pt x="5980" y="26272"/>
                  </a:lnTo>
                  <a:lnTo>
                    <a:pt x="11930" y="20286"/>
                  </a:lnTo>
                  <a:lnTo>
                    <a:pt x="11930" y="11936"/>
                  </a:lnTo>
                  <a:lnTo>
                    <a:pt x="20280" y="11936"/>
                  </a:lnTo>
                  <a:lnTo>
                    <a:pt x="26266" y="5992"/>
                  </a:lnTo>
                  <a:close/>
                  <a:moveTo>
                    <a:pt x="26266" y="4863"/>
                  </a:moveTo>
                  <a:lnTo>
                    <a:pt x="19954" y="11133"/>
                  </a:lnTo>
                  <a:lnTo>
                    <a:pt x="11127" y="11133"/>
                  </a:lnTo>
                  <a:lnTo>
                    <a:pt x="11127" y="19954"/>
                  </a:lnTo>
                  <a:lnTo>
                    <a:pt x="4850" y="26272"/>
                  </a:lnTo>
                  <a:lnTo>
                    <a:pt x="11127" y="32601"/>
                  </a:lnTo>
                  <a:lnTo>
                    <a:pt x="11127" y="41417"/>
                  </a:lnTo>
                  <a:lnTo>
                    <a:pt x="19935" y="41417"/>
                  </a:lnTo>
                  <a:lnTo>
                    <a:pt x="26259" y="47693"/>
                  </a:lnTo>
                  <a:lnTo>
                    <a:pt x="32589" y="41417"/>
                  </a:lnTo>
                  <a:lnTo>
                    <a:pt x="41409" y="41417"/>
                  </a:lnTo>
                  <a:lnTo>
                    <a:pt x="41409" y="32595"/>
                  </a:lnTo>
                  <a:lnTo>
                    <a:pt x="47680" y="26283"/>
                  </a:lnTo>
                  <a:lnTo>
                    <a:pt x="41409" y="19965"/>
                  </a:lnTo>
                  <a:lnTo>
                    <a:pt x="41409" y="11133"/>
                  </a:lnTo>
                  <a:lnTo>
                    <a:pt x="32578" y="11133"/>
                  </a:lnTo>
                  <a:lnTo>
                    <a:pt x="26266" y="4863"/>
                  </a:lnTo>
                  <a:close/>
                  <a:moveTo>
                    <a:pt x="26266" y="1136"/>
                  </a:moveTo>
                  <a:lnTo>
                    <a:pt x="33629" y="8501"/>
                  </a:lnTo>
                  <a:lnTo>
                    <a:pt x="44042" y="8501"/>
                  </a:lnTo>
                  <a:lnTo>
                    <a:pt x="44042" y="18914"/>
                  </a:lnTo>
                  <a:lnTo>
                    <a:pt x="51407" y="26272"/>
                  </a:lnTo>
                  <a:lnTo>
                    <a:pt x="44042" y="33635"/>
                  </a:lnTo>
                  <a:lnTo>
                    <a:pt x="44042" y="44048"/>
                  </a:lnTo>
                  <a:lnTo>
                    <a:pt x="33629" y="44048"/>
                  </a:lnTo>
                  <a:lnTo>
                    <a:pt x="26266" y="51408"/>
                  </a:lnTo>
                  <a:lnTo>
                    <a:pt x="18906" y="44048"/>
                  </a:lnTo>
                  <a:lnTo>
                    <a:pt x="8493" y="44048"/>
                  </a:lnTo>
                  <a:lnTo>
                    <a:pt x="8493" y="33635"/>
                  </a:lnTo>
                  <a:lnTo>
                    <a:pt x="1130" y="26272"/>
                  </a:lnTo>
                  <a:lnTo>
                    <a:pt x="8493" y="18914"/>
                  </a:lnTo>
                  <a:lnTo>
                    <a:pt x="8493" y="8501"/>
                  </a:lnTo>
                  <a:lnTo>
                    <a:pt x="18906" y="8501"/>
                  </a:lnTo>
                  <a:lnTo>
                    <a:pt x="26266" y="1136"/>
                  </a:lnTo>
                  <a:close/>
                  <a:moveTo>
                    <a:pt x="26266" y="0"/>
                  </a:moveTo>
                  <a:lnTo>
                    <a:pt x="18574" y="7698"/>
                  </a:lnTo>
                  <a:lnTo>
                    <a:pt x="7692" y="7698"/>
                  </a:lnTo>
                  <a:lnTo>
                    <a:pt x="7692" y="18580"/>
                  </a:lnTo>
                  <a:lnTo>
                    <a:pt x="0" y="26272"/>
                  </a:lnTo>
                  <a:lnTo>
                    <a:pt x="7692" y="33969"/>
                  </a:lnTo>
                  <a:lnTo>
                    <a:pt x="7692" y="44851"/>
                  </a:lnTo>
                  <a:lnTo>
                    <a:pt x="18574" y="44851"/>
                  </a:lnTo>
                  <a:lnTo>
                    <a:pt x="26266" y="52543"/>
                  </a:lnTo>
                  <a:lnTo>
                    <a:pt x="33962" y="44851"/>
                  </a:lnTo>
                  <a:lnTo>
                    <a:pt x="44846" y="44851"/>
                  </a:lnTo>
                  <a:lnTo>
                    <a:pt x="44846" y="33969"/>
                  </a:lnTo>
                  <a:lnTo>
                    <a:pt x="52536" y="26272"/>
                  </a:lnTo>
                  <a:lnTo>
                    <a:pt x="44846" y="18580"/>
                  </a:lnTo>
                  <a:lnTo>
                    <a:pt x="44846" y="7698"/>
                  </a:lnTo>
                  <a:lnTo>
                    <a:pt x="33962" y="7698"/>
                  </a:lnTo>
                  <a:lnTo>
                    <a:pt x="262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22"/>
            <p:cNvSpPr/>
            <p:nvPr/>
          </p:nvSpPr>
          <p:spPr>
            <a:xfrm>
              <a:off x="1648175" y="1392600"/>
              <a:ext cx="164225" cy="116350"/>
            </a:xfrm>
            <a:custGeom>
              <a:avLst/>
              <a:gdLst/>
              <a:ahLst/>
              <a:cxnLst/>
              <a:rect l="l" t="t" r="r" b="b"/>
              <a:pathLst>
                <a:path w="6569" h="4654" extrusionOk="0">
                  <a:moveTo>
                    <a:pt x="2087" y="0"/>
                  </a:moveTo>
                  <a:lnTo>
                    <a:pt x="1" y="2324"/>
                  </a:lnTo>
                  <a:lnTo>
                    <a:pt x="2087" y="4653"/>
                  </a:lnTo>
                  <a:lnTo>
                    <a:pt x="6568" y="4653"/>
                  </a:lnTo>
                  <a:lnTo>
                    <a:pt x="656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8" name="Google Shape;2288;p22"/>
            <p:cNvSpPr/>
            <p:nvPr/>
          </p:nvSpPr>
          <p:spPr>
            <a:xfrm>
              <a:off x="1634650" y="1382650"/>
              <a:ext cx="187675" cy="136250"/>
            </a:xfrm>
            <a:custGeom>
              <a:avLst/>
              <a:gdLst/>
              <a:ahLst/>
              <a:cxnLst/>
              <a:rect l="l" t="t" r="r" b="b"/>
              <a:pathLst>
                <a:path w="7507" h="5450" extrusionOk="0">
                  <a:moveTo>
                    <a:pt x="6711" y="796"/>
                  </a:moveTo>
                  <a:lnTo>
                    <a:pt x="6711" y="4647"/>
                  </a:lnTo>
                  <a:lnTo>
                    <a:pt x="2807" y="4647"/>
                  </a:lnTo>
                  <a:lnTo>
                    <a:pt x="1076" y="2722"/>
                  </a:lnTo>
                  <a:lnTo>
                    <a:pt x="2807" y="796"/>
                  </a:lnTo>
                  <a:close/>
                  <a:moveTo>
                    <a:pt x="2450" y="0"/>
                  </a:moveTo>
                  <a:lnTo>
                    <a:pt x="1" y="2722"/>
                  </a:lnTo>
                  <a:lnTo>
                    <a:pt x="2450" y="5449"/>
                  </a:lnTo>
                  <a:lnTo>
                    <a:pt x="7507" y="5449"/>
                  </a:lnTo>
                  <a:lnTo>
                    <a:pt x="7507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9" name="Google Shape;2289;p22"/>
            <p:cNvSpPr/>
            <p:nvPr/>
          </p:nvSpPr>
          <p:spPr>
            <a:xfrm>
              <a:off x="1538800" y="1235350"/>
              <a:ext cx="116400" cy="164250"/>
            </a:xfrm>
            <a:custGeom>
              <a:avLst/>
              <a:gdLst/>
              <a:ahLst/>
              <a:cxnLst/>
              <a:rect l="l" t="t" r="r" b="b"/>
              <a:pathLst>
                <a:path w="4656" h="6570" extrusionOk="0">
                  <a:moveTo>
                    <a:pt x="1" y="1"/>
                  </a:moveTo>
                  <a:lnTo>
                    <a:pt x="1" y="4483"/>
                  </a:lnTo>
                  <a:lnTo>
                    <a:pt x="2326" y="6570"/>
                  </a:lnTo>
                  <a:lnTo>
                    <a:pt x="4655" y="4483"/>
                  </a:lnTo>
                  <a:lnTo>
                    <a:pt x="46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22"/>
            <p:cNvSpPr/>
            <p:nvPr/>
          </p:nvSpPr>
          <p:spPr>
            <a:xfrm>
              <a:off x="1528850" y="1225400"/>
              <a:ext cx="136300" cy="187725"/>
            </a:xfrm>
            <a:custGeom>
              <a:avLst/>
              <a:gdLst/>
              <a:ahLst/>
              <a:cxnLst/>
              <a:rect l="l" t="t" r="r" b="b"/>
              <a:pathLst>
                <a:path w="5452" h="7509" extrusionOk="0">
                  <a:moveTo>
                    <a:pt x="4649" y="798"/>
                  </a:moveTo>
                  <a:lnTo>
                    <a:pt x="4649" y="4702"/>
                  </a:lnTo>
                  <a:lnTo>
                    <a:pt x="2724" y="6426"/>
                  </a:lnTo>
                  <a:lnTo>
                    <a:pt x="804" y="4702"/>
                  </a:lnTo>
                  <a:lnTo>
                    <a:pt x="804" y="798"/>
                  </a:lnTo>
                  <a:close/>
                  <a:moveTo>
                    <a:pt x="1" y="1"/>
                  </a:moveTo>
                  <a:lnTo>
                    <a:pt x="1" y="5059"/>
                  </a:lnTo>
                  <a:lnTo>
                    <a:pt x="2724" y="7508"/>
                  </a:lnTo>
                  <a:lnTo>
                    <a:pt x="5451" y="5059"/>
                  </a:lnTo>
                  <a:lnTo>
                    <a:pt x="5451" y="1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22"/>
            <p:cNvSpPr/>
            <p:nvPr/>
          </p:nvSpPr>
          <p:spPr>
            <a:xfrm>
              <a:off x="1228550" y="1082200"/>
              <a:ext cx="736900" cy="737000"/>
            </a:xfrm>
            <a:custGeom>
              <a:avLst/>
              <a:gdLst/>
              <a:ahLst/>
              <a:cxnLst/>
              <a:rect l="l" t="t" r="r" b="b"/>
              <a:pathLst>
                <a:path w="29476" h="29480" extrusionOk="0">
                  <a:moveTo>
                    <a:pt x="0" y="0"/>
                  </a:moveTo>
                  <a:lnTo>
                    <a:pt x="0" y="8587"/>
                  </a:lnTo>
                  <a:lnTo>
                    <a:pt x="3050" y="5515"/>
                  </a:lnTo>
                  <a:lnTo>
                    <a:pt x="6117" y="8647"/>
                  </a:lnTo>
                  <a:lnTo>
                    <a:pt x="6117" y="12416"/>
                  </a:lnTo>
                  <a:lnTo>
                    <a:pt x="10605" y="12416"/>
                  </a:lnTo>
                  <a:lnTo>
                    <a:pt x="12690" y="14740"/>
                  </a:lnTo>
                  <a:lnTo>
                    <a:pt x="10605" y="17069"/>
                  </a:lnTo>
                  <a:lnTo>
                    <a:pt x="6117" y="17069"/>
                  </a:lnTo>
                  <a:lnTo>
                    <a:pt x="6117" y="20849"/>
                  </a:lnTo>
                  <a:lnTo>
                    <a:pt x="3050" y="23982"/>
                  </a:lnTo>
                  <a:lnTo>
                    <a:pt x="0" y="20904"/>
                  </a:lnTo>
                  <a:lnTo>
                    <a:pt x="0" y="29479"/>
                  </a:lnTo>
                  <a:lnTo>
                    <a:pt x="8572" y="29479"/>
                  </a:lnTo>
                  <a:lnTo>
                    <a:pt x="5499" y="26431"/>
                  </a:lnTo>
                  <a:lnTo>
                    <a:pt x="8630" y="23364"/>
                  </a:lnTo>
                  <a:lnTo>
                    <a:pt x="12411" y="23364"/>
                  </a:lnTo>
                  <a:lnTo>
                    <a:pt x="12411" y="18876"/>
                  </a:lnTo>
                  <a:lnTo>
                    <a:pt x="14736" y="16790"/>
                  </a:lnTo>
                  <a:lnTo>
                    <a:pt x="17065" y="18876"/>
                  </a:lnTo>
                  <a:lnTo>
                    <a:pt x="17065" y="23364"/>
                  </a:lnTo>
                  <a:lnTo>
                    <a:pt x="20834" y="23364"/>
                  </a:lnTo>
                  <a:lnTo>
                    <a:pt x="23965" y="26431"/>
                  </a:lnTo>
                  <a:lnTo>
                    <a:pt x="20892" y="29479"/>
                  </a:lnTo>
                  <a:lnTo>
                    <a:pt x="29475" y="29479"/>
                  </a:lnTo>
                  <a:lnTo>
                    <a:pt x="29475" y="20898"/>
                  </a:lnTo>
                  <a:lnTo>
                    <a:pt x="26414" y="23982"/>
                  </a:lnTo>
                  <a:lnTo>
                    <a:pt x="23353" y="20849"/>
                  </a:lnTo>
                  <a:lnTo>
                    <a:pt x="23353" y="17069"/>
                  </a:lnTo>
                  <a:lnTo>
                    <a:pt x="18872" y="17069"/>
                  </a:lnTo>
                  <a:lnTo>
                    <a:pt x="16786" y="14740"/>
                  </a:lnTo>
                  <a:lnTo>
                    <a:pt x="18872" y="12416"/>
                  </a:lnTo>
                  <a:lnTo>
                    <a:pt x="23353" y="12416"/>
                  </a:lnTo>
                  <a:lnTo>
                    <a:pt x="23353" y="8647"/>
                  </a:lnTo>
                  <a:lnTo>
                    <a:pt x="26414" y="5515"/>
                  </a:lnTo>
                  <a:lnTo>
                    <a:pt x="29475" y="8600"/>
                  </a:lnTo>
                  <a:lnTo>
                    <a:pt x="29475" y="0"/>
                  </a:lnTo>
                  <a:lnTo>
                    <a:pt x="20887" y="0"/>
                  </a:lnTo>
                  <a:lnTo>
                    <a:pt x="23965" y="3067"/>
                  </a:lnTo>
                  <a:lnTo>
                    <a:pt x="20834" y="6127"/>
                  </a:lnTo>
                  <a:lnTo>
                    <a:pt x="17065" y="6127"/>
                  </a:lnTo>
                  <a:lnTo>
                    <a:pt x="17065" y="10609"/>
                  </a:lnTo>
                  <a:lnTo>
                    <a:pt x="14736" y="12696"/>
                  </a:lnTo>
                  <a:lnTo>
                    <a:pt x="12411" y="10609"/>
                  </a:lnTo>
                  <a:lnTo>
                    <a:pt x="12411" y="6127"/>
                  </a:lnTo>
                  <a:lnTo>
                    <a:pt x="8630" y="6127"/>
                  </a:lnTo>
                  <a:lnTo>
                    <a:pt x="5499" y="3067"/>
                  </a:lnTo>
                  <a:lnTo>
                    <a:pt x="858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22"/>
            <p:cNvSpPr/>
            <p:nvPr/>
          </p:nvSpPr>
          <p:spPr>
            <a:xfrm>
              <a:off x="1218450" y="1072200"/>
              <a:ext cx="757100" cy="757125"/>
            </a:xfrm>
            <a:custGeom>
              <a:avLst/>
              <a:gdLst/>
              <a:ahLst/>
              <a:cxnLst/>
              <a:rect l="l" t="t" r="r" b="b"/>
              <a:pathLst>
                <a:path w="30284" h="30285" extrusionOk="0">
                  <a:moveTo>
                    <a:pt x="29481" y="804"/>
                  </a:moveTo>
                  <a:lnTo>
                    <a:pt x="29481" y="8025"/>
                  </a:lnTo>
                  <a:lnTo>
                    <a:pt x="26818" y="5344"/>
                  </a:lnTo>
                  <a:lnTo>
                    <a:pt x="23359" y="8880"/>
                  </a:lnTo>
                  <a:lnTo>
                    <a:pt x="23359" y="12418"/>
                  </a:lnTo>
                  <a:lnTo>
                    <a:pt x="19098" y="12418"/>
                  </a:lnTo>
                  <a:lnTo>
                    <a:pt x="16649" y="15140"/>
                  </a:lnTo>
                  <a:lnTo>
                    <a:pt x="19098" y="17867"/>
                  </a:lnTo>
                  <a:lnTo>
                    <a:pt x="23359" y="17867"/>
                  </a:lnTo>
                  <a:lnTo>
                    <a:pt x="23359" y="21410"/>
                  </a:lnTo>
                  <a:lnTo>
                    <a:pt x="26818" y="24952"/>
                  </a:lnTo>
                  <a:lnTo>
                    <a:pt x="29481" y="22272"/>
                  </a:lnTo>
                  <a:lnTo>
                    <a:pt x="29481" y="29481"/>
                  </a:lnTo>
                  <a:lnTo>
                    <a:pt x="22265" y="29481"/>
                  </a:lnTo>
                  <a:lnTo>
                    <a:pt x="24940" y="26825"/>
                  </a:lnTo>
                  <a:lnTo>
                    <a:pt x="21403" y="23366"/>
                  </a:lnTo>
                  <a:lnTo>
                    <a:pt x="17867" y="23366"/>
                  </a:lnTo>
                  <a:lnTo>
                    <a:pt x="17867" y="19098"/>
                  </a:lnTo>
                  <a:lnTo>
                    <a:pt x="15140" y="16649"/>
                  </a:lnTo>
                  <a:lnTo>
                    <a:pt x="12417" y="19098"/>
                  </a:lnTo>
                  <a:lnTo>
                    <a:pt x="12417" y="23366"/>
                  </a:lnTo>
                  <a:lnTo>
                    <a:pt x="8875" y="23366"/>
                  </a:lnTo>
                  <a:lnTo>
                    <a:pt x="5333" y="26825"/>
                  </a:lnTo>
                  <a:lnTo>
                    <a:pt x="8007" y="29481"/>
                  </a:lnTo>
                  <a:lnTo>
                    <a:pt x="804" y="29481"/>
                  </a:lnTo>
                  <a:lnTo>
                    <a:pt x="804" y="22278"/>
                  </a:lnTo>
                  <a:lnTo>
                    <a:pt x="3460" y="24952"/>
                  </a:lnTo>
                  <a:lnTo>
                    <a:pt x="6919" y="21410"/>
                  </a:lnTo>
                  <a:lnTo>
                    <a:pt x="6919" y="17867"/>
                  </a:lnTo>
                  <a:lnTo>
                    <a:pt x="11187" y="17867"/>
                  </a:lnTo>
                  <a:lnTo>
                    <a:pt x="13635" y="15140"/>
                  </a:lnTo>
                  <a:lnTo>
                    <a:pt x="11187" y="12418"/>
                  </a:lnTo>
                  <a:lnTo>
                    <a:pt x="6919" y="12418"/>
                  </a:lnTo>
                  <a:lnTo>
                    <a:pt x="6919" y="8880"/>
                  </a:lnTo>
                  <a:lnTo>
                    <a:pt x="3460" y="5344"/>
                  </a:lnTo>
                  <a:lnTo>
                    <a:pt x="804" y="8013"/>
                  </a:lnTo>
                  <a:lnTo>
                    <a:pt x="804" y="804"/>
                  </a:lnTo>
                  <a:lnTo>
                    <a:pt x="8019" y="804"/>
                  </a:lnTo>
                  <a:lnTo>
                    <a:pt x="5333" y="3467"/>
                  </a:lnTo>
                  <a:lnTo>
                    <a:pt x="8875" y="6926"/>
                  </a:lnTo>
                  <a:lnTo>
                    <a:pt x="12417" y="6926"/>
                  </a:lnTo>
                  <a:lnTo>
                    <a:pt x="12417" y="11187"/>
                  </a:lnTo>
                  <a:lnTo>
                    <a:pt x="15140" y="13636"/>
                  </a:lnTo>
                  <a:lnTo>
                    <a:pt x="17867" y="11187"/>
                  </a:lnTo>
                  <a:lnTo>
                    <a:pt x="17867" y="6926"/>
                  </a:lnTo>
                  <a:lnTo>
                    <a:pt x="21403" y="6926"/>
                  </a:lnTo>
                  <a:lnTo>
                    <a:pt x="24940" y="3467"/>
                  </a:lnTo>
                  <a:lnTo>
                    <a:pt x="22259" y="804"/>
                  </a:lnTo>
                  <a:close/>
                  <a:moveTo>
                    <a:pt x="1" y="1"/>
                  </a:moveTo>
                  <a:lnTo>
                    <a:pt x="1" y="9957"/>
                  </a:lnTo>
                  <a:lnTo>
                    <a:pt x="3454" y="6485"/>
                  </a:lnTo>
                  <a:lnTo>
                    <a:pt x="6117" y="9208"/>
                  </a:lnTo>
                  <a:lnTo>
                    <a:pt x="6117" y="13214"/>
                  </a:lnTo>
                  <a:lnTo>
                    <a:pt x="10830" y="13214"/>
                  </a:lnTo>
                  <a:lnTo>
                    <a:pt x="12559" y="15140"/>
                  </a:lnTo>
                  <a:lnTo>
                    <a:pt x="10830" y="17065"/>
                  </a:lnTo>
                  <a:lnTo>
                    <a:pt x="6117" y="17065"/>
                  </a:lnTo>
                  <a:lnTo>
                    <a:pt x="6117" y="21084"/>
                  </a:lnTo>
                  <a:lnTo>
                    <a:pt x="3454" y="23811"/>
                  </a:lnTo>
                  <a:lnTo>
                    <a:pt x="1" y="20328"/>
                  </a:lnTo>
                  <a:lnTo>
                    <a:pt x="1" y="30285"/>
                  </a:lnTo>
                  <a:lnTo>
                    <a:pt x="9950" y="30285"/>
                  </a:lnTo>
                  <a:lnTo>
                    <a:pt x="6474" y="26831"/>
                  </a:lnTo>
                  <a:lnTo>
                    <a:pt x="9201" y="24168"/>
                  </a:lnTo>
                  <a:lnTo>
                    <a:pt x="13220" y="24168"/>
                  </a:lnTo>
                  <a:lnTo>
                    <a:pt x="13220" y="19455"/>
                  </a:lnTo>
                  <a:lnTo>
                    <a:pt x="15140" y="17724"/>
                  </a:lnTo>
                  <a:lnTo>
                    <a:pt x="17065" y="19455"/>
                  </a:lnTo>
                  <a:lnTo>
                    <a:pt x="17065" y="24168"/>
                  </a:lnTo>
                  <a:lnTo>
                    <a:pt x="21077" y="24168"/>
                  </a:lnTo>
                  <a:lnTo>
                    <a:pt x="23798" y="26831"/>
                  </a:lnTo>
                  <a:lnTo>
                    <a:pt x="20322" y="30285"/>
                  </a:lnTo>
                  <a:lnTo>
                    <a:pt x="30283" y="30285"/>
                  </a:lnTo>
                  <a:lnTo>
                    <a:pt x="30283" y="20328"/>
                  </a:lnTo>
                  <a:lnTo>
                    <a:pt x="26824" y="23811"/>
                  </a:lnTo>
                  <a:lnTo>
                    <a:pt x="24155" y="21084"/>
                  </a:lnTo>
                  <a:lnTo>
                    <a:pt x="24155" y="17065"/>
                  </a:lnTo>
                  <a:lnTo>
                    <a:pt x="19455" y="17065"/>
                  </a:lnTo>
                  <a:lnTo>
                    <a:pt x="17724" y="15140"/>
                  </a:lnTo>
                  <a:lnTo>
                    <a:pt x="19455" y="13214"/>
                  </a:lnTo>
                  <a:lnTo>
                    <a:pt x="24155" y="13214"/>
                  </a:lnTo>
                  <a:lnTo>
                    <a:pt x="24155" y="9208"/>
                  </a:lnTo>
                  <a:lnTo>
                    <a:pt x="26824" y="6485"/>
                  </a:lnTo>
                  <a:lnTo>
                    <a:pt x="30283" y="9969"/>
                  </a:lnTo>
                  <a:lnTo>
                    <a:pt x="30283" y="1"/>
                  </a:lnTo>
                  <a:lnTo>
                    <a:pt x="20316" y="1"/>
                  </a:lnTo>
                  <a:lnTo>
                    <a:pt x="23798" y="3460"/>
                  </a:lnTo>
                  <a:lnTo>
                    <a:pt x="21077" y="6129"/>
                  </a:lnTo>
                  <a:lnTo>
                    <a:pt x="17065" y="6129"/>
                  </a:lnTo>
                  <a:lnTo>
                    <a:pt x="17065" y="10830"/>
                  </a:lnTo>
                  <a:lnTo>
                    <a:pt x="15140" y="12554"/>
                  </a:lnTo>
                  <a:lnTo>
                    <a:pt x="13220" y="10830"/>
                  </a:lnTo>
                  <a:lnTo>
                    <a:pt x="13220" y="6129"/>
                  </a:lnTo>
                  <a:lnTo>
                    <a:pt x="9201" y="6129"/>
                  </a:lnTo>
                  <a:lnTo>
                    <a:pt x="6474" y="3460"/>
                  </a:lnTo>
                  <a:lnTo>
                    <a:pt x="99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22"/>
            <p:cNvSpPr/>
            <p:nvPr/>
          </p:nvSpPr>
          <p:spPr>
            <a:xfrm>
              <a:off x="1443125" y="929550"/>
              <a:ext cx="307600" cy="305825"/>
            </a:xfrm>
            <a:custGeom>
              <a:avLst/>
              <a:gdLst/>
              <a:ahLst/>
              <a:cxnLst/>
              <a:rect l="l" t="t" r="r" b="b"/>
              <a:pathLst>
                <a:path w="12304" h="12233" extrusionOk="0">
                  <a:moveTo>
                    <a:pt x="6153" y="1"/>
                  </a:moveTo>
                  <a:lnTo>
                    <a:pt x="0" y="6106"/>
                  </a:lnTo>
                  <a:lnTo>
                    <a:pt x="3828" y="6106"/>
                  </a:lnTo>
                  <a:lnTo>
                    <a:pt x="3828" y="12233"/>
                  </a:lnTo>
                  <a:lnTo>
                    <a:pt x="8482" y="12233"/>
                  </a:lnTo>
                  <a:lnTo>
                    <a:pt x="8482" y="6106"/>
                  </a:lnTo>
                  <a:lnTo>
                    <a:pt x="12304" y="6106"/>
                  </a:lnTo>
                  <a:lnTo>
                    <a:pt x="61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22"/>
            <p:cNvSpPr/>
            <p:nvPr/>
          </p:nvSpPr>
          <p:spPr>
            <a:xfrm>
              <a:off x="1418900" y="915475"/>
              <a:ext cx="356050" cy="329900"/>
            </a:xfrm>
            <a:custGeom>
              <a:avLst/>
              <a:gdLst/>
              <a:ahLst/>
              <a:cxnLst/>
              <a:rect l="l" t="t" r="r" b="b"/>
              <a:pathLst>
                <a:path w="14242" h="13196" extrusionOk="0">
                  <a:moveTo>
                    <a:pt x="7122" y="1129"/>
                  </a:moveTo>
                  <a:lnTo>
                    <a:pt x="12298" y="6270"/>
                  </a:lnTo>
                  <a:lnTo>
                    <a:pt x="9047" y="6270"/>
                  </a:lnTo>
                  <a:lnTo>
                    <a:pt x="9047" y="12398"/>
                  </a:lnTo>
                  <a:lnTo>
                    <a:pt x="5202" y="12398"/>
                  </a:lnTo>
                  <a:lnTo>
                    <a:pt x="5202" y="6270"/>
                  </a:lnTo>
                  <a:lnTo>
                    <a:pt x="1944" y="6270"/>
                  </a:lnTo>
                  <a:lnTo>
                    <a:pt x="7122" y="1129"/>
                  </a:lnTo>
                  <a:close/>
                  <a:moveTo>
                    <a:pt x="7122" y="0"/>
                  </a:moveTo>
                  <a:lnTo>
                    <a:pt x="1" y="7073"/>
                  </a:lnTo>
                  <a:lnTo>
                    <a:pt x="4399" y="7073"/>
                  </a:lnTo>
                  <a:lnTo>
                    <a:pt x="4399" y="13195"/>
                  </a:lnTo>
                  <a:lnTo>
                    <a:pt x="9849" y="13195"/>
                  </a:lnTo>
                  <a:lnTo>
                    <a:pt x="9849" y="7073"/>
                  </a:lnTo>
                  <a:lnTo>
                    <a:pt x="14241" y="7073"/>
                  </a:lnTo>
                  <a:lnTo>
                    <a:pt x="71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22"/>
            <p:cNvSpPr/>
            <p:nvPr/>
          </p:nvSpPr>
          <p:spPr>
            <a:xfrm>
              <a:off x="1655175" y="1082200"/>
              <a:ext cx="172500" cy="153175"/>
            </a:xfrm>
            <a:custGeom>
              <a:avLst/>
              <a:gdLst/>
              <a:ahLst/>
              <a:cxnLst/>
              <a:rect l="l" t="t" r="r" b="b"/>
              <a:pathLst>
                <a:path w="6900" h="6127" extrusionOk="0">
                  <a:moveTo>
                    <a:pt x="0" y="0"/>
                  </a:moveTo>
                  <a:lnTo>
                    <a:pt x="0" y="6127"/>
                  </a:lnTo>
                  <a:lnTo>
                    <a:pt x="3769" y="6127"/>
                  </a:lnTo>
                  <a:lnTo>
                    <a:pt x="6900" y="3067"/>
                  </a:lnTo>
                  <a:lnTo>
                    <a:pt x="38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22"/>
            <p:cNvSpPr/>
            <p:nvPr/>
          </p:nvSpPr>
          <p:spPr>
            <a:xfrm>
              <a:off x="1645075" y="1072200"/>
              <a:ext cx="196875" cy="173175"/>
            </a:xfrm>
            <a:custGeom>
              <a:avLst/>
              <a:gdLst/>
              <a:ahLst/>
              <a:cxnLst/>
              <a:rect l="l" t="t" r="r" b="b"/>
              <a:pathLst>
                <a:path w="7875" h="6927" extrusionOk="0">
                  <a:moveTo>
                    <a:pt x="4059" y="804"/>
                  </a:moveTo>
                  <a:lnTo>
                    <a:pt x="6733" y="3460"/>
                  </a:lnTo>
                  <a:lnTo>
                    <a:pt x="4012" y="6129"/>
                  </a:lnTo>
                  <a:lnTo>
                    <a:pt x="802" y="6129"/>
                  </a:lnTo>
                  <a:lnTo>
                    <a:pt x="802" y="804"/>
                  </a:lnTo>
                  <a:close/>
                  <a:moveTo>
                    <a:pt x="0" y="1"/>
                  </a:moveTo>
                  <a:lnTo>
                    <a:pt x="0" y="6926"/>
                  </a:lnTo>
                  <a:lnTo>
                    <a:pt x="4338" y="6926"/>
                  </a:lnTo>
                  <a:lnTo>
                    <a:pt x="7875" y="3467"/>
                  </a:lnTo>
                  <a:lnTo>
                    <a:pt x="438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22"/>
            <p:cNvSpPr/>
            <p:nvPr/>
          </p:nvSpPr>
          <p:spPr>
            <a:xfrm>
              <a:off x="1366025" y="1082200"/>
              <a:ext cx="172800" cy="153175"/>
            </a:xfrm>
            <a:custGeom>
              <a:avLst/>
              <a:gdLst/>
              <a:ahLst/>
              <a:cxnLst/>
              <a:rect l="l" t="t" r="r" b="b"/>
              <a:pathLst>
                <a:path w="6912" h="6127" extrusionOk="0">
                  <a:moveTo>
                    <a:pt x="3084" y="0"/>
                  </a:moveTo>
                  <a:lnTo>
                    <a:pt x="0" y="3067"/>
                  </a:lnTo>
                  <a:lnTo>
                    <a:pt x="3131" y="6127"/>
                  </a:lnTo>
                  <a:lnTo>
                    <a:pt x="6912" y="6127"/>
                  </a:lnTo>
                  <a:lnTo>
                    <a:pt x="69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22"/>
            <p:cNvSpPr/>
            <p:nvPr/>
          </p:nvSpPr>
          <p:spPr>
            <a:xfrm>
              <a:off x="1351750" y="1072200"/>
              <a:ext cx="197200" cy="173175"/>
            </a:xfrm>
            <a:custGeom>
              <a:avLst/>
              <a:gdLst/>
              <a:ahLst/>
              <a:cxnLst/>
              <a:rect l="l" t="t" r="r" b="b"/>
              <a:pathLst>
                <a:path w="7888" h="6927" extrusionOk="0">
                  <a:moveTo>
                    <a:pt x="7085" y="804"/>
                  </a:moveTo>
                  <a:lnTo>
                    <a:pt x="7085" y="6129"/>
                  </a:lnTo>
                  <a:lnTo>
                    <a:pt x="3869" y="6129"/>
                  </a:lnTo>
                  <a:lnTo>
                    <a:pt x="1142" y="3460"/>
                  </a:lnTo>
                  <a:lnTo>
                    <a:pt x="3822" y="804"/>
                  </a:lnTo>
                  <a:close/>
                  <a:moveTo>
                    <a:pt x="3496" y="1"/>
                  </a:moveTo>
                  <a:lnTo>
                    <a:pt x="1" y="3467"/>
                  </a:lnTo>
                  <a:lnTo>
                    <a:pt x="3543" y="6926"/>
                  </a:lnTo>
                  <a:lnTo>
                    <a:pt x="7888" y="6926"/>
                  </a:lnTo>
                  <a:lnTo>
                    <a:pt x="788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22"/>
            <p:cNvSpPr/>
            <p:nvPr/>
          </p:nvSpPr>
          <p:spPr>
            <a:xfrm>
              <a:off x="1812375" y="1297200"/>
              <a:ext cx="305825" cy="307450"/>
            </a:xfrm>
            <a:custGeom>
              <a:avLst/>
              <a:gdLst/>
              <a:ahLst/>
              <a:cxnLst/>
              <a:rect l="l" t="t" r="r" b="b"/>
              <a:pathLst>
                <a:path w="12233" h="12298" extrusionOk="0">
                  <a:moveTo>
                    <a:pt x="6122" y="0"/>
                  </a:moveTo>
                  <a:lnTo>
                    <a:pt x="6122" y="3816"/>
                  </a:lnTo>
                  <a:lnTo>
                    <a:pt x="0" y="3816"/>
                  </a:lnTo>
                  <a:lnTo>
                    <a:pt x="0" y="8469"/>
                  </a:lnTo>
                  <a:lnTo>
                    <a:pt x="6122" y="8469"/>
                  </a:lnTo>
                  <a:lnTo>
                    <a:pt x="6122" y="12298"/>
                  </a:lnTo>
                  <a:lnTo>
                    <a:pt x="12232" y="6151"/>
                  </a:lnTo>
                  <a:lnTo>
                    <a:pt x="61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22"/>
            <p:cNvSpPr/>
            <p:nvPr/>
          </p:nvSpPr>
          <p:spPr>
            <a:xfrm>
              <a:off x="1802425" y="1272800"/>
              <a:ext cx="329875" cy="356225"/>
            </a:xfrm>
            <a:custGeom>
              <a:avLst/>
              <a:gdLst/>
              <a:ahLst/>
              <a:cxnLst/>
              <a:rect l="l" t="t" r="r" b="b"/>
              <a:pathLst>
                <a:path w="13195" h="14249" extrusionOk="0">
                  <a:moveTo>
                    <a:pt x="6924" y="1945"/>
                  </a:moveTo>
                  <a:lnTo>
                    <a:pt x="12065" y="7127"/>
                  </a:lnTo>
                  <a:lnTo>
                    <a:pt x="6924" y="12304"/>
                  </a:lnTo>
                  <a:lnTo>
                    <a:pt x="6924" y="9041"/>
                  </a:lnTo>
                  <a:lnTo>
                    <a:pt x="796" y="9041"/>
                  </a:lnTo>
                  <a:lnTo>
                    <a:pt x="796" y="5190"/>
                  </a:lnTo>
                  <a:lnTo>
                    <a:pt x="6924" y="5190"/>
                  </a:lnTo>
                  <a:lnTo>
                    <a:pt x="6924" y="1945"/>
                  </a:lnTo>
                  <a:close/>
                  <a:moveTo>
                    <a:pt x="6122" y="1"/>
                  </a:moveTo>
                  <a:lnTo>
                    <a:pt x="6122" y="4394"/>
                  </a:lnTo>
                  <a:lnTo>
                    <a:pt x="0" y="4394"/>
                  </a:lnTo>
                  <a:lnTo>
                    <a:pt x="0" y="9843"/>
                  </a:lnTo>
                  <a:lnTo>
                    <a:pt x="6122" y="9843"/>
                  </a:lnTo>
                  <a:lnTo>
                    <a:pt x="6122" y="14248"/>
                  </a:lnTo>
                  <a:lnTo>
                    <a:pt x="13195" y="7127"/>
                  </a:lnTo>
                  <a:lnTo>
                    <a:pt x="61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22"/>
            <p:cNvSpPr/>
            <p:nvPr/>
          </p:nvSpPr>
          <p:spPr>
            <a:xfrm>
              <a:off x="1812375" y="1508925"/>
              <a:ext cx="153075" cy="172825"/>
            </a:xfrm>
            <a:custGeom>
              <a:avLst/>
              <a:gdLst/>
              <a:ahLst/>
              <a:cxnLst/>
              <a:rect l="l" t="t" r="r" b="b"/>
              <a:pathLst>
                <a:path w="6123" h="6913" extrusionOk="0">
                  <a:moveTo>
                    <a:pt x="0" y="0"/>
                  </a:moveTo>
                  <a:lnTo>
                    <a:pt x="0" y="3780"/>
                  </a:lnTo>
                  <a:lnTo>
                    <a:pt x="3061" y="6913"/>
                  </a:lnTo>
                  <a:lnTo>
                    <a:pt x="6122" y="3829"/>
                  </a:lnTo>
                  <a:lnTo>
                    <a:pt x="61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Google Shape;2302;p22"/>
            <p:cNvSpPr/>
            <p:nvPr/>
          </p:nvSpPr>
          <p:spPr>
            <a:xfrm>
              <a:off x="1802425" y="1498825"/>
              <a:ext cx="173125" cy="197200"/>
            </a:xfrm>
            <a:custGeom>
              <a:avLst/>
              <a:gdLst/>
              <a:ahLst/>
              <a:cxnLst/>
              <a:rect l="l" t="t" r="r" b="b"/>
              <a:pathLst>
                <a:path w="6925" h="7888" extrusionOk="0">
                  <a:moveTo>
                    <a:pt x="6122" y="802"/>
                  </a:moveTo>
                  <a:lnTo>
                    <a:pt x="6122" y="4066"/>
                  </a:lnTo>
                  <a:lnTo>
                    <a:pt x="3465" y="6746"/>
                  </a:lnTo>
                  <a:lnTo>
                    <a:pt x="796" y="4019"/>
                  </a:lnTo>
                  <a:lnTo>
                    <a:pt x="796" y="802"/>
                  </a:lnTo>
                  <a:close/>
                  <a:moveTo>
                    <a:pt x="0" y="0"/>
                  </a:moveTo>
                  <a:lnTo>
                    <a:pt x="0" y="4345"/>
                  </a:lnTo>
                  <a:lnTo>
                    <a:pt x="3459" y="7887"/>
                  </a:lnTo>
                  <a:lnTo>
                    <a:pt x="6924" y="4398"/>
                  </a:lnTo>
                  <a:lnTo>
                    <a:pt x="692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22"/>
            <p:cNvSpPr/>
            <p:nvPr/>
          </p:nvSpPr>
          <p:spPr>
            <a:xfrm>
              <a:off x="1812375" y="1220050"/>
              <a:ext cx="153075" cy="172575"/>
            </a:xfrm>
            <a:custGeom>
              <a:avLst/>
              <a:gdLst/>
              <a:ahLst/>
              <a:cxnLst/>
              <a:rect l="l" t="t" r="r" b="b"/>
              <a:pathLst>
                <a:path w="6123" h="6903" extrusionOk="0">
                  <a:moveTo>
                    <a:pt x="3061" y="1"/>
                  </a:moveTo>
                  <a:lnTo>
                    <a:pt x="0" y="3133"/>
                  </a:lnTo>
                  <a:lnTo>
                    <a:pt x="0" y="6902"/>
                  </a:lnTo>
                  <a:lnTo>
                    <a:pt x="6122" y="6902"/>
                  </a:lnTo>
                  <a:lnTo>
                    <a:pt x="6122" y="3086"/>
                  </a:lnTo>
                  <a:lnTo>
                    <a:pt x="30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22"/>
            <p:cNvSpPr/>
            <p:nvPr/>
          </p:nvSpPr>
          <p:spPr>
            <a:xfrm>
              <a:off x="1802425" y="1205800"/>
              <a:ext cx="173125" cy="196750"/>
            </a:xfrm>
            <a:custGeom>
              <a:avLst/>
              <a:gdLst/>
              <a:ahLst/>
              <a:cxnLst/>
              <a:rect l="l" t="t" r="r" b="b"/>
              <a:pathLst>
                <a:path w="6925" h="7870" extrusionOk="0">
                  <a:moveTo>
                    <a:pt x="3465" y="1141"/>
                  </a:moveTo>
                  <a:lnTo>
                    <a:pt x="6122" y="3816"/>
                  </a:lnTo>
                  <a:lnTo>
                    <a:pt x="6122" y="7074"/>
                  </a:lnTo>
                  <a:lnTo>
                    <a:pt x="796" y="7074"/>
                  </a:lnTo>
                  <a:lnTo>
                    <a:pt x="796" y="3864"/>
                  </a:lnTo>
                  <a:lnTo>
                    <a:pt x="3465" y="1141"/>
                  </a:lnTo>
                  <a:close/>
                  <a:moveTo>
                    <a:pt x="3459" y="0"/>
                  </a:moveTo>
                  <a:lnTo>
                    <a:pt x="0" y="3536"/>
                  </a:lnTo>
                  <a:lnTo>
                    <a:pt x="0" y="7870"/>
                  </a:lnTo>
                  <a:lnTo>
                    <a:pt x="6924" y="7870"/>
                  </a:lnTo>
                  <a:lnTo>
                    <a:pt x="6924" y="3489"/>
                  </a:lnTo>
                  <a:lnTo>
                    <a:pt x="3459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22"/>
            <p:cNvSpPr/>
            <p:nvPr/>
          </p:nvSpPr>
          <p:spPr>
            <a:xfrm>
              <a:off x="1075650" y="1296875"/>
              <a:ext cx="305825" cy="307925"/>
            </a:xfrm>
            <a:custGeom>
              <a:avLst/>
              <a:gdLst/>
              <a:ahLst/>
              <a:cxnLst/>
              <a:rect l="l" t="t" r="r" b="b"/>
              <a:pathLst>
                <a:path w="12233" h="12317" extrusionOk="0">
                  <a:moveTo>
                    <a:pt x="6116" y="0"/>
                  </a:moveTo>
                  <a:lnTo>
                    <a:pt x="1" y="6153"/>
                  </a:lnTo>
                  <a:lnTo>
                    <a:pt x="6116" y="12317"/>
                  </a:lnTo>
                  <a:lnTo>
                    <a:pt x="6116" y="8482"/>
                  </a:lnTo>
                  <a:lnTo>
                    <a:pt x="12233" y="8482"/>
                  </a:lnTo>
                  <a:lnTo>
                    <a:pt x="12233" y="3829"/>
                  </a:lnTo>
                  <a:lnTo>
                    <a:pt x="6116" y="3829"/>
                  </a:lnTo>
                  <a:lnTo>
                    <a:pt x="61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Google Shape;2306;p22"/>
            <p:cNvSpPr/>
            <p:nvPr/>
          </p:nvSpPr>
          <p:spPr>
            <a:xfrm>
              <a:off x="1061550" y="1272525"/>
              <a:ext cx="329875" cy="356625"/>
            </a:xfrm>
            <a:custGeom>
              <a:avLst/>
              <a:gdLst/>
              <a:ahLst/>
              <a:cxnLst/>
              <a:rect l="l" t="t" r="r" b="b"/>
              <a:pathLst>
                <a:path w="13195" h="14265" extrusionOk="0">
                  <a:moveTo>
                    <a:pt x="6277" y="1944"/>
                  </a:moveTo>
                  <a:lnTo>
                    <a:pt x="6277" y="5201"/>
                  </a:lnTo>
                  <a:lnTo>
                    <a:pt x="12393" y="5201"/>
                  </a:lnTo>
                  <a:lnTo>
                    <a:pt x="12393" y="9052"/>
                  </a:lnTo>
                  <a:lnTo>
                    <a:pt x="6277" y="9052"/>
                  </a:lnTo>
                  <a:lnTo>
                    <a:pt x="6277" y="12315"/>
                  </a:lnTo>
                  <a:lnTo>
                    <a:pt x="1130" y="7127"/>
                  </a:lnTo>
                  <a:lnTo>
                    <a:pt x="6277" y="1944"/>
                  </a:lnTo>
                  <a:close/>
                  <a:moveTo>
                    <a:pt x="7080" y="0"/>
                  </a:moveTo>
                  <a:lnTo>
                    <a:pt x="0" y="7127"/>
                  </a:lnTo>
                  <a:lnTo>
                    <a:pt x="7080" y="14265"/>
                  </a:lnTo>
                  <a:lnTo>
                    <a:pt x="7080" y="9854"/>
                  </a:lnTo>
                  <a:lnTo>
                    <a:pt x="13195" y="9854"/>
                  </a:lnTo>
                  <a:lnTo>
                    <a:pt x="13195" y="4405"/>
                  </a:lnTo>
                  <a:lnTo>
                    <a:pt x="7080" y="4405"/>
                  </a:lnTo>
                  <a:lnTo>
                    <a:pt x="708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7" name="Google Shape;2307;p22"/>
            <p:cNvSpPr/>
            <p:nvPr/>
          </p:nvSpPr>
          <p:spPr>
            <a:xfrm>
              <a:off x="1228550" y="1508925"/>
              <a:ext cx="152925" cy="172825"/>
            </a:xfrm>
            <a:custGeom>
              <a:avLst/>
              <a:gdLst/>
              <a:ahLst/>
              <a:cxnLst/>
              <a:rect l="l" t="t" r="r" b="b"/>
              <a:pathLst>
                <a:path w="6117" h="6913" extrusionOk="0">
                  <a:moveTo>
                    <a:pt x="0" y="0"/>
                  </a:moveTo>
                  <a:lnTo>
                    <a:pt x="0" y="3835"/>
                  </a:lnTo>
                  <a:lnTo>
                    <a:pt x="3050" y="6913"/>
                  </a:lnTo>
                  <a:lnTo>
                    <a:pt x="6117" y="3780"/>
                  </a:lnTo>
                  <a:lnTo>
                    <a:pt x="61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2308;p22"/>
            <p:cNvSpPr/>
            <p:nvPr/>
          </p:nvSpPr>
          <p:spPr>
            <a:xfrm>
              <a:off x="1218450" y="1498825"/>
              <a:ext cx="172975" cy="197200"/>
            </a:xfrm>
            <a:custGeom>
              <a:avLst/>
              <a:gdLst/>
              <a:ahLst/>
              <a:cxnLst/>
              <a:rect l="l" t="t" r="r" b="b"/>
              <a:pathLst>
                <a:path w="6919" h="7888" extrusionOk="0">
                  <a:moveTo>
                    <a:pt x="6117" y="802"/>
                  </a:moveTo>
                  <a:lnTo>
                    <a:pt x="6117" y="4019"/>
                  </a:lnTo>
                  <a:lnTo>
                    <a:pt x="3454" y="6746"/>
                  </a:lnTo>
                  <a:lnTo>
                    <a:pt x="804" y="4072"/>
                  </a:lnTo>
                  <a:lnTo>
                    <a:pt x="804" y="802"/>
                  </a:lnTo>
                  <a:close/>
                  <a:moveTo>
                    <a:pt x="1" y="0"/>
                  </a:moveTo>
                  <a:lnTo>
                    <a:pt x="1" y="4404"/>
                  </a:lnTo>
                  <a:lnTo>
                    <a:pt x="3460" y="7887"/>
                  </a:lnTo>
                  <a:lnTo>
                    <a:pt x="6919" y="4345"/>
                  </a:lnTo>
                  <a:lnTo>
                    <a:pt x="6919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2309;p22"/>
            <p:cNvSpPr/>
            <p:nvPr/>
          </p:nvSpPr>
          <p:spPr>
            <a:xfrm>
              <a:off x="1228550" y="1220050"/>
              <a:ext cx="152925" cy="172575"/>
            </a:xfrm>
            <a:custGeom>
              <a:avLst/>
              <a:gdLst/>
              <a:ahLst/>
              <a:cxnLst/>
              <a:rect l="l" t="t" r="r" b="b"/>
              <a:pathLst>
                <a:path w="6117" h="6903" extrusionOk="0">
                  <a:moveTo>
                    <a:pt x="3050" y="1"/>
                  </a:moveTo>
                  <a:lnTo>
                    <a:pt x="0" y="3073"/>
                  </a:lnTo>
                  <a:lnTo>
                    <a:pt x="0" y="6902"/>
                  </a:lnTo>
                  <a:lnTo>
                    <a:pt x="6117" y="6902"/>
                  </a:lnTo>
                  <a:lnTo>
                    <a:pt x="6117" y="3133"/>
                  </a:lnTo>
                  <a:lnTo>
                    <a:pt x="30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22"/>
            <p:cNvSpPr/>
            <p:nvPr/>
          </p:nvSpPr>
          <p:spPr>
            <a:xfrm>
              <a:off x="1218450" y="1205800"/>
              <a:ext cx="172975" cy="196750"/>
            </a:xfrm>
            <a:custGeom>
              <a:avLst/>
              <a:gdLst/>
              <a:ahLst/>
              <a:cxnLst/>
              <a:rect l="l" t="t" r="r" b="b"/>
              <a:pathLst>
                <a:path w="6919" h="7870" extrusionOk="0">
                  <a:moveTo>
                    <a:pt x="3454" y="1141"/>
                  </a:moveTo>
                  <a:lnTo>
                    <a:pt x="6117" y="3864"/>
                  </a:lnTo>
                  <a:lnTo>
                    <a:pt x="6117" y="7074"/>
                  </a:lnTo>
                  <a:lnTo>
                    <a:pt x="804" y="7074"/>
                  </a:lnTo>
                  <a:lnTo>
                    <a:pt x="804" y="3810"/>
                  </a:lnTo>
                  <a:lnTo>
                    <a:pt x="3454" y="1141"/>
                  </a:lnTo>
                  <a:close/>
                  <a:moveTo>
                    <a:pt x="3460" y="0"/>
                  </a:moveTo>
                  <a:lnTo>
                    <a:pt x="1" y="3478"/>
                  </a:lnTo>
                  <a:lnTo>
                    <a:pt x="1" y="7870"/>
                  </a:lnTo>
                  <a:lnTo>
                    <a:pt x="6919" y="7870"/>
                  </a:lnTo>
                  <a:lnTo>
                    <a:pt x="6919" y="3536"/>
                  </a:lnTo>
                  <a:lnTo>
                    <a:pt x="34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22"/>
            <p:cNvSpPr/>
            <p:nvPr/>
          </p:nvSpPr>
          <p:spPr>
            <a:xfrm>
              <a:off x="1442825" y="1666300"/>
              <a:ext cx="308050" cy="305825"/>
            </a:xfrm>
            <a:custGeom>
              <a:avLst/>
              <a:gdLst/>
              <a:ahLst/>
              <a:cxnLst/>
              <a:rect l="l" t="t" r="r" b="b"/>
              <a:pathLst>
                <a:path w="12322" h="12233" extrusionOk="0">
                  <a:moveTo>
                    <a:pt x="3840" y="0"/>
                  </a:moveTo>
                  <a:lnTo>
                    <a:pt x="3840" y="6115"/>
                  </a:lnTo>
                  <a:lnTo>
                    <a:pt x="1" y="6115"/>
                  </a:lnTo>
                  <a:lnTo>
                    <a:pt x="6158" y="12232"/>
                  </a:lnTo>
                  <a:lnTo>
                    <a:pt x="12321" y="6115"/>
                  </a:lnTo>
                  <a:lnTo>
                    <a:pt x="8494" y="6115"/>
                  </a:lnTo>
                  <a:lnTo>
                    <a:pt x="84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22"/>
            <p:cNvSpPr/>
            <p:nvPr/>
          </p:nvSpPr>
          <p:spPr>
            <a:xfrm>
              <a:off x="1418625" y="1656350"/>
              <a:ext cx="356450" cy="329900"/>
            </a:xfrm>
            <a:custGeom>
              <a:avLst/>
              <a:gdLst/>
              <a:ahLst/>
              <a:cxnLst/>
              <a:rect l="l" t="t" r="r" b="b"/>
              <a:pathLst>
                <a:path w="14258" h="13196" extrusionOk="0">
                  <a:moveTo>
                    <a:pt x="9058" y="802"/>
                  </a:moveTo>
                  <a:lnTo>
                    <a:pt x="9058" y="6919"/>
                  </a:lnTo>
                  <a:lnTo>
                    <a:pt x="12315" y="6919"/>
                  </a:lnTo>
                  <a:lnTo>
                    <a:pt x="7126" y="12065"/>
                  </a:lnTo>
                  <a:lnTo>
                    <a:pt x="1943" y="6919"/>
                  </a:lnTo>
                  <a:lnTo>
                    <a:pt x="5213" y="6919"/>
                  </a:lnTo>
                  <a:lnTo>
                    <a:pt x="5213" y="802"/>
                  </a:lnTo>
                  <a:close/>
                  <a:moveTo>
                    <a:pt x="4410" y="0"/>
                  </a:moveTo>
                  <a:lnTo>
                    <a:pt x="4410" y="6115"/>
                  </a:lnTo>
                  <a:lnTo>
                    <a:pt x="0" y="6115"/>
                  </a:lnTo>
                  <a:lnTo>
                    <a:pt x="7126" y="13195"/>
                  </a:lnTo>
                  <a:lnTo>
                    <a:pt x="14258" y="6115"/>
                  </a:lnTo>
                  <a:lnTo>
                    <a:pt x="9860" y="6115"/>
                  </a:lnTo>
                  <a:lnTo>
                    <a:pt x="98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22"/>
            <p:cNvSpPr/>
            <p:nvPr/>
          </p:nvSpPr>
          <p:spPr>
            <a:xfrm>
              <a:off x="1366025" y="1666300"/>
              <a:ext cx="172800" cy="152900"/>
            </a:xfrm>
            <a:custGeom>
              <a:avLst/>
              <a:gdLst/>
              <a:ahLst/>
              <a:cxnLst/>
              <a:rect l="l" t="t" r="r" b="b"/>
              <a:pathLst>
                <a:path w="6912" h="6116" extrusionOk="0">
                  <a:moveTo>
                    <a:pt x="3131" y="0"/>
                  </a:moveTo>
                  <a:lnTo>
                    <a:pt x="0" y="3067"/>
                  </a:lnTo>
                  <a:lnTo>
                    <a:pt x="3073" y="6115"/>
                  </a:lnTo>
                  <a:lnTo>
                    <a:pt x="6912" y="6115"/>
                  </a:lnTo>
                  <a:lnTo>
                    <a:pt x="69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22"/>
            <p:cNvSpPr/>
            <p:nvPr/>
          </p:nvSpPr>
          <p:spPr>
            <a:xfrm>
              <a:off x="1351750" y="1656350"/>
              <a:ext cx="197200" cy="172975"/>
            </a:xfrm>
            <a:custGeom>
              <a:avLst/>
              <a:gdLst/>
              <a:ahLst/>
              <a:cxnLst/>
              <a:rect l="l" t="t" r="r" b="b"/>
              <a:pathLst>
                <a:path w="7888" h="6919" extrusionOk="0">
                  <a:moveTo>
                    <a:pt x="7085" y="802"/>
                  </a:moveTo>
                  <a:lnTo>
                    <a:pt x="7085" y="6115"/>
                  </a:lnTo>
                  <a:lnTo>
                    <a:pt x="3809" y="6115"/>
                  </a:lnTo>
                  <a:lnTo>
                    <a:pt x="1142" y="3465"/>
                  </a:lnTo>
                  <a:lnTo>
                    <a:pt x="3869" y="802"/>
                  </a:lnTo>
                  <a:close/>
                  <a:moveTo>
                    <a:pt x="3543" y="0"/>
                  </a:moveTo>
                  <a:lnTo>
                    <a:pt x="1" y="3459"/>
                  </a:lnTo>
                  <a:lnTo>
                    <a:pt x="3477" y="6919"/>
                  </a:lnTo>
                  <a:lnTo>
                    <a:pt x="7888" y="6919"/>
                  </a:lnTo>
                  <a:lnTo>
                    <a:pt x="788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22"/>
            <p:cNvSpPr/>
            <p:nvPr/>
          </p:nvSpPr>
          <p:spPr>
            <a:xfrm>
              <a:off x="1655175" y="1666300"/>
              <a:ext cx="172500" cy="152900"/>
            </a:xfrm>
            <a:custGeom>
              <a:avLst/>
              <a:gdLst/>
              <a:ahLst/>
              <a:cxnLst/>
              <a:rect l="l" t="t" r="r" b="b"/>
              <a:pathLst>
                <a:path w="6900" h="6116" extrusionOk="0">
                  <a:moveTo>
                    <a:pt x="0" y="0"/>
                  </a:moveTo>
                  <a:lnTo>
                    <a:pt x="0" y="6115"/>
                  </a:lnTo>
                  <a:lnTo>
                    <a:pt x="3827" y="6115"/>
                  </a:lnTo>
                  <a:lnTo>
                    <a:pt x="6900" y="3067"/>
                  </a:lnTo>
                  <a:lnTo>
                    <a:pt x="376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22"/>
            <p:cNvSpPr/>
            <p:nvPr/>
          </p:nvSpPr>
          <p:spPr>
            <a:xfrm>
              <a:off x="1645075" y="1656350"/>
              <a:ext cx="196875" cy="172975"/>
            </a:xfrm>
            <a:custGeom>
              <a:avLst/>
              <a:gdLst/>
              <a:ahLst/>
              <a:cxnLst/>
              <a:rect l="l" t="t" r="r" b="b"/>
              <a:pathLst>
                <a:path w="7875" h="6919" extrusionOk="0">
                  <a:moveTo>
                    <a:pt x="4012" y="802"/>
                  </a:moveTo>
                  <a:lnTo>
                    <a:pt x="6733" y="3465"/>
                  </a:lnTo>
                  <a:lnTo>
                    <a:pt x="4066" y="6115"/>
                  </a:lnTo>
                  <a:lnTo>
                    <a:pt x="802" y="6115"/>
                  </a:lnTo>
                  <a:lnTo>
                    <a:pt x="802" y="802"/>
                  </a:lnTo>
                  <a:close/>
                  <a:moveTo>
                    <a:pt x="0" y="0"/>
                  </a:moveTo>
                  <a:lnTo>
                    <a:pt x="0" y="6919"/>
                  </a:lnTo>
                  <a:lnTo>
                    <a:pt x="4398" y="6919"/>
                  </a:lnTo>
                  <a:lnTo>
                    <a:pt x="7875" y="3459"/>
                  </a:lnTo>
                  <a:lnTo>
                    <a:pt x="433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17" name="Google Shape;2317;p22"/>
          <p:cNvGrpSpPr/>
          <p:nvPr/>
        </p:nvGrpSpPr>
        <p:grpSpPr>
          <a:xfrm>
            <a:off x="333623" y="153443"/>
            <a:ext cx="762954" cy="763070"/>
            <a:chOff x="940300" y="793900"/>
            <a:chExt cx="1313400" cy="1313600"/>
          </a:xfrm>
        </p:grpSpPr>
        <p:sp>
          <p:nvSpPr>
            <p:cNvPr id="2318" name="Google Shape;2318;p22"/>
            <p:cNvSpPr/>
            <p:nvPr/>
          </p:nvSpPr>
          <p:spPr>
            <a:xfrm>
              <a:off x="1381450" y="1392600"/>
              <a:ext cx="164375" cy="116350"/>
            </a:xfrm>
            <a:custGeom>
              <a:avLst/>
              <a:gdLst/>
              <a:ahLst/>
              <a:cxnLst/>
              <a:rect l="l" t="t" r="r" b="b"/>
              <a:pathLst>
                <a:path w="6575" h="4654" extrusionOk="0">
                  <a:moveTo>
                    <a:pt x="1" y="0"/>
                  </a:moveTo>
                  <a:lnTo>
                    <a:pt x="1" y="4653"/>
                  </a:lnTo>
                  <a:lnTo>
                    <a:pt x="4489" y="4653"/>
                  </a:lnTo>
                  <a:lnTo>
                    <a:pt x="6574" y="2324"/>
                  </a:lnTo>
                  <a:lnTo>
                    <a:pt x="448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22"/>
            <p:cNvSpPr/>
            <p:nvPr/>
          </p:nvSpPr>
          <p:spPr>
            <a:xfrm>
              <a:off x="1371375" y="1382650"/>
              <a:ext cx="187950" cy="136250"/>
            </a:xfrm>
            <a:custGeom>
              <a:avLst/>
              <a:gdLst/>
              <a:ahLst/>
              <a:cxnLst/>
              <a:rect l="l" t="t" r="r" b="b"/>
              <a:pathLst>
                <a:path w="7518" h="5450" extrusionOk="0">
                  <a:moveTo>
                    <a:pt x="4713" y="796"/>
                  </a:moveTo>
                  <a:lnTo>
                    <a:pt x="6442" y="2722"/>
                  </a:lnTo>
                  <a:lnTo>
                    <a:pt x="4713" y="4647"/>
                  </a:lnTo>
                  <a:lnTo>
                    <a:pt x="802" y="4647"/>
                  </a:lnTo>
                  <a:lnTo>
                    <a:pt x="802" y="796"/>
                  </a:lnTo>
                  <a:close/>
                  <a:moveTo>
                    <a:pt x="0" y="0"/>
                  </a:moveTo>
                  <a:lnTo>
                    <a:pt x="0" y="5449"/>
                  </a:lnTo>
                  <a:lnTo>
                    <a:pt x="5070" y="5449"/>
                  </a:lnTo>
                  <a:lnTo>
                    <a:pt x="7518" y="2722"/>
                  </a:lnTo>
                  <a:lnTo>
                    <a:pt x="5070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22"/>
            <p:cNvSpPr/>
            <p:nvPr/>
          </p:nvSpPr>
          <p:spPr>
            <a:xfrm>
              <a:off x="1538800" y="1501925"/>
              <a:ext cx="116400" cy="164400"/>
            </a:xfrm>
            <a:custGeom>
              <a:avLst/>
              <a:gdLst/>
              <a:ahLst/>
              <a:cxnLst/>
              <a:rect l="l" t="t" r="r" b="b"/>
              <a:pathLst>
                <a:path w="4656" h="6576" extrusionOk="0">
                  <a:moveTo>
                    <a:pt x="2326" y="1"/>
                  </a:moveTo>
                  <a:lnTo>
                    <a:pt x="1" y="2087"/>
                  </a:lnTo>
                  <a:lnTo>
                    <a:pt x="1" y="6575"/>
                  </a:lnTo>
                  <a:lnTo>
                    <a:pt x="4655" y="6575"/>
                  </a:lnTo>
                  <a:lnTo>
                    <a:pt x="4655" y="2087"/>
                  </a:lnTo>
                  <a:lnTo>
                    <a:pt x="2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22"/>
            <p:cNvSpPr/>
            <p:nvPr/>
          </p:nvSpPr>
          <p:spPr>
            <a:xfrm>
              <a:off x="1528850" y="1488400"/>
              <a:ext cx="136300" cy="188000"/>
            </a:xfrm>
            <a:custGeom>
              <a:avLst/>
              <a:gdLst/>
              <a:ahLst/>
              <a:cxnLst/>
              <a:rect l="l" t="t" r="r" b="b"/>
              <a:pathLst>
                <a:path w="5452" h="7520" extrusionOk="0">
                  <a:moveTo>
                    <a:pt x="2724" y="1076"/>
                  </a:moveTo>
                  <a:lnTo>
                    <a:pt x="4649" y="2807"/>
                  </a:lnTo>
                  <a:lnTo>
                    <a:pt x="4649" y="6718"/>
                  </a:lnTo>
                  <a:lnTo>
                    <a:pt x="804" y="6718"/>
                  </a:lnTo>
                  <a:lnTo>
                    <a:pt x="804" y="2807"/>
                  </a:lnTo>
                  <a:lnTo>
                    <a:pt x="2724" y="1076"/>
                  </a:lnTo>
                  <a:close/>
                  <a:moveTo>
                    <a:pt x="2724" y="1"/>
                  </a:moveTo>
                  <a:lnTo>
                    <a:pt x="1" y="2450"/>
                  </a:lnTo>
                  <a:lnTo>
                    <a:pt x="1" y="7520"/>
                  </a:lnTo>
                  <a:lnTo>
                    <a:pt x="5451" y="7520"/>
                  </a:lnTo>
                  <a:lnTo>
                    <a:pt x="5451" y="2450"/>
                  </a:lnTo>
                  <a:lnTo>
                    <a:pt x="2724" y="1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22"/>
            <p:cNvSpPr/>
            <p:nvPr/>
          </p:nvSpPr>
          <p:spPr>
            <a:xfrm>
              <a:off x="954400" y="808175"/>
              <a:ext cx="1285175" cy="1285200"/>
            </a:xfrm>
            <a:custGeom>
              <a:avLst/>
              <a:gdLst/>
              <a:ahLst/>
              <a:cxnLst/>
              <a:rect l="l" t="t" r="r" b="b"/>
              <a:pathLst>
                <a:path w="51407" h="51408" extrusionOk="0">
                  <a:moveTo>
                    <a:pt x="25702" y="4856"/>
                  </a:moveTo>
                  <a:lnTo>
                    <a:pt x="31853" y="10961"/>
                  </a:lnTo>
                  <a:lnTo>
                    <a:pt x="40441" y="10961"/>
                  </a:lnTo>
                  <a:lnTo>
                    <a:pt x="40441" y="19561"/>
                  </a:lnTo>
                  <a:lnTo>
                    <a:pt x="46551" y="25712"/>
                  </a:lnTo>
                  <a:lnTo>
                    <a:pt x="40441" y="31859"/>
                  </a:lnTo>
                  <a:lnTo>
                    <a:pt x="40441" y="40440"/>
                  </a:lnTo>
                  <a:lnTo>
                    <a:pt x="31858" y="40440"/>
                  </a:lnTo>
                  <a:lnTo>
                    <a:pt x="25695" y="46557"/>
                  </a:lnTo>
                  <a:lnTo>
                    <a:pt x="19538" y="40440"/>
                  </a:lnTo>
                  <a:lnTo>
                    <a:pt x="10966" y="40440"/>
                  </a:lnTo>
                  <a:lnTo>
                    <a:pt x="10966" y="31865"/>
                  </a:lnTo>
                  <a:lnTo>
                    <a:pt x="4851" y="25701"/>
                  </a:lnTo>
                  <a:lnTo>
                    <a:pt x="10966" y="19548"/>
                  </a:lnTo>
                  <a:lnTo>
                    <a:pt x="10966" y="10961"/>
                  </a:lnTo>
                  <a:lnTo>
                    <a:pt x="19549" y="10961"/>
                  </a:lnTo>
                  <a:lnTo>
                    <a:pt x="25702" y="4856"/>
                  </a:lnTo>
                  <a:close/>
                  <a:moveTo>
                    <a:pt x="25702" y="0"/>
                  </a:moveTo>
                  <a:lnTo>
                    <a:pt x="18177" y="7525"/>
                  </a:lnTo>
                  <a:lnTo>
                    <a:pt x="7531" y="7525"/>
                  </a:lnTo>
                  <a:lnTo>
                    <a:pt x="7531" y="18176"/>
                  </a:lnTo>
                  <a:lnTo>
                    <a:pt x="1" y="25701"/>
                  </a:lnTo>
                  <a:lnTo>
                    <a:pt x="7531" y="33231"/>
                  </a:lnTo>
                  <a:lnTo>
                    <a:pt x="7531" y="43877"/>
                  </a:lnTo>
                  <a:lnTo>
                    <a:pt x="18177" y="43877"/>
                  </a:lnTo>
                  <a:lnTo>
                    <a:pt x="25702" y="51407"/>
                  </a:lnTo>
                  <a:lnTo>
                    <a:pt x="33232" y="43877"/>
                  </a:lnTo>
                  <a:lnTo>
                    <a:pt x="43876" y="43877"/>
                  </a:lnTo>
                  <a:lnTo>
                    <a:pt x="43876" y="33231"/>
                  </a:lnTo>
                  <a:lnTo>
                    <a:pt x="51407" y="25701"/>
                  </a:lnTo>
                  <a:lnTo>
                    <a:pt x="43876" y="18176"/>
                  </a:lnTo>
                  <a:lnTo>
                    <a:pt x="43876" y="7525"/>
                  </a:lnTo>
                  <a:lnTo>
                    <a:pt x="33232" y="7525"/>
                  </a:lnTo>
                  <a:lnTo>
                    <a:pt x="257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22"/>
            <p:cNvSpPr/>
            <p:nvPr/>
          </p:nvSpPr>
          <p:spPr>
            <a:xfrm>
              <a:off x="940300" y="793900"/>
              <a:ext cx="1313400" cy="1313600"/>
            </a:xfrm>
            <a:custGeom>
              <a:avLst/>
              <a:gdLst/>
              <a:ahLst/>
              <a:cxnLst/>
              <a:rect l="l" t="t" r="r" b="b"/>
              <a:pathLst>
                <a:path w="52536" h="52544" extrusionOk="0">
                  <a:moveTo>
                    <a:pt x="26266" y="5992"/>
                  </a:moveTo>
                  <a:lnTo>
                    <a:pt x="32250" y="11936"/>
                  </a:lnTo>
                  <a:lnTo>
                    <a:pt x="40607" y="11936"/>
                  </a:lnTo>
                  <a:lnTo>
                    <a:pt x="40607" y="20292"/>
                  </a:lnTo>
                  <a:lnTo>
                    <a:pt x="46550" y="26283"/>
                  </a:lnTo>
                  <a:lnTo>
                    <a:pt x="40607" y="32263"/>
                  </a:lnTo>
                  <a:lnTo>
                    <a:pt x="40607" y="40613"/>
                  </a:lnTo>
                  <a:lnTo>
                    <a:pt x="32257" y="40613"/>
                  </a:lnTo>
                  <a:lnTo>
                    <a:pt x="26259" y="46563"/>
                  </a:lnTo>
                  <a:lnTo>
                    <a:pt x="20267" y="40613"/>
                  </a:lnTo>
                  <a:lnTo>
                    <a:pt x="11930" y="40613"/>
                  </a:lnTo>
                  <a:lnTo>
                    <a:pt x="11930" y="32269"/>
                  </a:lnTo>
                  <a:lnTo>
                    <a:pt x="5980" y="26272"/>
                  </a:lnTo>
                  <a:lnTo>
                    <a:pt x="11930" y="20286"/>
                  </a:lnTo>
                  <a:lnTo>
                    <a:pt x="11930" y="11936"/>
                  </a:lnTo>
                  <a:lnTo>
                    <a:pt x="20280" y="11936"/>
                  </a:lnTo>
                  <a:lnTo>
                    <a:pt x="26266" y="5992"/>
                  </a:lnTo>
                  <a:close/>
                  <a:moveTo>
                    <a:pt x="26266" y="4863"/>
                  </a:moveTo>
                  <a:lnTo>
                    <a:pt x="19954" y="11133"/>
                  </a:lnTo>
                  <a:lnTo>
                    <a:pt x="11127" y="11133"/>
                  </a:lnTo>
                  <a:lnTo>
                    <a:pt x="11127" y="19954"/>
                  </a:lnTo>
                  <a:lnTo>
                    <a:pt x="4850" y="26272"/>
                  </a:lnTo>
                  <a:lnTo>
                    <a:pt x="11127" y="32601"/>
                  </a:lnTo>
                  <a:lnTo>
                    <a:pt x="11127" y="41417"/>
                  </a:lnTo>
                  <a:lnTo>
                    <a:pt x="19935" y="41417"/>
                  </a:lnTo>
                  <a:lnTo>
                    <a:pt x="26259" y="47693"/>
                  </a:lnTo>
                  <a:lnTo>
                    <a:pt x="32589" y="41417"/>
                  </a:lnTo>
                  <a:lnTo>
                    <a:pt x="41409" y="41417"/>
                  </a:lnTo>
                  <a:lnTo>
                    <a:pt x="41409" y="32595"/>
                  </a:lnTo>
                  <a:lnTo>
                    <a:pt x="47680" y="26283"/>
                  </a:lnTo>
                  <a:lnTo>
                    <a:pt x="41409" y="19965"/>
                  </a:lnTo>
                  <a:lnTo>
                    <a:pt x="41409" y="11133"/>
                  </a:lnTo>
                  <a:lnTo>
                    <a:pt x="32578" y="11133"/>
                  </a:lnTo>
                  <a:lnTo>
                    <a:pt x="26266" y="4863"/>
                  </a:lnTo>
                  <a:close/>
                  <a:moveTo>
                    <a:pt x="26266" y="1136"/>
                  </a:moveTo>
                  <a:lnTo>
                    <a:pt x="33629" y="8501"/>
                  </a:lnTo>
                  <a:lnTo>
                    <a:pt x="44042" y="8501"/>
                  </a:lnTo>
                  <a:lnTo>
                    <a:pt x="44042" y="18914"/>
                  </a:lnTo>
                  <a:lnTo>
                    <a:pt x="51407" y="26272"/>
                  </a:lnTo>
                  <a:lnTo>
                    <a:pt x="44042" y="33635"/>
                  </a:lnTo>
                  <a:lnTo>
                    <a:pt x="44042" y="44048"/>
                  </a:lnTo>
                  <a:lnTo>
                    <a:pt x="33629" y="44048"/>
                  </a:lnTo>
                  <a:lnTo>
                    <a:pt x="26266" y="51408"/>
                  </a:lnTo>
                  <a:lnTo>
                    <a:pt x="18906" y="44048"/>
                  </a:lnTo>
                  <a:lnTo>
                    <a:pt x="8493" y="44048"/>
                  </a:lnTo>
                  <a:lnTo>
                    <a:pt x="8493" y="33635"/>
                  </a:lnTo>
                  <a:lnTo>
                    <a:pt x="1130" y="26272"/>
                  </a:lnTo>
                  <a:lnTo>
                    <a:pt x="8493" y="18914"/>
                  </a:lnTo>
                  <a:lnTo>
                    <a:pt x="8493" y="8501"/>
                  </a:lnTo>
                  <a:lnTo>
                    <a:pt x="18906" y="8501"/>
                  </a:lnTo>
                  <a:lnTo>
                    <a:pt x="26266" y="1136"/>
                  </a:lnTo>
                  <a:close/>
                  <a:moveTo>
                    <a:pt x="26266" y="0"/>
                  </a:moveTo>
                  <a:lnTo>
                    <a:pt x="18574" y="7698"/>
                  </a:lnTo>
                  <a:lnTo>
                    <a:pt x="7692" y="7698"/>
                  </a:lnTo>
                  <a:lnTo>
                    <a:pt x="7692" y="18580"/>
                  </a:lnTo>
                  <a:lnTo>
                    <a:pt x="0" y="26272"/>
                  </a:lnTo>
                  <a:lnTo>
                    <a:pt x="7692" y="33969"/>
                  </a:lnTo>
                  <a:lnTo>
                    <a:pt x="7692" y="44851"/>
                  </a:lnTo>
                  <a:lnTo>
                    <a:pt x="18574" y="44851"/>
                  </a:lnTo>
                  <a:lnTo>
                    <a:pt x="26266" y="52543"/>
                  </a:lnTo>
                  <a:lnTo>
                    <a:pt x="33962" y="44851"/>
                  </a:lnTo>
                  <a:lnTo>
                    <a:pt x="44846" y="44851"/>
                  </a:lnTo>
                  <a:lnTo>
                    <a:pt x="44846" y="33969"/>
                  </a:lnTo>
                  <a:lnTo>
                    <a:pt x="52536" y="26272"/>
                  </a:lnTo>
                  <a:lnTo>
                    <a:pt x="44846" y="18580"/>
                  </a:lnTo>
                  <a:lnTo>
                    <a:pt x="44846" y="7698"/>
                  </a:lnTo>
                  <a:lnTo>
                    <a:pt x="33962" y="7698"/>
                  </a:lnTo>
                  <a:lnTo>
                    <a:pt x="262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Google Shape;2324;p22"/>
            <p:cNvSpPr/>
            <p:nvPr/>
          </p:nvSpPr>
          <p:spPr>
            <a:xfrm>
              <a:off x="1648175" y="1392600"/>
              <a:ext cx="164225" cy="116350"/>
            </a:xfrm>
            <a:custGeom>
              <a:avLst/>
              <a:gdLst/>
              <a:ahLst/>
              <a:cxnLst/>
              <a:rect l="l" t="t" r="r" b="b"/>
              <a:pathLst>
                <a:path w="6569" h="4654" extrusionOk="0">
                  <a:moveTo>
                    <a:pt x="2087" y="0"/>
                  </a:moveTo>
                  <a:lnTo>
                    <a:pt x="1" y="2324"/>
                  </a:lnTo>
                  <a:lnTo>
                    <a:pt x="2087" y="4653"/>
                  </a:lnTo>
                  <a:lnTo>
                    <a:pt x="6568" y="4653"/>
                  </a:lnTo>
                  <a:lnTo>
                    <a:pt x="656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5" name="Google Shape;2325;p22"/>
            <p:cNvSpPr/>
            <p:nvPr/>
          </p:nvSpPr>
          <p:spPr>
            <a:xfrm>
              <a:off x="1634650" y="1382650"/>
              <a:ext cx="187675" cy="136250"/>
            </a:xfrm>
            <a:custGeom>
              <a:avLst/>
              <a:gdLst/>
              <a:ahLst/>
              <a:cxnLst/>
              <a:rect l="l" t="t" r="r" b="b"/>
              <a:pathLst>
                <a:path w="7507" h="5450" extrusionOk="0">
                  <a:moveTo>
                    <a:pt x="6711" y="796"/>
                  </a:moveTo>
                  <a:lnTo>
                    <a:pt x="6711" y="4647"/>
                  </a:lnTo>
                  <a:lnTo>
                    <a:pt x="2807" y="4647"/>
                  </a:lnTo>
                  <a:lnTo>
                    <a:pt x="1076" y="2722"/>
                  </a:lnTo>
                  <a:lnTo>
                    <a:pt x="2807" y="796"/>
                  </a:lnTo>
                  <a:close/>
                  <a:moveTo>
                    <a:pt x="2450" y="0"/>
                  </a:moveTo>
                  <a:lnTo>
                    <a:pt x="1" y="2722"/>
                  </a:lnTo>
                  <a:lnTo>
                    <a:pt x="2450" y="5449"/>
                  </a:lnTo>
                  <a:lnTo>
                    <a:pt x="7507" y="5449"/>
                  </a:lnTo>
                  <a:lnTo>
                    <a:pt x="7507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6" name="Google Shape;2326;p22"/>
            <p:cNvSpPr/>
            <p:nvPr/>
          </p:nvSpPr>
          <p:spPr>
            <a:xfrm>
              <a:off x="1538800" y="1235350"/>
              <a:ext cx="116400" cy="164250"/>
            </a:xfrm>
            <a:custGeom>
              <a:avLst/>
              <a:gdLst/>
              <a:ahLst/>
              <a:cxnLst/>
              <a:rect l="l" t="t" r="r" b="b"/>
              <a:pathLst>
                <a:path w="4656" h="6570" extrusionOk="0">
                  <a:moveTo>
                    <a:pt x="1" y="1"/>
                  </a:moveTo>
                  <a:lnTo>
                    <a:pt x="1" y="4483"/>
                  </a:lnTo>
                  <a:lnTo>
                    <a:pt x="2326" y="6570"/>
                  </a:lnTo>
                  <a:lnTo>
                    <a:pt x="4655" y="4483"/>
                  </a:lnTo>
                  <a:lnTo>
                    <a:pt x="46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Google Shape;2327;p22"/>
            <p:cNvSpPr/>
            <p:nvPr/>
          </p:nvSpPr>
          <p:spPr>
            <a:xfrm>
              <a:off x="1528850" y="1225400"/>
              <a:ext cx="136300" cy="187725"/>
            </a:xfrm>
            <a:custGeom>
              <a:avLst/>
              <a:gdLst/>
              <a:ahLst/>
              <a:cxnLst/>
              <a:rect l="l" t="t" r="r" b="b"/>
              <a:pathLst>
                <a:path w="5452" h="7509" extrusionOk="0">
                  <a:moveTo>
                    <a:pt x="4649" y="798"/>
                  </a:moveTo>
                  <a:lnTo>
                    <a:pt x="4649" y="4702"/>
                  </a:lnTo>
                  <a:lnTo>
                    <a:pt x="2724" y="6426"/>
                  </a:lnTo>
                  <a:lnTo>
                    <a:pt x="804" y="4702"/>
                  </a:lnTo>
                  <a:lnTo>
                    <a:pt x="804" y="798"/>
                  </a:lnTo>
                  <a:close/>
                  <a:moveTo>
                    <a:pt x="1" y="1"/>
                  </a:moveTo>
                  <a:lnTo>
                    <a:pt x="1" y="5059"/>
                  </a:lnTo>
                  <a:lnTo>
                    <a:pt x="2724" y="7508"/>
                  </a:lnTo>
                  <a:lnTo>
                    <a:pt x="5451" y="5059"/>
                  </a:lnTo>
                  <a:lnTo>
                    <a:pt x="5451" y="1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Google Shape;2328;p22"/>
            <p:cNvSpPr/>
            <p:nvPr/>
          </p:nvSpPr>
          <p:spPr>
            <a:xfrm>
              <a:off x="1228550" y="1082200"/>
              <a:ext cx="736900" cy="737000"/>
            </a:xfrm>
            <a:custGeom>
              <a:avLst/>
              <a:gdLst/>
              <a:ahLst/>
              <a:cxnLst/>
              <a:rect l="l" t="t" r="r" b="b"/>
              <a:pathLst>
                <a:path w="29476" h="29480" extrusionOk="0">
                  <a:moveTo>
                    <a:pt x="0" y="0"/>
                  </a:moveTo>
                  <a:lnTo>
                    <a:pt x="0" y="8587"/>
                  </a:lnTo>
                  <a:lnTo>
                    <a:pt x="3050" y="5515"/>
                  </a:lnTo>
                  <a:lnTo>
                    <a:pt x="6117" y="8647"/>
                  </a:lnTo>
                  <a:lnTo>
                    <a:pt x="6117" y="12416"/>
                  </a:lnTo>
                  <a:lnTo>
                    <a:pt x="10605" y="12416"/>
                  </a:lnTo>
                  <a:lnTo>
                    <a:pt x="12690" y="14740"/>
                  </a:lnTo>
                  <a:lnTo>
                    <a:pt x="10605" y="17069"/>
                  </a:lnTo>
                  <a:lnTo>
                    <a:pt x="6117" y="17069"/>
                  </a:lnTo>
                  <a:lnTo>
                    <a:pt x="6117" y="20849"/>
                  </a:lnTo>
                  <a:lnTo>
                    <a:pt x="3050" y="23982"/>
                  </a:lnTo>
                  <a:lnTo>
                    <a:pt x="0" y="20904"/>
                  </a:lnTo>
                  <a:lnTo>
                    <a:pt x="0" y="29479"/>
                  </a:lnTo>
                  <a:lnTo>
                    <a:pt x="8572" y="29479"/>
                  </a:lnTo>
                  <a:lnTo>
                    <a:pt x="5499" y="26431"/>
                  </a:lnTo>
                  <a:lnTo>
                    <a:pt x="8630" y="23364"/>
                  </a:lnTo>
                  <a:lnTo>
                    <a:pt x="12411" y="23364"/>
                  </a:lnTo>
                  <a:lnTo>
                    <a:pt x="12411" y="18876"/>
                  </a:lnTo>
                  <a:lnTo>
                    <a:pt x="14736" y="16790"/>
                  </a:lnTo>
                  <a:lnTo>
                    <a:pt x="17065" y="18876"/>
                  </a:lnTo>
                  <a:lnTo>
                    <a:pt x="17065" y="23364"/>
                  </a:lnTo>
                  <a:lnTo>
                    <a:pt x="20834" y="23364"/>
                  </a:lnTo>
                  <a:lnTo>
                    <a:pt x="23965" y="26431"/>
                  </a:lnTo>
                  <a:lnTo>
                    <a:pt x="20892" y="29479"/>
                  </a:lnTo>
                  <a:lnTo>
                    <a:pt x="29475" y="29479"/>
                  </a:lnTo>
                  <a:lnTo>
                    <a:pt x="29475" y="20898"/>
                  </a:lnTo>
                  <a:lnTo>
                    <a:pt x="26414" y="23982"/>
                  </a:lnTo>
                  <a:lnTo>
                    <a:pt x="23353" y="20849"/>
                  </a:lnTo>
                  <a:lnTo>
                    <a:pt x="23353" y="17069"/>
                  </a:lnTo>
                  <a:lnTo>
                    <a:pt x="18872" y="17069"/>
                  </a:lnTo>
                  <a:lnTo>
                    <a:pt x="16786" y="14740"/>
                  </a:lnTo>
                  <a:lnTo>
                    <a:pt x="18872" y="12416"/>
                  </a:lnTo>
                  <a:lnTo>
                    <a:pt x="23353" y="12416"/>
                  </a:lnTo>
                  <a:lnTo>
                    <a:pt x="23353" y="8647"/>
                  </a:lnTo>
                  <a:lnTo>
                    <a:pt x="26414" y="5515"/>
                  </a:lnTo>
                  <a:lnTo>
                    <a:pt x="29475" y="8600"/>
                  </a:lnTo>
                  <a:lnTo>
                    <a:pt x="29475" y="0"/>
                  </a:lnTo>
                  <a:lnTo>
                    <a:pt x="20887" y="0"/>
                  </a:lnTo>
                  <a:lnTo>
                    <a:pt x="23965" y="3067"/>
                  </a:lnTo>
                  <a:lnTo>
                    <a:pt x="20834" y="6127"/>
                  </a:lnTo>
                  <a:lnTo>
                    <a:pt x="17065" y="6127"/>
                  </a:lnTo>
                  <a:lnTo>
                    <a:pt x="17065" y="10609"/>
                  </a:lnTo>
                  <a:lnTo>
                    <a:pt x="14736" y="12696"/>
                  </a:lnTo>
                  <a:lnTo>
                    <a:pt x="12411" y="10609"/>
                  </a:lnTo>
                  <a:lnTo>
                    <a:pt x="12411" y="6127"/>
                  </a:lnTo>
                  <a:lnTo>
                    <a:pt x="8630" y="6127"/>
                  </a:lnTo>
                  <a:lnTo>
                    <a:pt x="5499" y="3067"/>
                  </a:lnTo>
                  <a:lnTo>
                    <a:pt x="858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9" name="Google Shape;2329;p22"/>
            <p:cNvSpPr/>
            <p:nvPr/>
          </p:nvSpPr>
          <p:spPr>
            <a:xfrm>
              <a:off x="1218450" y="1072200"/>
              <a:ext cx="757100" cy="757125"/>
            </a:xfrm>
            <a:custGeom>
              <a:avLst/>
              <a:gdLst/>
              <a:ahLst/>
              <a:cxnLst/>
              <a:rect l="l" t="t" r="r" b="b"/>
              <a:pathLst>
                <a:path w="30284" h="30285" extrusionOk="0">
                  <a:moveTo>
                    <a:pt x="29481" y="804"/>
                  </a:moveTo>
                  <a:lnTo>
                    <a:pt x="29481" y="8025"/>
                  </a:lnTo>
                  <a:lnTo>
                    <a:pt x="26818" y="5344"/>
                  </a:lnTo>
                  <a:lnTo>
                    <a:pt x="23359" y="8880"/>
                  </a:lnTo>
                  <a:lnTo>
                    <a:pt x="23359" y="12418"/>
                  </a:lnTo>
                  <a:lnTo>
                    <a:pt x="19098" y="12418"/>
                  </a:lnTo>
                  <a:lnTo>
                    <a:pt x="16649" y="15140"/>
                  </a:lnTo>
                  <a:lnTo>
                    <a:pt x="19098" y="17867"/>
                  </a:lnTo>
                  <a:lnTo>
                    <a:pt x="23359" y="17867"/>
                  </a:lnTo>
                  <a:lnTo>
                    <a:pt x="23359" y="21410"/>
                  </a:lnTo>
                  <a:lnTo>
                    <a:pt x="26818" y="24952"/>
                  </a:lnTo>
                  <a:lnTo>
                    <a:pt x="29481" y="22272"/>
                  </a:lnTo>
                  <a:lnTo>
                    <a:pt x="29481" y="29481"/>
                  </a:lnTo>
                  <a:lnTo>
                    <a:pt x="22265" y="29481"/>
                  </a:lnTo>
                  <a:lnTo>
                    <a:pt x="24940" y="26825"/>
                  </a:lnTo>
                  <a:lnTo>
                    <a:pt x="21403" y="23366"/>
                  </a:lnTo>
                  <a:lnTo>
                    <a:pt x="17867" y="23366"/>
                  </a:lnTo>
                  <a:lnTo>
                    <a:pt x="17867" y="19098"/>
                  </a:lnTo>
                  <a:lnTo>
                    <a:pt x="15140" y="16649"/>
                  </a:lnTo>
                  <a:lnTo>
                    <a:pt x="12417" y="19098"/>
                  </a:lnTo>
                  <a:lnTo>
                    <a:pt x="12417" y="23366"/>
                  </a:lnTo>
                  <a:lnTo>
                    <a:pt x="8875" y="23366"/>
                  </a:lnTo>
                  <a:lnTo>
                    <a:pt x="5333" y="26825"/>
                  </a:lnTo>
                  <a:lnTo>
                    <a:pt x="8007" y="29481"/>
                  </a:lnTo>
                  <a:lnTo>
                    <a:pt x="804" y="29481"/>
                  </a:lnTo>
                  <a:lnTo>
                    <a:pt x="804" y="22278"/>
                  </a:lnTo>
                  <a:lnTo>
                    <a:pt x="3460" y="24952"/>
                  </a:lnTo>
                  <a:lnTo>
                    <a:pt x="6919" y="21410"/>
                  </a:lnTo>
                  <a:lnTo>
                    <a:pt x="6919" y="17867"/>
                  </a:lnTo>
                  <a:lnTo>
                    <a:pt x="11187" y="17867"/>
                  </a:lnTo>
                  <a:lnTo>
                    <a:pt x="13635" y="15140"/>
                  </a:lnTo>
                  <a:lnTo>
                    <a:pt x="11187" y="12418"/>
                  </a:lnTo>
                  <a:lnTo>
                    <a:pt x="6919" y="12418"/>
                  </a:lnTo>
                  <a:lnTo>
                    <a:pt x="6919" y="8880"/>
                  </a:lnTo>
                  <a:lnTo>
                    <a:pt x="3460" y="5344"/>
                  </a:lnTo>
                  <a:lnTo>
                    <a:pt x="804" y="8013"/>
                  </a:lnTo>
                  <a:lnTo>
                    <a:pt x="804" y="804"/>
                  </a:lnTo>
                  <a:lnTo>
                    <a:pt x="8019" y="804"/>
                  </a:lnTo>
                  <a:lnTo>
                    <a:pt x="5333" y="3467"/>
                  </a:lnTo>
                  <a:lnTo>
                    <a:pt x="8875" y="6926"/>
                  </a:lnTo>
                  <a:lnTo>
                    <a:pt x="12417" y="6926"/>
                  </a:lnTo>
                  <a:lnTo>
                    <a:pt x="12417" y="11187"/>
                  </a:lnTo>
                  <a:lnTo>
                    <a:pt x="15140" y="13636"/>
                  </a:lnTo>
                  <a:lnTo>
                    <a:pt x="17867" y="11187"/>
                  </a:lnTo>
                  <a:lnTo>
                    <a:pt x="17867" y="6926"/>
                  </a:lnTo>
                  <a:lnTo>
                    <a:pt x="21403" y="6926"/>
                  </a:lnTo>
                  <a:lnTo>
                    <a:pt x="24940" y="3467"/>
                  </a:lnTo>
                  <a:lnTo>
                    <a:pt x="22259" y="804"/>
                  </a:lnTo>
                  <a:close/>
                  <a:moveTo>
                    <a:pt x="1" y="1"/>
                  </a:moveTo>
                  <a:lnTo>
                    <a:pt x="1" y="9957"/>
                  </a:lnTo>
                  <a:lnTo>
                    <a:pt x="3454" y="6485"/>
                  </a:lnTo>
                  <a:lnTo>
                    <a:pt x="6117" y="9208"/>
                  </a:lnTo>
                  <a:lnTo>
                    <a:pt x="6117" y="13214"/>
                  </a:lnTo>
                  <a:lnTo>
                    <a:pt x="10830" y="13214"/>
                  </a:lnTo>
                  <a:lnTo>
                    <a:pt x="12559" y="15140"/>
                  </a:lnTo>
                  <a:lnTo>
                    <a:pt x="10830" y="17065"/>
                  </a:lnTo>
                  <a:lnTo>
                    <a:pt x="6117" y="17065"/>
                  </a:lnTo>
                  <a:lnTo>
                    <a:pt x="6117" y="21084"/>
                  </a:lnTo>
                  <a:lnTo>
                    <a:pt x="3454" y="23811"/>
                  </a:lnTo>
                  <a:lnTo>
                    <a:pt x="1" y="20328"/>
                  </a:lnTo>
                  <a:lnTo>
                    <a:pt x="1" y="30285"/>
                  </a:lnTo>
                  <a:lnTo>
                    <a:pt x="9950" y="30285"/>
                  </a:lnTo>
                  <a:lnTo>
                    <a:pt x="6474" y="26831"/>
                  </a:lnTo>
                  <a:lnTo>
                    <a:pt x="9201" y="24168"/>
                  </a:lnTo>
                  <a:lnTo>
                    <a:pt x="13220" y="24168"/>
                  </a:lnTo>
                  <a:lnTo>
                    <a:pt x="13220" y="19455"/>
                  </a:lnTo>
                  <a:lnTo>
                    <a:pt x="15140" y="17724"/>
                  </a:lnTo>
                  <a:lnTo>
                    <a:pt x="17065" y="19455"/>
                  </a:lnTo>
                  <a:lnTo>
                    <a:pt x="17065" y="24168"/>
                  </a:lnTo>
                  <a:lnTo>
                    <a:pt x="21077" y="24168"/>
                  </a:lnTo>
                  <a:lnTo>
                    <a:pt x="23798" y="26831"/>
                  </a:lnTo>
                  <a:lnTo>
                    <a:pt x="20322" y="30285"/>
                  </a:lnTo>
                  <a:lnTo>
                    <a:pt x="30283" y="30285"/>
                  </a:lnTo>
                  <a:lnTo>
                    <a:pt x="30283" y="20328"/>
                  </a:lnTo>
                  <a:lnTo>
                    <a:pt x="26824" y="23811"/>
                  </a:lnTo>
                  <a:lnTo>
                    <a:pt x="24155" y="21084"/>
                  </a:lnTo>
                  <a:lnTo>
                    <a:pt x="24155" y="17065"/>
                  </a:lnTo>
                  <a:lnTo>
                    <a:pt x="19455" y="17065"/>
                  </a:lnTo>
                  <a:lnTo>
                    <a:pt x="17724" y="15140"/>
                  </a:lnTo>
                  <a:lnTo>
                    <a:pt x="19455" y="13214"/>
                  </a:lnTo>
                  <a:lnTo>
                    <a:pt x="24155" y="13214"/>
                  </a:lnTo>
                  <a:lnTo>
                    <a:pt x="24155" y="9208"/>
                  </a:lnTo>
                  <a:lnTo>
                    <a:pt x="26824" y="6485"/>
                  </a:lnTo>
                  <a:lnTo>
                    <a:pt x="30283" y="9969"/>
                  </a:lnTo>
                  <a:lnTo>
                    <a:pt x="30283" y="1"/>
                  </a:lnTo>
                  <a:lnTo>
                    <a:pt x="20316" y="1"/>
                  </a:lnTo>
                  <a:lnTo>
                    <a:pt x="23798" y="3460"/>
                  </a:lnTo>
                  <a:lnTo>
                    <a:pt x="21077" y="6129"/>
                  </a:lnTo>
                  <a:lnTo>
                    <a:pt x="17065" y="6129"/>
                  </a:lnTo>
                  <a:lnTo>
                    <a:pt x="17065" y="10830"/>
                  </a:lnTo>
                  <a:lnTo>
                    <a:pt x="15140" y="12554"/>
                  </a:lnTo>
                  <a:lnTo>
                    <a:pt x="13220" y="10830"/>
                  </a:lnTo>
                  <a:lnTo>
                    <a:pt x="13220" y="6129"/>
                  </a:lnTo>
                  <a:lnTo>
                    <a:pt x="9201" y="6129"/>
                  </a:lnTo>
                  <a:lnTo>
                    <a:pt x="6474" y="3460"/>
                  </a:lnTo>
                  <a:lnTo>
                    <a:pt x="99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Google Shape;2330;p22"/>
            <p:cNvSpPr/>
            <p:nvPr/>
          </p:nvSpPr>
          <p:spPr>
            <a:xfrm>
              <a:off x="1443125" y="929550"/>
              <a:ext cx="307600" cy="305825"/>
            </a:xfrm>
            <a:custGeom>
              <a:avLst/>
              <a:gdLst/>
              <a:ahLst/>
              <a:cxnLst/>
              <a:rect l="l" t="t" r="r" b="b"/>
              <a:pathLst>
                <a:path w="12304" h="12233" extrusionOk="0">
                  <a:moveTo>
                    <a:pt x="6153" y="1"/>
                  </a:moveTo>
                  <a:lnTo>
                    <a:pt x="0" y="6106"/>
                  </a:lnTo>
                  <a:lnTo>
                    <a:pt x="3828" y="6106"/>
                  </a:lnTo>
                  <a:lnTo>
                    <a:pt x="3828" y="12233"/>
                  </a:lnTo>
                  <a:lnTo>
                    <a:pt x="8482" y="12233"/>
                  </a:lnTo>
                  <a:lnTo>
                    <a:pt x="8482" y="6106"/>
                  </a:lnTo>
                  <a:lnTo>
                    <a:pt x="12304" y="6106"/>
                  </a:lnTo>
                  <a:lnTo>
                    <a:pt x="61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Google Shape;2331;p22"/>
            <p:cNvSpPr/>
            <p:nvPr/>
          </p:nvSpPr>
          <p:spPr>
            <a:xfrm>
              <a:off x="1418900" y="915475"/>
              <a:ext cx="356050" cy="329900"/>
            </a:xfrm>
            <a:custGeom>
              <a:avLst/>
              <a:gdLst/>
              <a:ahLst/>
              <a:cxnLst/>
              <a:rect l="l" t="t" r="r" b="b"/>
              <a:pathLst>
                <a:path w="14242" h="13196" extrusionOk="0">
                  <a:moveTo>
                    <a:pt x="7122" y="1129"/>
                  </a:moveTo>
                  <a:lnTo>
                    <a:pt x="12298" y="6270"/>
                  </a:lnTo>
                  <a:lnTo>
                    <a:pt x="9047" y="6270"/>
                  </a:lnTo>
                  <a:lnTo>
                    <a:pt x="9047" y="12398"/>
                  </a:lnTo>
                  <a:lnTo>
                    <a:pt x="5202" y="12398"/>
                  </a:lnTo>
                  <a:lnTo>
                    <a:pt x="5202" y="6270"/>
                  </a:lnTo>
                  <a:lnTo>
                    <a:pt x="1944" y="6270"/>
                  </a:lnTo>
                  <a:lnTo>
                    <a:pt x="7122" y="1129"/>
                  </a:lnTo>
                  <a:close/>
                  <a:moveTo>
                    <a:pt x="7122" y="0"/>
                  </a:moveTo>
                  <a:lnTo>
                    <a:pt x="1" y="7073"/>
                  </a:lnTo>
                  <a:lnTo>
                    <a:pt x="4399" y="7073"/>
                  </a:lnTo>
                  <a:lnTo>
                    <a:pt x="4399" y="13195"/>
                  </a:lnTo>
                  <a:lnTo>
                    <a:pt x="9849" y="13195"/>
                  </a:lnTo>
                  <a:lnTo>
                    <a:pt x="9849" y="7073"/>
                  </a:lnTo>
                  <a:lnTo>
                    <a:pt x="14241" y="7073"/>
                  </a:lnTo>
                  <a:lnTo>
                    <a:pt x="71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2332;p22"/>
            <p:cNvSpPr/>
            <p:nvPr/>
          </p:nvSpPr>
          <p:spPr>
            <a:xfrm>
              <a:off x="1655175" y="1082200"/>
              <a:ext cx="172500" cy="153175"/>
            </a:xfrm>
            <a:custGeom>
              <a:avLst/>
              <a:gdLst/>
              <a:ahLst/>
              <a:cxnLst/>
              <a:rect l="l" t="t" r="r" b="b"/>
              <a:pathLst>
                <a:path w="6900" h="6127" extrusionOk="0">
                  <a:moveTo>
                    <a:pt x="0" y="0"/>
                  </a:moveTo>
                  <a:lnTo>
                    <a:pt x="0" y="6127"/>
                  </a:lnTo>
                  <a:lnTo>
                    <a:pt x="3769" y="6127"/>
                  </a:lnTo>
                  <a:lnTo>
                    <a:pt x="6900" y="3067"/>
                  </a:lnTo>
                  <a:lnTo>
                    <a:pt x="38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2333;p22"/>
            <p:cNvSpPr/>
            <p:nvPr/>
          </p:nvSpPr>
          <p:spPr>
            <a:xfrm>
              <a:off x="1645075" y="1072200"/>
              <a:ext cx="196875" cy="173175"/>
            </a:xfrm>
            <a:custGeom>
              <a:avLst/>
              <a:gdLst/>
              <a:ahLst/>
              <a:cxnLst/>
              <a:rect l="l" t="t" r="r" b="b"/>
              <a:pathLst>
                <a:path w="7875" h="6927" extrusionOk="0">
                  <a:moveTo>
                    <a:pt x="4059" y="804"/>
                  </a:moveTo>
                  <a:lnTo>
                    <a:pt x="6733" y="3460"/>
                  </a:lnTo>
                  <a:lnTo>
                    <a:pt x="4012" y="6129"/>
                  </a:lnTo>
                  <a:lnTo>
                    <a:pt x="802" y="6129"/>
                  </a:lnTo>
                  <a:lnTo>
                    <a:pt x="802" y="804"/>
                  </a:lnTo>
                  <a:close/>
                  <a:moveTo>
                    <a:pt x="0" y="1"/>
                  </a:moveTo>
                  <a:lnTo>
                    <a:pt x="0" y="6926"/>
                  </a:lnTo>
                  <a:lnTo>
                    <a:pt x="4338" y="6926"/>
                  </a:lnTo>
                  <a:lnTo>
                    <a:pt x="7875" y="3467"/>
                  </a:lnTo>
                  <a:lnTo>
                    <a:pt x="438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2334;p22"/>
            <p:cNvSpPr/>
            <p:nvPr/>
          </p:nvSpPr>
          <p:spPr>
            <a:xfrm>
              <a:off x="1366025" y="1082200"/>
              <a:ext cx="172800" cy="153175"/>
            </a:xfrm>
            <a:custGeom>
              <a:avLst/>
              <a:gdLst/>
              <a:ahLst/>
              <a:cxnLst/>
              <a:rect l="l" t="t" r="r" b="b"/>
              <a:pathLst>
                <a:path w="6912" h="6127" extrusionOk="0">
                  <a:moveTo>
                    <a:pt x="3084" y="0"/>
                  </a:moveTo>
                  <a:lnTo>
                    <a:pt x="0" y="3067"/>
                  </a:lnTo>
                  <a:lnTo>
                    <a:pt x="3131" y="6127"/>
                  </a:lnTo>
                  <a:lnTo>
                    <a:pt x="6912" y="6127"/>
                  </a:lnTo>
                  <a:lnTo>
                    <a:pt x="69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22"/>
            <p:cNvSpPr/>
            <p:nvPr/>
          </p:nvSpPr>
          <p:spPr>
            <a:xfrm>
              <a:off x="1351750" y="1072200"/>
              <a:ext cx="197200" cy="173175"/>
            </a:xfrm>
            <a:custGeom>
              <a:avLst/>
              <a:gdLst/>
              <a:ahLst/>
              <a:cxnLst/>
              <a:rect l="l" t="t" r="r" b="b"/>
              <a:pathLst>
                <a:path w="7888" h="6927" extrusionOk="0">
                  <a:moveTo>
                    <a:pt x="7085" y="804"/>
                  </a:moveTo>
                  <a:lnTo>
                    <a:pt x="7085" y="6129"/>
                  </a:lnTo>
                  <a:lnTo>
                    <a:pt x="3869" y="6129"/>
                  </a:lnTo>
                  <a:lnTo>
                    <a:pt x="1142" y="3460"/>
                  </a:lnTo>
                  <a:lnTo>
                    <a:pt x="3822" y="804"/>
                  </a:lnTo>
                  <a:close/>
                  <a:moveTo>
                    <a:pt x="3496" y="1"/>
                  </a:moveTo>
                  <a:lnTo>
                    <a:pt x="1" y="3467"/>
                  </a:lnTo>
                  <a:lnTo>
                    <a:pt x="3543" y="6926"/>
                  </a:lnTo>
                  <a:lnTo>
                    <a:pt x="7888" y="6926"/>
                  </a:lnTo>
                  <a:lnTo>
                    <a:pt x="788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22"/>
            <p:cNvSpPr/>
            <p:nvPr/>
          </p:nvSpPr>
          <p:spPr>
            <a:xfrm>
              <a:off x="1812375" y="1297200"/>
              <a:ext cx="305825" cy="307450"/>
            </a:xfrm>
            <a:custGeom>
              <a:avLst/>
              <a:gdLst/>
              <a:ahLst/>
              <a:cxnLst/>
              <a:rect l="l" t="t" r="r" b="b"/>
              <a:pathLst>
                <a:path w="12233" h="12298" extrusionOk="0">
                  <a:moveTo>
                    <a:pt x="6122" y="0"/>
                  </a:moveTo>
                  <a:lnTo>
                    <a:pt x="6122" y="3816"/>
                  </a:lnTo>
                  <a:lnTo>
                    <a:pt x="0" y="3816"/>
                  </a:lnTo>
                  <a:lnTo>
                    <a:pt x="0" y="8469"/>
                  </a:lnTo>
                  <a:lnTo>
                    <a:pt x="6122" y="8469"/>
                  </a:lnTo>
                  <a:lnTo>
                    <a:pt x="6122" y="12298"/>
                  </a:lnTo>
                  <a:lnTo>
                    <a:pt x="12232" y="6151"/>
                  </a:lnTo>
                  <a:lnTo>
                    <a:pt x="61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22"/>
            <p:cNvSpPr/>
            <p:nvPr/>
          </p:nvSpPr>
          <p:spPr>
            <a:xfrm>
              <a:off x="1802425" y="1272800"/>
              <a:ext cx="329875" cy="356225"/>
            </a:xfrm>
            <a:custGeom>
              <a:avLst/>
              <a:gdLst/>
              <a:ahLst/>
              <a:cxnLst/>
              <a:rect l="l" t="t" r="r" b="b"/>
              <a:pathLst>
                <a:path w="13195" h="14249" extrusionOk="0">
                  <a:moveTo>
                    <a:pt x="6924" y="1945"/>
                  </a:moveTo>
                  <a:lnTo>
                    <a:pt x="12065" y="7127"/>
                  </a:lnTo>
                  <a:lnTo>
                    <a:pt x="6924" y="12304"/>
                  </a:lnTo>
                  <a:lnTo>
                    <a:pt x="6924" y="9041"/>
                  </a:lnTo>
                  <a:lnTo>
                    <a:pt x="796" y="9041"/>
                  </a:lnTo>
                  <a:lnTo>
                    <a:pt x="796" y="5190"/>
                  </a:lnTo>
                  <a:lnTo>
                    <a:pt x="6924" y="5190"/>
                  </a:lnTo>
                  <a:lnTo>
                    <a:pt x="6924" y="1945"/>
                  </a:lnTo>
                  <a:close/>
                  <a:moveTo>
                    <a:pt x="6122" y="1"/>
                  </a:moveTo>
                  <a:lnTo>
                    <a:pt x="6122" y="4394"/>
                  </a:lnTo>
                  <a:lnTo>
                    <a:pt x="0" y="4394"/>
                  </a:lnTo>
                  <a:lnTo>
                    <a:pt x="0" y="9843"/>
                  </a:lnTo>
                  <a:lnTo>
                    <a:pt x="6122" y="9843"/>
                  </a:lnTo>
                  <a:lnTo>
                    <a:pt x="6122" y="14248"/>
                  </a:lnTo>
                  <a:lnTo>
                    <a:pt x="13195" y="7127"/>
                  </a:lnTo>
                  <a:lnTo>
                    <a:pt x="61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22"/>
            <p:cNvSpPr/>
            <p:nvPr/>
          </p:nvSpPr>
          <p:spPr>
            <a:xfrm>
              <a:off x="1812375" y="1508925"/>
              <a:ext cx="153075" cy="172825"/>
            </a:xfrm>
            <a:custGeom>
              <a:avLst/>
              <a:gdLst/>
              <a:ahLst/>
              <a:cxnLst/>
              <a:rect l="l" t="t" r="r" b="b"/>
              <a:pathLst>
                <a:path w="6123" h="6913" extrusionOk="0">
                  <a:moveTo>
                    <a:pt x="0" y="0"/>
                  </a:moveTo>
                  <a:lnTo>
                    <a:pt x="0" y="3780"/>
                  </a:lnTo>
                  <a:lnTo>
                    <a:pt x="3061" y="6913"/>
                  </a:lnTo>
                  <a:lnTo>
                    <a:pt x="6122" y="3829"/>
                  </a:lnTo>
                  <a:lnTo>
                    <a:pt x="61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22"/>
            <p:cNvSpPr/>
            <p:nvPr/>
          </p:nvSpPr>
          <p:spPr>
            <a:xfrm>
              <a:off x="1802425" y="1498825"/>
              <a:ext cx="173125" cy="197200"/>
            </a:xfrm>
            <a:custGeom>
              <a:avLst/>
              <a:gdLst/>
              <a:ahLst/>
              <a:cxnLst/>
              <a:rect l="l" t="t" r="r" b="b"/>
              <a:pathLst>
                <a:path w="6925" h="7888" extrusionOk="0">
                  <a:moveTo>
                    <a:pt x="6122" y="802"/>
                  </a:moveTo>
                  <a:lnTo>
                    <a:pt x="6122" y="4066"/>
                  </a:lnTo>
                  <a:lnTo>
                    <a:pt x="3465" y="6746"/>
                  </a:lnTo>
                  <a:lnTo>
                    <a:pt x="796" y="4019"/>
                  </a:lnTo>
                  <a:lnTo>
                    <a:pt x="796" y="802"/>
                  </a:lnTo>
                  <a:close/>
                  <a:moveTo>
                    <a:pt x="0" y="0"/>
                  </a:moveTo>
                  <a:lnTo>
                    <a:pt x="0" y="4345"/>
                  </a:lnTo>
                  <a:lnTo>
                    <a:pt x="3459" y="7887"/>
                  </a:lnTo>
                  <a:lnTo>
                    <a:pt x="6924" y="4398"/>
                  </a:lnTo>
                  <a:lnTo>
                    <a:pt x="692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22"/>
            <p:cNvSpPr/>
            <p:nvPr/>
          </p:nvSpPr>
          <p:spPr>
            <a:xfrm>
              <a:off x="1812375" y="1220050"/>
              <a:ext cx="153075" cy="172575"/>
            </a:xfrm>
            <a:custGeom>
              <a:avLst/>
              <a:gdLst/>
              <a:ahLst/>
              <a:cxnLst/>
              <a:rect l="l" t="t" r="r" b="b"/>
              <a:pathLst>
                <a:path w="6123" h="6903" extrusionOk="0">
                  <a:moveTo>
                    <a:pt x="3061" y="1"/>
                  </a:moveTo>
                  <a:lnTo>
                    <a:pt x="0" y="3133"/>
                  </a:lnTo>
                  <a:lnTo>
                    <a:pt x="0" y="6902"/>
                  </a:lnTo>
                  <a:lnTo>
                    <a:pt x="6122" y="6902"/>
                  </a:lnTo>
                  <a:lnTo>
                    <a:pt x="6122" y="3086"/>
                  </a:lnTo>
                  <a:lnTo>
                    <a:pt x="30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22"/>
            <p:cNvSpPr/>
            <p:nvPr/>
          </p:nvSpPr>
          <p:spPr>
            <a:xfrm>
              <a:off x="1802425" y="1205800"/>
              <a:ext cx="173125" cy="196750"/>
            </a:xfrm>
            <a:custGeom>
              <a:avLst/>
              <a:gdLst/>
              <a:ahLst/>
              <a:cxnLst/>
              <a:rect l="l" t="t" r="r" b="b"/>
              <a:pathLst>
                <a:path w="6925" h="7870" extrusionOk="0">
                  <a:moveTo>
                    <a:pt x="3465" y="1141"/>
                  </a:moveTo>
                  <a:lnTo>
                    <a:pt x="6122" y="3816"/>
                  </a:lnTo>
                  <a:lnTo>
                    <a:pt x="6122" y="7074"/>
                  </a:lnTo>
                  <a:lnTo>
                    <a:pt x="796" y="7074"/>
                  </a:lnTo>
                  <a:lnTo>
                    <a:pt x="796" y="3864"/>
                  </a:lnTo>
                  <a:lnTo>
                    <a:pt x="3465" y="1141"/>
                  </a:lnTo>
                  <a:close/>
                  <a:moveTo>
                    <a:pt x="3459" y="0"/>
                  </a:moveTo>
                  <a:lnTo>
                    <a:pt x="0" y="3536"/>
                  </a:lnTo>
                  <a:lnTo>
                    <a:pt x="0" y="7870"/>
                  </a:lnTo>
                  <a:lnTo>
                    <a:pt x="6924" y="7870"/>
                  </a:lnTo>
                  <a:lnTo>
                    <a:pt x="6924" y="3489"/>
                  </a:lnTo>
                  <a:lnTo>
                    <a:pt x="3459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2" name="Google Shape;2342;p22"/>
            <p:cNvSpPr/>
            <p:nvPr/>
          </p:nvSpPr>
          <p:spPr>
            <a:xfrm>
              <a:off x="1075650" y="1296875"/>
              <a:ext cx="305825" cy="307925"/>
            </a:xfrm>
            <a:custGeom>
              <a:avLst/>
              <a:gdLst/>
              <a:ahLst/>
              <a:cxnLst/>
              <a:rect l="l" t="t" r="r" b="b"/>
              <a:pathLst>
                <a:path w="12233" h="12317" extrusionOk="0">
                  <a:moveTo>
                    <a:pt x="6116" y="0"/>
                  </a:moveTo>
                  <a:lnTo>
                    <a:pt x="1" y="6153"/>
                  </a:lnTo>
                  <a:lnTo>
                    <a:pt x="6116" y="12317"/>
                  </a:lnTo>
                  <a:lnTo>
                    <a:pt x="6116" y="8482"/>
                  </a:lnTo>
                  <a:lnTo>
                    <a:pt x="12233" y="8482"/>
                  </a:lnTo>
                  <a:lnTo>
                    <a:pt x="12233" y="3829"/>
                  </a:lnTo>
                  <a:lnTo>
                    <a:pt x="6116" y="3829"/>
                  </a:lnTo>
                  <a:lnTo>
                    <a:pt x="61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3" name="Google Shape;2343;p22"/>
            <p:cNvSpPr/>
            <p:nvPr/>
          </p:nvSpPr>
          <p:spPr>
            <a:xfrm>
              <a:off x="1061550" y="1272525"/>
              <a:ext cx="329875" cy="356625"/>
            </a:xfrm>
            <a:custGeom>
              <a:avLst/>
              <a:gdLst/>
              <a:ahLst/>
              <a:cxnLst/>
              <a:rect l="l" t="t" r="r" b="b"/>
              <a:pathLst>
                <a:path w="13195" h="14265" extrusionOk="0">
                  <a:moveTo>
                    <a:pt x="6277" y="1944"/>
                  </a:moveTo>
                  <a:lnTo>
                    <a:pt x="6277" y="5201"/>
                  </a:lnTo>
                  <a:lnTo>
                    <a:pt x="12393" y="5201"/>
                  </a:lnTo>
                  <a:lnTo>
                    <a:pt x="12393" y="9052"/>
                  </a:lnTo>
                  <a:lnTo>
                    <a:pt x="6277" y="9052"/>
                  </a:lnTo>
                  <a:lnTo>
                    <a:pt x="6277" y="12315"/>
                  </a:lnTo>
                  <a:lnTo>
                    <a:pt x="1130" y="7127"/>
                  </a:lnTo>
                  <a:lnTo>
                    <a:pt x="6277" y="1944"/>
                  </a:lnTo>
                  <a:close/>
                  <a:moveTo>
                    <a:pt x="7080" y="0"/>
                  </a:moveTo>
                  <a:lnTo>
                    <a:pt x="0" y="7127"/>
                  </a:lnTo>
                  <a:lnTo>
                    <a:pt x="7080" y="14265"/>
                  </a:lnTo>
                  <a:lnTo>
                    <a:pt x="7080" y="9854"/>
                  </a:lnTo>
                  <a:lnTo>
                    <a:pt x="13195" y="9854"/>
                  </a:lnTo>
                  <a:lnTo>
                    <a:pt x="13195" y="4405"/>
                  </a:lnTo>
                  <a:lnTo>
                    <a:pt x="7080" y="4405"/>
                  </a:lnTo>
                  <a:lnTo>
                    <a:pt x="708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4" name="Google Shape;2344;p22"/>
            <p:cNvSpPr/>
            <p:nvPr/>
          </p:nvSpPr>
          <p:spPr>
            <a:xfrm>
              <a:off x="1228550" y="1508925"/>
              <a:ext cx="152925" cy="172825"/>
            </a:xfrm>
            <a:custGeom>
              <a:avLst/>
              <a:gdLst/>
              <a:ahLst/>
              <a:cxnLst/>
              <a:rect l="l" t="t" r="r" b="b"/>
              <a:pathLst>
                <a:path w="6117" h="6913" extrusionOk="0">
                  <a:moveTo>
                    <a:pt x="0" y="0"/>
                  </a:moveTo>
                  <a:lnTo>
                    <a:pt x="0" y="3835"/>
                  </a:lnTo>
                  <a:lnTo>
                    <a:pt x="3050" y="6913"/>
                  </a:lnTo>
                  <a:lnTo>
                    <a:pt x="6117" y="3780"/>
                  </a:lnTo>
                  <a:lnTo>
                    <a:pt x="61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5" name="Google Shape;2345;p22"/>
            <p:cNvSpPr/>
            <p:nvPr/>
          </p:nvSpPr>
          <p:spPr>
            <a:xfrm>
              <a:off x="1218450" y="1498825"/>
              <a:ext cx="172975" cy="197200"/>
            </a:xfrm>
            <a:custGeom>
              <a:avLst/>
              <a:gdLst/>
              <a:ahLst/>
              <a:cxnLst/>
              <a:rect l="l" t="t" r="r" b="b"/>
              <a:pathLst>
                <a:path w="6919" h="7888" extrusionOk="0">
                  <a:moveTo>
                    <a:pt x="6117" y="802"/>
                  </a:moveTo>
                  <a:lnTo>
                    <a:pt x="6117" y="4019"/>
                  </a:lnTo>
                  <a:lnTo>
                    <a:pt x="3454" y="6746"/>
                  </a:lnTo>
                  <a:lnTo>
                    <a:pt x="804" y="4072"/>
                  </a:lnTo>
                  <a:lnTo>
                    <a:pt x="804" y="802"/>
                  </a:lnTo>
                  <a:close/>
                  <a:moveTo>
                    <a:pt x="1" y="0"/>
                  </a:moveTo>
                  <a:lnTo>
                    <a:pt x="1" y="4404"/>
                  </a:lnTo>
                  <a:lnTo>
                    <a:pt x="3460" y="7887"/>
                  </a:lnTo>
                  <a:lnTo>
                    <a:pt x="6919" y="4345"/>
                  </a:lnTo>
                  <a:lnTo>
                    <a:pt x="6919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2346;p22"/>
            <p:cNvSpPr/>
            <p:nvPr/>
          </p:nvSpPr>
          <p:spPr>
            <a:xfrm>
              <a:off x="1228550" y="1220050"/>
              <a:ext cx="152925" cy="172575"/>
            </a:xfrm>
            <a:custGeom>
              <a:avLst/>
              <a:gdLst/>
              <a:ahLst/>
              <a:cxnLst/>
              <a:rect l="l" t="t" r="r" b="b"/>
              <a:pathLst>
                <a:path w="6117" h="6903" extrusionOk="0">
                  <a:moveTo>
                    <a:pt x="3050" y="1"/>
                  </a:moveTo>
                  <a:lnTo>
                    <a:pt x="0" y="3073"/>
                  </a:lnTo>
                  <a:lnTo>
                    <a:pt x="0" y="6902"/>
                  </a:lnTo>
                  <a:lnTo>
                    <a:pt x="6117" y="6902"/>
                  </a:lnTo>
                  <a:lnTo>
                    <a:pt x="6117" y="3133"/>
                  </a:lnTo>
                  <a:lnTo>
                    <a:pt x="30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Google Shape;2347;p22"/>
            <p:cNvSpPr/>
            <p:nvPr/>
          </p:nvSpPr>
          <p:spPr>
            <a:xfrm>
              <a:off x="1218450" y="1205800"/>
              <a:ext cx="172975" cy="196750"/>
            </a:xfrm>
            <a:custGeom>
              <a:avLst/>
              <a:gdLst/>
              <a:ahLst/>
              <a:cxnLst/>
              <a:rect l="l" t="t" r="r" b="b"/>
              <a:pathLst>
                <a:path w="6919" h="7870" extrusionOk="0">
                  <a:moveTo>
                    <a:pt x="3454" y="1141"/>
                  </a:moveTo>
                  <a:lnTo>
                    <a:pt x="6117" y="3864"/>
                  </a:lnTo>
                  <a:lnTo>
                    <a:pt x="6117" y="7074"/>
                  </a:lnTo>
                  <a:lnTo>
                    <a:pt x="804" y="7074"/>
                  </a:lnTo>
                  <a:lnTo>
                    <a:pt x="804" y="3810"/>
                  </a:lnTo>
                  <a:lnTo>
                    <a:pt x="3454" y="1141"/>
                  </a:lnTo>
                  <a:close/>
                  <a:moveTo>
                    <a:pt x="3460" y="0"/>
                  </a:moveTo>
                  <a:lnTo>
                    <a:pt x="1" y="3478"/>
                  </a:lnTo>
                  <a:lnTo>
                    <a:pt x="1" y="7870"/>
                  </a:lnTo>
                  <a:lnTo>
                    <a:pt x="6919" y="7870"/>
                  </a:lnTo>
                  <a:lnTo>
                    <a:pt x="6919" y="3536"/>
                  </a:lnTo>
                  <a:lnTo>
                    <a:pt x="34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8" name="Google Shape;2348;p22"/>
            <p:cNvSpPr/>
            <p:nvPr/>
          </p:nvSpPr>
          <p:spPr>
            <a:xfrm>
              <a:off x="1442825" y="1666300"/>
              <a:ext cx="308050" cy="305825"/>
            </a:xfrm>
            <a:custGeom>
              <a:avLst/>
              <a:gdLst/>
              <a:ahLst/>
              <a:cxnLst/>
              <a:rect l="l" t="t" r="r" b="b"/>
              <a:pathLst>
                <a:path w="12322" h="12233" extrusionOk="0">
                  <a:moveTo>
                    <a:pt x="3840" y="0"/>
                  </a:moveTo>
                  <a:lnTo>
                    <a:pt x="3840" y="6115"/>
                  </a:lnTo>
                  <a:lnTo>
                    <a:pt x="1" y="6115"/>
                  </a:lnTo>
                  <a:lnTo>
                    <a:pt x="6158" y="12232"/>
                  </a:lnTo>
                  <a:lnTo>
                    <a:pt x="12321" y="6115"/>
                  </a:lnTo>
                  <a:lnTo>
                    <a:pt x="8494" y="6115"/>
                  </a:lnTo>
                  <a:lnTo>
                    <a:pt x="84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9" name="Google Shape;2349;p22"/>
            <p:cNvSpPr/>
            <p:nvPr/>
          </p:nvSpPr>
          <p:spPr>
            <a:xfrm>
              <a:off x="1418625" y="1656350"/>
              <a:ext cx="356450" cy="329900"/>
            </a:xfrm>
            <a:custGeom>
              <a:avLst/>
              <a:gdLst/>
              <a:ahLst/>
              <a:cxnLst/>
              <a:rect l="l" t="t" r="r" b="b"/>
              <a:pathLst>
                <a:path w="14258" h="13196" extrusionOk="0">
                  <a:moveTo>
                    <a:pt x="9058" y="802"/>
                  </a:moveTo>
                  <a:lnTo>
                    <a:pt x="9058" y="6919"/>
                  </a:lnTo>
                  <a:lnTo>
                    <a:pt x="12315" y="6919"/>
                  </a:lnTo>
                  <a:lnTo>
                    <a:pt x="7126" y="12065"/>
                  </a:lnTo>
                  <a:lnTo>
                    <a:pt x="1943" y="6919"/>
                  </a:lnTo>
                  <a:lnTo>
                    <a:pt x="5213" y="6919"/>
                  </a:lnTo>
                  <a:lnTo>
                    <a:pt x="5213" y="802"/>
                  </a:lnTo>
                  <a:close/>
                  <a:moveTo>
                    <a:pt x="4410" y="0"/>
                  </a:moveTo>
                  <a:lnTo>
                    <a:pt x="4410" y="6115"/>
                  </a:lnTo>
                  <a:lnTo>
                    <a:pt x="0" y="6115"/>
                  </a:lnTo>
                  <a:lnTo>
                    <a:pt x="7126" y="13195"/>
                  </a:lnTo>
                  <a:lnTo>
                    <a:pt x="14258" y="6115"/>
                  </a:lnTo>
                  <a:lnTo>
                    <a:pt x="9860" y="6115"/>
                  </a:lnTo>
                  <a:lnTo>
                    <a:pt x="98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0" name="Google Shape;2350;p22"/>
            <p:cNvSpPr/>
            <p:nvPr/>
          </p:nvSpPr>
          <p:spPr>
            <a:xfrm>
              <a:off x="1366025" y="1666300"/>
              <a:ext cx="172800" cy="152900"/>
            </a:xfrm>
            <a:custGeom>
              <a:avLst/>
              <a:gdLst/>
              <a:ahLst/>
              <a:cxnLst/>
              <a:rect l="l" t="t" r="r" b="b"/>
              <a:pathLst>
                <a:path w="6912" h="6116" extrusionOk="0">
                  <a:moveTo>
                    <a:pt x="3131" y="0"/>
                  </a:moveTo>
                  <a:lnTo>
                    <a:pt x="0" y="3067"/>
                  </a:lnTo>
                  <a:lnTo>
                    <a:pt x="3073" y="6115"/>
                  </a:lnTo>
                  <a:lnTo>
                    <a:pt x="6912" y="6115"/>
                  </a:lnTo>
                  <a:lnTo>
                    <a:pt x="69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2351;p22"/>
            <p:cNvSpPr/>
            <p:nvPr/>
          </p:nvSpPr>
          <p:spPr>
            <a:xfrm>
              <a:off x="1351750" y="1656350"/>
              <a:ext cx="197200" cy="172975"/>
            </a:xfrm>
            <a:custGeom>
              <a:avLst/>
              <a:gdLst/>
              <a:ahLst/>
              <a:cxnLst/>
              <a:rect l="l" t="t" r="r" b="b"/>
              <a:pathLst>
                <a:path w="7888" h="6919" extrusionOk="0">
                  <a:moveTo>
                    <a:pt x="7085" y="802"/>
                  </a:moveTo>
                  <a:lnTo>
                    <a:pt x="7085" y="6115"/>
                  </a:lnTo>
                  <a:lnTo>
                    <a:pt x="3809" y="6115"/>
                  </a:lnTo>
                  <a:lnTo>
                    <a:pt x="1142" y="3465"/>
                  </a:lnTo>
                  <a:lnTo>
                    <a:pt x="3869" y="802"/>
                  </a:lnTo>
                  <a:close/>
                  <a:moveTo>
                    <a:pt x="3543" y="0"/>
                  </a:moveTo>
                  <a:lnTo>
                    <a:pt x="1" y="3459"/>
                  </a:lnTo>
                  <a:lnTo>
                    <a:pt x="3477" y="6919"/>
                  </a:lnTo>
                  <a:lnTo>
                    <a:pt x="7888" y="6919"/>
                  </a:lnTo>
                  <a:lnTo>
                    <a:pt x="788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Google Shape;2352;p22"/>
            <p:cNvSpPr/>
            <p:nvPr/>
          </p:nvSpPr>
          <p:spPr>
            <a:xfrm>
              <a:off x="1655175" y="1666300"/>
              <a:ext cx="172500" cy="152900"/>
            </a:xfrm>
            <a:custGeom>
              <a:avLst/>
              <a:gdLst/>
              <a:ahLst/>
              <a:cxnLst/>
              <a:rect l="l" t="t" r="r" b="b"/>
              <a:pathLst>
                <a:path w="6900" h="6116" extrusionOk="0">
                  <a:moveTo>
                    <a:pt x="0" y="0"/>
                  </a:moveTo>
                  <a:lnTo>
                    <a:pt x="0" y="6115"/>
                  </a:lnTo>
                  <a:lnTo>
                    <a:pt x="3827" y="6115"/>
                  </a:lnTo>
                  <a:lnTo>
                    <a:pt x="6900" y="3067"/>
                  </a:lnTo>
                  <a:lnTo>
                    <a:pt x="376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22"/>
            <p:cNvSpPr/>
            <p:nvPr/>
          </p:nvSpPr>
          <p:spPr>
            <a:xfrm>
              <a:off x="1645075" y="1656350"/>
              <a:ext cx="196875" cy="172975"/>
            </a:xfrm>
            <a:custGeom>
              <a:avLst/>
              <a:gdLst/>
              <a:ahLst/>
              <a:cxnLst/>
              <a:rect l="l" t="t" r="r" b="b"/>
              <a:pathLst>
                <a:path w="7875" h="6919" extrusionOk="0">
                  <a:moveTo>
                    <a:pt x="4012" y="802"/>
                  </a:moveTo>
                  <a:lnTo>
                    <a:pt x="6733" y="3465"/>
                  </a:lnTo>
                  <a:lnTo>
                    <a:pt x="4066" y="6115"/>
                  </a:lnTo>
                  <a:lnTo>
                    <a:pt x="802" y="6115"/>
                  </a:lnTo>
                  <a:lnTo>
                    <a:pt x="802" y="802"/>
                  </a:lnTo>
                  <a:close/>
                  <a:moveTo>
                    <a:pt x="0" y="0"/>
                  </a:moveTo>
                  <a:lnTo>
                    <a:pt x="0" y="6919"/>
                  </a:lnTo>
                  <a:lnTo>
                    <a:pt x="4398" y="6919"/>
                  </a:lnTo>
                  <a:lnTo>
                    <a:pt x="7875" y="3459"/>
                  </a:lnTo>
                  <a:lnTo>
                    <a:pt x="433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54" name="Google Shape;2354;p22"/>
          <p:cNvGrpSpPr/>
          <p:nvPr/>
        </p:nvGrpSpPr>
        <p:grpSpPr>
          <a:xfrm>
            <a:off x="8047423" y="4226968"/>
            <a:ext cx="762954" cy="763070"/>
            <a:chOff x="940300" y="793900"/>
            <a:chExt cx="1313400" cy="1313600"/>
          </a:xfrm>
        </p:grpSpPr>
        <p:sp>
          <p:nvSpPr>
            <p:cNvPr id="2355" name="Google Shape;2355;p22"/>
            <p:cNvSpPr/>
            <p:nvPr/>
          </p:nvSpPr>
          <p:spPr>
            <a:xfrm>
              <a:off x="1381450" y="1392600"/>
              <a:ext cx="164375" cy="116350"/>
            </a:xfrm>
            <a:custGeom>
              <a:avLst/>
              <a:gdLst/>
              <a:ahLst/>
              <a:cxnLst/>
              <a:rect l="l" t="t" r="r" b="b"/>
              <a:pathLst>
                <a:path w="6575" h="4654" extrusionOk="0">
                  <a:moveTo>
                    <a:pt x="1" y="0"/>
                  </a:moveTo>
                  <a:lnTo>
                    <a:pt x="1" y="4653"/>
                  </a:lnTo>
                  <a:lnTo>
                    <a:pt x="4489" y="4653"/>
                  </a:lnTo>
                  <a:lnTo>
                    <a:pt x="6574" y="2324"/>
                  </a:lnTo>
                  <a:lnTo>
                    <a:pt x="448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2356;p22"/>
            <p:cNvSpPr/>
            <p:nvPr/>
          </p:nvSpPr>
          <p:spPr>
            <a:xfrm>
              <a:off x="1371375" y="1382650"/>
              <a:ext cx="187950" cy="136250"/>
            </a:xfrm>
            <a:custGeom>
              <a:avLst/>
              <a:gdLst/>
              <a:ahLst/>
              <a:cxnLst/>
              <a:rect l="l" t="t" r="r" b="b"/>
              <a:pathLst>
                <a:path w="7518" h="5450" extrusionOk="0">
                  <a:moveTo>
                    <a:pt x="4713" y="796"/>
                  </a:moveTo>
                  <a:lnTo>
                    <a:pt x="6442" y="2722"/>
                  </a:lnTo>
                  <a:lnTo>
                    <a:pt x="4713" y="4647"/>
                  </a:lnTo>
                  <a:lnTo>
                    <a:pt x="802" y="4647"/>
                  </a:lnTo>
                  <a:lnTo>
                    <a:pt x="802" y="796"/>
                  </a:lnTo>
                  <a:close/>
                  <a:moveTo>
                    <a:pt x="0" y="0"/>
                  </a:moveTo>
                  <a:lnTo>
                    <a:pt x="0" y="5449"/>
                  </a:lnTo>
                  <a:lnTo>
                    <a:pt x="5070" y="5449"/>
                  </a:lnTo>
                  <a:lnTo>
                    <a:pt x="7518" y="2722"/>
                  </a:lnTo>
                  <a:lnTo>
                    <a:pt x="5070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Google Shape;2357;p22"/>
            <p:cNvSpPr/>
            <p:nvPr/>
          </p:nvSpPr>
          <p:spPr>
            <a:xfrm>
              <a:off x="1538800" y="1501925"/>
              <a:ext cx="116400" cy="164400"/>
            </a:xfrm>
            <a:custGeom>
              <a:avLst/>
              <a:gdLst/>
              <a:ahLst/>
              <a:cxnLst/>
              <a:rect l="l" t="t" r="r" b="b"/>
              <a:pathLst>
                <a:path w="4656" h="6576" extrusionOk="0">
                  <a:moveTo>
                    <a:pt x="2326" y="1"/>
                  </a:moveTo>
                  <a:lnTo>
                    <a:pt x="1" y="2087"/>
                  </a:lnTo>
                  <a:lnTo>
                    <a:pt x="1" y="6575"/>
                  </a:lnTo>
                  <a:lnTo>
                    <a:pt x="4655" y="6575"/>
                  </a:lnTo>
                  <a:lnTo>
                    <a:pt x="4655" y="2087"/>
                  </a:lnTo>
                  <a:lnTo>
                    <a:pt x="2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Google Shape;2358;p22"/>
            <p:cNvSpPr/>
            <p:nvPr/>
          </p:nvSpPr>
          <p:spPr>
            <a:xfrm>
              <a:off x="1528850" y="1488400"/>
              <a:ext cx="136300" cy="188000"/>
            </a:xfrm>
            <a:custGeom>
              <a:avLst/>
              <a:gdLst/>
              <a:ahLst/>
              <a:cxnLst/>
              <a:rect l="l" t="t" r="r" b="b"/>
              <a:pathLst>
                <a:path w="5452" h="7520" extrusionOk="0">
                  <a:moveTo>
                    <a:pt x="2724" y="1076"/>
                  </a:moveTo>
                  <a:lnTo>
                    <a:pt x="4649" y="2807"/>
                  </a:lnTo>
                  <a:lnTo>
                    <a:pt x="4649" y="6718"/>
                  </a:lnTo>
                  <a:lnTo>
                    <a:pt x="804" y="6718"/>
                  </a:lnTo>
                  <a:lnTo>
                    <a:pt x="804" y="2807"/>
                  </a:lnTo>
                  <a:lnTo>
                    <a:pt x="2724" y="1076"/>
                  </a:lnTo>
                  <a:close/>
                  <a:moveTo>
                    <a:pt x="2724" y="1"/>
                  </a:moveTo>
                  <a:lnTo>
                    <a:pt x="1" y="2450"/>
                  </a:lnTo>
                  <a:lnTo>
                    <a:pt x="1" y="7520"/>
                  </a:lnTo>
                  <a:lnTo>
                    <a:pt x="5451" y="7520"/>
                  </a:lnTo>
                  <a:lnTo>
                    <a:pt x="5451" y="2450"/>
                  </a:lnTo>
                  <a:lnTo>
                    <a:pt x="2724" y="1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Google Shape;2359;p22"/>
            <p:cNvSpPr/>
            <p:nvPr/>
          </p:nvSpPr>
          <p:spPr>
            <a:xfrm>
              <a:off x="954400" y="808175"/>
              <a:ext cx="1285175" cy="1285200"/>
            </a:xfrm>
            <a:custGeom>
              <a:avLst/>
              <a:gdLst/>
              <a:ahLst/>
              <a:cxnLst/>
              <a:rect l="l" t="t" r="r" b="b"/>
              <a:pathLst>
                <a:path w="51407" h="51408" extrusionOk="0">
                  <a:moveTo>
                    <a:pt x="25702" y="4856"/>
                  </a:moveTo>
                  <a:lnTo>
                    <a:pt x="31853" y="10961"/>
                  </a:lnTo>
                  <a:lnTo>
                    <a:pt x="40441" y="10961"/>
                  </a:lnTo>
                  <a:lnTo>
                    <a:pt x="40441" y="19561"/>
                  </a:lnTo>
                  <a:lnTo>
                    <a:pt x="46551" y="25712"/>
                  </a:lnTo>
                  <a:lnTo>
                    <a:pt x="40441" y="31859"/>
                  </a:lnTo>
                  <a:lnTo>
                    <a:pt x="40441" y="40440"/>
                  </a:lnTo>
                  <a:lnTo>
                    <a:pt x="31858" y="40440"/>
                  </a:lnTo>
                  <a:lnTo>
                    <a:pt x="25695" y="46557"/>
                  </a:lnTo>
                  <a:lnTo>
                    <a:pt x="19538" y="40440"/>
                  </a:lnTo>
                  <a:lnTo>
                    <a:pt x="10966" y="40440"/>
                  </a:lnTo>
                  <a:lnTo>
                    <a:pt x="10966" y="31865"/>
                  </a:lnTo>
                  <a:lnTo>
                    <a:pt x="4851" y="25701"/>
                  </a:lnTo>
                  <a:lnTo>
                    <a:pt x="10966" y="19548"/>
                  </a:lnTo>
                  <a:lnTo>
                    <a:pt x="10966" y="10961"/>
                  </a:lnTo>
                  <a:lnTo>
                    <a:pt x="19549" y="10961"/>
                  </a:lnTo>
                  <a:lnTo>
                    <a:pt x="25702" y="4856"/>
                  </a:lnTo>
                  <a:close/>
                  <a:moveTo>
                    <a:pt x="25702" y="0"/>
                  </a:moveTo>
                  <a:lnTo>
                    <a:pt x="18177" y="7525"/>
                  </a:lnTo>
                  <a:lnTo>
                    <a:pt x="7531" y="7525"/>
                  </a:lnTo>
                  <a:lnTo>
                    <a:pt x="7531" y="18176"/>
                  </a:lnTo>
                  <a:lnTo>
                    <a:pt x="1" y="25701"/>
                  </a:lnTo>
                  <a:lnTo>
                    <a:pt x="7531" y="33231"/>
                  </a:lnTo>
                  <a:lnTo>
                    <a:pt x="7531" y="43877"/>
                  </a:lnTo>
                  <a:lnTo>
                    <a:pt x="18177" y="43877"/>
                  </a:lnTo>
                  <a:lnTo>
                    <a:pt x="25702" y="51407"/>
                  </a:lnTo>
                  <a:lnTo>
                    <a:pt x="33232" y="43877"/>
                  </a:lnTo>
                  <a:lnTo>
                    <a:pt x="43876" y="43877"/>
                  </a:lnTo>
                  <a:lnTo>
                    <a:pt x="43876" y="33231"/>
                  </a:lnTo>
                  <a:lnTo>
                    <a:pt x="51407" y="25701"/>
                  </a:lnTo>
                  <a:lnTo>
                    <a:pt x="43876" y="18176"/>
                  </a:lnTo>
                  <a:lnTo>
                    <a:pt x="43876" y="7525"/>
                  </a:lnTo>
                  <a:lnTo>
                    <a:pt x="33232" y="7525"/>
                  </a:lnTo>
                  <a:lnTo>
                    <a:pt x="257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0" name="Google Shape;2360;p22"/>
            <p:cNvSpPr/>
            <p:nvPr/>
          </p:nvSpPr>
          <p:spPr>
            <a:xfrm>
              <a:off x="940300" y="793900"/>
              <a:ext cx="1313400" cy="1313600"/>
            </a:xfrm>
            <a:custGeom>
              <a:avLst/>
              <a:gdLst/>
              <a:ahLst/>
              <a:cxnLst/>
              <a:rect l="l" t="t" r="r" b="b"/>
              <a:pathLst>
                <a:path w="52536" h="52544" extrusionOk="0">
                  <a:moveTo>
                    <a:pt x="26266" y="5992"/>
                  </a:moveTo>
                  <a:lnTo>
                    <a:pt x="32250" y="11936"/>
                  </a:lnTo>
                  <a:lnTo>
                    <a:pt x="40607" y="11936"/>
                  </a:lnTo>
                  <a:lnTo>
                    <a:pt x="40607" y="20292"/>
                  </a:lnTo>
                  <a:lnTo>
                    <a:pt x="46550" y="26283"/>
                  </a:lnTo>
                  <a:lnTo>
                    <a:pt x="40607" y="32263"/>
                  </a:lnTo>
                  <a:lnTo>
                    <a:pt x="40607" y="40613"/>
                  </a:lnTo>
                  <a:lnTo>
                    <a:pt x="32257" y="40613"/>
                  </a:lnTo>
                  <a:lnTo>
                    <a:pt x="26259" y="46563"/>
                  </a:lnTo>
                  <a:lnTo>
                    <a:pt x="20267" y="40613"/>
                  </a:lnTo>
                  <a:lnTo>
                    <a:pt x="11930" y="40613"/>
                  </a:lnTo>
                  <a:lnTo>
                    <a:pt x="11930" y="32269"/>
                  </a:lnTo>
                  <a:lnTo>
                    <a:pt x="5980" y="26272"/>
                  </a:lnTo>
                  <a:lnTo>
                    <a:pt x="11930" y="20286"/>
                  </a:lnTo>
                  <a:lnTo>
                    <a:pt x="11930" y="11936"/>
                  </a:lnTo>
                  <a:lnTo>
                    <a:pt x="20280" y="11936"/>
                  </a:lnTo>
                  <a:lnTo>
                    <a:pt x="26266" y="5992"/>
                  </a:lnTo>
                  <a:close/>
                  <a:moveTo>
                    <a:pt x="26266" y="4863"/>
                  </a:moveTo>
                  <a:lnTo>
                    <a:pt x="19954" y="11133"/>
                  </a:lnTo>
                  <a:lnTo>
                    <a:pt x="11127" y="11133"/>
                  </a:lnTo>
                  <a:lnTo>
                    <a:pt x="11127" y="19954"/>
                  </a:lnTo>
                  <a:lnTo>
                    <a:pt x="4850" y="26272"/>
                  </a:lnTo>
                  <a:lnTo>
                    <a:pt x="11127" y="32601"/>
                  </a:lnTo>
                  <a:lnTo>
                    <a:pt x="11127" y="41417"/>
                  </a:lnTo>
                  <a:lnTo>
                    <a:pt x="19935" y="41417"/>
                  </a:lnTo>
                  <a:lnTo>
                    <a:pt x="26259" y="47693"/>
                  </a:lnTo>
                  <a:lnTo>
                    <a:pt x="32589" y="41417"/>
                  </a:lnTo>
                  <a:lnTo>
                    <a:pt x="41409" y="41417"/>
                  </a:lnTo>
                  <a:lnTo>
                    <a:pt x="41409" y="32595"/>
                  </a:lnTo>
                  <a:lnTo>
                    <a:pt x="47680" y="26283"/>
                  </a:lnTo>
                  <a:lnTo>
                    <a:pt x="41409" y="19965"/>
                  </a:lnTo>
                  <a:lnTo>
                    <a:pt x="41409" y="11133"/>
                  </a:lnTo>
                  <a:lnTo>
                    <a:pt x="32578" y="11133"/>
                  </a:lnTo>
                  <a:lnTo>
                    <a:pt x="26266" y="4863"/>
                  </a:lnTo>
                  <a:close/>
                  <a:moveTo>
                    <a:pt x="26266" y="1136"/>
                  </a:moveTo>
                  <a:lnTo>
                    <a:pt x="33629" y="8501"/>
                  </a:lnTo>
                  <a:lnTo>
                    <a:pt x="44042" y="8501"/>
                  </a:lnTo>
                  <a:lnTo>
                    <a:pt x="44042" y="18914"/>
                  </a:lnTo>
                  <a:lnTo>
                    <a:pt x="51407" y="26272"/>
                  </a:lnTo>
                  <a:lnTo>
                    <a:pt x="44042" y="33635"/>
                  </a:lnTo>
                  <a:lnTo>
                    <a:pt x="44042" y="44048"/>
                  </a:lnTo>
                  <a:lnTo>
                    <a:pt x="33629" y="44048"/>
                  </a:lnTo>
                  <a:lnTo>
                    <a:pt x="26266" y="51408"/>
                  </a:lnTo>
                  <a:lnTo>
                    <a:pt x="18906" y="44048"/>
                  </a:lnTo>
                  <a:lnTo>
                    <a:pt x="8493" y="44048"/>
                  </a:lnTo>
                  <a:lnTo>
                    <a:pt x="8493" y="33635"/>
                  </a:lnTo>
                  <a:lnTo>
                    <a:pt x="1130" y="26272"/>
                  </a:lnTo>
                  <a:lnTo>
                    <a:pt x="8493" y="18914"/>
                  </a:lnTo>
                  <a:lnTo>
                    <a:pt x="8493" y="8501"/>
                  </a:lnTo>
                  <a:lnTo>
                    <a:pt x="18906" y="8501"/>
                  </a:lnTo>
                  <a:lnTo>
                    <a:pt x="26266" y="1136"/>
                  </a:lnTo>
                  <a:close/>
                  <a:moveTo>
                    <a:pt x="26266" y="0"/>
                  </a:moveTo>
                  <a:lnTo>
                    <a:pt x="18574" y="7698"/>
                  </a:lnTo>
                  <a:lnTo>
                    <a:pt x="7692" y="7698"/>
                  </a:lnTo>
                  <a:lnTo>
                    <a:pt x="7692" y="18580"/>
                  </a:lnTo>
                  <a:lnTo>
                    <a:pt x="0" y="26272"/>
                  </a:lnTo>
                  <a:lnTo>
                    <a:pt x="7692" y="33969"/>
                  </a:lnTo>
                  <a:lnTo>
                    <a:pt x="7692" y="44851"/>
                  </a:lnTo>
                  <a:lnTo>
                    <a:pt x="18574" y="44851"/>
                  </a:lnTo>
                  <a:lnTo>
                    <a:pt x="26266" y="52543"/>
                  </a:lnTo>
                  <a:lnTo>
                    <a:pt x="33962" y="44851"/>
                  </a:lnTo>
                  <a:lnTo>
                    <a:pt x="44846" y="44851"/>
                  </a:lnTo>
                  <a:lnTo>
                    <a:pt x="44846" y="33969"/>
                  </a:lnTo>
                  <a:lnTo>
                    <a:pt x="52536" y="26272"/>
                  </a:lnTo>
                  <a:lnTo>
                    <a:pt x="44846" y="18580"/>
                  </a:lnTo>
                  <a:lnTo>
                    <a:pt x="44846" y="7698"/>
                  </a:lnTo>
                  <a:lnTo>
                    <a:pt x="33962" y="7698"/>
                  </a:lnTo>
                  <a:lnTo>
                    <a:pt x="262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1" name="Google Shape;2361;p22"/>
            <p:cNvSpPr/>
            <p:nvPr/>
          </p:nvSpPr>
          <p:spPr>
            <a:xfrm>
              <a:off x="1648175" y="1392600"/>
              <a:ext cx="164225" cy="116350"/>
            </a:xfrm>
            <a:custGeom>
              <a:avLst/>
              <a:gdLst/>
              <a:ahLst/>
              <a:cxnLst/>
              <a:rect l="l" t="t" r="r" b="b"/>
              <a:pathLst>
                <a:path w="6569" h="4654" extrusionOk="0">
                  <a:moveTo>
                    <a:pt x="2087" y="0"/>
                  </a:moveTo>
                  <a:lnTo>
                    <a:pt x="1" y="2324"/>
                  </a:lnTo>
                  <a:lnTo>
                    <a:pt x="2087" y="4653"/>
                  </a:lnTo>
                  <a:lnTo>
                    <a:pt x="6568" y="4653"/>
                  </a:lnTo>
                  <a:lnTo>
                    <a:pt x="656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Google Shape;2362;p22"/>
            <p:cNvSpPr/>
            <p:nvPr/>
          </p:nvSpPr>
          <p:spPr>
            <a:xfrm>
              <a:off x="1634650" y="1382650"/>
              <a:ext cx="187675" cy="136250"/>
            </a:xfrm>
            <a:custGeom>
              <a:avLst/>
              <a:gdLst/>
              <a:ahLst/>
              <a:cxnLst/>
              <a:rect l="l" t="t" r="r" b="b"/>
              <a:pathLst>
                <a:path w="7507" h="5450" extrusionOk="0">
                  <a:moveTo>
                    <a:pt x="6711" y="796"/>
                  </a:moveTo>
                  <a:lnTo>
                    <a:pt x="6711" y="4647"/>
                  </a:lnTo>
                  <a:lnTo>
                    <a:pt x="2807" y="4647"/>
                  </a:lnTo>
                  <a:lnTo>
                    <a:pt x="1076" y="2722"/>
                  </a:lnTo>
                  <a:lnTo>
                    <a:pt x="2807" y="796"/>
                  </a:lnTo>
                  <a:close/>
                  <a:moveTo>
                    <a:pt x="2450" y="0"/>
                  </a:moveTo>
                  <a:lnTo>
                    <a:pt x="1" y="2722"/>
                  </a:lnTo>
                  <a:lnTo>
                    <a:pt x="2450" y="5449"/>
                  </a:lnTo>
                  <a:lnTo>
                    <a:pt x="7507" y="5449"/>
                  </a:lnTo>
                  <a:lnTo>
                    <a:pt x="7507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2363;p22"/>
            <p:cNvSpPr/>
            <p:nvPr/>
          </p:nvSpPr>
          <p:spPr>
            <a:xfrm>
              <a:off x="1538800" y="1235350"/>
              <a:ext cx="116400" cy="164250"/>
            </a:xfrm>
            <a:custGeom>
              <a:avLst/>
              <a:gdLst/>
              <a:ahLst/>
              <a:cxnLst/>
              <a:rect l="l" t="t" r="r" b="b"/>
              <a:pathLst>
                <a:path w="4656" h="6570" extrusionOk="0">
                  <a:moveTo>
                    <a:pt x="1" y="1"/>
                  </a:moveTo>
                  <a:lnTo>
                    <a:pt x="1" y="4483"/>
                  </a:lnTo>
                  <a:lnTo>
                    <a:pt x="2326" y="6570"/>
                  </a:lnTo>
                  <a:lnTo>
                    <a:pt x="4655" y="4483"/>
                  </a:lnTo>
                  <a:lnTo>
                    <a:pt x="46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2364;p22"/>
            <p:cNvSpPr/>
            <p:nvPr/>
          </p:nvSpPr>
          <p:spPr>
            <a:xfrm>
              <a:off x="1528850" y="1225400"/>
              <a:ext cx="136300" cy="187725"/>
            </a:xfrm>
            <a:custGeom>
              <a:avLst/>
              <a:gdLst/>
              <a:ahLst/>
              <a:cxnLst/>
              <a:rect l="l" t="t" r="r" b="b"/>
              <a:pathLst>
                <a:path w="5452" h="7509" extrusionOk="0">
                  <a:moveTo>
                    <a:pt x="4649" y="798"/>
                  </a:moveTo>
                  <a:lnTo>
                    <a:pt x="4649" y="4702"/>
                  </a:lnTo>
                  <a:lnTo>
                    <a:pt x="2724" y="6426"/>
                  </a:lnTo>
                  <a:lnTo>
                    <a:pt x="804" y="4702"/>
                  </a:lnTo>
                  <a:lnTo>
                    <a:pt x="804" y="798"/>
                  </a:lnTo>
                  <a:close/>
                  <a:moveTo>
                    <a:pt x="1" y="1"/>
                  </a:moveTo>
                  <a:lnTo>
                    <a:pt x="1" y="5059"/>
                  </a:lnTo>
                  <a:lnTo>
                    <a:pt x="2724" y="7508"/>
                  </a:lnTo>
                  <a:lnTo>
                    <a:pt x="5451" y="5059"/>
                  </a:lnTo>
                  <a:lnTo>
                    <a:pt x="5451" y="1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2365;p22"/>
            <p:cNvSpPr/>
            <p:nvPr/>
          </p:nvSpPr>
          <p:spPr>
            <a:xfrm>
              <a:off x="1228550" y="1082200"/>
              <a:ext cx="736900" cy="737000"/>
            </a:xfrm>
            <a:custGeom>
              <a:avLst/>
              <a:gdLst/>
              <a:ahLst/>
              <a:cxnLst/>
              <a:rect l="l" t="t" r="r" b="b"/>
              <a:pathLst>
                <a:path w="29476" h="29480" extrusionOk="0">
                  <a:moveTo>
                    <a:pt x="0" y="0"/>
                  </a:moveTo>
                  <a:lnTo>
                    <a:pt x="0" y="8587"/>
                  </a:lnTo>
                  <a:lnTo>
                    <a:pt x="3050" y="5515"/>
                  </a:lnTo>
                  <a:lnTo>
                    <a:pt x="6117" y="8647"/>
                  </a:lnTo>
                  <a:lnTo>
                    <a:pt x="6117" y="12416"/>
                  </a:lnTo>
                  <a:lnTo>
                    <a:pt x="10605" y="12416"/>
                  </a:lnTo>
                  <a:lnTo>
                    <a:pt x="12690" y="14740"/>
                  </a:lnTo>
                  <a:lnTo>
                    <a:pt x="10605" y="17069"/>
                  </a:lnTo>
                  <a:lnTo>
                    <a:pt x="6117" y="17069"/>
                  </a:lnTo>
                  <a:lnTo>
                    <a:pt x="6117" y="20849"/>
                  </a:lnTo>
                  <a:lnTo>
                    <a:pt x="3050" y="23982"/>
                  </a:lnTo>
                  <a:lnTo>
                    <a:pt x="0" y="20904"/>
                  </a:lnTo>
                  <a:lnTo>
                    <a:pt x="0" y="29479"/>
                  </a:lnTo>
                  <a:lnTo>
                    <a:pt x="8572" y="29479"/>
                  </a:lnTo>
                  <a:lnTo>
                    <a:pt x="5499" y="26431"/>
                  </a:lnTo>
                  <a:lnTo>
                    <a:pt x="8630" y="23364"/>
                  </a:lnTo>
                  <a:lnTo>
                    <a:pt x="12411" y="23364"/>
                  </a:lnTo>
                  <a:lnTo>
                    <a:pt x="12411" y="18876"/>
                  </a:lnTo>
                  <a:lnTo>
                    <a:pt x="14736" y="16790"/>
                  </a:lnTo>
                  <a:lnTo>
                    <a:pt x="17065" y="18876"/>
                  </a:lnTo>
                  <a:lnTo>
                    <a:pt x="17065" y="23364"/>
                  </a:lnTo>
                  <a:lnTo>
                    <a:pt x="20834" y="23364"/>
                  </a:lnTo>
                  <a:lnTo>
                    <a:pt x="23965" y="26431"/>
                  </a:lnTo>
                  <a:lnTo>
                    <a:pt x="20892" y="29479"/>
                  </a:lnTo>
                  <a:lnTo>
                    <a:pt x="29475" y="29479"/>
                  </a:lnTo>
                  <a:lnTo>
                    <a:pt x="29475" y="20898"/>
                  </a:lnTo>
                  <a:lnTo>
                    <a:pt x="26414" y="23982"/>
                  </a:lnTo>
                  <a:lnTo>
                    <a:pt x="23353" y="20849"/>
                  </a:lnTo>
                  <a:lnTo>
                    <a:pt x="23353" y="17069"/>
                  </a:lnTo>
                  <a:lnTo>
                    <a:pt x="18872" y="17069"/>
                  </a:lnTo>
                  <a:lnTo>
                    <a:pt x="16786" y="14740"/>
                  </a:lnTo>
                  <a:lnTo>
                    <a:pt x="18872" y="12416"/>
                  </a:lnTo>
                  <a:lnTo>
                    <a:pt x="23353" y="12416"/>
                  </a:lnTo>
                  <a:lnTo>
                    <a:pt x="23353" y="8647"/>
                  </a:lnTo>
                  <a:lnTo>
                    <a:pt x="26414" y="5515"/>
                  </a:lnTo>
                  <a:lnTo>
                    <a:pt x="29475" y="8600"/>
                  </a:lnTo>
                  <a:lnTo>
                    <a:pt x="29475" y="0"/>
                  </a:lnTo>
                  <a:lnTo>
                    <a:pt x="20887" y="0"/>
                  </a:lnTo>
                  <a:lnTo>
                    <a:pt x="23965" y="3067"/>
                  </a:lnTo>
                  <a:lnTo>
                    <a:pt x="20834" y="6127"/>
                  </a:lnTo>
                  <a:lnTo>
                    <a:pt x="17065" y="6127"/>
                  </a:lnTo>
                  <a:lnTo>
                    <a:pt x="17065" y="10609"/>
                  </a:lnTo>
                  <a:lnTo>
                    <a:pt x="14736" y="12696"/>
                  </a:lnTo>
                  <a:lnTo>
                    <a:pt x="12411" y="10609"/>
                  </a:lnTo>
                  <a:lnTo>
                    <a:pt x="12411" y="6127"/>
                  </a:lnTo>
                  <a:lnTo>
                    <a:pt x="8630" y="6127"/>
                  </a:lnTo>
                  <a:lnTo>
                    <a:pt x="5499" y="3067"/>
                  </a:lnTo>
                  <a:lnTo>
                    <a:pt x="858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22"/>
            <p:cNvSpPr/>
            <p:nvPr/>
          </p:nvSpPr>
          <p:spPr>
            <a:xfrm>
              <a:off x="1218450" y="1072200"/>
              <a:ext cx="757100" cy="757125"/>
            </a:xfrm>
            <a:custGeom>
              <a:avLst/>
              <a:gdLst/>
              <a:ahLst/>
              <a:cxnLst/>
              <a:rect l="l" t="t" r="r" b="b"/>
              <a:pathLst>
                <a:path w="30284" h="30285" extrusionOk="0">
                  <a:moveTo>
                    <a:pt x="29481" y="804"/>
                  </a:moveTo>
                  <a:lnTo>
                    <a:pt x="29481" y="8025"/>
                  </a:lnTo>
                  <a:lnTo>
                    <a:pt x="26818" y="5344"/>
                  </a:lnTo>
                  <a:lnTo>
                    <a:pt x="23359" y="8880"/>
                  </a:lnTo>
                  <a:lnTo>
                    <a:pt x="23359" y="12418"/>
                  </a:lnTo>
                  <a:lnTo>
                    <a:pt x="19098" y="12418"/>
                  </a:lnTo>
                  <a:lnTo>
                    <a:pt x="16649" y="15140"/>
                  </a:lnTo>
                  <a:lnTo>
                    <a:pt x="19098" y="17867"/>
                  </a:lnTo>
                  <a:lnTo>
                    <a:pt x="23359" y="17867"/>
                  </a:lnTo>
                  <a:lnTo>
                    <a:pt x="23359" y="21410"/>
                  </a:lnTo>
                  <a:lnTo>
                    <a:pt x="26818" y="24952"/>
                  </a:lnTo>
                  <a:lnTo>
                    <a:pt x="29481" y="22272"/>
                  </a:lnTo>
                  <a:lnTo>
                    <a:pt x="29481" y="29481"/>
                  </a:lnTo>
                  <a:lnTo>
                    <a:pt x="22265" y="29481"/>
                  </a:lnTo>
                  <a:lnTo>
                    <a:pt x="24940" y="26825"/>
                  </a:lnTo>
                  <a:lnTo>
                    <a:pt x="21403" y="23366"/>
                  </a:lnTo>
                  <a:lnTo>
                    <a:pt x="17867" y="23366"/>
                  </a:lnTo>
                  <a:lnTo>
                    <a:pt x="17867" y="19098"/>
                  </a:lnTo>
                  <a:lnTo>
                    <a:pt x="15140" y="16649"/>
                  </a:lnTo>
                  <a:lnTo>
                    <a:pt x="12417" y="19098"/>
                  </a:lnTo>
                  <a:lnTo>
                    <a:pt x="12417" y="23366"/>
                  </a:lnTo>
                  <a:lnTo>
                    <a:pt x="8875" y="23366"/>
                  </a:lnTo>
                  <a:lnTo>
                    <a:pt x="5333" y="26825"/>
                  </a:lnTo>
                  <a:lnTo>
                    <a:pt x="8007" y="29481"/>
                  </a:lnTo>
                  <a:lnTo>
                    <a:pt x="804" y="29481"/>
                  </a:lnTo>
                  <a:lnTo>
                    <a:pt x="804" y="22278"/>
                  </a:lnTo>
                  <a:lnTo>
                    <a:pt x="3460" y="24952"/>
                  </a:lnTo>
                  <a:lnTo>
                    <a:pt x="6919" y="21410"/>
                  </a:lnTo>
                  <a:lnTo>
                    <a:pt x="6919" y="17867"/>
                  </a:lnTo>
                  <a:lnTo>
                    <a:pt x="11187" y="17867"/>
                  </a:lnTo>
                  <a:lnTo>
                    <a:pt x="13635" y="15140"/>
                  </a:lnTo>
                  <a:lnTo>
                    <a:pt x="11187" y="12418"/>
                  </a:lnTo>
                  <a:lnTo>
                    <a:pt x="6919" y="12418"/>
                  </a:lnTo>
                  <a:lnTo>
                    <a:pt x="6919" y="8880"/>
                  </a:lnTo>
                  <a:lnTo>
                    <a:pt x="3460" y="5344"/>
                  </a:lnTo>
                  <a:lnTo>
                    <a:pt x="804" y="8013"/>
                  </a:lnTo>
                  <a:lnTo>
                    <a:pt x="804" y="804"/>
                  </a:lnTo>
                  <a:lnTo>
                    <a:pt x="8019" y="804"/>
                  </a:lnTo>
                  <a:lnTo>
                    <a:pt x="5333" y="3467"/>
                  </a:lnTo>
                  <a:lnTo>
                    <a:pt x="8875" y="6926"/>
                  </a:lnTo>
                  <a:lnTo>
                    <a:pt x="12417" y="6926"/>
                  </a:lnTo>
                  <a:lnTo>
                    <a:pt x="12417" y="11187"/>
                  </a:lnTo>
                  <a:lnTo>
                    <a:pt x="15140" y="13636"/>
                  </a:lnTo>
                  <a:lnTo>
                    <a:pt x="17867" y="11187"/>
                  </a:lnTo>
                  <a:lnTo>
                    <a:pt x="17867" y="6926"/>
                  </a:lnTo>
                  <a:lnTo>
                    <a:pt x="21403" y="6926"/>
                  </a:lnTo>
                  <a:lnTo>
                    <a:pt x="24940" y="3467"/>
                  </a:lnTo>
                  <a:lnTo>
                    <a:pt x="22259" y="804"/>
                  </a:lnTo>
                  <a:close/>
                  <a:moveTo>
                    <a:pt x="1" y="1"/>
                  </a:moveTo>
                  <a:lnTo>
                    <a:pt x="1" y="9957"/>
                  </a:lnTo>
                  <a:lnTo>
                    <a:pt x="3454" y="6485"/>
                  </a:lnTo>
                  <a:lnTo>
                    <a:pt x="6117" y="9208"/>
                  </a:lnTo>
                  <a:lnTo>
                    <a:pt x="6117" y="13214"/>
                  </a:lnTo>
                  <a:lnTo>
                    <a:pt x="10830" y="13214"/>
                  </a:lnTo>
                  <a:lnTo>
                    <a:pt x="12559" y="15140"/>
                  </a:lnTo>
                  <a:lnTo>
                    <a:pt x="10830" y="17065"/>
                  </a:lnTo>
                  <a:lnTo>
                    <a:pt x="6117" y="17065"/>
                  </a:lnTo>
                  <a:lnTo>
                    <a:pt x="6117" y="21084"/>
                  </a:lnTo>
                  <a:lnTo>
                    <a:pt x="3454" y="23811"/>
                  </a:lnTo>
                  <a:lnTo>
                    <a:pt x="1" y="20328"/>
                  </a:lnTo>
                  <a:lnTo>
                    <a:pt x="1" y="30285"/>
                  </a:lnTo>
                  <a:lnTo>
                    <a:pt x="9950" y="30285"/>
                  </a:lnTo>
                  <a:lnTo>
                    <a:pt x="6474" y="26831"/>
                  </a:lnTo>
                  <a:lnTo>
                    <a:pt x="9201" y="24168"/>
                  </a:lnTo>
                  <a:lnTo>
                    <a:pt x="13220" y="24168"/>
                  </a:lnTo>
                  <a:lnTo>
                    <a:pt x="13220" y="19455"/>
                  </a:lnTo>
                  <a:lnTo>
                    <a:pt x="15140" y="17724"/>
                  </a:lnTo>
                  <a:lnTo>
                    <a:pt x="17065" y="19455"/>
                  </a:lnTo>
                  <a:lnTo>
                    <a:pt x="17065" y="24168"/>
                  </a:lnTo>
                  <a:lnTo>
                    <a:pt x="21077" y="24168"/>
                  </a:lnTo>
                  <a:lnTo>
                    <a:pt x="23798" y="26831"/>
                  </a:lnTo>
                  <a:lnTo>
                    <a:pt x="20322" y="30285"/>
                  </a:lnTo>
                  <a:lnTo>
                    <a:pt x="30283" y="30285"/>
                  </a:lnTo>
                  <a:lnTo>
                    <a:pt x="30283" y="20328"/>
                  </a:lnTo>
                  <a:lnTo>
                    <a:pt x="26824" y="23811"/>
                  </a:lnTo>
                  <a:lnTo>
                    <a:pt x="24155" y="21084"/>
                  </a:lnTo>
                  <a:lnTo>
                    <a:pt x="24155" y="17065"/>
                  </a:lnTo>
                  <a:lnTo>
                    <a:pt x="19455" y="17065"/>
                  </a:lnTo>
                  <a:lnTo>
                    <a:pt x="17724" y="15140"/>
                  </a:lnTo>
                  <a:lnTo>
                    <a:pt x="19455" y="13214"/>
                  </a:lnTo>
                  <a:lnTo>
                    <a:pt x="24155" y="13214"/>
                  </a:lnTo>
                  <a:lnTo>
                    <a:pt x="24155" y="9208"/>
                  </a:lnTo>
                  <a:lnTo>
                    <a:pt x="26824" y="6485"/>
                  </a:lnTo>
                  <a:lnTo>
                    <a:pt x="30283" y="9969"/>
                  </a:lnTo>
                  <a:lnTo>
                    <a:pt x="30283" y="1"/>
                  </a:lnTo>
                  <a:lnTo>
                    <a:pt x="20316" y="1"/>
                  </a:lnTo>
                  <a:lnTo>
                    <a:pt x="23798" y="3460"/>
                  </a:lnTo>
                  <a:lnTo>
                    <a:pt x="21077" y="6129"/>
                  </a:lnTo>
                  <a:lnTo>
                    <a:pt x="17065" y="6129"/>
                  </a:lnTo>
                  <a:lnTo>
                    <a:pt x="17065" y="10830"/>
                  </a:lnTo>
                  <a:lnTo>
                    <a:pt x="15140" y="12554"/>
                  </a:lnTo>
                  <a:lnTo>
                    <a:pt x="13220" y="10830"/>
                  </a:lnTo>
                  <a:lnTo>
                    <a:pt x="13220" y="6129"/>
                  </a:lnTo>
                  <a:lnTo>
                    <a:pt x="9201" y="6129"/>
                  </a:lnTo>
                  <a:lnTo>
                    <a:pt x="6474" y="3460"/>
                  </a:lnTo>
                  <a:lnTo>
                    <a:pt x="99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22"/>
            <p:cNvSpPr/>
            <p:nvPr/>
          </p:nvSpPr>
          <p:spPr>
            <a:xfrm>
              <a:off x="1443125" y="929550"/>
              <a:ext cx="307600" cy="305825"/>
            </a:xfrm>
            <a:custGeom>
              <a:avLst/>
              <a:gdLst/>
              <a:ahLst/>
              <a:cxnLst/>
              <a:rect l="l" t="t" r="r" b="b"/>
              <a:pathLst>
                <a:path w="12304" h="12233" extrusionOk="0">
                  <a:moveTo>
                    <a:pt x="6153" y="1"/>
                  </a:moveTo>
                  <a:lnTo>
                    <a:pt x="0" y="6106"/>
                  </a:lnTo>
                  <a:lnTo>
                    <a:pt x="3828" y="6106"/>
                  </a:lnTo>
                  <a:lnTo>
                    <a:pt x="3828" y="12233"/>
                  </a:lnTo>
                  <a:lnTo>
                    <a:pt x="8482" y="12233"/>
                  </a:lnTo>
                  <a:lnTo>
                    <a:pt x="8482" y="6106"/>
                  </a:lnTo>
                  <a:lnTo>
                    <a:pt x="12304" y="6106"/>
                  </a:lnTo>
                  <a:lnTo>
                    <a:pt x="61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22"/>
            <p:cNvSpPr/>
            <p:nvPr/>
          </p:nvSpPr>
          <p:spPr>
            <a:xfrm>
              <a:off x="1418900" y="915475"/>
              <a:ext cx="356050" cy="329900"/>
            </a:xfrm>
            <a:custGeom>
              <a:avLst/>
              <a:gdLst/>
              <a:ahLst/>
              <a:cxnLst/>
              <a:rect l="l" t="t" r="r" b="b"/>
              <a:pathLst>
                <a:path w="14242" h="13196" extrusionOk="0">
                  <a:moveTo>
                    <a:pt x="7122" y="1129"/>
                  </a:moveTo>
                  <a:lnTo>
                    <a:pt x="12298" y="6270"/>
                  </a:lnTo>
                  <a:lnTo>
                    <a:pt x="9047" y="6270"/>
                  </a:lnTo>
                  <a:lnTo>
                    <a:pt x="9047" y="12398"/>
                  </a:lnTo>
                  <a:lnTo>
                    <a:pt x="5202" y="12398"/>
                  </a:lnTo>
                  <a:lnTo>
                    <a:pt x="5202" y="6270"/>
                  </a:lnTo>
                  <a:lnTo>
                    <a:pt x="1944" y="6270"/>
                  </a:lnTo>
                  <a:lnTo>
                    <a:pt x="7122" y="1129"/>
                  </a:lnTo>
                  <a:close/>
                  <a:moveTo>
                    <a:pt x="7122" y="0"/>
                  </a:moveTo>
                  <a:lnTo>
                    <a:pt x="1" y="7073"/>
                  </a:lnTo>
                  <a:lnTo>
                    <a:pt x="4399" y="7073"/>
                  </a:lnTo>
                  <a:lnTo>
                    <a:pt x="4399" y="13195"/>
                  </a:lnTo>
                  <a:lnTo>
                    <a:pt x="9849" y="13195"/>
                  </a:lnTo>
                  <a:lnTo>
                    <a:pt x="9849" y="7073"/>
                  </a:lnTo>
                  <a:lnTo>
                    <a:pt x="14241" y="7073"/>
                  </a:lnTo>
                  <a:lnTo>
                    <a:pt x="71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22"/>
            <p:cNvSpPr/>
            <p:nvPr/>
          </p:nvSpPr>
          <p:spPr>
            <a:xfrm>
              <a:off x="1655175" y="1082200"/>
              <a:ext cx="172500" cy="153175"/>
            </a:xfrm>
            <a:custGeom>
              <a:avLst/>
              <a:gdLst/>
              <a:ahLst/>
              <a:cxnLst/>
              <a:rect l="l" t="t" r="r" b="b"/>
              <a:pathLst>
                <a:path w="6900" h="6127" extrusionOk="0">
                  <a:moveTo>
                    <a:pt x="0" y="0"/>
                  </a:moveTo>
                  <a:lnTo>
                    <a:pt x="0" y="6127"/>
                  </a:lnTo>
                  <a:lnTo>
                    <a:pt x="3769" y="6127"/>
                  </a:lnTo>
                  <a:lnTo>
                    <a:pt x="6900" y="3067"/>
                  </a:lnTo>
                  <a:lnTo>
                    <a:pt x="38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22"/>
            <p:cNvSpPr/>
            <p:nvPr/>
          </p:nvSpPr>
          <p:spPr>
            <a:xfrm>
              <a:off x="1645075" y="1072200"/>
              <a:ext cx="196875" cy="173175"/>
            </a:xfrm>
            <a:custGeom>
              <a:avLst/>
              <a:gdLst/>
              <a:ahLst/>
              <a:cxnLst/>
              <a:rect l="l" t="t" r="r" b="b"/>
              <a:pathLst>
                <a:path w="7875" h="6927" extrusionOk="0">
                  <a:moveTo>
                    <a:pt x="4059" y="804"/>
                  </a:moveTo>
                  <a:lnTo>
                    <a:pt x="6733" y="3460"/>
                  </a:lnTo>
                  <a:lnTo>
                    <a:pt x="4012" y="6129"/>
                  </a:lnTo>
                  <a:lnTo>
                    <a:pt x="802" y="6129"/>
                  </a:lnTo>
                  <a:lnTo>
                    <a:pt x="802" y="804"/>
                  </a:lnTo>
                  <a:close/>
                  <a:moveTo>
                    <a:pt x="0" y="1"/>
                  </a:moveTo>
                  <a:lnTo>
                    <a:pt x="0" y="6926"/>
                  </a:lnTo>
                  <a:lnTo>
                    <a:pt x="4338" y="6926"/>
                  </a:lnTo>
                  <a:lnTo>
                    <a:pt x="7875" y="3467"/>
                  </a:lnTo>
                  <a:lnTo>
                    <a:pt x="438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22"/>
            <p:cNvSpPr/>
            <p:nvPr/>
          </p:nvSpPr>
          <p:spPr>
            <a:xfrm>
              <a:off x="1366025" y="1082200"/>
              <a:ext cx="172800" cy="153175"/>
            </a:xfrm>
            <a:custGeom>
              <a:avLst/>
              <a:gdLst/>
              <a:ahLst/>
              <a:cxnLst/>
              <a:rect l="l" t="t" r="r" b="b"/>
              <a:pathLst>
                <a:path w="6912" h="6127" extrusionOk="0">
                  <a:moveTo>
                    <a:pt x="3084" y="0"/>
                  </a:moveTo>
                  <a:lnTo>
                    <a:pt x="0" y="3067"/>
                  </a:lnTo>
                  <a:lnTo>
                    <a:pt x="3131" y="6127"/>
                  </a:lnTo>
                  <a:lnTo>
                    <a:pt x="6912" y="6127"/>
                  </a:lnTo>
                  <a:lnTo>
                    <a:pt x="69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Google Shape;2372;p22"/>
            <p:cNvSpPr/>
            <p:nvPr/>
          </p:nvSpPr>
          <p:spPr>
            <a:xfrm>
              <a:off x="1351750" y="1072200"/>
              <a:ext cx="197200" cy="173175"/>
            </a:xfrm>
            <a:custGeom>
              <a:avLst/>
              <a:gdLst/>
              <a:ahLst/>
              <a:cxnLst/>
              <a:rect l="l" t="t" r="r" b="b"/>
              <a:pathLst>
                <a:path w="7888" h="6927" extrusionOk="0">
                  <a:moveTo>
                    <a:pt x="7085" y="804"/>
                  </a:moveTo>
                  <a:lnTo>
                    <a:pt x="7085" y="6129"/>
                  </a:lnTo>
                  <a:lnTo>
                    <a:pt x="3869" y="6129"/>
                  </a:lnTo>
                  <a:lnTo>
                    <a:pt x="1142" y="3460"/>
                  </a:lnTo>
                  <a:lnTo>
                    <a:pt x="3822" y="804"/>
                  </a:lnTo>
                  <a:close/>
                  <a:moveTo>
                    <a:pt x="3496" y="1"/>
                  </a:moveTo>
                  <a:lnTo>
                    <a:pt x="1" y="3467"/>
                  </a:lnTo>
                  <a:lnTo>
                    <a:pt x="3543" y="6926"/>
                  </a:lnTo>
                  <a:lnTo>
                    <a:pt x="7888" y="6926"/>
                  </a:lnTo>
                  <a:lnTo>
                    <a:pt x="788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22"/>
            <p:cNvSpPr/>
            <p:nvPr/>
          </p:nvSpPr>
          <p:spPr>
            <a:xfrm>
              <a:off x="1812375" y="1297200"/>
              <a:ext cx="305825" cy="307450"/>
            </a:xfrm>
            <a:custGeom>
              <a:avLst/>
              <a:gdLst/>
              <a:ahLst/>
              <a:cxnLst/>
              <a:rect l="l" t="t" r="r" b="b"/>
              <a:pathLst>
                <a:path w="12233" h="12298" extrusionOk="0">
                  <a:moveTo>
                    <a:pt x="6122" y="0"/>
                  </a:moveTo>
                  <a:lnTo>
                    <a:pt x="6122" y="3816"/>
                  </a:lnTo>
                  <a:lnTo>
                    <a:pt x="0" y="3816"/>
                  </a:lnTo>
                  <a:lnTo>
                    <a:pt x="0" y="8469"/>
                  </a:lnTo>
                  <a:lnTo>
                    <a:pt x="6122" y="8469"/>
                  </a:lnTo>
                  <a:lnTo>
                    <a:pt x="6122" y="12298"/>
                  </a:lnTo>
                  <a:lnTo>
                    <a:pt x="12232" y="6151"/>
                  </a:lnTo>
                  <a:lnTo>
                    <a:pt x="61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22"/>
            <p:cNvSpPr/>
            <p:nvPr/>
          </p:nvSpPr>
          <p:spPr>
            <a:xfrm>
              <a:off x="1802425" y="1272800"/>
              <a:ext cx="329875" cy="356225"/>
            </a:xfrm>
            <a:custGeom>
              <a:avLst/>
              <a:gdLst/>
              <a:ahLst/>
              <a:cxnLst/>
              <a:rect l="l" t="t" r="r" b="b"/>
              <a:pathLst>
                <a:path w="13195" h="14249" extrusionOk="0">
                  <a:moveTo>
                    <a:pt x="6924" y="1945"/>
                  </a:moveTo>
                  <a:lnTo>
                    <a:pt x="12065" y="7127"/>
                  </a:lnTo>
                  <a:lnTo>
                    <a:pt x="6924" y="12304"/>
                  </a:lnTo>
                  <a:lnTo>
                    <a:pt x="6924" y="9041"/>
                  </a:lnTo>
                  <a:lnTo>
                    <a:pt x="796" y="9041"/>
                  </a:lnTo>
                  <a:lnTo>
                    <a:pt x="796" y="5190"/>
                  </a:lnTo>
                  <a:lnTo>
                    <a:pt x="6924" y="5190"/>
                  </a:lnTo>
                  <a:lnTo>
                    <a:pt x="6924" y="1945"/>
                  </a:lnTo>
                  <a:close/>
                  <a:moveTo>
                    <a:pt x="6122" y="1"/>
                  </a:moveTo>
                  <a:lnTo>
                    <a:pt x="6122" y="4394"/>
                  </a:lnTo>
                  <a:lnTo>
                    <a:pt x="0" y="4394"/>
                  </a:lnTo>
                  <a:lnTo>
                    <a:pt x="0" y="9843"/>
                  </a:lnTo>
                  <a:lnTo>
                    <a:pt x="6122" y="9843"/>
                  </a:lnTo>
                  <a:lnTo>
                    <a:pt x="6122" y="14248"/>
                  </a:lnTo>
                  <a:lnTo>
                    <a:pt x="13195" y="7127"/>
                  </a:lnTo>
                  <a:lnTo>
                    <a:pt x="61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22"/>
            <p:cNvSpPr/>
            <p:nvPr/>
          </p:nvSpPr>
          <p:spPr>
            <a:xfrm>
              <a:off x="1812375" y="1508925"/>
              <a:ext cx="153075" cy="172825"/>
            </a:xfrm>
            <a:custGeom>
              <a:avLst/>
              <a:gdLst/>
              <a:ahLst/>
              <a:cxnLst/>
              <a:rect l="l" t="t" r="r" b="b"/>
              <a:pathLst>
                <a:path w="6123" h="6913" extrusionOk="0">
                  <a:moveTo>
                    <a:pt x="0" y="0"/>
                  </a:moveTo>
                  <a:lnTo>
                    <a:pt x="0" y="3780"/>
                  </a:lnTo>
                  <a:lnTo>
                    <a:pt x="3061" y="6913"/>
                  </a:lnTo>
                  <a:lnTo>
                    <a:pt x="6122" y="3829"/>
                  </a:lnTo>
                  <a:lnTo>
                    <a:pt x="61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22"/>
            <p:cNvSpPr/>
            <p:nvPr/>
          </p:nvSpPr>
          <p:spPr>
            <a:xfrm>
              <a:off x="1802425" y="1498825"/>
              <a:ext cx="173125" cy="197200"/>
            </a:xfrm>
            <a:custGeom>
              <a:avLst/>
              <a:gdLst/>
              <a:ahLst/>
              <a:cxnLst/>
              <a:rect l="l" t="t" r="r" b="b"/>
              <a:pathLst>
                <a:path w="6925" h="7888" extrusionOk="0">
                  <a:moveTo>
                    <a:pt x="6122" y="802"/>
                  </a:moveTo>
                  <a:lnTo>
                    <a:pt x="6122" y="4066"/>
                  </a:lnTo>
                  <a:lnTo>
                    <a:pt x="3465" y="6746"/>
                  </a:lnTo>
                  <a:lnTo>
                    <a:pt x="796" y="4019"/>
                  </a:lnTo>
                  <a:lnTo>
                    <a:pt x="796" y="802"/>
                  </a:lnTo>
                  <a:close/>
                  <a:moveTo>
                    <a:pt x="0" y="0"/>
                  </a:moveTo>
                  <a:lnTo>
                    <a:pt x="0" y="4345"/>
                  </a:lnTo>
                  <a:lnTo>
                    <a:pt x="3459" y="7887"/>
                  </a:lnTo>
                  <a:lnTo>
                    <a:pt x="6924" y="4398"/>
                  </a:lnTo>
                  <a:lnTo>
                    <a:pt x="692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Google Shape;2377;p22"/>
            <p:cNvSpPr/>
            <p:nvPr/>
          </p:nvSpPr>
          <p:spPr>
            <a:xfrm>
              <a:off x="1812375" y="1220050"/>
              <a:ext cx="153075" cy="172575"/>
            </a:xfrm>
            <a:custGeom>
              <a:avLst/>
              <a:gdLst/>
              <a:ahLst/>
              <a:cxnLst/>
              <a:rect l="l" t="t" r="r" b="b"/>
              <a:pathLst>
                <a:path w="6123" h="6903" extrusionOk="0">
                  <a:moveTo>
                    <a:pt x="3061" y="1"/>
                  </a:moveTo>
                  <a:lnTo>
                    <a:pt x="0" y="3133"/>
                  </a:lnTo>
                  <a:lnTo>
                    <a:pt x="0" y="6902"/>
                  </a:lnTo>
                  <a:lnTo>
                    <a:pt x="6122" y="6902"/>
                  </a:lnTo>
                  <a:lnTo>
                    <a:pt x="6122" y="3086"/>
                  </a:lnTo>
                  <a:lnTo>
                    <a:pt x="30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8" name="Google Shape;2378;p22"/>
            <p:cNvSpPr/>
            <p:nvPr/>
          </p:nvSpPr>
          <p:spPr>
            <a:xfrm>
              <a:off x="1802425" y="1205800"/>
              <a:ext cx="173125" cy="196750"/>
            </a:xfrm>
            <a:custGeom>
              <a:avLst/>
              <a:gdLst/>
              <a:ahLst/>
              <a:cxnLst/>
              <a:rect l="l" t="t" r="r" b="b"/>
              <a:pathLst>
                <a:path w="6925" h="7870" extrusionOk="0">
                  <a:moveTo>
                    <a:pt x="3465" y="1141"/>
                  </a:moveTo>
                  <a:lnTo>
                    <a:pt x="6122" y="3816"/>
                  </a:lnTo>
                  <a:lnTo>
                    <a:pt x="6122" y="7074"/>
                  </a:lnTo>
                  <a:lnTo>
                    <a:pt x="796" y="7074"/>
                  </a:lnTo>
                  <a:lnTo>
                    <a:pt x="796" y="3864"/>
                  </a:lnTo>
                  <a:lnTo>
                    <a:pt x="3465" y="1141"/>
                  </a:lnTo>
                  <a:close/>
                  <a:moveTo>
                    <a:pt x="3459" y="0"/>
                  </a:moveTo>
                  <a:lnTo>
                    <a:pt x="0" y="3536"/>
                  </a:lnTo>
                  <a:lnTo>
                    <a:pt x="0" y="7870"/>
                  </a:lnTo>
                  <a:lnTo>
                    <a:pt x="6924" y="7870"/>
                  </a:lnTo>
                  <a:lnTo>
                    <a:pt x="6924" y="3489"/>
                  </a:lnTo>
                  <a:lnTo>
                    <a:pt x="3459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9" name="Google Shape;2379;p22"/>
            <p:cNvSpPr/>
            <p:nvPr/>
          </p:nvSpPr>
          <p:spPr>
            <a:xfrm>
              <a:off x="1075650" y="1296875"/>
              <a:ext cx="305825" cy="307925"/>
            </a:xfrm>
            <a:custGeom>
              <a:avLst/>
              <a:gdLst/>
              <a:ahLst/>
              <a:cxnLst/>
              <a:rect l="l" t="t" r="r" b="b"/>
              <a:pathLst>
                <a:path w="12233" h="12317" extrusionOk="0">
                  <a:moveTo>
                    <a:pt x="6116" y="0"/>
                  </a:moveTo>
                  <a:lnTo>
                    <a:pt x="1" y="6153"/>
                  </a:lnTo>
                  <a:lnTo>
                    <a:pt x="6116" y="12317"/>
                  </a:lnTo>
                  <a:lnTo>
                    <a:pt x="6116" y="8482"/>
                  </a:lnTo>
                  <a:lnTo>
                    <a:pt x="12233" y="8482"/>
                  </a:lnTo>
                  <a:lnTo>
                    <a:pt x="12233" y="3829"/>
                  </a:lnTo>
                  <a:lnTo>
                    <a:pt x="6116" y="3829"/>
                  </a:lnTo>
                  <a:lnTo>
                    <a:pt x="61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0" name="Google Shape;2380;p22"/>
            <p:cNvSpPr/>
            <p:nvPr/>
          </p:nvSpPr>
          <p:spPr>
            <a:xfrm>
              <a:off x="1061550" y="1272525"/>
              <a:ext cx="329875" cy="356625"/>
            </a:xfrm>
            <a:custGeom>
              <a:avLst/>
              <a:gdLst/>
              <a:ahLst/>
              <a:cxnLst/>
              <a:rect l="l" t="t" r="r" b="b"/>
              <a:pathLst>
                <a:path w="13195" h="14265" extrusionOk="0">
                  <a:moveTo>
                    <a:pt x="6277" y="1944"/>
                  </a:moveTo>
                  <a:lnTo>
                    <a:pt x="6277" y="5201"/>
                  </a:lnTo>
                  <a:lnTo>
                    <a:pt x="12393" y="5201"/>
                  </a:lnTo>
                  <a:lnTo>
                    <a:pt x="12393" y="9052"/>
                  </a:lnTo>
                  <a:lnTo>
                    <a:pt x="6277" y="9052"/>
                  </a:lnTo>
                  <a:lnTo>
                    <a:pt x="6277" y="12315"/>
                  </a:lnTo>
                  <a:lnTo>
                    <a:pt x="1130" y="7127"/>
                  </a:lnTo>
                  <a:lnTo>
                    <a:pt x="6277" y="1944"/>
                  </a:lnTo>
                  <a:close/>
                  <a:moveTo>
                    <a:pt x="7080" y="0"/>
                  </a:moveTo>
                  <a:lnTo>
                    <a:pt x="0" y="7127"/>
                  </a:lnTo>
                  <a:lnTo>
                    <a:pt x="7080" y="14265"/>
                  </a:lnTo>
                  <a:lnTo>
                    <a:pt x="7080" y="9854"/>
                  </a:lnTo>
                  <a:lnTo>
                    <a:pt x="13195" y="9854"/>
                  </a:lnTo>
                  <a:lnTo>
                    <a:pt x="13195" y="4405"/>
                  </a:lnTo>
                  <a:lnTo>
                    <a:pt x="7080" y="4405"/>
                  </a:lnTo>
                  <a:lnTo>
                    <a:pt x="708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1" name="Google Shape;2381;p22"/>
            <p:cNvSpPr/>
            <p:nvPr/>
          </p:nvSpPr>
          <p:spPr>
            <a:xfrm>
              <a:off x="1228550" y="1508925"/>
              <a:ext cx="152925" cy="172825"/>
            </a:xfrm>
            <a:custGeom>
              <a:avLst/>
              <a:gdLst/>
              <a:ahLst/>
              <a:cxnLst/>
              <a:rect l="l" t="t" r="r" b="b"/>
              <a:pathLst>
                <a:path w="6117" h="6913" extrusionOk="0">
                  <a:moveTo>
                    <a:pt x="0" y="0"/>
                  </a:moveTo>
                  <a:lnTo>
                    <a:pt x="0" y="3835"/>
                  </a:lnTo>
                  <a:lnTo>
                    <a:pt x="3050" y="6913"/>
                  </a:lnTo>
                  <a:lnTo>
                    <a:pt x="6117" y="3780"/>
                  </a:lnTo>
                  <a:lnTo>
                    <a:pt x="61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2" name="Google Shape;2382;p22"/>
            <p:cNvSpPr/>
            <p:nvPr/>
          </p:nvSpPr>
          <p:spPr>
            <a:xfrm>
              <a:off x="1218450" y="1498825"/>
              <a:ext cx="172975" cy="197200"/>
            </a:xfrm>
            <a:custGeom>
              <a:avLst/>
              <a:gdLst/>
              <a:ahLst/>
              <a:cxnLst/>
              <a:rect l="l" t="t" r="r" b="b"/>
              <a:pathLst>
                <a:path w="6919" h="7888" extrusionOk="0">
                  <a:moveTo>
                    <a:pt x="6117" y="802"/>
                  </a:moveTo>
                  <a:lnTo>
                    <a:pt x="6117" y="4019"/>
                  </a:lnTo>
                  <a:lnTo>
                    <a:pt x="3454" y="6746"/>
                  </a:lnTo>
                  <a:lnTo>
                    <a:pt x="804" y="4072"/>
                  </a:lnTo>
                  <a:lnTo>
                    <a:pt x="804" y="802"/>
                  </a:lnTo>
                  <a:close/>
                  <a:moveTo>
                    <a:pt x="1" y="0"/>
                  </a:moveTo>
                  <a:lnTo>
                    <a:pt x="1" y="4404"/>
                  </a:lnTo>
                  <a:lnTo>
                    <a:pt x="3460" y="7887"/>
                  </a:lnTo>
                  <a:lnTo>
                    <a:pt x="6919" y="4345"/>
                  </a:lnTo>
                  <a:lnTo>
                    <a:pt x="6919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Google Shape;2383;p22"/>
            <p:cNvSpPr/>
            <p:nvPr/>
          </p:nvSpPr>
          <p:spPr>
            <a:xfrm>
              <a:off x="1228550" y="1220050"/>
              <a:ext cx="152925" cy="172575"/>
            </a:xfrm>
            <a:custGeom>
              <a:avLst/>
              <a:gdLst/>
              <a:ahLst/>
              <a:cxnLst/>
              <a:rect l="l" t="t" r="r" b="b"/>
              <a:pathLst>
                <a:path w="6117" h="6903" extrusionOk="0">
                  <a:moveTo>
                    <a:pt x="3050" y="1"/>
                  </a:moveTo>
                  <a:lnTo>
                    <a:pt x="0" y="3073"/>
                  </a:lnTo>
                  <a:lnTo>
                    <a:pt x="0" y="6902"/>
                  </a:lnTo>
                  <a:lnTo>
                    <a:pt x="6117" y="6902"/>
                  </a:lnTo>
                  <a:lnTo>
                    <a:pt x="6117" y="3133"/>
                  </a:lnTo>
                  <a:lnTo>
                    <a:pt x="30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Google Shape;2384;p22"/>
            <p:cNvSpPr/>
            <p:nvPr/>
          </p:nvSpPr>
          <p:spPr>
            <a:xfrm>
              <a:off x="1218450" y="1205800"/>
              <a:ext cx="172975" cy="196750"/>
            </a:xfrm>
            <a:custGeom>
              <a:avLst/>
              <a:gdLst/>
              <a:ahLst/>
              <a:cxnLst/>
              <a:rect l="l" t="t" r="r" b="b"/>
              <a:pathLst>
                <a:path w="6919" h="7870" extrusionOk="0">
                  <a:moveTo>
                    <a:pt x="3454" y="1141"/>
                  </a:moveTo>
                  <a:lnTo>
                    <a:pt x="6117" y="3864"/>
                  </a:lnTo>
                  <a:lnTo>
                    <a:pt x="6117" y="7074"/>
                  </a:lnTo>
                  <a:lnTo>
                    <a:pt x="804" y="7074"/>
                  </a:lnTo>
                  <a:lnTo>
                    <a:pt x="804" y="3810"/>
                  </a:lnTo>
                  <a:lnTo>
                    <a:pt x="3454" y="1141"/>
                  </a:lnTo>
                  <a:close/>
                  <a:moveTo>
                    <a:pt x="3460" y="0"/>
                  </a:moveTo>
                  <a:lnTo>
                    <a:pt x="1" y="3478"/>
                  </a:lnTo>
                  <a:lnTo>
                    <a:pt x="1" y="7870"/>
                  </a:lnTo>
                  <a:lnTo>
                    <a:pt x="6919" y="7870"/>
                  </a:lnTo>
                  <a:lnTo>
                    <a:pt x="6919" y="3536"/>
                  </a:lnTo>
                  <a:lnTo>
                    <a:pt x="34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22"/>
            <p:cNvSpPr/>
            <p:nvPr/>
          </p:nvSpPr>
          <p:spPr>
            <a:xfrm>
              <a:off x="1442825" y="1666300"/>
              <a:ext cx="308050" cy="305825"/>
            </a:xfrm>
            <a:custGeom>
              <a:avLst/>
              <a:gdLst/>
              <a:ahLst/>
              <a:cxnLst/>
              <a:rect l="l" t="t" r="r" b="b"/>
              <a:pathLst>
                <a:path w="12322" h="12233" extrusionOk="0">
                  <a:moveTo>
                    <a:pt x="3840" y="0"/>
                  </a:moveTo>
                  <a:lnTo>
                    <a:pt x="3840" y="6115"/>
                  </a:lnTo>
                  <a:lnTo>
                    <a:pt x="1" y="6115"/>
                  </a:lnTo>
                  <a:lnTo>
                    <a:pt x="6158" y="12232"/>
                  </a:lnTo>
                  <a:lnTo>
                    <a:pt x="12321" y="6115"/>
                  </a:lnTo>
                  <a:lnTo>
                    <a:pt x="8494" y="6115"/>
                  </a:lnTo>
                  <a:lnTo>
                    <a:pt x="84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22"/>
            <p:cNvSpPr/>
            <p:nvPr/>
          </p:nvSpPr>
          <p:spPr>
            <a:xfrm>
              <a:off x="1418625" y="1656350"/>
              <a:ext cx="356450" cy="329900"/>
            </a:xfrm>
            <a:custGeom>
              <a:avLst/>
              <a:gdLst/>
              <a:ahLst/>
              <a:cxnLst/>
              <a:rect l="l" t="t" r="r" b="b"/>
              <a:pathLst>
                <a:path w="14258" h="13196" extrusionOk="0">
                  <a:moveTo>
                    <a:pt x="9058" y="802"/>
                  </a:moveTo>
                  <a:lnTo>
                    <a:pt x="9058" y="6919"/>
                  </a:lnTo>
                  <a:lnTo>
                    <a:pt x="12315" y="6919"/>
                  </a:lnTo>
                  <a:lnTo>
                    <a:pt x="7126" y="12065"/>
                  </a:lnTo>
                  <a:lnTo>
                    <a:pt x="1943" y="6919"/>
                  </a:lnTo>
                  <a:lnTo>
                    <a:pt x="5213" y="6919"/>
                  </a:lnTo>
                  <a:lnTo>
                    <a:pt x="5213" y="802"/>
                  </a:lnTo>
                  <a:close/>
                  <a:moveTo>
                    <a:pt x="4410" y="0"/>
                  </a:moveTo>
                  <a:lnTo>
                    <a:pt x="4410" y="6115"/>
                  </a:lnTo>
                  <a:lnTo>
                    <a:pt x="0" y="6115"/>
                  </a:lnTo>
                  <a:lnTo>
                    <a:pt x="7126" y="13195"/>
                  </a:lnTo>
                  <a:lnTo>
                    <a:pt x="14258" y="6115"/>
                  </a:lnTo>
                  <a:lnTo>
                    <a:pt x="9860" y="6115"/>
                  </a:lnTo>
                  <a:lnTo>
                    <a:pt x="98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22"/>
            <p:cNvSpPr/>
            <p:nvPr/>
          </p:nvSpPr>
          <p:spPr>
            <a:xfrm>
              <a:off x="1366025" y="1666300"/>
              <a:ext cx="172800" cy="152900"/>
            </a:xfrm>
            <a:custGeom>
              <a:avLst/>
              <a:gdLst/>
              <a:ahLst/>
              <a:cxnLst/>
              <a:rect l="l" t="t" r="r" b="b"/>
              <a:pathLst>
                <a:path w="6912" h="6116" extrusionOk="0">
                  <a:moveTo>
                    <a:pt x="3131" y="0"/>
                  </a:moveTo>
                  <a:lnTo>
                    <a:pt x="0" y="3067"/>
                  </a:lnTo>
                  <a:lnTo>
                    <a:pt x="3073" y="6115"/>
                  </a:lnTo>
                  <a:lnTo>
                    <a:pt x="6912" y="6115"/>
                  </a:lnTo>
                  <a:lnTo>
                    <a:pt x="69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Google Shape;2388;p22"/>
            <p:cNvSpPr/>
            <p:nvPr/>
          </p:nvSpPr>
          <p:spPr>
            <a:xfrm>
              <a:off x="1351750" y="1656350"/>
              <a:ext cx="197200" cy="172975"/>
            </a:xfrm>
            <a:custGeom>
              <a:avLst/>
              <a:gdLst/>
              <a:ahLst/>
              <a:cxnLst/>
              <a:rect l="l" t="t" r="r" b="b"/>
              <a:pathLst>
                <a:path w="7888" h="6919" extrusionOk="0">
                  <a:moveTo>
                    <a:pt x="7085" y="802"/>
                  </a:moveTo>
                  <a:lnTo>
                    <a:pt x="7085" y="6115"/>
                  </a:lnTo>
                  <a:lnTo>
                    <a:pt x="3809" y="6115"/>
                  </a:lnTo>
                  <a:lnTo>
                    <a:pt x="1142" y="3465"/>
                  </a:lnTo>
                  <a:lnTo>
                    <a:pt x="3869" y="802"/>
                  </a:lnTo>
                  <a:close/>
                  <a:moveTo>
                    <a:pt x="3543" y="0"/>
                  </a:moveTo>
                  <a:lnTo>
                    <a:pt x="1" y="3459"/>
                  </a:lnTo>
                  <a:lnTo>
                    <a:pt x="3477" y="6919"/>
                  </a:lnTo>
                  <a:lnTo>
                    <a:pt x="7888" y="6919"/>
                  </a:lnTo>
                  <a:lnTo>
                    <a:pt x="788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Google Shape;2389;p22"/>
            <p:cNvSpPr/>
            <p:nvPr/>
          </p:nvSpPr>
          <p:spPr>
            <a:xfrm>
              <a:off x="1655175" y="1666300"/>
              <a:ext cx="172500" cy="152900"/>
            </a:xfrm>
            <a:custGeom>
              <a:avLst/>
              <a:gdLst/>
              <a:ahLst/>
              <a:cxnLst/>
              <a:rect l="l" t="t" r="r" b="b"/>
              <a:pathLst>
                <a:path w="6900" h="6116" extrusionOk="0">
                  <a:moveTo>
                    <a:pt x="0" y="0"/>
                  </a:moveTo>
                  <a:lnTo>
                    <a:pt x="0" y="6115"/>
                  </a:lnTo>
                  <a:lnTo>
                    <a:pt x="3827" y="6115"/>
                  </a:lnTo>
                  <a:lnTo>
                    <a:pt x="6900" y="3067"/>
                  </a:lnTo>
                  <a:lnTo>
                    <a:pt x="376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22"/>
            <p:cNvSpPr/>
            <p:nvPr/>
          </p:nvSpPr>
          <p:spPr>
            <a:xfrm>
              <a:off x="1645075" y="1656350"/>
              <a:ext cx="196875" cy="172975"/>
            </a:xfrm>
            <a:custGeom>
              <a:avLst/>
              <a:gdLst/>
              <a:ahLst/>
              <a:cxnLst/>
              <a:rect l="l" t="t" r="r" b="b"/>
              <a:pathLst>
                <a:path w="7875" h="6919" extrusionOk="0">
                  <a:moveTo>
                    <a:pt x="4012" y="802"/>
                  </a:moveTo>
                  <a:lnTo>
                    <a:pt x="6733" y="3465"/>
                  </a:lnTo>
                  <a:lnTo>
                    <a:pt x="4066" y="6115"/>
                  </a:lnTo>
                  <a:lnTo>
                    <a:pt x="802" y="6115"/>
                  </a:lnTo>
                  <a:lnTo>
                    <a:pt x="802" y="802"/>
                  </a:lnTo>
                  <a:close/>
                  <a:moveTo>
                    <a:pt x="0" y="0"/>
                  </a:moveTo>
                  <a:lnTo>
                    <a:pt x="0" y="6919"/>
                  </a:lnTo>
                  <a:lnTo>
                    <a:pt x="4398" y="6919"/>
                  </a:lnTo>
                  <a:lnTo>
                    <a:pt x="7875" y="3459"/>
                  </a:lnTo>
                  <a:lnTo>
                    <a:pt x="433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23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2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3" name="Google Shape;2393;p24"/>
          <p:cNvGrpSpPr/>
          <p:nvPr/>
        </p:nvGrpSpPr>
        <p:grpSpPr>
          <a:xfrm>
            <a:off x="-1276737" y="3801730"/>
            <a:ext cx="2590965" cy="2590965"/>
            <a:chOff x="2924725" y="208150"/>
            <a:chExt cx="1242550" cy="1242550"/>
          </a:xfrm>
        </p:grpSpPr>
        <p:sp>
          <p:nvSpPr>
            <p:cNvPr id="2394" name="Google Shape;2394;p24"/>
            <p:cNvSpPr/>
            <p:nvPr/>
          </p:nvSpPr>
          <p:spPr>
            <a:xfrm>
              <a:off x="3333800" y="766875"/>
              <a:ext cx="173425" cy="125125"/>
            </a:xfrm>
            <a:custGeom>
              <a:avLst/>
              <a:gdLst/>
              <a:ahLst/>
              <a:cxnLst/>
              <a:rect l="l" t="t" r="r" b="b"/>
              <a:pathLst>
                <a:path w="6937" h="5005" extrusionOk="0">
                  <a:moveTo>
                    <a:pt x="4428" y="582"/>
                  </a:moveTo>
                  <a:lnTo>
                    <a:pt x="6152" y="2502"/>
                  </a:lnTo>
                  <a:lnTo>
                    <a:pt x="4428" y="4422"/>
                  </a:lnTo>
                  <a:lnTo>
                    <a:pt x="583" y="4422"/>
                  </a:lnTo>
                  <a:lnTo>
                    <a:pt x="583" y="582"/>
                  </a:lnTo>
                  <a:close/>
                  <a:moveTo>
                    <a:pt x="1" y="0"/>
                  </a:moveTo>
                  <a:lnTo>
                    <a:pt x="1" y="5004"/>
                  </a:lnTo>
                  <a:lnTo>
                    <a:pt x="4690" y="5004"/>
                  </a:lnTo>
                  <a:lnTo>
                    <a:pt x="6936" y="2502"/>
                  </a:lnTo>
                  <a:lnTo>
                    <a:pt x="469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24"/>
            <p:cNvSpPr/>
            <p:nvPr/>
          </p:nvSpPr>
          <p:spPr>
            <a:xfrm>
              <a:off x="3483450" y="868225"/>
              <a:ext cx="125250" cy="173550"/>
            </a:xfrm>
            <a:custGeom>
              <a:avLst/>
              <a:gdLst/>
              <a:ahLst/>
              <a:cxnLst/>
              <a:rect l="l" t="t" r="r" b="b"/>
              <a:pathLst>
                <a:path w="5010" h="6942" extrusionOk="0">
                  <a:moveTo>
                    <a:pt x="2502" y="790"/>
                  </a:moveTo>
                  <a:lnTo>
                    <a:pt x="4422" y="2514"/>
                  </a:lnTo>
                  <a:lnTo>
                    <a:pt x="4422" y="6359"/>
                  </a:lnTo>
                  <a:lnTo>
                    <a:pt x="588" y="6359"/>
                  </a:lnTo>
                  <a:lnTo>
                    <a:pt x="588" y="2514"/>
                  </a:lnTo>
                  <a:lnTo>
                    <a:pt x="2502" y="790"/>
                  </a:lnTo>
                  <a:close/>
                  <a:moveTo>
                    <a:pt x="2502" y="0"/>
                  </a:moveTo>
                  <a:lnTo>
                    <a:pt x="0" y="2253"/>
                  </a:lnTo>
                  <a:lnTo>
                    <a:pt x="0" y="6941"/>
                  </a:lnTo>
                  <a:lnTo>
                    <a:pt x="5010" y="6941"/>
                  </a:lnTo>
                  <a:lnTo>
                    <a:pt x="5010" y="2253"/>
                  </a:lnTo>
                  <a:lnTo>
                    <a:pt x="250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24"/>
            <p:cNvSpPr/>
            <p:nvPr/>
          </p:nvSpPr>
          <p:spPr>
            <a:xfrm>
              <a:off x="2924725" y="208150"/>
              <a:ext cx="1242550" cy="1242550"/>
            </a:xfrm>
            <a:custGeom>
              <a:avLst/>
              <a:gdLst/>
              <a:ahLst/>
              <a:cxnLst/>
              <a:rect l="l" t="t" r="r" b="b"/>
              <a:pathLst>
                <a:path w="49702" h="49702" extrusionOk="0">
                  <a:moveTo>
                    <a:pt x="24851" y="5446"/>
                  </a:moveTo>
                  <a:lnTo>
                    <a:pt x="30574" y="11133"/>
                  </a:lnTo>
                  <a:lnTo>
                    <a:pt x="38575" y="11133"/>
                  </a:lnTo>
                  <a:lnTo>
                    <a:pt x="38575" y="19134"/>
                  </a:lnTo>
                  <a:lnTo>
                    <a:pt x="44263" y="24863"/>
                  </a:lnTo>
                  <a:lnTo>
                    <a:pt x="38575" y="30587"/>
                  </a:lnTo>
                  <a:lnTo>
                    <a:pt x="38575" y="38575"/>
                  </a:lnTo>
                  <a:lnTo>
                    <a:pt x="30587" y="38575"/>
                  </a:lnTo>
                  <a:lnTo>
                    <a:pt x="24846" y="44270"/>
                  </a:lnTo>
                  <a:lnTo>
                    <a:pt x="19115" y="38575"/>
                  </a:lnTo>
                  <a:lnTo>
                    <a:pt x="11133" y="38575"/>
                  </a:lnTo>
                  <a:lnTo>
                    <a:pt x="11133" y="30593"/>
                  </a:lnTo>
                  <a:lnTo>
                    <a:pt x="5438" y="24851"/>
                  </a:lnTo>
                  <a:lnTo>
                    <a:pt x="11133" y="19121"/>
                  </a:lnTo>
                  <a:lnTo>
                    <a:pt x="11133" y="11133"/>
                  </a:lnTo>
                  <a:lnTo>
                    <a:pt x="19127" y="11133"/>
                  </a:lnTo>
                  <a:lnTo>
                    <a:pt x="24851" y="5446"/>
                  </a:lnTo>
                  <a:close/>
                  <a:moveTo>
                    <a:pt x="24851" y="4625"/>
                  </a:moveTo>
                  <a:lnTo>
                    <a:pt x="18883" y="10545"/>
                  </a:lnTo>
                  <a:lnTo>
                    <a:pt x="10545" y="10545"/>
                  </a:lnTo>
                  <a:lnTo>
                    <a:pt x="10545" y="18884"/>
                  </a:lnTo>
                  <a:lnTo>
                    <a:pt x="4612" y="24851"/>
                  </a:lnTo>
                  <a:lnTo>
                    <a:pt x="10545" y="30831"/>
                  </a:lnTo>
                  <a:lnTo>
                    <a:pt x="10545" y="39157"/>
                  </a:lnTo>
                  <a:lnTo>
                    <a:pt x="18871" y="39157"/>
                  </a:lnTo>
                  <a:lnTo>
                    <a:pt x="24846" y="45096"/>
                  </a:lnTo>
                  <a:lnTo>
                    <a:pt x="30824" y="39157"/>
                  </a:lnTo>
                  <a:lnTo>
                    <a:pt x="39157" y="39157"/>
                  </a:lnTo>
                  <a:lnTo>
                    <a:pt x="39157" y="30825"/>
                  </a:lnTo>
                  <a:lnTo>
                    <a:pt x="45083" y="24863"/>
                  </a:lnTo>
                  <a:lnTo>
                    <a:pt x="39157" y="18890"/>
                  </a:lnTo>
                  <a:lnTo>
                    <a:pt x="39157" y="10545"/>
                  </a:lnTo>
                  <a:lnTo>
                    <a:pt x="30818" y="10545"/>
                  </a:lnTo>
                  <a:lnTo>
                    <a:pt x="24851" y="4625"/>
                  </a:lnTo>
                  <a:close/>
                  <a:moveTo>
                    <a:pt x="24851" y="827"/>
                  </a:moveTo>
                  <a:lnTo>
                    <a:pt x="31888" y="7865"/>
                  </a:lnTo>
                  <a:lnTo>
                    <a:pt x="41838" y="7865"/>
                  </a:lnTo>
                  <a:lnTo>
                    <a:pt x="41838" y="17814"/>
                  </a:lnTo>
                  <a:lnTo>
                    <a:pt x="48875" y="24851"/>
                  </a:lnTo>
                  <a:lnTo>
                    <a:pt x="41838" y="31888"/>
                  </a:lnTo>
                  <a:lnTo>
                    <a:pt x="41838" y="41838"/>
                  </a:lnTo>
                  <a:lnTo>
                    <a:pt x="31888" y="41838"/>
                  </a:lnTo>
                  <a:lnTo>
                    <a:pt x="24851" y="48876"/>
                  </a:lnTo>
                  <a:lnTo>
                    <a:pt x="17813" y="41838"/>
                  </a:lnTo>
                  <a:lnTo>
                    <a:pt x="7863" y="41838"/>
                  </a:lnTo>
                  <a:lnTo>
                    <a:pt x="7863" y="31888"/>
                  </a:lnTo>
                  <a:lnTo>
                    <a:pt x="827" y="24851"/>
                  </a:lnTo>
                  <a:lnTo>
                    <a:pt x="7863" y="17814"/>
                  </a:lnTo>
                  <a:lnTo>
                    <a:pt x="7863" y="7865"/>
                  </a:lnTo>
                  <a:lnTo>
                    <a:pt x="17820" y="7865"/>
                  </a:lnTo>
                  <a:lnTo>
                    <a:pt x="24851" y="827"/>
                  </a:lnTo>
                  <a:close/>
                  <a:moveTo>
                    <a:pt x="24851" y="1"/>
                  </a:moveTo>
                  <a:lnTo>
                    <a:pt x="17576" y="7281"/>
                  </a:lnTo>
                  <a:lnTo>
                    <a:pt x="7281" y="7281"/>
                  </a:lnTo>
                  <a:lnTo>
                    <a:pt x="7281" y="17576"/>
                  </a:lnTo>
                  <a:lnTo>
                    <a:pt x="1" y="24851"/>
                  </a:lnTo>
                  <a:lnTo>
                    <a:pt x="7281" y="32132"/>
                  </a:lnTo>
                  <a:lnTo>
                    <a:pt x="7281" y="42427"/>
                  </a:lnTo>
                  <a:lnTo>
                    <a:pt x="17576" y="42427"/>
                  </a:lnTo>
                  <a:lnTo>
                    <a:pt x="24851" y="49702"/>
                  </a:lnTo>
                  <a:lnTo>
                    <a:pt x="32132" y="42427"/>
                  </a:lnTo>
                  <a:lnTo>
                    <a:pt x="42427" y="42427"/>
                  </a:lnTo>
                  <a:lnTo>
                    <a:pt x="42427" y="32132"/>
                  </a:lnTo>
                  <a:lnTo>
                    <a:pt x="49702" y="24851"/>
                  </a:lnTo>
                  <a:lnTo>
                    <a:pt x="42427" y="17576"/>
                  </a:lnTo>
                  <a:lnTo>
                    <a:pt x="42427" y="7281"/>
                  </a:lnTo>
                  <a:lnTo>
                    <a:pt x="32132" y="7281"/>
                  </a:lnTo>
                  <a:lnTo>
                    <a:pt x="2485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24"/>
            <p:cNvSpPr/>
            <p:nvPr/>
          </p:nvSpPr>
          <p:spPr>
            <a:xfrm>
              <a:off x="3584900" y="766875"/>
              <a:ext cx="173300" cy="125125"/>
            </a:xfrm>
            <a:custGeom>
              <a:avLst/>
              <a:gdLst/>
              <a:ahLst/>
              <a:cxnLst/>
              <a:rect l="l" t="t" r="r" b="b"/>
              <a:pathLst>
                <a:path w="6932" h="5005" extrusionOk="0">
                  <a:moveTo>
                    <a:pt x="6343" y="582"/>
                  </a:moveTo>
                  <a:lnTo>
                    <a:pt x="6343" y="4422"/>
                  </a:lnTo>
                  <a:lnTo>
                    <a:pt x="2510" y="4422"/>
                  </a:lnTo>
                  <a:lnTo>
                    <a:pt x="785" y="2502"/>
                  </a:lnTo>
                  <a:lnTo>
                    <a:pt x="2510" y="582"/>
                  </a:lnTo>
                  <a:close/>
                  <a:moveTo>
                    <a:pt x="2247" y="0"/>
                  </a:moveTo>
                  <a:lnTo>
                    <a:pt x="1" y="2502"/>
                  </a:lnTo>
                  <a:lnTo>
                    <a:pt x="2247" y="5004"/>
                  </a:lnTo>
                  <a:lnTo>
                    <a:pt x="6932" y="5004"/>
                  </a:lnTo>
                  <a:lnTo>
                    <a:pt x="69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24"/>
            <p:cNvSpPr/>
            <p:nvPr/>
          </p:nvSpPr>
          <p:spPr>
            <a:xfrm>
              <a:off x="3483450" y="617375"/>
              <a:ext cx="125250" cy="173300"/>
            </a:xfrm>
            <a:custGeom>
              <a:avLst/>
              <a:gdLst/>
              <a:ahLst/>
              <a:cxnLst/>
              <a:rect l="l" t="t" r="r" b="b"/>
              <a:pathLst>
                <a:path w="5010" h="6932" extrusionOk="0">
                  <a:moveTo>
                    <a:pt x="4422" y="590"/>
                  </a:moveTo>
                  <a:lnTo>
                    <a:pt x="4422" y="4422"/>
                  </a:lnTo>
                  <a:lnTo>
                    <a:pt x="2502" y="6147"/>
                  </a:lnTo>
                  <a:lnTo>
                    <a:pt x="588" y="4422"/>
                  </a:lnTo>
                  <a:lnTo>
                    <a:pt x="588" y="590"/>
                  </a:lnTo>
                  <a:close/>
                  <a:moveTo>
                    <a:pt x="0" y="0"/>
                  </a:moveTo>
                  <a:lnTo>
                    <a:pt x="0" y="4685"/>
                  </a:lnTo>
                  <a:lnTo>
                    <a:pt x="2502" y="6932"/>
                  </a:lnTo>
                  <a:lnTo>
                    <a:pt x="5010" y="4685"/>
                  </a:lnTo>
                  <a:lnTo>
                    <a:pt x="50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24"/>
            <p:cNvSpPr/>
            <p:nvPr/>
          </p:nvSpPr>
          <p:spPr>
            <a:xfrm>
              <a:off x="3188344" y="471775"/>
              <a:ext cx="715325" cy="715325"/>
            </a:xfrm>
            <a:custGeom>
              <a:avLst/>
              <a:gdLst/>
              <a:ahLst/>
              <a:cxnLst/>
              <a:rect l="l" t="t" r="r" b="b"/>
              <a:pathLst>
                <a:path w="28613" h="28613" extrusionOk="0">
                  <a:moveTo>
                    <a:pt x="28030" y="588"/>
                  </a:moveTo>
                  <a:lnTo>
                    <a:pt x="28030" y="7756"/>
                  </a:lnTo>
                  <a:lnTo>
                    <a:pt x="25408" y="5117"/>
                  </a:lnTo>
                  <a:lnTo>
                    <a:pt x="22205" y="8392"/>
                  </a:lnTo>
                  <a:lnTo>
                    <a:pt x="22205" y="11804"/>
                  </a:lnTo>
                  <a:lnTo>
                    <a:pt x="18109" y="11804"/>
                  </a:lnTo>
                  <a:lnTo>
                    <a:pt x="15863" y="14306"/>
                  </a:lnTo>
                  <a:lnTo>
                    <a:pt x="18109" y="16808"/>
                  </a:lnTo>
                  <a:lnTo>
                    <a:pt x="22205" y="16808"/>
                  </a:lnTo>
                  <a:lnTo>
                    <a:pt x="22205" y="20232"/>
                  </a:lnTo>
                  <a:lnTo>
                    <a:pt x="25408" y="23507"/>
                  </a:lnTo>
                  <a:lnTo>
                    <a:pt x="28030" y="20868"/>
                  </a:lnTo>
                  <a:lnTo>
                    <a:pt x="28030" y="28030"/>
                  </a:lnTo>
                  <a:lnTo>
                    <a:pt x="20868" y="28030"/>
                  </a:lnTo>
                  <a:lnTo>
                    <a:pt x="23501" y="25416"/>
                  </a:lnTo>
                  <a:lnTo>
                    <a:pt x="20226" y="22217"/>
                  </a:lnTo>
                  <a:lnTo>
                    <a:pt x="16814" y="22217"/>
                  </a:lnTo>
                  <a:lnTo>
                    <a:pt x="16814" y="18111"/>
                  </a:lnTo>
                  <a:lnTo>
                    <a:pt x="14306" y="15858"/>
                  </a:lnTo>
                  <a:lnTo>
                    <a:pt x="11804" y="18111"/>
                  </a:lnTo>
                  <a:lnTo>
                    <a:pt x="11804" y="22217"/>
                  </a:lnTo>
                  <a:lnTo>
                    <a:pt x="8386" y="22217"/>
                  </a:lnTo>
                  <a:lnTo>
                    <a:pt x="5111" y="25416"/>
                  </a:lnTo>
                  <a:lnTo>
                    <a:pt x="7739" y="28030"/>
                  </a:lnTo>
                  <a:lnTo>
                    <a:pt x="588" y="28030"/>
                  </a:lnTo>
                  <a:lnTo>
                    <a:pt x="588" y="20874"/>
                  </a:lnTo>
                  <a:lnTo>
                    <a:pt x="3197" y="23507"/>
                  </a:lnTo>
                  <a:lnTo>
                    <a:pt x="6401" y="20232"/>
                  </a:lnTo>
                  <a:lnTo>
                    <a:pt x="6401" y="16808"/>
                  </a:lnTo>
                  <a:lnTo>
                    <a:pt x="10508" y="16808"/>
                  </a:lnTo>
                  <a:lnTo>
                    <a:pt x="12754" y="14306"/>
                  </a:lnTo>
                  <a:lnTo>
                    <a:pt x="10508" y="11804"/>
                  </a:lnTo>
                  <a:lnTo>
                    <a:pt x="6401" y="11804"/>
                  </a:lnTo>
                  <a:lnTo>
                    <a:pt x="6401" y="8392"/>
                  </a:lnTo>
                  <a:lnTo>
                    <a:pt x="3197" y="5117"/>
                  </a:lnTo>
                  <a:lnTo>
                    <a:pt x="588" y="7750"/>
                  </a:lnTo>
                  <a:lnTo>
                    <a:pt x="588" y="588"/>
                  </a:lnTo>
                  <a:lnTo>
                    <a:pt x="7750" y="588"/>
                  </a:lnTo>
                  <a:lnTo>
                    <a:pt x="5111" y="3210"/>
                  </a:lnTo>
                  <a:lnTo>
                    <a:pt x="8386" y="6414"/>
                  </a:lnTo>
                  <a:lnTo>
                    <a:pt x="11804" y="6414"/>
                  </a:lnTo>
                  <a:lnTo>
                    <a:pt x="11804" y="10509"/>
                  </a:lnTo>
                  <a:lnTo>
                    <a:pt x="14306" y="12756"/>
                  </a:lnTo>
                  <a:lnTo>
                    <a:pt x="16814" y="10509"/>
                  </a:lnTo>
                  <a:lnTo>
                    <a:pt x="16814" y="6414"/>
                  </a:lnTo>
                  <a:lnTo>
                    <a:pt x="20226" y="6414"/>
                  </a:lnTo>
                  <a:lnTo>
                    <a:pt x="23501" y="3210"/>
                  </a:lnTo>
                  <a:lnTo>
                    <a:pt x="20862" y="588"/>
                  </a:lnTo>
                  <a:close/>
                  <a:moveTo>
                    <a:pt x="0" y="0"/>
                  </a:moveTo>
                  <a:lnTo>
                    <a:pt x="0" y="9165"/>
                  </a:lnTo>
                  <a:lnTo>
                    <a:pt x="3197" y="5950"/>
                  </a:lnTo>
                  <a:lnTo>
                    <a:pt x="5819" y="8630"/>
                  </a:lnTo>
                  <a:lnTo>
                    <a:pt x="5819" y="12386"/>
                  </a:lnTo>
                  <a:lnTo>
                    <a:pt x="10246" y="12386"/>
                  </a:lnTo>
                  <a:lnTo>
                    <a:pt x="11970" y="14306"/>
                  </a:lnTo>
                  <a:lnTo>
                    <a:pt x="10246" y="16226"/>
                  </a:lnTo>
                  <a:lnTo>
                    <a:pt x="5819" y="16226"/>
                  </a:lnTo>
                  <a:lnTo>
                    <a:pt x="5819" y="19995"/>
                  </a:lnTo>
                  <a:lnTo>
                    <a:pt x="3197" y="22675"/>
                  </a:lnTo>
                  <a:lnTo>
                    <a:pt x="0" y="19460"/>
                  </a:lnTo>
                  <a:lnTo>
                    <a:pt x="0" y="28612"/>
                  </a:lnTo>
                  <a:lnTo>
                    <a:pt x="9158" y="28612"/>
                  </a:lnTo>
                  <a:lnTo>
                    <a:pt x="5943" y="25421"/>
                  </a:lnTo>
                  <a:lnTo>
                    <a:pt x="8623" y="22799"/>
                  </a:lnTo>
                  <a:lnTo>
                    <a:pt x="12392" y="22799"/>
                  </a:lnTo>
                  <a:lnTo>
                    <a:pt x="12392" y="18372"/>
                  </a:lnTo>
                  <a:lnTo>
                    <a:pt x="14306" y="16648"/>
                  </a:lnTo>
                  <a:lnTo>
                    <a:pt x="16226" y="18372"/>
                  </a:lnTo>
                  <a:lnTo>
                    <a:pt x="16226" y="22799"/>
                  </a:lnTo>
                  <a:lnTo>
                    <a:pt x="19988" y="22799"/>
                  </a:lnTo>
                  <a:lnTo>
                    <a:pt x="22668" y="25421"/>
                  </a:lnTo>
                  <a:lnTo>
                    <a:pt x="19447" y="28612"/>
                  </a:lnTo>
                  <a:lnTo>
                    <a:pt x="28612" y="28612"/>
                  </a:lnTo>
                  <a:lnTo>
                    <a:pt x="28612" y="19453"/>
                  </a:lnTo>
                  <a:lnTo>
                    <a:pt x="25414" y="22675"/>
                  </a:lnTo>
                  <a:lnTo>
                    <a:pt x="22794" y="19995"/>
                  </a:lnTo>
                  <a:lnTo>
                    <a:pt x="22794" y="16226"/>
                  </a:lnTo>
                  <a:lnTo>
                    <a:pt x="18372" y="16226"/>
                  </a:lnTo>
                  <a:lnTo>
                    <a:pt x="16647" y="14306"/>
                  </a:lnTo>
                  <a:lnTo>
                    <a:pt x="18372" y="12386"/>
                  </a:lnTo>
                  <a:lnTo>
                    <a:pt x="22794" y="12386"/>
                  </a:lnTo>
                  <a:lnTo>
                    <a:pt x="22794" y="8630"/>
                  </a:lnTo>
                  <a:lnTo>
                    <a:pt x="25414" y="5950"/>
                  </a:lnTo>
                  <a:lnTo>
                    <a:pt x="28612" y="9177"/>
                  </a:lnTo>
                  <a:lnTo>
                    <a:pt x="28612" y="0"/>
                  </a:lnTo>
                  <a:lnTo>
                    <a:pt x="19442" y="0"/>
                  </a:lnTo>
                  <a:lnTo>
                    <a:pt x="22668" y="3204"/>
                  </a:lnTo>
                  <a:lnTo>
                    <a:pt x="19988" y="5824"/>
                  </a:lnTo>
                  <a:lnTo>
                    <a:pt x="16226" y="5824"/>
                  </a:lnTo>
                  <a:lnTo>
                    <a:pt x="16226" y="10246"/>
                  </a:lnTo>
                  <a:lnTo>
                    <a:pt x="14306" y="11971"/>
                  </a:lnTo>
                  <a:lnTo>
                    <a:pt x="12392" y="10246"/>
                  </a:lnTo>
                  <a:lnTo>
                    <a:pt x="12392" y="5824"/>
                  </a:lnTo>
                  <a:lnTo>
                    <a:pt x="8623" y="5824"/>
                  </a:lnTo>
                  <a:lnTo>
                    <a:pt x="5943" y="3204"/>
                  </a:lnTo>
                  <a:lnTo>
                    <a:pt x="917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0" name="Google Shape;2400;p24"/>
            <p:cNvSpPr/>
            <p:nvPr/>
          </p:nvSpPr>
          <p:spPr>
            <a:xfrm>
              <a:off x="3382100" y="323775"/>
              <a:ext cx="327825" cy="308350"/>
            </a:xfrm>
            <a:custGeom>
              <a:avLst/>
              <a:gdLst/>
              <a:ahLst/>
              <a:cxnLst/>
              <a:rect l="l" t="t" r="r" b="b"/>
              <a:pathLst>
                <a:path w="13113" h="12334" extrusionOk="0">
                  <a:moveTo>
                    <a:pt x="6556" y="821"/>
                  </a:moveTo>
                  <a:lnTo>
                    <a:pt x="11692" y="5920"/>
                  </a:lnTo>
                  <a:lnTo>
                    <a:pt x="8476" y="5920"/>
                  </a:lnTo>
                  <a:lnTo>
                    <a:pt x="8476" y="11744"/>
                  </a:lnTo>
                  <a:lnTo>
                    <a:pt x="4642" y="11744"/>
                  </a:lnTo>
                  <a:lnTo>
                    <a:pt x="4642" y="5920"/>
                  </a:lnTo>
                  <a:lnTo>
                    <a:pt x="1421" y="5920"/>
                  </a:lnTo>
                  <a:lnTo>
                    <a:pt x="6556" y="821"/>
                  </a:lnTo>
                  <a:close/>
                  <a:moveTo>
                    <a:pt x="6556" y="0"/>
                  </a:moveTo>
                  <a:lnTo>
                    <a:pt x="0" y="6508"/>
                  </a:lnTo>
                  <a:lnTo>
                    <a:pt x="4054" y="6508"/>
                  </a:lnTo>
                  <a:lnTo>
                    <a:pt x="4054" y="12334"/>
                  </a:lnTo>
                  <a:lnTo>
                    <a:pt x="9064" y="12334"/>
                  </a:lnTo>
                  <a:lnTo>
                    <a:pt x="9064" y="6508"/>
                  </a:lnTo>
                  <a:lnTo>
                    <a:pt x="13112" y="6508"/>
                  </a:lnTo>
                  <a:lnTo>
                    <a:pt x="65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1" name="Google Shape;2401;p24"/>
            <p:cNvSpPr/>
            <p:nvPr/>
          </p:nvSpPr>
          <p:spPr>
            <a:xfrm>
              <a:off x="3594000" y="471775"/>
              <a:ext cx="181900" cy="160350"/>
            </a:xfrm>
            <a:custGeom>
              <a:avLst/>
              <a:gdLst/>
              <a:ahLst/>
              <a:cxnLst/>
              <a:rect l="l" t="t" r="r" b="b"/>
              <a:pathLst>
                <a:path w="7276" h="6414" extrusionOk="0">
                  <a:moveTo>
                    <a:pt x="3803" y="588"/>
                  </a:moveTo>
                  <a:lnTo>
                    <a:pt x="6442" y="3204"/>
                  </a:lnTo>
                  <a:lnTo>
                    <a:pt x="3762" y="5824"/>
                  </a:lnTo>
                  <a:lnTo>
                    <a:pt x="588" y="5824"/>
                  </a:lnTo>
                  <a:lnTo>
                    <a:pt x="588" y="588"/>
                  </a:lnTo>
                  <a:close/>
                  <a:moveTo>
                    <a:pt x="0" y="0"/>
                  </a:moveTo>
                  <a:lnTo>
                    <a:pt x="0" y="6414"/>
                  </a:lnTo>
                  <a:lnTo>
                    <a:pt x="4000" y="6414"/>
                  </a:lnTo>
                  <a:lnTo>
                    <a:pt x="7275" y="3210"/>
                  </a:lnTo>
                  <a:lnTo>
                    <a:pt x="404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2" name="Google Shape;2402;p24"/>
            <p:cNvSpPr/>
            <p:nvPr/>
          </p:nvSpPr>
          <p:spPr>
            <a:xfrm>
              <a:off x="3316125" y="471775"/>
              <a:ext cx="182025" cy="160350"/>
            </a:xfrm>
            <a:custGeom>
              <a:avLst/>
              <a:gdLst/>
              <a:ahLst/>
              <a:cxnLst/>
              <a:rect l="l" t="t" r="r" b="b"/>
              <a:pathLst>
                <a:path w="7281" h="6414" extrusionOk="0">
                  <a:moveTo>
                    <a:pt x="6693" y="588"/>
                  </a:moveTo>
                  <a:lnTo>
                    <a:pt x="6693" y="5824"/>
                  </a:lnTo>
                  <a:lnTo>
                    <a:pt x="3512" y="5824"/>
                  </a:lnTo>
                  <a:lnTo>
                    <a:pt x="832" y="3204"/>
                  </a:lnTo>
                  <a:lnTo>
                    <a:pt x="3471" y="588"/>
                  </a:lnTo>
                  <a:close/>
                  <a:moveTo>
                    <a:pt x="3227" y="0"/>
                  </a:moveTo>
                  <a:lnTo>
                    <a:pt x="0" y="3210"/>
                  </a:lnTo>
                  <a:lnTo>
                    <a:pt x="3275" y="6414"/>
                  </a:lnTo>
                  <a:lnTo>
                    <a:pt x="7281" y="6414"/>
                  </a:lnTo>
                  <a:lnTo>
                    <a:pt x="728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3" name="Google Shape;2403;p24"/>
            <p:cNvSpPr/>
            <p:nvPr/>
          </p:nvSpPr>
          <p:spPr>
            <a:xfrm>
              <a:off x="3743450" y="665650"/>
              <a:ext cx="308350" cy="327825"/>
            </a:xfrm>
            <a:custGeom>
              <a:avLst/>
              <a:gdLst/>
              <a:ahLst/>
              <a:cxnLst/>
              <a:rect l="l" t="t" r="r" b="b"/>
              <a:pathLst>
                <a:path w="12334" h="13113" extrusionOk="0">
                  <a:moveTo>
                    <a:pt x="6408" y="1422"/>
                  </a:moveTo>
                  <a:lnTo>
                    <a:pt x="11514" y="6563"/>
                  </a:lnTo>
                  <a:lnTo>
                    <a:pt x="6408" y="11698"/>
                  </a:lnTo>
                  <a:lnTo>
                    <a:pt x="6408" y="8471"/>
                  </a:lnTo>
                  <a:lnTo>
                    <a:pt x="590" y="8471"/>
                  </a:lnTo>
                  <a:lnTo>
                    <a:pt x="590" y="4631"/>
                  </a:lnTo>
                  <a:lnTo>
                    <a:pt x="6408" y="4631"/>
                  </a:lnTo>
                  <a:lnTo>
                    <a:pt x="6408" y="1422"/>
                  </a:lnTo>
                  <a:close/>
                  <a:moveTo>
                    <a:pt x="5826" y="1"/>
                  </a:moveTo>
                  <a:lnTo>
                    <a:pt x="5826" y="4049"/>
                  </a:lnTo>
                  <a:lnTo>
                    <a:pt x="1" y="4049"/>
                  </a:lnTo>
                  <a:lnTo>
                    <a:pt x="1" y="9053"/>
                  </a:lnTo>
                  <a:lnTo>
                    <a:pt x="5826" y="9053"/>
                  </a:lnTo>
                  <a:lnTo>
                    <a:pt x="5826" y="13113"/>
                  </a:lnTo>
                  <a:lnTo>
                    <a:pt x="12334" y="6563"/>
                  </a:lnTo>
                  <a:lnTo>
                    <a:pt x="582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4" name="Google Shape;2404;p24"/>
            <p:cNvSpPr/>
            <p:nvPr/>
          </p:nvSpPr>
          <p:spPr>
            <a:xfrm>
              <a:off x="3743450" y="877425"/>
              <a:ext cx="160225" cy="182025"/>
            </a:xfrm>
            <a:custGeom>
              <a:avLst/>
              <a:gdLst/>
              <a:ahLst/>
              <a:cxnLst/>
              <a:rect l="l" t="t" r="r" b="b"/>
              <a:pathLst>
                <a:path w="6409" h="7281" extrusionOk="0">
                  <a:moveTo>
                    <a:pt x="5826" y="582"/>
                  </a:moveTo>
                  <a:lnTo>
                    <a:pt x="5826" y="3816"/>
                  </a:lnTo>
                  <a:lnTo>
                    <a:pt x="3210" y="6449"/>
                  </a:lnTo>
                  <a:lnTo>
                    <a:pt x="590" y="3769"/>
                  </a:lnTo>
                  <a:lnTo>
                    <a:pt x="590" y="582"/>
                  </a:lnTo>
                  <a:close/>
                  <a:moveTo>
                    <a:pt x="1" y="0"/>
                  </a:moveTo>
                  <a:lnTo>
                    <a:pt x="1" y="4006"/>
                  </a:lnTo>
                  <a:lnTo>
                    <a:pt x="3204" y="7281"/>
                  </a:lnTo>
                  <a:lnTo>
                    <a:pt x="6408" y="4054"/>
                  </a:lnTo>
                  <a:lnTo>
                    <a:pt x="640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5" name="Google Shape;2405;p24"/>
            <p:cNvSpPr/>
            <p:nvPr/>
          </p:nvSpPr>
          <p:spPr>
            <a:xfrm>
              <a:off x="3743642" y="599675"/>
              <a:ext cx="160225" cy="181775"/>
            </a:xfrm>
            <a:custGeom>
              <a:avLst/>
              <a:gdLst/>
              <a:ahLst/>
              <a:cxnLst/>
              <a:rect l="l" t="t" r="r" b="b"/>
              <a:pathLst>
                <a:path w="6409" h="7271" extrusionOk="0">
                  <a:moveTo>
                    <a:pt x="3210" y="834"/>
                  </a:moveTo>
                  <a:lnTo>
                    <a:pt x="5826" y="3473"/>
                  </a:lnTo>
                  <a:lnTo>
                    <a:pt x="5826" y="6688"/>
                  </a:lnTo>
                  <a:lnTo>
                    <a:pt x="590" y="6688"/>
                  </a:lnTo>
                  <a:lnTo>
                    <a:pt x="590" y="3514"/>
                  </a:lnTo>
                  <a:lnTo>
                    <a:pt x="3210" y="834"/>
                  </a:lnTo>
                  <a:close/>
                  <a:moveTo>
                    <a:pt x="3204" y="1"/>
                  </a:moveTo>
                  <a:lnTo>
                    <a:pt x="1" y="3276"/>
                  </a:lnTo>
                  <a:lnTo>
                    <a:pt x="1" y="7270"/>
                  </a:lnTo>
                  <a:lnTo>
                    <a:pt x="6408" y="7270"/>
                  </a:lnTo>
                  <a:lnTo>
                    <a:pt x="6408" y="3229"/>
                  </a:lnTo>
                  <a:lnTo>
                    <a:pt x="320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6" name="Google Shape;2406;p24"/>
            <p:cNvSpPr/>
            <p:nvPr/>
          </p:nvSpPr>
          <p:spPr>
            <a:xfrm>
              <a:off x="3040025" y="665525"/>
              <a:ext cx="308350" cy="328100"/>
            </a:xfrm>
            <a:custGeom>
              <a:avLst/>
              <a:gdLst/>
              <a:ahLst/>
              <a:cxnLst/>
              <a:rect l="l" t="t" r="r" b="b"/>
              <a:pathLst>
                <a:path w="12334" h="13124" extrusionOk="0">
                  <a:moveTo>
                    <a:pt x="5933" y="1415"/>
                  </a:moveTo>
                  <a:lnTo>
                    <a:pt x="5933" y="4636"/>
                  </a:lnTo>
                  <a:lnTo>
                    <a:pt x="11752" y="4636"/>
                  </a:lnTo>
                  <a:lnTo>
                    <a:pt x="11752" y="8476"/>
                  </a:lnTo>
                  <a:lnTo>
                    <a:pt x="5933" y="8476"/>
                  </a:lnTo>
                  <a:lnTo>
                    <a:pt x="5933" y="11710"/>
                  </a:lnTo>
                  <a:lnTo>
                    <a:pt x="826" y="6556"/>
                  </a:lnTo>
                  <a:lnTo>
                    <a:pt x="5933" y="1415"/>
                  </a:lnTo>
                  <a:close/>
                  <a:moveTo>
                    <a:pt x="6521" y="0"/>
                  </a:moveTo>
                  <a:lnTo>
                    <a:pt x="0" y="6556"/>
                  </a:lnTo>
                  <a:lnTo>
                    <a:pt x="6521" y="13124"/>
                  </a:lnTo>
                  <a:lnTo>
                    <a:pt x="6521" y="9058"/>
                  </a:lnTo>
                  <a:lnTo>
                    <a:pt x="12334" y="9058"/>
                  </a:lnTo>
                  <a:lnTo>
                    <a:pt x="12334" y="4054"/>
                  </a:lnTo>
                  <a:lnTo>
                    <a:pt x="6521" y="4054"/>
                  </a:lnTo>
                  <a:lnTo>
                    <a:pt x="652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2407;p24"/>
            <p:cNvSpPr/>
            <p:nvPr/>
          </p:nvSpPr>
          <p:spPr>
            <a:xfrm>
              <a:off x="3188350" y="877425"/>
              <a:ext cx="160025" cy="182025"/>
            </a:xfrm>
            <a:custGeom>
              <a:avLst/>
              <a:gdLst/>
              <a:ahLst/>
              <a:cxnLst/>
              <a:rect l="l" t="t" r="r" b="b"/>
              <a:pathLst>
                <a:path w="6401" h="7281" extrusionOk="0">
                  <a:moveTo>
                    <a:pt x="5819" y="582"/>
                  </a:moveTo>
                  <a:lnTo>
                    <a:pt x="5819" y="3769"/>
                  </a:lnTo>
                  <a:lnTo>
                    <a:pt x="3197" y="6449"/>
                  </a:lnTo>
                  <a:lnTo>
                    <a:pt x="588" y="3822"/>
                  </a:lnTo>
                  <a:lnTo>
                    <a:pt x="588" y="582"/>
                  </a:lnTo>
                  <a:close/>
                  <a:moveTo>
                    <a:pt x="0" y="0"/>
                  </a:moveTo>
                  <a:lnTo>
                    <a:pt x="0" y="4060"/>
                  </a:lnTo>
                  <a:lnTo>
                    <a:pt x="3197" y="7281"/>
                  </a:lnTo>
                  <a:lnTo>
                    <a:pt x="6401" y="4006"/>
                  </a:lnTo>
                  <a:lnTo>
                    <a:pt x="640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2408;p24"/>
            <p:cNvSpPr/>
            <p:nvPr/>
          </p:nvSpPr>
          <p:spPr>
            <a:xfrm>
              <a:off x="3188350" y="599675"/>
              <a:ext cx="160025" cy="181775"/>
            </a:xfrm>
            <a:custGeom>
              <a:avLst/>
              <a:gdLst/>
              <a:ahLst/>
              <a:cxnLst/>
              <a:rect l="l" t="t" r="r" b="b"/>
              <a:pathLst>
                <a:path w="6401" h="7271" extrusionOk="0">
                  <a:moveTo>
                    <a:pt x="3197" y="834"/>
                  </a:moveTo>
                  <a:lnTo>
                    <a:pt x="5819" y="3514"/>
                  </a:lnTo>
                  <a:lnTo>
                    <a:pt x="5819" y="6688"/>
                  </a:lnTo>
                  <a:lnTo>
                    <a:pt x="588" y="6688"/>
                  </a:lnTo>
                  <a:lnTo>
                    <a:pt x="588" y="3460"/>
                  </a:lnTo>
                  <a:lnTo>
                    <a:pt x="3197" y="834"/>
                  </a:lnTo>
                  <a:close/>
                  <a:moveTo>
                    <a:pt x="3197" y="1"/>
                  </a:moveTo>
                  <a:lnTo>
                    <a:pt x="0" y="3223"/>
                  </a:lnTo>
                  <a:lnTo>
                    <a:pt x="0" y="7270"/>
                  </a:lnTo>
                  <a:lnTo>
                    <a:pt x="6401" y="7270"/>
                  </a:lnTo>
                  <a:lnTo>
                    <a:pt x="6401" y="3276"/>
                  </a:lnTo>
                  <a:lnTo>
                    <a:pt x="31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2409;p24"/>
            <p:cNvSpPr/>
            <p:nvPr/>
          </p:nvSpPr>
          <p:spPr>
            <a:xfrm>
              <a:off x="3381800" y="1027200"/>
              <a:ext cx="328275" cy="308350"/>
            </a:xfrm>
            <a:custGeom>
              <a:avLst/>
              <a:gdLst/>
              <a:ahLst/>
              <a:cxnLst/>
              <a:rect l="l" t="t" r="r" b="b"/>
              <a:pathLst>
                <a:path w="13131" h="12334" extrusionOk="0">
                  <a:moveTo>
                    <a:pt x="8488" y="582"/>
                  </a:moveTo>
                  <a:lnTo>
                    <a:pt x="8488" y="6395"/>
                  </a:lnTo>
                  <a:lnTo>
                    <a:pt x="11709" y="6395"/>
                  </a:lnTo>
                  <a:lnTo>
                    <a:pt x="6563" y="11508"/>
                  </a:lnTo>
                  <a:lnTo>
                    <a:pt x="1420" y="6395"/>
                  </a:lnTo>
                  <a:lnTo>
                    <a:pt x="4654" y="6395"/>
                  </a:lnTo>
                  <a:lnTo>
                    <a:pt x="4654" y="582"/>
                  </a:lnTo>
                  <a:close/>
                  <a:moveTo>
                    <a:pt x="4066" y="0"/>
                  </a:moveTo>
                  <a:lnTo>
                    <a:pt x="4066" y="5813"/>
                  </a:lnTo>
                  <a:lnTo>
                    <a:pt x="1" y="5813"/>
                  </a:lnTo>
                  <a:lnTo>
                    <a:pt x="6563" y="12334"/>
                  </a:lnTo>
                  <a:lnTo>
                    <a:pt x="13130" y="5813"/>
                  </a:lnTo>
                  <a:lnTo>
                    <a:pt x="9076" y="5813"/>
                  </a:lnTo>
                  <a:lnTo>
                    <a:pt x="90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2410;p24"/>
            <p:cNvSpPr/>
            <p:nvPr/>
          </p:nvSpPr>
          <p:spPr>
            <a:xfrm>
              <a:off x="3316125" y="1027200"/>
              <a:ext cx="182025" cy="159900"/>
            </a:xfrm>
            <a:custGeom>
              <a:avLst/>
              <a:gdLst/>
              <a:ahLst/>
              <a:cxnLst/>
              <a:rect l="l" t="t" r="r" b="b"/>
              <a:pathLst>
                <a:path w="7281" h="6396" extrusionOk="0">
                  <a:moveTo>
                    <a:pt x="6693" y="582"/>
                  </a:moveTo>
                  <a:lnTo>
                    <a:pt x="6693" y="5813"/>
                  </a:lnTo>
                  <a:lnTo>
                    <a:pt x="3459" y="5813"/>
                  </a:lnTo>
                  <a:lnTo>
                    <a:pt x="832" y="3204"/>
                  </a:lnTo>
                  <a:lnTo>
                    <a:pt x="3512" y="582"/>
                  </a:lnTo>
                  <a:close/>
                  <a:moveTo>
                    <a:pt x="3275" y="0"/>
                  </a:moveTo>
                  <a:lnTo>
                    <a:pt x="0" y="3199"/>
                  </a:lnTo>
                  <a:lnTo>
                    <a:pt x="3215" y="6395"/>
                  </a:lnTo>
                  <a:lnTo>
                    <a:pt x="7281" y="6395"/>
                  </a:lnTo>
                  <a:lnTo>
                    <a:pt x="728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2411;p24"/>
            <p:cNvSpPr/>
            <p:nvPr/>
          </p:nvSpPr>
          <p:spPr>
            <a:xfrm>
              <a:off x="3594000" y="1027200"/>
              <a:ext cx="181900" cy="159900"/>
            </a:xfrm>
            <a:custGeom>
              <a:avLst/>
              <a:gdLst/>
              <a:ahLst/>
              <a:cxnLst/>
              <a:rect l="l" t="t" r="r" b="b"/>
              <a:pathLst>
                <a:path w="7276" h="6396" extrusionOk="0">
                  <a:moveTo>
                    <a:pt x="3762" y="582"/>
                  </a:moveTo>
                  <a:lnTo>
                    <a:pt x="6442" y="3204"/>
                  </a:lnTo>
                  <a:lnTo>
                    <a:pt x="3816" y="5813"/>
                  </a:lnTo>
                  <a:lnTo>
                    <a:pt x="588" y="5813"/>
                  </a:lnTo>
                  <a:lnTo>
                    <a:pt x="588" y="582"/>
                  </a:lnTo>
                  <a:close/>
                  <a:moveTo>
                    <a:pt x="0" y="0"/>
                  </a:moveTo>
                  <a:lnTo>
                    <a:pt x="0" y="6395"/>
                  </a:lnTo>
                  <a:lnTo>
                    <a:pt x="4053" y="6395"/>
                  </a:lnTo>
                  <a:lnTo>
                    <a:pt x="7275" y="3199"/>
                  </a:lnTo>
                  <a:lnTo>
                    <a:pt x="400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12" name="Google Shape;2412;p24"/>
          <p:cNvGrpSpPr/>
          <p:nvPr/>
        </p:nvGrpSpPr>
        <p:grpSpPr>
          <a:xfrm>
            <a:off x="8047423" y="153456"/>
            <a:ext cx="762954" cy="763070"/>
            <a:chOff x="940300" y="793900"/>
            <a:chExt cx="1313400" cy="1313600"/>
          </a:xfrm>
        </p:grpSpPr>
        <p:sp>
          <p:nvSpPr>
            <p:cNvPr id="2413" name="Google Shape;2413;p24"/>
            <p:cNvSpPr/>
            <p:nvPr/>
          </p:nvSpPr>
          <p:spPr>
            <a:xfrm>
              <a:off x="1381450" y="1392600"/>
              <a:ext cx="164375" cy="116350"/>
            </a:xfrm>
            <a:custGeom>
              <a:avLst/>
              <a:gdLst/>
              <a:ahLst/>
              <a:cxnLst/>
              <a:rect l="l" t="t" r="r" b="b"/>
              <a:pathLst>
                <a:path w="6575" h="4654" extrusionOk="0">
                  <a:moveTo>
                    <a:pt x="1" y="0"/>
                  </a:moveTo>
                  <a:lnTo>
                    <a:pt x="1" y="4653"/>
                  </a:lnTo>
                  <a:lnTo>
                    <a:pt x="4489" y="4653"/>
                  </a:lnTo>
                  <a:lnTo>
                    <a:pt x="6574" y="2324"/>
                  </a:lnTo>
                  <a:lnTo>
                    <a:pt x="448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4" name="Google Shape;2414;p24"/>
            <p:cNvSpPr/>
            <p:nvPr/>
          </p:nvSpPr>
          <p:spPr>
            <a:xfrm>
              <a:off x="1371375" y="1382650"/>
              <a:ext cx="187950" cy="136250"/>
            </a:xfrm>
            <a:custGeom>
              <a:avLst/>
              <a:gdLst/>
              <a:ahLst/>
              <a:cxnLst/>
              <a:rect l="l" t="t" r="r" b="b"/>
              <a:pathLst>
                <a:path w="7518" h="5450" extrusionOk="0">
                  <a:moveTo>
                    <a:pt x="4713" y="796"/>
                  </a:moveTo>
                  <a:lnTo>
                    <a:pt x="6442" y="2722"/>
                  </a:lnTo>
                  <a:lnTo>
                    <a:pt x="4713" y="4647"/>
                  </a:lnTo>
                  <a:lnTo>
                    <a:pt x="802" y="4647"/>
                  </a:lnTo>
                  <a:lnTo>
                    <a:pt x="802" y="796"/>
                  </a:lnTo>
                  <a:close/>
                  <a:moveTo>
                    <a:pt x="0" y="0"/>
                  </a:moveTo>
                  <a:lnTo>
                    <a:pt x="0" y="5449"/>
                  </a:lnTo>
                  <a:lnTo>
                    <a:pt x="5070" y="5449"/>
                  </a:lnTo>
                  <a:lnTo>
                    <a:pt x="7518" y="2722"/>
                  </a:lnTo>
                  <a:lnTo>
                    <a:pt x="5070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24"/>
            <p:cNvSpPr/>
            <p:nvPr/>
          </p:nvSpPr>
          <p:spPr>
            <a:xfrm>
              <a:off x="1538800" y="1501925"/>
              <a:ext cx="116400" cy="164400"/>
            </a:xfrm>
            <a:custGeom>
              <a:avLst/>
              <a:gdLst/>
              <a:ahLst/>
              <a:cxnLst/>
              <a:rect l="l" t="t" r="r" b="b"/>
              <a:pathLst>
                <a:path w="4656" h="6576" extrusionOk="0">
                  <a:moveTo>
                    <a:pt x="2326" y="1"/>
                  </a:moveTo>
                  <a:lnTo>
                    <a:pt x="1" y="2087"/>
                  </a:lnTo>
                  <a:lnTo>
                    <a:pt x="1" y="6575"/>
                  </a:lnTo>
                  <a:lnTo>
                    <a:pt x="4655" y="6575"/>
                  </a:lnTo>
                  <a:lnTo>
                    <a:pt x="4655" y="2087"/>
                  </a:lnTo>
                  <a:lnTo>
                    <a:pt x="2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24"/>
            <p:cNvSpPr/>
            <p:nvPr/>
          </p:nvSpPr>
          <p:spPr>
            <a:xfrm>
              <a:off x="1528850" y="1488400"/>
              <a:ext cx="136300" cy="188000"/>
            </a:xfrm>
            <a:custGeom>
              <a:avLst/>
              <a:gdLst/>
              <a:ahLst/>
              <a:cxnLst/>
              <a:rect l="l" t="t" r="r" b="b"/>
              <a:pathLst>
                <a:path w="5452" h="7520" extrusionOk="0">
                  <a:moveTo>
                    <a:pt x="2724" y="1076"/>
                  </a:moveTo>
                  <a:lnTo>
                    <a:pt x="4649" y="2807"/>
                  </a:lnTo>
                  <a:lnTo>
                    <a:pt x="4649" y="6718"/>
                  </a:lnTo>
                  <a:lnTo>
                    <a:pt x="804" y="6718"/>
                  </a:lnTo>
                  <a:lnTo>
                    <a:pt x="804" y="2807"/>
                  </a:lnTo>
                  <a:lnTo>
                    <a:pt x="2724" y="1076"/>
                  </a:lnTo>
                  <a:close/>
                  <a:moveTo>
                    <a:pt x="2724" y="1"/>
                  </a:moveTo>
                  <a:lnTo>
                    <a:pt x="1" y="2450"/>
                  </a:lnTo>
                  <a:lnTo>
                    <a:pt x="1" y="7520"/>
                  </a:lnTo>
                  <a:lnTo>
                    <a:pt x="5451" y="7520"/>
                  </a:lnTo>
                  <a:lnTo>
                    <a:pt x="5451" y="2450"/>
                  </a:lnTo>
                  <a:lnTo>
                    <a:pt x="2724" y="1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24"/>
            <p:cNvSpPr/>
            <p:nvPr/>
          </p:nvSpPr>
          <p:spPr>
            <a:xfrm>
              <a:off x="954400" y="808175"/>
              <a:ext cx="1285175" cy="1285200"/>
            </a:xfrm>
            <a:custGeom>
              <a:avLst/>
              <a:gdLst/>
              <a:ahLst/>
              <a:cxnLst/>
              <a:rect l="l" t="t" r="r" b="b"/>
              <a:pathLst>
                <a:path w="51407" h="51408" extrusionOk="0">
                  <a:moveTo>
                    <a:pt x="25702" y="4856"/>
                  </a:moveTo>
                  <a:lnTo>
                    <a:pt x="31853" y="10961"/>
                  </a:lnTo>
                  <a:lnTo>
                    <a:pt x="40441" y="10961"/>
                  </a:lnTo>
                  <a:lnTo>
                    <a:pt x="40441" y="19561"/>
                  </a:lnTo>
                  <a:lnTo>
                    <a:pt x="46551" y="25712"/>
                  </a:lnTo>
                  <a:lnTo>
                    <a:pt x="40441" y="31859"/>
                  </a:lnTo>
                  <a:lnTo>
                    <a:pt x="40441" y="40440"/>
                  </a:lnTo>
                  <a:lnTo>
                    <a:pt x="31858" y="40440"/>
                  </a:lnTo>
                  <a:lnTo>
                    <a:pt x="25695" y="46557"/>
                  </a:lnTo>
                  <a:lnTo>
                    <a:pt x="19538" y="40440"/>
                  </a:lnTo>
                  <a:lnTo>
                    <a:pt x="10966" y="40440"/>
                  </a:lnTo>
                  <a:lnTo>
                    <a:pt x="10966" y="31865"/>
                  </a:lnTo>
                  <a:lnTo>
                    <a:pt x="4851" y="25701"/>
                  </a:lnTo>
                  <a:lnTo>
                    <a:pt x="10966" y="19548"/>
                  </a:lnTo>
                  <a:lnTo>
                    <a:pt x="10966" y="10961"/>
                  </a:lnTo>
                  <a:lnTo>
                    <a:pt x="19549" y="10961"/>
                  </a:lnTo>
                  <a:lnTo>
                    <a:pt x="25702" y="4856"/>
                  </a:lnTo>
                  <a:close/>
                  <a:moveTo>
                    <a:pt x="25702" y="0"/>
                  </a:moveTo>
                  <a:lnTo>
                    <a:pt x="18177" y="7525"/>
                  </a:lnTo>
                  <a:lnTo>
                    <a:pt x="7531" y="7525"/>
                  </a:lnTo>
                  <a:lnTo>
                    <a:pt x="7531" y="18176"/>
                  </a:lnTo>
                  <a:lnTo>
                    <a:pt x="1" y="25701"/>
                  </a:lnTo>
                  <a:lnTo>
                    <a:pt x="7531" y="33231"/>
                  </a:lnTo>
                  <a:lnTo>
                    <a:pt x="7531" y="43877"/>
                  </a:lnTo>
                  <a:lnTo>
                    <a:pt x="18177" y="43877"/>
                  </a:lnTo>
                  <a:lnTo>
                    <a:pt x="25702" y="51407"/>
                  </a:lnTo>
                  <a:lnTo>
                    <a:pt x="33232" y="43877"/>
                  </a:lnTo>
                  <a:lnTo>
                    <a:pt x="43876" y="43877"/>
                  </a:lnTo>
                  <a:lnTo>
                    <a:pt x="43876" y="33231"/>
                  </a:lnTo>
                  <a:lnTo>
                    <a:pt x="51407" y="25701"/>
                  </a:lnTo>
                  <a:lnTo>
                    <a:pt x="43876" y="18176"/>
                  </a:lnTo>
                  <a:lnTo>
                    <a:pt x="43876" y="7525"/>
                  </a:lnTo>
                  <a:lnTo>
                    <a:pt x="33232" y="7525"/>
                  </a:lnTo>
                  <a:lnTo>
                    <a:pt x="257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24"/>
            <p:cNvSpPr/>
            <p:nvPr/>
          </p:nvSpPr>
          <p:spPr>
            <a:xfrm>
              <a:off x="940300" y="793900"/>
              <a:ext cx="1313400" cy="1313600"/>
            </a:xfrm>
            <a:custGeom>
              <a:avLst/>
              <a:gdLst/>
              <a:ahLst/>
              <a:cxnLst/>
              <a:rect l="l" t="t" r="r" b="b"/>
              <a:pathLst>
                <a:path w="52536" h="52544" extrusionOk="0">
                  <a:moveTo>
                    <a:pt x="26266" y="5992"/>
                  </a:moveTo>
                  <a:lnTo>
                    <a:pt x="32250" y="11936"/>
                  </a:lnTo>
                  <a:lnTo>
                    <a:pt x="40607" y="11936"/>
                  </a:lnTo>
                  <a:lnTo>
                    <a:pt x="40607" y="20292"/>
                  </a:lnTo>
                  <a:lnTo>
                    <a:pt x="46550" y="26283"/>
                  </a:lnTo>
                  <a:lnTo>
                    <a:pt x="40607" y="32263"/>
                  </a:lnTo>
                  <a:lnTo>
                    <a:pt x="40607" y="40613"/>
                  </a:lnTo>
                  <a:lnTo>
                    <a:pt x="32257" y="40613"/>
                  </a:lnTo>
                  <a:lnTo>
                    <a:pt x="26259" y="46563"/>
                  </a:lnTo>
                  <a:lnTo>
                    <a:pt x="20267" y="40613"/>
                  </a:lnTo>
                  <a:lnTo>
                    <a:pt x="11930" y="40613"/>
                  </a:lnTo>
                  <a:lnTo>
                    <a:pt x="11930" y="32269"/>
                  </a:lnTo>
                  <a:lnTo>
                    <a:pt x="5980" y="26272"/>
                  </a:lnTo>
                  <a:lnTo>
                    <a:pt x="11930" y="20286"/>
                  </a:lnTo>
                  <a:lnTo>
                    <a:pt x="11930" y="11936"/>
                  </a:lnTo>
                  <a:lnTo>
                    <a:pt x="20280" y="11936"/>
                  </a:lnTo>
                  <a:lnTo>
                    <a:pt x="26266" y="5992"/>
                  </a:lnTo>
                  <a:close/>
                  <a:moveTo>
                    <a:pt x="26266" y="4863"/>
                  </a:moveTo>
                  <a:lnTo>
                    <a:pt x="19954" y="11133"/>
                  </a:lnTo>
                  <a:lnTo>
                    <a:pt x="11127" y="11133"/>
                  </a:lnTo>
                  <a:lnTo>
                    <a:pt x="11127" y="19954"/>
                  </a:lnTo>
                  <a:lnTo>
                    <a:pt x="4850" y="26272"/>
                  </a:lnTo>
                  <a:lnTo>
                    <a:pt x="11127" y="32601"/>
                  </a:lnTo>
                  <a:lnTo>
                    <a:pt x="11127" y="41417"/>
                  </a:lnTo>
                  <a:lnTo>
                    <a:pt x="19935" y="41417"/>
                  </a:lnTo>
                  <a:lnTo>
                    <a:pt x="26259" y="47693"/>
                  </a:lnTo>
                  <a:lnTo>
                    <a:pt x="32589" y="41417"/>
                  </a:lnTo>
                  <a:lnTo>
                    <a:pt x="41409" y="41417"/>
                  </a:lnTo>
                  <a:lnTo>
                    <a:pt x="41409" y="32595"/>
                  </a:lnTo>
                  <a:lnTo>
                    <a:pt x="47680" y="26283"/>
                  </a:lnTo>
                  <a:lnTo>
                    <a:pt x="41409" y="19965"/>
                  </a:lnTo>
                  <a:lnTo>
                    <a:pt x="41409" y="11133"/>
                  </a:lnTo>
                  <a:lnTo>
                    <a:pt x="32578" y="11133"/>
                  </a:lnTo>
                  <a:lnTo>
                    <a:pt x="26266" y="4863"/>
                  </a:lnTo>
                  <a:close/>
                  <a:moveTo>
                    <a:pt x="26266" y="1136"/>
                  </a:moveTo>
                  <a:lnTo>
                    <a:pt x="33629" y="8501"/>
                  </a:lnTo>
                  <a:lnTo>
                    <a:pt x="44042" y="8501"/>
                  </a:lnTo>
                  <a:lnTo>
                    <a:pt x="44042" y="18914"/>
                  </a:lnTo>
                  <a:lnTo>
                    <a:pt x="51407" y="26272"/>
                  </a:lnTo>
                  <a:lnTo>
                    <a:pt x="44042" y="33635"/>
                  </a:lnTo>
                  <a:lnTo>
                    <a:pt x="44042" y="44048"/>
                  </a:lnTo>
                  <a:lnTo>
                    <a:pt x="33629" y="44048"/>
                  </a:lnTo>
                  <a:lnTo>
                    <a:pt x="26266" y="51408"/>
                  </a:lnTo>
                  <a:lnTo>
                    <a:pt x="18906" y="44048"/>
                  </a:lnTo>
                  <a:lnTo>
                    <a:pt x="8493" y="44048"/>
                  </a:lnTo>
                  <a:lnTo>
                    <a:pt x="8493" y="33635"/>
                  </a:lnTo>
                  <a:lnTo>
                    <a:pt x="1130" y="26272"/>
                  </a:lnTo>
                  <a:lnTo>
                    <a:pt x="8493" y="18914"/>
                  </a:lnTo>
                  <a:lnTo>
                    <a:pt x="8493" y="8501"/>
                  </a:lnTo>
                  <a:lnTo>
                    <a:pt x="18906" y="8501"/>
                  </a:lnTo>
                  <a:lnTo>
                    <a:pt x="26266" y="1136"/>
                  </a:lnTo>
                  <a:close/>
                  <a:moveTo>
                    <a:pt x="26266" y="0"/>
                  </a:moveTo>
                  <a:lnTo>
                    <a:pt x="18574" y="7698"/>
                  </a:lnTo>
                  <a:lnTo>
                    <a:pt x="7692" y="7698"/>
                  </a:lnTo>
                  <a:lnTo>
                    <a:pt x="7692" y="18580"/>
                  </a:lnTo>
                  <a:lnTo>
                    <a:pt x="0" y="26272"/>
                  </a:lnTo>
                  <a:lnTo>
                    <a:pt x="7692" y="33969"/>
                  </a:lnTo>
                  <a:lnTo>
                    <a:pt x="7692" y="44851"/>
                  </a:lnTo>
                  <a:lnTo>
                    <a:pt x="18574" y="44851"/>
                  </a:lnTo>
                  <a:lnTo>
                    <a:pt x="26266" y="52543"/>
                  </a:lnTo>
                  <a:lnTo>
                    <a:pt x="33962" y="44851"/>
                  </a:lnTo>
                  <a:lnTo>
                    <a:pt x="44846" y="44851"/>
                  </a:lnTo>
                  <a:lnTo>
                    <a:pt x="44846" y="33969"/>
                  </a:lnTo>
                  <a:lnTo>
                    <a:pt x="52536" y="26272"/>
                  </a:lnTo>
                  <a:lnTo>
                    <a:pt x="44846" y="18580"/>
                  </a:lnTo>
                  <a:lnTo>
                    <a:pt x="44846" y="7698"/>
                  </a:lnTo>
                  <a:lnTo>
                    <a:pt x="33962" y="7698"/>
                  </a:lnTo>
                  <a:lnTo>
                    <a:pt x="262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24"/>
            <p:cNvSpPr/>
            <p:nvPr/>
          </p:nvSpPr>
          <p:spPr>
            <a:xfrm>
              <a:off x="1648175" y="1392600"/>
              <a:ext cx="164225" cy="116350"/>
            </a:xfrm>
            <a:custGeom>
              <a:avLst/>
              <a:gdLst/>
              <a:ahLst/>
              <a:cxnLst/>
              <a:rect l="l" t="t" r="r" b="b"/>
              <a:pathLst>
                <a:path w="6569" h="4654" extrusionOk="0">
                  <a:moveTo>
                    <a:pt x="2087" y="0"/>
                  </a:moveTo>
                  <a:lnTo>
                    <a:pt x="1" y="2324"/>
                  </a:lnTo>
                  <a:lnTo>
                    <a:pt x="2087" y="4653"/>
                  </a:lnTo>
                  <a:lnTo>
                    <a:pt x="6568" y="4653"/>
                  </a:lnTo>
                  <a:lnTo>
                    <a:pt x="656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24"/>
            <p:cNvSpPr/>
            <p:nvPr/>
          </p:nvSpPr>
          <p:spPr>
            <a:xfrm>
              <a:off x="1634650" y="1382650"/>
              <a:ext cx="187675" cy="136250"/>
            </a:xfrm>
            <a:custGeom>
              <a:avLst/>
              <a:gdLst/>
              <a:ahLst/>
              <a:cxnLst/>
              <a:rect l="l" t="t" r="r" b="b"/>
              <a:pathLst>
                <a:path w="7507" h="5450" extrusionOk="0">
                  <a:moveTo>
                    <a:pt x="6711" y="796"/>
                  </a:moveTo>
                  <a:lnTo>
                    <a:pt x="6711" y="4647"/>
                  </a:lnTo>
                  <a:lnTo>
                    <a:pt x="2807" y="4647"/>
                  </a:lnTo>
                  <a:lnTo>
                    <a:pt x="1076" y="2722"/>
                  </a:lnTo>
                  <a:lnTo>
                    <a:pt x="2807" y="796"/>
                  </a:lnTo>
                  <a:close/>
                  <a:moveTo>
                    <a:pt x="2450" y="0"/>
                  </a:moveTo>
                  <a:lnTo>
                    <a:pt x="1" y="2722"/>
                  </a:lnTo>
                  <a:lnTo>
                    <a:pt x="2450" y="5449"/>
                  </a:lnTo>
                  <a:lnTo>
                    <a:pt x="7507" y="5449"/>
                  </a:lnTo>
                  <a:lnTo>
                    <a:pt x="7507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24"/>
            <p:cNvSpPr/>
            <p:nvPr/>
          </p:nvSpPr>
          <p:spPr>
            <a:xfrm>
              <a:off x="1538800" y="1235350"/>
              <a:ext cx="116400" cy="164250"/>
            </a:xfrm>
            <a:custGeom>
              <a:avLst/>
              <a:gdLst/>
              <a:ahLst/>
              <a:cxnLst/>
              <a:rect l="l" t="t" r="r" b="b"/>
              <a:pathLst>
                <a:path w="4656" h="6570" extrusionOk="0">
                  <a:moveTo>
                    <a:pt x="1" y="1"/>
                  </a:moveTo>
                  <a:lnTo>
                    <a:pt x="1" y="4483"/>
                  </a:lnTo>
                  <a:lnTo>
                    <a:pt x="2326" y="6570"/>
                  </a:lnTo>
                  <a:lnTo>
                    <a:pt x="4655" y="4483"/>
                  </a:lnTo>
                  <a:lnTo>
                    <a:pt x="46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24"/>
            <p:cNvSpPr/>
            <p:nvPr/>
          </p:nvSpPr>
          <p:spPr>
            <a:xfrm>
              <a:off x="1528850" y="1225400"/>
              <a:ext cx="136300" cy="187725"/>
            </a:xfrm>
            <a:custGeom>
              <a:avLst/>
              <a:gdLst/>
              <a:ahLst/>
              <a:cxnLst/>
              <a:rect l="l" t="t" r="r" b="b"/>
              <a:pathLst>
                <a:path w="5452" h="7509" extrusionOk="0">
                  <a:moveTo>
                    <a:pt x="4649" y="798"/>
                  </a:moveTo>
                  <a:lnTo>
                    <a:pt x="4649" y="4702"/>
                  </a:lnTo>
                  <a:lnTo>
                    <a:pt x="2724" y="6426"/>
                  </a:lnTo>
                  <a:lnTo>
                    <a:pt x="804" y="4702"/>
                  </a:lnTo>
                  <a:lnTo>
                    <a:pt x="804" y="798"/>
                  </a:lnTo>
                  <a:close/>
                  <a:moveTo>
                    <a:pt x="1" y="1"/>
                  </a:moveTo>
                  <a:lnTo>
                    <a:pt x="1" y="5059"/>
                  </a:lnTo>
                  <a:lnTo>
                    <a:pt x="2724" y="7508"/>
                  </a:lnTo>
                  <a:lnTo>
                    <a:pt x="5451" y="5059"/>
                  </a:lnTo>
                  <a:lnTo>
                    <a:pt x="5451" y="1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24"/>
            <p:cNvSpPr/>
            <p:nvPr/>
          </p:nvSpPr>
          <p:spPr>
            <a:xfrm>
              <a:off x="1228550" y="1082200"/>
              <a:ext cx="736900" cy="737000"/>
            </a:xfrm>
            <a:custGeom>
              <a:avLst/>
              <a:gdLst/>
              <a:ahLst/>
              <a:cxnLst/>
              <a:rect l="l" t="t" r="r" b="b"/>
              <a:pathLst>
                <a:path w="29476" h="29480" extrusionOk="0">
                  <a:moveTo>
                    <a:pt x="0" y="0"/>
                  </a:moveTo>
                  <a:lnTo>
                    <a:pt x="0" y="8587"/>
                  </a:lnTo>
                  <a:lnTo>
                    <a:pt x="3050" y="5515"/>
                  </a:lnTo>
                  <a:lnTo>
                    <a:pt x="6117" y="8647"/>
                  </a:lnTo>
                  <a:lnTo>
                    <a:pt x="6117" y="12416"/>
                  </a:lnTo>
                  <a:lnTo>
                    <a:pt x="10605" y="12416"/>
                  </a:lnTo>
                  <a:lnTo>
                    <a:pt x="12690" y="14740"/>
                  </a:lnTo>
                  <a:lnTo>
                    <a:pt x="10605" y="17069"/>
                  </a:lnTo>
                  <a:lnTo>
                    <a:pt x="6117" y="17069"/>
                  </a:lnTo>
                  <a:lnTo>
                    <a:pt x="6117" y="20849"/>
                  </a:lnTo>
                  <a:lnTo>
                    <a:pt x="3050" y="23982"/>
                  </a:lnTo>
                  <a:lnTo>
                    <a:pt x="0" y="20904"/>
                  </a:lnTo>
                  <a:lnTo>
                    <a:pt x="0" y="29479"/>
                  </a:lnTo>
                  <a:lnTo>
                    <a:pt x="8572" y="29479"/>
                  </a:lnTo>
                  <a:lnTo>
                    <a:pt x="5499" y="26431"/>
                  </a:lnTo>
                  <a:lnTo>
                    <a:pt x="8630" y="23364"/>
                  </a:lnTo>
                  <a:lnTo>
                    <a:pt x="12411" y="23364"/>
                  </a:lnTo>
                  <a:lnTo>
                    <a:pt x="12411" y="18876"/>
                  </a:lnTo>
                  <a:lnTo>
                    <a:pt x="14736" y="16790"/>
                  </a:lnTo>
                  <a:lnTo>
                    <a:pt x="17065" y="18876"/>
                  </a:lnTo>
                  <a:lnTo>
                    <a:pt x="17065" y="23364"/>
                  </a:lnTo>
                  <a:lnTo>
                    <a:pt x="20834" y="23364"/>
                  </a:lnTo>
                  <a:lnTo>
                    <a:pt x="23965" y="26431"/>
                  </a:lnTo>
                  <a:lnTo>
                    <a:pt x="20892" y="29479"/>
                  </a:lnTo>
                  <a:lnTo>
                    <a:pt x="29475" y="29479"/>
                  </a:lnTo>
                  <a:lnTo>
                    <a:pt x="29475" y="20898"/>
                  </a:lnTo>
                  <a:lnTo>
                    <a:pt x="26414" y="23982"/>
                  </a:lnTo>
                  <a:lnTo>
                    <a:pt x="23353" y="20849"/>
                  </a:lnTo>
                  <a:lnTo>
                    <a:pt x="23353" y="17069"/>
                  </a:lnTo>
                  <a:lnTo>
                    <a:pt x="18872" y="17069"/>
                  </a:lnTo>
                  <a:lnTo>
                    <a:pt x="16786" y="14740"/>
                  </a:lnTo>
                  <a:lnTo>
                    <a:pt x="18872" y="12416"/>
                  </a:lnTo>
                  <a:lnTo>
                    <a:pt x="23353" y="12416"/>
                  </a:lnTo>
                  <a:lnTo>
                    <a:pt x="23353" y="8647"/>
                  </a:lnTo>
                  <a:lnTo>
                    <a:pt x="26414" y="5515"/>
                  </a:lnTo>
                  <a:lnTo>
                    <a:pt x="29475" y="8600"/>
                  </a:lnTo>
                  <a:lnTo>
                    <a:pt x="29475" y="0"/>
                  </a:lnTo>
                  <a:lnTo>
                    <a:pt x="20887" y="0"/>
                  </a:lnTo>
                  <a:lnTo>
                    <a:pt x="23965" y="3067"/>
                  </a:lnTo>
                  <a:lnTo>
                    <a:pt x="20834" y="6127"/>
                  </a:lnTo>
                  <a:lnTo>
                    <a:pt x="17065" y="6127"/>
                  </a:lnTo>
                  <a:lnTo>
                    <a:pt x="17065" y="10609"/>
                  </a:lnTo>
                  <a:lnTo>
                    <a:pt x="14736" y="12696"/>
                  </a:lnTo>
                  <a:lnTo>
                    <a:pt x="12411" y="10609"/>
                  </a:lnTo>
                  <a:lnTo>
                    <a:pt x="12411" y="6127"/>
                  </a:lnTo>
                  <a:lnTo>
                    <a:pt x="8630" y="6127"/>
                  </a:lnTo>
                  <a:lnTo>
                    <a:pt x="5499" y="3067"/>
                  </a:lnTo>
                  <a:lnTo>
                    <a:pt x="858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24"/>
            <p:cNvSpPr/>
            <p:nvPr/>
          </p:nvSpPr>
          <p:spPr>
            <a:xfrm>
              <a:off x="1218450" y="1072200"/>
              <a:ext cx="757100" cy="757125"/>
            </a:xfrm>
            <a:custGeom>
              <a:avLst/>
              <a:gdLst/>
              <a:ahLst/>
              <a:cxnLst/>
              <a:rect l="l" t="t" r="r" b="b"/>
              <a:pathLst>
                <a:path w="30284" h="30285" extrusionOk="0">
                  <a:moveTo>
                    <a:pt x="29481" y="804"/>
                  </a:moveTo>
                  <a:lnTo>
                    <a:pt x="29481" y="8025"/>
                  </a:lnTo>
                  <a:lnTo>
                    <a:pt x="26818" y="5344"/>
                  </a:lnTo>
                  <a:lnTo>
                    <a:pt x="23359" y="8880"/>
                  </a:lnTo>
                  <a:lnTo>
                    <a:pt x="23359" y="12418"/>
                  </a:lnTo>
                  <a:lnTo>
                    <a:pt x="19098" y="12418"/>
                  </a:lnTo>
                  <a:lnTo>
                    <a:pt x="16649" y="15140"/>
                  </a:lnTo>
                  <a:lnTo>
                    <a:pt x="19098" y="17867"/>
                  </a:lnTo>
                  <a:lnTo>
                    <a:pt x="23359" y="17867"/>
                  </a:lnTo>
                  <a:lnTo>
                    <a:pt x="23359" y="21410"/>
                  </a:lnTo>
                  <a:lnTo>
                    <a:pt x="26818" y="24952"/>
                  </a:lnTo>
                  <a:lnTo>
                    <a:pt x="29481" y="22272"/>
                  </a:lnTo>
                  <a:lnTo>
                    <a:pt x="29481" y="29481"/>
                  </a:lnTo>
                  <a:lnTo>
                    <a:pt x="22265" y="29481"/>
                  </a:lnTo>
                  <a:lnTo>
                    <a:pt x="24940" y="26825"/>
                  </a:lnTo>
                  <a:lnTo>
                    <a:pt x="21403" y="23366"/>
                  </a:lnTo>
                  <a:lnTo>
                    <a:pt x="17867" y="23366"/>
                  </a:lnTo>
                  <a:lnTo>
                    <a:pt x="17867" y="19098"/>
                  </a:lnTo>
                  <a:lnTo>
                    <a:pt x="15140" y="16649"/>
                  </a:lnTo>
                  <a:lnTo>
                    <a:pt x="12417" y="19098"/>
                  </a:lnTo>
                  <a:lnTo>
                    <a:pt x="12417" y="23366"/>
                  </a:lnTo>
                  <a:lnTo>
                    <a:pt x="8875" y="23366"/>
                  </a:lnTo>
                  <a:lnTo>
                    <a:pt x="5333" y="26825"/>
                  </a:lnTo>
                  <a:lnTo>
                    <a:pt x="8007" y="29481"/>
                  </a:lnTo>
                  <a:lnTo>
                    <a:pt x="804" y="29481"/>
                  </a:lnTo>
                  <a:lnTo>
                    <a:pt x="804" y="22278"/>
                  </a:lnTo>
                  <a:lnTo>
                    <a:pt x="3460" y="24952"/>
                  </a:lnTo>
                  <a:lnTo>
                    <a:pt x="6919" y="21410"/>
                  </a:lnTo>
                  <a:lnTo>
                    <a:pt x="6919" y="17867"/>
                  </a:lnTo>
                  <a:lnTo>
                    <a:pt x="11187" y="17867"/>
                  </a:lnTo>
                  <a:lnTo>
                    <a:pt x="13635" y="15140"/>
                  </a:lnTo>
                  <a:lnTo>
                    <a:pt x="11187" y="12418"/>
                  </a:lnTo>
                  <a:lnTo>
                    <a:pt x="6919" y="12418"/>
                  </a:lnTo>
                  <a:lnTo>
                    <a:pt x="6919" y="8880"/>
                  </a:lnTo>
                  <a:lnTo>
                    <a:pt x="3460" y="5344"/>
                  </a:lnTo>
                  <a:lnTo>
                    <a:pt x="804" y="8013"/>
                  </a:lnTo>
                  <a:lnTo>
                    <a:pt x="804" y="804"/>
                  </a:lnTo>
                  <a:lnTo>
                    <a:pt x="8019" y="804"/>
                  </a:lnTo>
                  <a:lnTo>
                    <a:pt x="5333" y="3467"/>
                  </a:lnTo>
                  <a:lnTo>
                    <a:pt x="8875" y="6926"/>
                  </a:lnTo>
                  <a:lnTo>
                    <a:pt x="12417" y="6926"/>
                  </a:lnTo>
                  <a:lnTo>
                    <a:pt x="12417" y="11187"/>
                  </a:lnTo>
                  <a:lnTo>
                    <a:pt x="15140" y="13636"/>
                  </a:lnTo>
                  <a:lnTo>
                    <a:pt x="17867" y="11187"/>
                  </a:lnTo>
                  <a:lnTo>
                    <a:pt x="17867" y="6926"/>
                  </a:lnTo>
                  <a:lnTo>
                    <a:pt x="21403" y="6926"/>
                  </a:lnTo>
                  <a:lnTo>
                    <a:pt x="24940" y="3467"/>
                  </a:lnTo>
                  <a:lnTo>
                    <a:pt x="22259" y="804"/>
                  </a:lnTo>
                  <a:close/>
                  <a:moveTo>
                    <a:pt x="1" y="1"/>
                  </a:moveTo>
                  <a:lnTo>
                    <a:pt x="1" y="9957"/>
                  </a:lnTo>
                  <a:lnTo>
                    <a:pt x="3454" y="6485"/>
                  </a:lnTo>
                  <a:lnTo>
                    <a:pt x="6117" y="9208"/>
                  </a:lnTo>
                  <a:lnTo>
                    <a:pt x="6117" y="13214"/>
                  </a:lnTo>
                  <a:lnTo>
                    <a:pt x="10830" y="13214"/>
                  </a:lnTo>
                  <a:lnTo>
                    <a:pt x="12559" y="15140"/>
                  </a:lnTo>
                  <a:lnTo>
                    <a:pt x="10830" y="17065"/>
                  </a:lnTo>
                  <a:lnTo>
                    <a:pt x="6117" y="17065"/>
                  </a:lnTo>
                  <a:lnTo>
                    <a:pt x="6117" y="21084"/>
                  </a:lnTo>
                  <a:lnTo>
                    <a:pt x="3454" y="23811"/>
                  </a:lnTo>
                  <a:lnTo>
                    <a:pt x="1" y="20328"/>
                  </a:lnTo>
                  <a:lnTo>
                    <a:pt x="1" y="30285"/>
                  </a:lnTo>
                  <a:lnTo>
                    <a:pt x="9950" y="30285"/>
                  </a:lnTo>
                  <a:lnTo>
                    <a:pt x="6474" y="26831"/>
                  </a:lnTo>
                  <a:lnTo>
                    <a:pt x="9201" y="24168"/>
                  </a:lnTo>
                  <a:lnTo>
                    <a:pt x="13220" y="24168"/>
                  </a:lnTo>
                  <a:lnTo>
                    <a:pt x="13220" y="19455"/>
                  </a:lnTo>
                  <a:lnTo>
                    <a:pt x="15140" y="17724"/>
                  </a:lnTo>
                  <a:lnTo>
                    <a:pt x="17065" y="19455"/>
                  </a:lnTo>
                  <a:lnTo>
                    <a:pt x="17065" y="24168"/>
                  </a:lnTo>
                  <a:lnTo>
                    <a:pt x="21077" y="24168"/>
                  </a:lnTo>
                  <a:lnTo>
                    <a:pt x="23798" y="26831"/>
                  </a:lnTo>
                  <a:lnTo>
                    <a:pt x="20322" y="30285"/>
                  </a:lnTo>
                  <a:lnTo>
                    <a:pt x="30283" y="30285"/>
                  </a:lnTo>
                  <a:lnTo>
                    <a:pt x="30283" y="20328"/>
                  </a:lnTo>
                  <a:lnTo>
                    <a:pt x="26824" y="23811"/>
                  </a:lnTo>
                  <a:lnTo>
                    <a:pt x="24155" y="21084"/>
                  </a:lnTo>
                  <a:lnTo>
                    <a:pt x="24155" y="17065"/>
                  </a:lnTo>
                  <a:lnTo>
                    <a:pt x="19455" y="17065"/>
                  </a:lnTo>
                  <a:lnTo>
                    <a:pt x="17724" y="15140"/>
                  </a:lnTo>
                  <a:lnTo>
                    <a:pt x="19455" y="13214"/>
                  </a:lnTo>
                  <a:lnTo>
                    <a:pt x="24155" y="13214"/>
                  </a:lnTo>
                  <a:lnTo>
                    <a:pt x="24155" y="9208"/>
                  </a:lnTo>
                  <a:lnTo>
                    <a:pt x="26824" y="6485"/>
                  </a:lnTo>
                  <a:lnTo>
                    <a:pt x="30283" y="9969"/>
                  </a:lnTo>
                  <a:lnTo>
                    <a:pt x="30283" y="1"/>
                  </a:lnTo>
                  <a:lnTo>
                    <a:pt x="20316" y="1"/>
                  </a:lnTo>
                  <a:lnTo>
                    <a:pt x="23798" y="3460"/>
                  </a:lnTo>
                  <a:lnTo>
                    <a:pt x="21077" y="6129"/>
                  </a:lnTo>
                  <a:lnTo>
                    <a:pt x="17065" y="6129"/>
                  </a:lnTo>
                  <a:lnTo>
                    <a:pt x="17065" y="10830"/>
                  </a:lnTo>
                  <a:lnTo>
                    <a:pt x="15140" y="12554"/>
                  </a:lnTo>
                  <a:lnTo>
                    <a:pt x="13220" y="10830"/>
                  </a:lnTo>
                  <a:lnTo>
                    <a:pt x="13220" y="6129"/>
                  </a:lnTo>
                  <a:lnTo>
                    <a:pt x="9201" y="6129"/>
                  </a:lnTo>
                  <a:lnTo>
                    <a:pt x="6474" y="3460"/>
                  </a:lnTo>
                  <a:lnTo>
                    <a:pt x="99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2425;p24"/>
            <p:cNvSpPr/>
            <p:nvPr/>
          </p:nvSpPr>
          <p:spPr>
            <a:xfrm>
              <a:off x="1443125" y="929550"/>
              <a:ext cx="307600" cy="305825"/>
            </a:xfrm>
            <a:custGeom>
              <a:avLst/>
              <a:gdLst/>
              <a:ahLst/>
              <a:cxnLst/>
              <a:rect l="l" t="t" r="r" b="b"/>
              <a:pathLst>
                <a:path w="12304" h="12233" extrusionOk="0">
                  <a:moveTo>
                    <a:pt x="6153" y="1"/>
                  </a:moveTo>
                  <a:lnTo>
                    <a:pt x="0" y="6106"/>
                  </a:lnTo>
                  <a:lnTo>
                    <a:pt x="3828" y="6106"/>
                  </a:lnTo>
                  <a:lnTo>
                    <a:pt x="3828" y="12233"/>
                  </a:lnTo>
                  <a:lnTo>
                    <a:pt x="8482" y="12233"/>
                  </a:lnTo>
                  <a:lnTo>
                    <a:pt x="8482" y="6106"/>
                  </a:lnTo>
                  <a:lnTo>
                    <a:pt x="12304" y="6106"/>
                  </a:lnTo>
                  <a:lnTo>
                    <a:pt x="61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2426;p24"/>
            <p:cNvSpPr/>
            <p:nvPr/>
          </p:nvSpPr>
          <p:spPr>
            <a:xfrm>
              <a:off x="1418900" y="915475"/>
              <a:ext cx="356050" cy="329900"/>
            </a:xfrm>
            <a:custGeom>
              <a:avLst/>
              <a:gdLst/>
              <a:ahLst/>
              <a:cxnLst/>
              <a:rect l="l" t="t" r="r" b="b"/>
              <a:pathLst>
                <a:path w="14242" h="13196" extrusionOk="0">
                  <a:moveTo>
                    <a:pt x="7122" y="1129"/>
                  </a:moveTo>
                  <a:lnTo>
                    <a:pt x="12298" y="6270"/>
                  </a:lnTo>
                  <a:lnTo>
                    <a:pt x="9047" y="6270"/>
                  </a:lnTo>
                  <a:lnTo>
                    <a:pt x="9047" y="12398"/>
                  </a:lnTo>
                  <a:lnTo>
                    <a:pt x="5202" y="12398"/>
                  </a:lnTo>
                  <a:lnTo>
                    <a:pt x="5202" y="6270"/>
                  </a:lnTo>
                  <a:lnTo>
                    <a:pt x="1944" y="6270"/>
                  </a:lnTo>
                  <a:lnTo>
                    <a:pt x="7122" y="1129"/>
                  </a:lnTo>
                  <a:close/>
                  <a:moveTo>
                    <a:pt x="7122" y="0"/>
                  </a:moveTo>
                  <a:lnTo>
                    <a:pt x="1" y="7073"/>
                  </a:lnTo>
                  <a:lnTo>
                    <a:pt x="4399" y="7073"/>
                  </a:lnTo>
                  <a:lnTo>
                    <a:pt x="4399" y="13195"/>
                  </a:lnTo>
                  <a:lnTo>
                    <a:pt x="9849" y="13195"/>
                  </a:lnTo>
                  <a:lnTo>
                    <a:pt x="9849" y="7073"/>
                  </a:lnTo>
                  <a:lnTo>
                    <a:pt x="14241" y="7073"/>
                  </a:lnTo>
                  <a:lnTo>
                    <a:pt x="71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2427;p24"/>
            <p:cNvSpPr/>
            <p:nvPr/>
          </p:nvSpPr>
          <p:spPr>
            <a:xfrm>
              <a:off x="1655175" y="1082200"/>
              <a:ext cx="172500" cy="153175"/>
            </a:xfrm>
            <a:custGeom>
              <a:avLst/>
              <a:gdLst/>
              <a:ahLst/>
              <a:cxnLst/>
              <a:rect l="l" t="t" r="r" b="b"/>
              <a:pathLst>
                <a:path w="6900" h="6127" extrusionOk="0">
                  <a:moveTo>
                    <a:pt x="0" y="0"/>
                  </a:moveTo>
                  <a:lnTo>
                    <a:pt x="0" y="6127"/>
                  </a:lnTo>
                  <a:lnTo>
                    <a:pt x="3769" y="6127"/>
                  </a:lnTo>
                  <a:lnTo>
                    <a:pt x="6900" y="3067"/>
                  </a:lnTo>
                  <a:lnTo>
                    <a:pt x="38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8" name="Google Shape;2428;p24"/>
            <p:cNvSpPr/>
            <p:nvPr/>
          </p:nvSpPr>
          <p:spPr>
            <a:xfrm>
              <a:off x="1645075" y="1072200"/>
              <a:ext cx="196875" cy="173175"/>
            </a:xfrm>
            <a:custGeom>
              <a:avLst/>
              <a:gdLst/>
              <a:ahLst/>
              <a:cxnLst/>
              <a:rect l="l" t="t" r="r" b="b"/>
              <a:pathLst>
                <a:path w="7875" h="6927" extrusionOk="0">
                  <a:moveTo>
                    <a:pt x="4059" y="804"/>
                  </a:moveTo>
                  <a:lnTo>
                    <a:pt x="6733" y="3460"/>
                  </a:lnTo>
                  <a:lnTo>
                    <a:pt x="4012" y="6129"/>
                  </a:lnTo>
                  <a:lnTo>
                    <a:pt x="802" y="6129"/>
                  </a:lnTo>
                  <a:lnTo>
                    <a:pt x="802" y="804"/>
                  </a:lnTo>
                  <a:close/>
                  <a:moveTo>
                    <a:pt x="0" y="1"/>
                  </a:moveTo>
                  <a:lnTo>
                    <a:pt x="0" y="6926"/>
                  </a:lnTo>
                  <a:lnTo>
                    <a:pt x="4338" y="6926"/>
                  </a:lnTo>
                  <a:lnTo>
                    <a:pt x="7875" y="3467"/>
                  </a:lnTo>
                  <a:lnTo>
                    <a:pt x="438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24"/>
            <p:cNvSpPr/>
            <p:nvPr/>
          </p:nvSpPr>
          <p:spPr>
            <a:xfrm>
              <a:off x="1366025" y="1082200"/>
              <a:ext cx="172800" cy="153175"/>
            </a:xfrm>
            <a:custGeom>
              <a:avLst/>
              <a:gdLst/>
              <a:ahLst/>
              <a:cxnLst/>
              <a:rect l="l" t="t" r="r" b="b"/>
              <a:pathLst>
                <a:path w="6912" h="6127" extrusionOk="0">
                  <a:moveTo>
                    <a:pt x="3084" y="0"/>
                  </a:moveTo>
                  <a:lnTo>
                    <a:pt x="0" y="3067"/>
                  </a:lnTo>
                  <a:lnTo>
                    <a:pt x="3131" y="6127"/>
                  </a:lnTo>
                  <a:lnTo>
                    <a:pt x="6912" y="6127"/>
                  </a:lnTo>
                  <a:lnTo>
                    <a:pt x="69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2430;p24"/>
            <p:cNvSpPr/>
            <p:nvPr/>
          </p:nvSpPr>
          <p:spPr>
            <a:xfrm>
              <a:off x="1351750" y="1072200"/>
              <a:ext cx="197200" cy="173175"/>
            </a:xfrm>
            <a:custGeom>
              <a:avLst/>
              <a:gdLst/>
              <a:ahLst/>
              <a:cxnLst/>
              <a:rect l="l" t="t" r="r" b="b"/>
              <a:pathLst>
                <a:path w="7888" h="6927" extrusionOk="0">
                  <a:moveTo>
                    <a:pt x="7085" y="804"/>
                  </a:moveTo>
                  <a:lnTo>
                    <a:pt x="7085" y="6129"/>
                  </a:lnTo>
                  <a:lnTo>
                    <a:pt x="3869" y="6129"/>
                  </a:lnTo>
                  <a:lnTo>
                    <a:pt x="1142" y="3460"/>
                  </a:lnTo>
                  <a:lnTo>
                    <a:pt x="3822" y="804"/>
                  </a:lnTo>
                  <a:close/>
                  <a:moveTo>
                    <a:pt x="3496" y="1"/>
                  </a:moveTo>
                  <a:lnTo>
                    <a:pt x="1" y="3467"/>
                  </a:lnTo>
                  <a:lnTo>
                    <a:pt x="3543" y="6926"/>
                  </a:lnTo>
                  <a:lnTo>
                    <a:pt x="7888" y="6926"/>
                  </a:lnTo>
                  <a:lnTo>
                    <a:pt x="788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1" name="Google Shape;2431;p24"/>
            <p:cNvSpPr/>
            <p:nvPr/>
          </p:nvSpPr>
          <p:spPr>
            <a:xfrm>
              <a:off x="1812375" y="1297200"/>
              <a:ext cx="305825" cy="307450"/>
            </a:xfrm>
            <a:custGeom>
              <a:avLst/>
              <a:gdLst/>
              <a:ahLst/>
              <a:cxnLst/>
              <a:rect l="l" t="t" r="r" b="b"/>
              <a:pathLst>
                <a:path w="12233" h="12298" extrusionOk="0">
                  <a:moveTo>
                    <a:pt x="6122" y="0"/>
                  </a:moveTo>
                  <a:lnTo>
                    <a:pt x="6122" y="3816"/>
                  </a:lnTo>
                  <a:lnTo>
                    <a:pt x="0" y="3816"/>
                  </a:lnTo>
                  <a:lnTo>
                    <a:pt x="0" y="8469"/>
                  </a:lnTo>
                  <a:lnTo>
                    <a:pt x="6122" y="8469"/>
                  </a:lnTo>
                  <a:lnTo>
                    <a:pt x="6122" y="12298"/>
                  </a:lnTo>
                  <a:lnTo>
                    <a:pt x="12232" y="6151"/>
                  </a:lnTo>
                  <a:lnTo>
                    <a:pt x="61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2432;p24"/>
            <p:cNvSpPr/>
            <p:nvPr/>
          </p:nvSpPr>
          <p:spPr>
            <a:xfrm>
              <a:off x="1802425" y="1272800"/>
              <a:ext cx="329875" cy="356225"/>
            </a:xfrm>
            <a:custGeom>
              <a:avLst/>
              <a:gdLst/>
              <a:ahLst/>
              <a:cxnLst/>
              <a:rect l="l" t="t" r="r" b="b"/>
              <a:pathLst>
                <a:path w="13195" h="14249" extrusionOk="0">
                  <a:moveTo>
                    <a:pt x="6924" y="1945"/>
                  </a:moveTo>
                  <a:lnTo>
                    <a:pt x="12065" y="7127"/>
                  </a:lnTo>
                  <a:lnTo>
                    <a:pt x="6924" y="12304"/>
                  </a:lnTo>
                  <a:lnTo>
                    <a:pt x="6924" y="9041"/>
                  </a:lnTo>
                  <a:lnTo>
                    <a:pt x="796" y="9041"/>
                  </a:lnTo>
                  <a:lnTo>
                    <a:pt x="796" y="5190"/>
                  </a:lnTo>
                  <a:lnTo>
                    <a:pt x="6924" y="5190"/>
                  </a:lnTo>
                  <a:lnTo>
                    <a:pt x="6924" y="1945"/>
                  </a:lnTo>
                  <a:close/>
                  <a:moveTo>
                    <a:pt x="6122" y="1"/>
                  </a:moveTo>
                  <a:lnTo>
                    <a:pt x="6122" y="4394"/>
                  </a:lnTo>
                  <a:lnTo>
                    <a:pt x="0" y="4394"/>
                  </a:lnTo>
                  <a:lnTo>
                    <a:pt x="0" y="9843"/>
                  </a:lnTo>
                  <a:lnTo>
                    <a:pt x="6122" y="9843"/>
                  </a:lnTo>
                  <a:lnTo>
                    <a:pt x="6122" y="14248"/>
                  </a:lnTo>
                  <a:lnTo>
                    <a:pt x="13195" y="7127"/>
                  </a:lnTo>
                  <a:lnTo>
                    <a:pt x="61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2433;p24"/>
            <p:cNvSpPr/>
            <p:nvPr/>
          </p:nvSpPr>
          <p:spPr>
            <a:xfrm>
              <a:off x="1812375" y="1508925"/>
              <a:ext cx="153075" cy="172825"/>
            </a:xfrm>
            <a:custGeom>
              <a:avLst/>
              <a:gdLst/>
              <a:ahLst/>
              <a:cxnLst/>
              <a:rect l="l" t="t" r="r" b="b"/>
              <a:pathLst>
                <a:path w="6123" h="6913" extrusionOk="0">
                  <a:moveTo>
                    <a:pt x="0" y="0"/>
                  </a:moveTo>
                  <a:lnTo>
                    <a:pt x="0" y="3780"/>
                  </a:lnTo>
                  <a:lnTo>
                    <a:pt x="3061" y="6913"/>
                  </a:lnTo>
                  <a:lnTo>
                    <a:pt x="6122" y="3829"/>
                  </a:lnTo>
                  <a:lnTo>
                    <a:pt x="61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2434;p24"/>
            <p:cNvSpPr/>
            <p:nvPr/>
          </p:nvSpPr>
          <p:spPr>
            <a:xfrm>
              <a:off x="1802425" y="1498825"/>
              <a:ext cx="173125" cy="197200"/>
            </a:xfrm>
            <a:custGeom>
              <a:avLst/>
              <a:gdLst/>
              <a:ahLst/>
              <a:cxnLst/>
              <a:rect l="l" t="t" r="r" b="b"/>
              <a:pathLst>
                <a:path w="6925" h="7888" extrusionOk="0">
                  <a:moveTo>
                    <a:pt x="6122" y="802"/>
                  </a:moveTo>
                  <a:lnTo>
                    <a:pt x="6122" y="4066"/>
                  </a:lnTo>
                  <a:lnTo>
                    <a:pt x="3465" y="6746"/>
                  </a:lnTo>
                  <a:lnTo>
                    <a:pt x="796" y="4019"/>
                  </a:lnTo>
                  <a:lnTo>
                    <a:pt x="796" y="802"/>
                  </a:lnTo>
                  <a:close/>
                  <a:moveTo>
                    <a:pt x="0" y="0"/>
                  </a:moveTo>
                  <a:lnTo>
                    <a:pt x="0" y="4345"/>
                  </a:lnTo>
                  <a:lnTo>
                    <a:pt x="3459" y="7887"/>
                  </a:lnTo>
                  <a:lnTo>
                    <a:pt x="6924" y="4398"/>
                  </a:lnTo>
                  <a:lnTo>
                    <a:pt x="692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2435;p24"/>
            <p:cNvSpPr/>
            <p:nvPr/>
          </p:nvSpPr>
          <p:spPr>
            <a:xfrm>
              <a:off x="1812375" y="1220050"/>
              <a:ext cx="153075" cy="172575"/>
            </a:xfrm>
            <a:custGeom>
              <a:avLst/>
              <a:gdLst/>
              <a:ahLst/>
              <a:cxnLst/>
              <a:rect l="l" t="t" r="r" b="b"/>
              <a:pathLst>
                <a:path w="6123" h="6903" extrusionOk="0">
                  <a:moveTo>
                    <a:pt x="3061" y="1"/>
                  </a:moveTo>
                  <a:lnTo>
                    <a:pt x="0" y="3133"/>
                  </a:lnTo>
                  <a:lnTo>
                    <a:pt x="0" y="6902"/>
                  </a:lnTo>
                  <a:lnTo>
                    <a:pt x="6122" y="6902"/>
                  </a:lnTo>
                  <a:lnTo>
                    <a:pt x="6122" y="3086"/>
                  </a:lnTo>
                  <a:lnTo>
                    <a:pt x="30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2436;p24"/>
            <p:cNvSpPr/>
            <p:nvPr/>
          </p:nvSpPr>
          <p:spPr>
            <a:xfrm>
              <a:off x="1802425" y="1205800"/>
              <a:ext cx="173125" cy="196750"/>
            </a:xfrm>
            <a:custGeom>
              <a:avLst/>
              <a:gdLst/>
              <a:ahLst/>
              <a:cxnLst/>
              <a:rect l="l" t="t" r="r" b="b"/>
              <a:pathLst>
                <a:path w="6925" h="7870" extrusionOk="0">
                  <a:moveTo>
                    <a:pt x="3465" y="1141"/>
                  </a:moveTo>
                  <a:lnTo>
                    <a:pt x="6122" y="3816"/>
                  </a:lnTo>
                  <a:lnTo>
                    <a:pt x="6122" y="7074"/>
                  </a:lnTo>
                  <a:lnTo>
                    <a:pt x="796" y="7074"/>
                  </a:lnTo>
                  <a:lnTo>
                    <a:pt x="796" y="3864"/>
                  </a:lnTo>
                  <a:lnTo>
                    <a:pt x="3465" y="1141"/>
                  </a:lnTo>
                  <a:close/>
                  <a:moveTo>
                    <a:pt x="3459" y="0"/>
                  </a:moveTo>
                  <a:lnTo>
                    <a:pt x="0" y="3536"/>
                  </a:lnTo>
                  <a:lnTo>
                    <a:pt x="0" y="7870"/>
                  </a:lnTo>
                  <a:lnTo>
                    <a:pt x="6924" y="7870"/>
                  </a:lnTo>
                  <a:lnTo>
                    <a:pt x="6924" y="3489"/>
                  </a:lnTo>
                  <a:lnTo>
                    <a:pt x="3459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24"/>
            <p:cNvSpPr/>
            <p:nvPr/>
          </p:nvSpPr>
          <p:spPr>
            <a:xfrm>
              <a:off x="1075650" y="1296875"/>
              <a:ext cx="305825" cy="307925"/>
            </a:xfrm>
            <a:custGeom>
              <a:avLst/>
              <a:gdLst/>
              <a:ahLst/>
              <a:cxnLst/>
              <a:rect l="l" t="t" r="r" b="b"/>
              <a:pathLst>
                <a:path w="12233" h="12317" extrusionOk="0">
                  <a:moveTo>
                    <a:pt x="6116" y="0"/>
                  </a:moveTo>
                  <a:lnTo>
                    <a:pt x="1" y="6153"/>
                  </a:lnTo>
                  <a:lnTo>
                    <a:pt x="6116" y="12317"/>
                  </a:lnTo>
                  <a:lnTo>
                    <a:pt x="6116" y="8482"/>
                  </a:lnTo>
                  <a:lnTo>
                    <a:pt x="12233" y="8482"/>
                  </a:lnTo>
                  <a:lnTo>
                    <a:pt x="12233" y="3829"/>
                  </a:lnTo>
                  <a:lnTo>
                    <a:pt x="6116" y="3829"/>
                  </a:lnTo>
                  <a:lnTo>
                    <a:pt x="61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24"/>
            <p:cNvSpPr/>
            <p:nvPr/>
          </p:nvSpPr>
          <p:spPr>
            <a:xfrm>
              <a:off x="1061550" y="1272525"/>
              <a:ext cx="329875" cy="356625"/>
            </a:xfrm>
            <a:custGeom>
              <a:avLst/>
              <a:gdLst/>
              <a:ahLst/>
              <a:cxnLst/>
              <a:rect l="l" t="t" r="r" b="b"/>
              <a:pathLst>
                <a:path w="13195" h="14265" extrusionOk="0">
                  <a:moveTo>
                    <a:pt x="6277" y="1944"/>
                  </a:moveTo>
                  <a:lnTo>
                    <a:pt x="6277" y="5201"/>
                  </a:lnTo>
                  <a:lnTo>
                    <a:pt x="12393" y="5201"/>
                  </a:lnTo>
                  <a:lnTo>
                    <a:pt x="12393" y="9052"/>
                  </a:lnTo>
                  <a:lnTo>
                    <a:pt x="6277" y="9052"/>
                  </a:lnTo>
                  <a:lnTo>
                    <a:pt x="6277" y="12315"/>
                  </a:lnTo>
                  <a:lnTo>
                    <a:pt x="1130" y="7127"/>
                  </a:lnTo>
                  <a:lnTo>
                    <a:pt x="6277" y="1944"/>
                  </a:lnTo>
                  <a:close/>
                  <a:moveTo>
                    <a:pt x="7080" y="0"/>
                  </a:moveTo>
                  <a:lnTo>
                    <a:pt x="0" y="7127"/>
                  </a:lnTo>
                  <a:lnTo>
                    <a:pt x="7080" y="14265"/>
                  </a:lnTo>
                  <a:lnTo>
                    <a:pt x="7080" y="9854"/>
                  </a:lnTo>
                  <a:lnTo>
                    <a:pt x="13195" y="9854"/>
                  </a:lnTo>
                  <a:lnTo>
                    <a:pt x="13195" y="4405"/>
                  </a:lnTo>
                  <a:lnTo>
                    <a:pt x="7080" y="4405"/>
                  </a:lnTo>
                  <a:lnTo>
                    <a:pt x="708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24"/>
            <p:cNvSpPr/>
            <p:nvPr/>
          </p:nvSpPr>
          <p:spPr>
            <a:xfrm>
              <a:off x="1228550" y="1508925"/>
              <a:ext cx="152925" cy="172825"/>
            </a:xfrm>
            <a:custGeom>
              <a:avLst/>
              <a:gdLst/>
              <a:ahLst/>
              <a:cxnLst/>
              <a:rect l="l" t="t" r="r" b="b"/>
              <a:pathLst>
                <a:path w="6117" h="6913" extrusionOk="0">
                  <a:moveTo>
                    <a:pt x="0" y="0"/>
                  </a:moveTo>
                  <a:lnTo>
                    <a:pt x="0" y="3835"/>
                  </a:lnTo>
                  <a:lnTo>
                    <a:pt x="3050" y="6913"/>
                  </a:lnTo>
                  <a:lnTo>
                    <a:pt x="6117" y="3780"/>
                  </a:lnTo>
                  <a:lnTo>
                    <a:pt x="61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2440;p24"/>
            <p:cNvSpPr/>
            <p:nvPr/>
          </p:nvSpPr>
          <p:spPr>
            <a:xfrm>
              <a:off x="1218450" y="1498825"/>
              <a:ext cx="172975" cy="197200"/>
            </a:xfrm>
            <a:custGeom>
              <a:avLst/>
              <a:gdLst/>
              <a:ahLst/>
              <a:cxnLst/>
              <a:rect l="l" t="t" r="r" b="b"/>
              <a:pathLst>
                <a:path w="6919" h="7888" extrusionOk="0">
                  <a:moveTo>
                    <a:pt x="6117" y="802"/>
                  </a:moveTo>
                  <a:lnTo>
                    <a:pt x="6117" y="4019"/>
                  </a:lnTo>
                  <a:lnTo>
                    <a:pt x="3454" y="6746"/>
                  </a:lnTo>
                  <a:lnTo>
                    <a:pt x="804" y="4072"/>
                  </a:lnTo>
                  <a:lnTo>
                    <a:pt x="804" y="802"/>
                  </a:lnTo>
                  <a:close/>
                  <a:moveTo>
                    <a:pt x="1" y="0"/>
                  </a:moveTo>
                  <a:lnTo>
                    <a:pt x="1" y="4404"/>
                  </a:lnTo>
                  <a:lnTo>
                    <a:pt x="3460" y="7887"/>
                  </a:lnTo>
                  <a:lnTo>
                    <a:pt x="6919" y="4345"/>
                  </a:lnTo>
                  <a:lnTo>
                    <a:pt x="6919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24"/>
            <p:cNvSpPr/>
            <p:nvPr/>
          </p:nvSpPr>
          <p:spPr>
            <a:xfrm>
              <a:off x="1228550" y="1220050"/>
              <a:ext cx="152925" cy="172575"/>
            </a:xfrm>
            <a:custGeom>
              <a:avLst/>
              <a:gdLst/>
              <a:ahLst/>
              <a:cxnLst/>
              <a:rect l="l" t="t" r="r" b="b"/>
              <a:pathLst>
                <a:path w="6117" h="6903" extrusionOk="0">
                  <a:moveTo>
                    <a:pt x="3050" y="1"/>
                  </a:moveTo>
                  <a:lnTo>
                    <a:pt x="0" y="3073"/>
                  </a:lnTo>
                  <a:lnTo>
                    <a:pt x="0" y="6902"/>
                  </a:lnTo>
                  <a:lnTo>
                    <a:pt x="6117" y="6902"/>
                  </a:lnTo>
                  <a:lnTo>
                    <a:pt x="6117" y="3133"/>
                  </a:lnTo>
                  <a:lnTo>
                    <a:pt x="30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24"/>
            <p:cNvSpPr/>
            <p:nvPr/>
          </p:nvSpPr>
          <p:spPr>
            <a:xfrm>
              <a:off x="1218450" y="1205800"/>
              <a:ext cx="172975" cy="196750"/>
            </a:xfrm>
            <a:custGeom>
              <a:avLst/>
              <a:gdLst/>
              <a:ahLst/>
              <a:cxnLst/>
              <a:rect l="l" t="t" r="r" b="b"/>
              <a:pathLst>
                <a:path w="6919" h="7870" extrusionOk="0">
                  <a:moveTo>
                    <a:pt x="3454" y="1141"/>
                  </a:moveTo>
                  <a:lnTo>
                    <a:pt x="6117" y="3864"/>
                  </a:lnTo>
                  <a:lnTo>
                    <a:pt x="6117" y="7074"/>
                  </a:lnTo>
                  <a:lnTo>
                    <a:pt x="804" y="7074"/>
                  </a:lnTo>
                  <a:lnTo>
                    <a:pt x="804" y="3810"/>
                  </a:lnTo>
                  <a:lnTo>
                    <a:pt x="3454" y="1141"/>
                  </a:lnTo>
                  <a:close/>
                  <a:moveTo>
                    <a:pt x="3460" y="0"/>
                  </a:moveTo>
                  <a:lnTo>
                    <a:pt x="1" y="3478"/>
                  </a:lnTo>
                  <a:lnTo>
                    <a:pt x="1" y="7870"/>
                  </a:lnTo>
                  <a:lnTo>
                    <a:pt x="6919" y="7870"/>
                  </a:lnTo>
                  <a:lnTo>
                    <a:pt x="6919" y="3536"/>
                  </a:lnTo>
                  <a:lnTo>
                    <a:pt x="34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24"/>
            <p:cNvSpPr/>
            <p:nvPr/>
          </p:nvSpPr>
          <p:spPr>
            <a:xfrm>
              <a:off x="1442825" y="1666300"/>
              <a:ext cx="308050" cy="305825"/>
            </a:xfrm>
            <a:custGeom>
              <a:avLst/>
              <a:gdLst/>
              <a:ahLst/>
              <a:cxnLst/>
              <a:rect l="l" t="t" r="r" b="b"/>
              <a:pathLst>
                <a:path w="12322" h="12233" extrusionOk="0">
                  <a:moveTo>
                    <a:pt x="3840" y="0"/>
                  </a:moveTo>
                  <a:lnTo>
                    <a:pt x="3840" y="6115"/>
                  </a:lnTo>
                  <a:lnTo>
                    <a:pt x="1" y="6115"/>
                  </a:lnTo>
                  <a:lnTo>
                    <a:pt x="6158" y="12232"/>
                  </a:lnTo>
                  <a:lnTo>
                    <a:pt x="12321" y="6115"/>
                  </a:lnTo>
                  <a:lnTo>
                    <a:pt x="8494" y="6115"/>
                  </a:lnTo>
                  <a:lnTo>
                    <a:pt x="84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24"/>
            <p:cNvSpPr/>
            <p:nvPr/>
          </p:nvSpPr>
          <p:spPr>
            <a:xfrm>
              <a:off x="1418625" y="1656350"/>
              <a:ext cx="356450" cy="329900"/>
            </a:xfrm>
            <a:custGeom>
              <a:avLst/>
              <a:gdLst/>
              <a:ahLst/>
              <a:cxnLst/>
              <a:rect l="l" t="t" r="r" b="b"/>
              <a:pathLst>
                <a:path w="14258" h="13196" extrusionOk="0">
                  <a:moveTo>
                    <a:pt x="9058" y="802"/>
                  </a:moveTo>
                  <a:lnTo>
                    <a:pt x="9058" y="6919"/>
                  </a:lnTo>
                  <a:lnTo>
                    <a:pt x="12315" y="6919"/>
                  </a:lnTo>
                  <a:lnTo>
                    <a:pt x="7126" y="12065"/>
                  </a:lnTo>
                  <a:lnTo>
                    <a:pt x="1943" y="6919"/>
                  </a:lnTo>
                  <a:lnTo>
                    <a:pt x="5213" y="6919"/>
                  </a:lnTo>
                  <a:lnTo>
                    <a:pt x="5213" y="802"/>
                  </a:lnTo>
                  <a:close/>
                  <a:moveTo>
                    <a:pt x="4410" y="0"/>
                  </a:moveTo>
                  <a:lnTo>
                    <a:pt x="4410" y="6115"/>
                  </a:lnTo>
                  <a:lnTo>
                    <a:pt x="0" y="6115"/>
                  </a:lnTo>
                  <a:lnTo>
                    <a:pt x="7126" y="13195"/>
                  </a:lnTo>
                  <a:lnTo>
                    <a:pt x="14258" y="6115"/>
                  </a:lnTo>
                  <a:lnTo>
                    <a:pt x="9860" y="6115"/>
                  </a:lnTo>
                  <a:lnTo>
                    <a:pt x="98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24"/>
            <p:cNvSpPr/>
            <p:nvPr/>
          </p:nvSpPr>
          <p:spPr>
            <a:xfrm>
              <a:off x="1366025" y="1666300"/>
              <a:ext cx="172800" cy="152900"/>
            </a:xfrm>
            <a:custGeom>
              <a:avLst/>
              <a:gdLst/>
              <a:ahLst/>
              <a:cxnLst/>
              <a:rect l="l" t="t" r="r" b="b"/>
              <a:pathLst>
                <a:path w="6912" h="6116" extrusionOk="0">
                  <a:moveTo>
                    <a:pt x="3131" y="0"/>
                  </a:moveTo>
                  <a:lnTo>
                    <a:pt x="0" y="3067"/>
                  </a:lnTo>
                  <a:lnTo>
                    <a:pt x="3073" y="6115"/>
                  </a:lnTo>
                  <a:lnTo>
                    <a:pt x="6912" y="6115"/>
                  </a:lnTo>
                  <a:lnTo>
                    <a:pt x="69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24"/>
            <p:cNvSpPr/>
            <p:nvPr/>
          </p:nvSpPr>
          <p:spPr>
            <a:xfrm>
              <a:off x="1351750" y="1656350"/>
              <a:ext cx="197200" cy="172975"/>
            </a:xfrm>
            <a:custGeom>
              <a:avLst/>
              <a:gdLst/>
              <a:ahLst/>
              <a:cxnLst/>
              <a:rect l="l" t="t" r="r" b="b"/>
              <a:pathLst>
                <a:path w="7888" h="6919" extrusionOk="0">
                  <a:moveTo>
                    <a:pt x="7085" y="802"/>
                  </a:moveTo>
                  <a:lnTo>
                    <a:pt x="7085" y="6115"/>
                  </a:lnTo>
                  <a:lnTo>
                    <a:pt x="3809" y="6115"/>
                  </a:lnTo>
                  <a:lnTo>
                    <a:pt x="1142" y="3465"/>
                  </a:lnTo>
                  <a:lnTo>
                    <a:pt x="3869" y="802"/>
                  </a:lnTo>
                  <a:close/>
                  <a:moveTo>
                    <a:pt x="3543" y="0"/>
                  </a:moveTo>
                  <a:lnTo>
                    <a:pt x="1" y="3459"/>
                  </a:lnTo>
                  <a:lnTo>
                    <a:pt x="3477" y="6919"/>
                  </a:lnTo>
                  <a:lnTo>
                    <a:pt x="7888" y="6919"/>
                  </a:lnTo>
                  <a:lnTo>
                    <a:pt x="788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7" name="Google Shape;2447;p24"/>
            <p:cNvSpPr/>
            <p:nvPr/>
          </p:nvSpPr>
          <p:spPr>
            <a:xfrm>
              <a:off x="1655175" y="1666300"/>
              <a:ext cx="172500" cy="152900"/>
            </a:xfrm>
            <a:custGeom>
              <a:avLst/>
              <a:gdLst/>
              <a:ahLst/>
              <a:cxnLst/>
              <a:rect l="l" t="t" r="r" b="b"/>
              <a:pathLst>
                <a:path w="6900" h="6116" extrusionOk="0">
                  <a:moveTo>
                    <a:pt x="0" y="0"/>
                  </a:moveTo>
                  <a:lnTo>
                    <a:pt x="0" y="6115"/>
                  </a:lnTo>
                  <a:lnTo>
                    <a:pt x="3827" y="6115"/>
                  </a:lnTo>
                  <a:lnTo>
                    <a:pt x="6900" y="3067"/>
                  </a:lnTo>
                  <a:lnTo>
                    <a:pt x="376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24"/>
            <p:cNvSpPr/>
            <p:nvPr/>
          </p:nvSpPr>
          <p:spPr>
            <a:xfrm>
              <a:off x="1645075" y="1656350"/>
              <a:ext cx="196875" cy="172975"/>
            </a:xfrm>
            <a:custGeom>
              <a:avLst/>
              <a:gdLst/>
              <a:ahLst/>
              <a:cxnLst/>
              <a:rect l="l" t="t" r="r" b="b"/>
              <a:pathLst>
                <a:path w="7875" h="6919" extrusionOk="0">
                  <a:moveTo>
                    <a:pt x="4012" y="802"/>
                  </a:moveTo>
                  <a:lnTo>
                    <a:pt x="6733" y="3465"/>
                  </a:lnTo>
                  <a:lnTo>
                    <a:pt x="4066" y="6115"/>
                  </a:lnTo>
                  <a:lnTo>
                    <a:pt x="802" y="6115"/>
                  </a:lnTo>
                  <a:lnTo>
                    <a:pt x="802" y="802"/>
                  </a:lnTo>
                  <a:close/>
                  <a:moveTo>
                    <a:pt x="0" y="0"/>
                  </a:moveTo>
                  <a:lnTo>
                    <a:pt x="0" y="6919"/>
                  </a:lnTo>
                  <a:lnTo>
                    <a:pt x="4398" y="6919"/>
                  </a:lnTo>
                  <a:lnTo>
                    <a:pt x="7875" y="3459"/>
                  </a:lnTo>
                  <a:lnTo>
                    <a:pt x="433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49" name="Google Shape;2449;p24"/>
          <p:cNvGrpSpPr/>
          <p:nvPr/>
        </p:nvGrpSpPr>
        <p:grpSpPr>
          <a:xfrm>
            <a:off x="333623" y="153443"/>
            <a:ext cx="762954" cy="763070"/>
            <a:chOff x="940300" y="793900"/>
            <a:chExt cx="1313400" cy="1313600"/>
          </a:xfrm>
        </p:grpSpPr>
        <p:sp>
          <p:nvSpPr>
            <p:cNvPr id="2450" name="Google Shape;2450;p24"/>
            <p:cNvSpPr/>
            <p:nvPr/>
          </p:nvSpPr>
          <p:spPr>
            <a:xfrm>
              <a:off x="1381450" y="1392600"/>
              <a:ext cx="164375" cy="116350"/>
            </a:xfrm>
            <a:custGeom>
              <a:avLst/>
              <a:gdLst/>
              <a:ahLst/>
              <a:cxnLst/>
              <a:rect l="l" t="t" r="r" b="b"/>
              <a:pathLst>
                <a:path w="6575" h="4654" extrusionOk="0">
                  <a:moveTo>
                    <a:pt x="1" y="0"/>
                  </a:moveTo>
                  <a:lnTo>
                    <a:pt x="1" y="4653"/>
                  </a:lnTo>
                  <a:lnTo>
                    <a:pt x="4489" y="4653"/>
                  </a:lnTo>
                  <a:lnTo>
                    <a:pt x="6574" y="2324"/>
                  </a:lnTo>
                  <a:lnTo>
                    <a:pt x="448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24"/>
            <p:cNvSpPr/>
            <p:nvPr/>
          </p:nvSpPr>
          <p:spPr>
            <a:xfrm>
              <a:off x="1371375" y="1382650"/>
              <a:ext cx="187950" cy="136250"/>
            </a:xfrm>
            <a:custGeom>
              <a:avLst/>
              <a:gdLst/>
              <a:ahLst/>
              <a:cxnLst/>
              <a:rect l="l" t="t" r="r" b="b"/>
              <a:pathLst>
                <a:path w="7518" h="5450" extrusionOk="0">
                  <a:moveTo>
                    <a:pt x="4713" y="796"/>
                  </a:moveTo>
                  <a:lnTo>
                    <a:pt x="6442" y="2722"/>
                  </a:lnTo>
                  <a:lnTo>
                    <a:pt x="4713" y="4647"/>
                  </a:lnTo>
                  <a:lnTo>
                    <a:pt x="802" y="4647"/>
                  </a:lnTo>
                  <a:lnTo>
                    <a:pt x="802" y="796"/>
                  </a:lnTo>
                  <a:close/>
                  <a:moveTo>
                    <a:pt x="0" y="0"/>
                  </a:moveTo>
                  <a:lnTo>
                    <a:pt x="0" y="5449"/>
                  </a:lnTo>
                  <a:lnTo>
                    <a:pt x="5070" y="5449"/>
                  </a:lnTo>
                  <a:lnTo>
                    <a:pt x="7518" y="2722"/>
                  </a:lnTo>
                  <a:lnTo>
                    <a:pt x="5070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2" name="Google Shape;2452;p24"/>
            <p:cNvSpPr/>
            <p:nvPr/>
          </p:nvSpPr>
          <p:spPr>
            <a:xfrm>
              <a:off x="1538800" y="1501925"/>
              <a:ext cx="116400" cy="164400"/>
            </a:xfrm>
            <a:custGeom>
              <a:avLst/>
              <a:gdLst/>
              <a:ahLst/>
              <a:cxnLst/>
              <a:rect l="l" t="t" r="r" b="b"/>
              <a:pathLst>
                <a:path w="4656" h="6576" extrusionOk="0">
                  <a:moveTo>
                    <a:pt x="2326" y="1"/>
                  </a:moveTo>
                  <a:lnTo>
                    <a:pt x="1" y="2087"/>
                  </a:lnTo>
                  <a:lnTo>
                    <a:pt x="1" y="6575"/>
                  </a:lnTo>
                  <a:lnTo>
                    <a:pt x="4655" y="6575"/>
                  </a:lnTo>
                  <a:lnTo>
                    <a:pt x="4655" y="2087"/>
                  </a:lnTo>
                  <a:lnTo>
                    <a:pt x="2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3" name="Google Shape;2453;p24"/>
            <p:cNvSpPr/>
            <p:nvPr/>
          </p:nvSpPr>
          <p:spPr>
            <a:xfrm>
              <a:off x="1528850" y="1488400"/>
              <a:ext cx="136300" cy="188000"/>
            </a:xfrm>
            <a:custGeom>
              <a:avLst/>
              <a:gdLst/>
              <a:ahLst/>
              <a:cxnLst/>
              <a:rect l="l" t="t" r="r" b="b"/>
              <a:pathLst>
                <a:path w="5452" h="7520" extrusionOk="0">
                  <a:moveTo>
                    <a:pt x="2724" y="1076"/>
                  </a:moveTo>
                  <a:lnTo>
                    <a:pt x="4649" y="2807"/>
                  </a:lnTo>
                  <a:lnTo>
                    <a:pt x="4649" y="6718"/>
                  </a:lnTo>
                  <a:lnTo>
                    <a:pt x="804" y="6718"/>
                  </a:lnTo>
                  <a:lnTo>
                    <a:pt x="804" y="2807"/>
                  </a:lnTo>
                  <a:lnTo>
                    <a:pt x="2724" y="1076"/>
                  </a:lnTo>
                  <a:close/>
                  <a:moveTo>
                    <a:pt x="2724" y="1"/>
                  </a:moveTo>
                  <a:lnTo>
                    <a:pt x="1" y="2450"/>
                  </a:lnTo>
                  <a:lnTo>
                    <a:pt x="1" y="7520"/>
                  </a:lnTo>
                  <a:lnTo>
                    <a:pt x="5451" y="7520"/>
                  </a:lnTo>
                  <a:lnTo>
                    <a:pt x="5451" y="2450"/>
                  </a:lnTo>
                  <a:lnTo>
                    <a:pt x="2724" y="1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4" name="Google Shape;2454;p24"/>
            <p:cNvSpPr/>
            <p:nvPr/>
          </p:nvSpPr>
          <p:spPr>
            <a:xfrm>
              <a:off x="954400" y="808175"/>
              <a:ext cx="1285175" cy="1285200"/>
            </a:xfrm>
            <a:custGeom>
              <a:avLst/>
              <a:gdLst/>
              <a:ahLst/>
              <a:cxnLst/>
              <a:rect l="l" t="t" r="r" b="b"/>
              <a:pathLst>
                <a:path w="51407" h="51408" extrusionOk="0">
                  <a:moveTo>
                    <a:pt x="25702" y="4856"/>
                  </a:moveTo>
                  <a:lnTo>
                    <a:pt x="31853" y="10961"/>
                  </a:lnTo>
                  <a:lnTo>
                    <a:pt x="40441" y="10961"/>
                  </a:lnTo>
                  <a:lnTo>
                    <a:pt x="40441" y="19561"/>
                  </a:lnTo>
                  <a:lnTo>
                    <a:pt x="46551" y="25712"/>
                  </a:lnTo>
                  <a:lnTo>
                    <a:pt x="40441" y="31859"/>
                  </a:lnTo>
                  <a:lnTo>
                    <a:pt x="40441" y="40440"/>
                  </a:lnTo>
                  <a:lnTo>
                    <a:pt x="31858" y="40440"/>
                  </a:lnTo>
                  <a:lnTo>
                    <a:pt x="25695" y="46557"/>
                  </a:lnTo>
                  <a:lnTo>
                    <a:pt x="19538" y="40440"/>
                  </a:lnTo>
                  <a:lnTo>
                    <a:pt x="10966" y="40440"/>
                  </a:lnTo>
                  <a:lnTo>
                    <a:pt x="10966" y="31865"/>
                  </a:lnTo>
                  <a:lnTo>
                    <a:pt x="4851" y="25701"/>
                  </a:lnTo>
                  <a:lnTo>
                    <a:pt x="10966" y="19548"/>
                  </a:lnTo>
                  <a:lnTo>
                    <a:pt x="10966" y="10961"/>
                  </a:lnTo>
                  <a:lnTo>
                    <a:pt x="19549" y="10961"/>
                  </a:lnTo>
                  <a:lnTo>
                    <a:pt x="25702" y="4856"/>
                  </a:lnTo>
                  <a:close/>
                  <a:moveTo>
                    <a:pt x="25702" y="0"/>
                  </a:moveTo>
                  <a:lnTo>
                    <a:pt x="18177" y="7525"/>
                  </a:lnTo>
                  <a:lnTo>
                    <a:pt x="7531" y="7525"/>
                  </a:lnTo>
                  <a:lnTo>
                    <a:pt x="7531" y="18176"/>
                  </a:lnTo>
                  <a:lnTo>
                    <a:pt x="1" y="25701"/>
                  </a:lnTo>
                  <a:lnTo>
                    <a:pt x="7531" y="33231"/>
                  </a:lnTo>
                  <a:lnTo>
                    <a:pt x="7531" y="43877"/>
                  </a:lnTo>
                  <a:lnTo>
                    <a:pt x="18177" y="43877"/>
                  </a:lnTo>
                  <a:lnTo>
                    <a:pt x="25702" y="51407"/>
                  </a:lnTo>
                  <a:lnTo>
                    <a:pt x="33232" y="43877"/>
                  </a:lnTo>
                  <a:lnTo>
                    <a:pt x="43876" y="43877"/>
                  </a:lnTo>
                  <a:lnTo>
                    <a:pt x="43876" y="33231"/>
                  </a:lnTo>
                  <a:lnTo>
                    <a:pt x="51407" y="25701"/>
                  </a:lnTo>
                  <a:lnTo>
                    <a:pt x="43876" y="18176"/>
                  </a:lnTo>
                  <a:lnTo>
                    <a:pt x="43876" y="7525"/>
                  </a:lnTo>
                  <a:lnTo>
                    <a:pt x="33232" y="7525"/>
                  </a:lnTo>
                  <a:lnTo>
                    <a:pt x="257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5" name="Google Shape;2455;p24"/>
            <p:cNvSpPr/>
            <p:nvPr/>
          </p:nvSpPr>
          <p:spPr>
            <a:xfrm>
              <a:off x="940300" y="793900"/>
              <a:ext cx="1313400" cy="1313600"/>
            </a:xfrm>
            <a:custGeom>
              <a:avLst/>
              <a:gdLst/>
              <a:ahLst/>
              <a:cxnLst/>
              <a:rect l="l" t="t" r="r" b="b"/>
              <a:pathLst>
                <a:path w="52536" h="52544" extrusionOk="0">
                  <a:moveTo>
                    <a:pt x="26266" y="5992"/>
                  </a:moveTo>
                  <a:lnTo>
                    <a:pt x="32250" y="11936"/>
                  </a:lnTo>
                  <a:lnTo>
                    <a:pt x="40607" y="11936"/>
                  </a:lnTo>
                  <a:lnTo>
                    <a:pt x="40607" y="20292"/>
                  </a:lnTo>
                  <a:lnTo>
                    <a:pt x="46550" y="26283"/>
                  </a:lnTo>
                  <a:lnTo>
                    <a:pt x="40607" y="32263"/>
                  </a:lnTo>
                  <a:lnTo>
                    <a:pt x="40607" y="40613"/>
                  </a:lnTo>
                  <a:lnTo>
                    <a:pt x="32257" y="40613"/>
                  </a:lnTo>
                  <a:lnTo>
                    <a:pt x="26259" y="46563"/>
                  </a:lnTo>
                  <a:lnTo>
                    <a:pt x="20267" y="40613"/>
                  </a:lnTo>
                  <a:lnTo>
                    <a:pt x="11930" y="40613"/>
                  </a:lnTo>
                  <a:lnTo>
                    <a:pt x="11930" y="32269"/>
                  </a:lnTo>
                  <a:lnTo>
                    <a:pt x="5980" y="26272"/>
                  </a:lnTo>
                  <a:lnTo>
                    <a:pt x="11930" y="20286"/>
                  </a:lnTo>
                  <a:lnTo>
                    <a:pt x="11930" y="11936"/>
                  </a:lnTo>
                  <a:lnTo>
                    <a:pt x="20280" y="11936"/>
                  </a:lnTo>
                  <a:lnTo>
                    <a:pt x="26266" y="5992"/>
                  </a:lnTo>
                  <a:close/>
                  <a:moveTo>
                    <a:pt x="26266" y="4863"/>
                  </a:moveTo>
                  <a:lnTo>
                    <a:pt x="19954" y="11133"/>
                  </a:lnTo>
                  <a:lnTo>
                    <a:pt x="11127" y="11133"/>
                  </a:lnTo>
                  <a:lnTo>
                    <a:pt x="11127" y="19954"/>
                  </a:lnTo>
                  <a:lnTo>
                    <a:pt x="4850" y="26272"/>
                  </a:lnTo>
                  <a:lnTo>
                    <a:pt x="11127" y="32601"/>
                  </a:lnTo>
                  <a:lnTo>
                    <a:pt x="11127" y="41417"/>
                  </a:lnTo>
                  <a:lnTo>
                    <a:pt x="19935" y="41417"/>
                  </a:lnTo>
                  <a:lnTo>
                    <a:pt x="26259" y="47693"/>
                  </a:lnTo>
                  <a:lnTo>
                    <a:pt x="32589" y="41417"/>
                  </a:lnTo>
                  <a:lnTo>
                    <a:pt x="41409" y="41417"/>
                  </a:lnTo>
                  <a:lnTo>
                    <a:pt x="41409" y="32595"/>
                  </a:lnTo>
                  <a:lnTo>
                    <a:pt x="47680" y="26283"/>
                  </a:lnTo>
                  <a:lnTo>
                    <a:pt x="41409" y="19965"/>
                  </a:lnTo>
                  <a:lnTo>
                    <a:pt x="41409" y="11133"/>
                  </a:lnTo>
                  <a:lnTo>
                    <a:pt x="32578" y="11133"/>
                  </a:lnTo>
                  <a:lnTo>
                    <a:pt x="26266" y="4863"/>
                  </a:lnTo>
                  <a:close/>
                  <a:moveTo>
                    <a:pt x="26266" y="1136"/>
                  </a:moveTo>
                  <a:lnTo>
                    <a:pt x="33629" y="8501"/>
                  </a:lnTo>
                  <a:lnTo>
                    <a:pt x="44042" y="8501"/>
                  </a:lnTo>
                  <a:lnTo>
                    <a:pt x="44042" y="18914"/>
                  </a:lnTo>
                  <a:lnTo>
                    <a:pt x="51407" y="26272"/>
                  </a:lnTo>
                  <a:lnTo>
                    <a:pt x="44042" y="33635"/>
                  </a:lnTo>
                  <a:lnTo>
                    <a:pt x="44042" y="44048"/>
                  </a:lnTo>
                  <a:lnTo>
                    <a:pt x="33629" y="44048"/>
                  </a:lnTo>
                  <a:lnTo>
                    <a:pt x="26266" y="51408"/>
                  </a:lnTo>
                  <a:lnTo>
                    <a:pt x="18906" y="44048"/>
                  </a:lnTo>
                  <a:lnTo>
                    <a:pt x="8493" y="44048"/>
                  </a:lnTo>
                  <a:lnTo>
                    <a:pt x="8493" y="33635"/>
                  </a:lnTo>
                  <a:lnTo>
                    <a:pt x="1130" y="26272"/>
                  </a:lnTo>
                  <a:lnTo>
                    <a:pt x="8493" y="18914"/>
                  </a:lnTo>
                  <a:lnTo>
                    <a:pt x="8493" y="8501"/>
                  </a:lnTo>
                  <a:lnTo>
                    <a:pt x="18906" y="8501"/>
                  </a:lnTo>
                  <a:lnTo>
                    <a:pt x="26266" y="1136"/>
                  </a:lnTo>
                  <a:close/>
                  <a:moveTo>
                    <a:pt x="26266" y="0"/>
                  </a:moveTo>
                  <a:lnTo>
                    <a:pt x="18574" y="7698"/>
                  </a:lnTo>
                  <a:lnTo>
                    <a:pt x="7692" y="7698"/>
                  </a:lnTo>
                  <a:lnTo>
                    <a:pt x="7692" y="18580"/>
                  </a:lnTo>
                  <a:lnTo>
                    <a:pt x="0" y="26272"/>
                  </a:lnTo>
                  <a:lnTo>
                    <a:pt x="7692" y="33969"/>
                  </a:lnTo>
                  <a:lnTo>
                    <a:pt x="7692" y="44851"/>
                  </a:lnTo>
                  <a:lnTo>
                    <a:pt x="18574" y="44851"/>
                  </a:lnTo>
                  <a:lnTo>
                    <a:pt x="26266" y="52543"/>
                  </a:lnTo>
                  <a:lnTo>
                    <a:pt x="33962" y="44851"/>
                  </a:lnTo>
                  <a:lnTo>
                    <a:pt x="44846" y="44851"/>
                  </a:lnTo>
                  <a:lnTo>
                    <a:pt x="44846" y="33969"/>
                  </a:lnTo>
                  <a:lnTo>
                    <a:pt x="52536" y="26272"/>
                  </a:lnTo>
                  <a:lnTo>
                    <a:pt x="44846" y="18580"/>
                  </a:lnTo>
                  <a:lnTo>
                    <a:pt x="44846" y="7698"/>
                  </a:lnTo>
                  <a:lnTo>
                    <a:pt x="33962" y="7698"/>
                  </a:lnTo>
                  <a:lnTo>
                    <a:pt x="262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6" name="Google Shape;2456;p24"/>
            <p:cNvSpPr/>
            <p:nvPr/>
          </p:nvSpPr>
          <p:spPr>
            <a:xfrm>
              <a:off x="1648175" y="1392600"/>
              <a:ext cx="164225" cy="116350"/>
            </a:xfrm>
            <a:custGeom>
              <a:avLst/>
              <a:gdLst/>
              <a:ahLst/>
              <a:cxnLst/>
              <a:rect l="l" t="t" r="r" b="b"/>
              <a:pathLst>
                <a:path w="6569" h="4654" extrusionOk="0">
                  <a:moveTo>
                    <a:pt x="2087" y="0"/>
                  </a:moveTo>
                  <a:lnTo>
                    <a:pt x="1" y="2324"/>
                  </a:lnTo>
                  <a:lnTo>
                    <a:pt x="2087" y="4653"/>
                  </a:lnTo>
                  <a:lnTo>
                    <a:pt x="6568" y="4653"/>
                  </a:lnTo>
                  <a:lnTo>
                    <a:pt x="656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7" name="Google Shape;2457;p24"/>
            <p:cNvSpPr/>
            <p:nvPr/>
          </p:nvSpPr>
          <p:spPr>
            <a:xfrm>
              <a:off x="1634650" y="1382650"/>
              <a:ext cx="187675" cy="136250"/>
            </a:xfrm>
            <a:custGeom>
              <a:avLst/>
              <a:gdLst/>
              <a:ahLst/>
              <a:cxnLst/>
              <a:rect l="l" t="t" r="r" b="b"/>
              <a:pathLst>
                <a:path w="7507" h="5450" extrusionOk="0">
                  <a:moveTo>
                    <a:pt x="6711" y="796"/>
                  </a:moveTo>
                  <a:lnTo>
                    <a:pt x="6711" y="4647"/>
                  </a:lnTo>
                  <a:lnTo>
                    <a:pt x="2807" y="4647"/>
                  </a:lnTo>
                  <a:lnTo>
                    <a:pt x="1076" y="2722"/>
                  </a:lnTo>
                  <a:lnTo>
                    <a:pt x="2807" y="796"/>
                  </a:lnTo>
                  <a:close/>
                  <a:moveTo>
                    <a:pt x="2450" y="0"/>
                  </a:moveTo>
                  <a:lnTo>
                    <a:pt x="1" y="2722"/>
                  </a:lnTo>
                  <a:lnTo>
                    <a:pt x="2450" y="5449"/>
                  </a:lnTo>
                  <a:lnTo>
                    <a:pt x="7507" y="5449"/>
                  </a:lnTo>
                  <a:lnTo>
                    <a:pt x="7507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8" name="Google Shape;2458;p24"/>
            <p:cNvSpPr/>
            <p:nvPr/>
          </p:nvSpPr>
          <p:spPr>
            <a:xfrm>
              <a:off x="1538800" y="1235350"/>
              <a:ext cx="116400" cy="164250"/>
            </a:xfrm>
            <a:custGeom>
              <a:avLst/>
              <a:gdLst/>
              <a:ahLst/>
              <a:cxnLst/>
              <a:rect l="l" t="t" r="r" b="b"/>
              <a:pathLst>
                <a:path w="4656" h="6570" extrusionOk="0">
                  <a:moveTo>
                    <a:pt x="1" y="1"/>
                  </a:moveTo>
                  <a:lnTo>
                    <a:pt x="1" y="4483"/>
                  </a:lnTo>
                  <a:lnTo>
                    <a:pt x="2326" y="6570"/>
                  </a:lnTo>
                  <a:lnTo>
                    <a:pt x="4655" y="4483"/>
                  </a:lnTo>
                  <a:lnTo>
                    <a:pt x="46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9" name="Google Shape;2459;p24"/>
            <p:cNvSpPr/>
            <p:nvPr/>
          </p:nvSpPr>
          <p:spPr>
            <a:xfrm>
              <a:off x="1528850" y="1225400"/>
              <a:ext cx="136300" cy="187725"/>
            </a:xfrm>
            <a:custGeom>
              <a:avLst/>
              <a:gdLst/>
              <a:ahLst/>
              <a:cxnLst/>
              <a:rect l="l" t="t" r="r" b="b"/>
              <a:pathLst>
                <a:path w="5452" h="7509" extrusionOk="0">
                  <a:moveTo>
                    <a:pt x="4649" y="798"/>
                  </a:moveTo>
                  <a:lnTo>
                    <a:pt x="4649" y="4702"/>
                  </a:lnTo>
                  <a:lnTo>
                    <a:pt x="2724" y="6426"/>
                  </a:lnTo>
                  <a:lnTo>
                    <a:pt x="804" y="4702"/>
                  </a:lnTo>
                  <a:lnTo>
                    <a:pt x="804" y="798"/>
                  </a:lnTo>
                  <a:close/>
                  <a:moveTo>
                    <a:pt x="1" y="1"/>
                  </a:moveTo>
                  <a:lnTo>
                    <a:pt x="1" y="5059"/>
                  </a:lnTo>
                  <a:lnTo>
                    <a:pt x="2724" y="7508"/>
                  </a:lnTo>
                  <a:lnTo>
                    <a:pt x="5451" y="5059"/>
                  </a:lnTo>
                  <a:lnTo>
                    <a:pt x="5451" y="1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0" name="Google Shape;2460;p24"/>
            <p:cNvSpPr/>
            <p:nvPr/>
          </p:nvSpPr>
          <p:spPr>
            <a:xfrm>
              <a:off x="1228550" y="1082200"/>
              <a:ext cx="736900" cy="737000"/>
            </a:xfrm>
            <a:custGeom>
              <a:avLst/>
              <a:gdLst/>
              <a:ahLst/>
              <a:cxnLst/>
              <a:rect l="l" t="t" r="r" b="b"/>
              <a:pathLst>
                <a:path w="29476" h="29480" extrusionOk="0">
                  <a:moveTo>
                    <a:pt x="0" y="0"/>
                  </a:moveTo>
                  <a:lnTo>
                    <a:pt x="0" y="8587"/>
                  </a:lnTo>
                  <a:lnTo>
                    <a:pt x="3050" y="5515"/>
                  </a:lnTo>
                  <a:lnTo>
                    <a:pt x="6117" y="8647"/>
                  </a:lnTo>
                  <a:lnTo>
                    <a:pt x="6117" y="12416"/>
                  </a:lnTo>
                  <a:lnTo>
                    <a:pt x="10605" y="12416"/>
                  </a:lnTo>
                  <a:lnTo>
                    <a:pt x="12690" y="14740"/>
                  </a:lnTo>
                  <a:lnTo>
                    <a:pt x="10605" y="17069"/>
                  </a:lnTo>
                  <a:lnTo>
                    <a:pt x="6117" y="17069"/>
                  </a:lnTo>
                  <a:lnTo>
                    <a:pt x="6117" y="20849"/>
                  </a:lnTo>
                  <a:lnTo>
                    <a:pt x="3050" y="23982"/>
                  </a:lnTo>
                  <a:lnTo>
                    <a:pt x="0" y="20904"/>
                  </a:lnTo>
                  <a:lnTo>
                    <a:pt x="0" y="29479"/>
                  </a:lnTo>
                  <a:lnTo>
                    <a:pt x="8572" y="29479"/>
                  </a:lnTo>
                  <a:lnTo>
                    <a:pt x="5499" y="26431"/>
                  </a:lnTo>
                  <a:lnTo>
                    <a:pt x="8630" y="23364"/>
                  </a:lnTo>
                  <a:lnTo>
                    <a:pt x="12411" y="23364"/>
                  </a:lnTo>
                  <a:lnTo>
                    <a:pt x="12411" y="18876"/>
                  </a:lnTo>
                  <a:lnTo>
                    <a:pt x="14736" y="16790"/>
                  </a:lnTo>
                  <a:lnTo>
                    <a:pt x="17065" y="18876"/>
                  </a:lnTo>
                  <a:lnTo>
                    <a:pt x="17065" y="23364"/>
                  </a:lnTo>
                  <a:lnTo>
                    <a:pt x="20834" y="23364"/>
                  </a:lnTo>
                  <a:lnTo>
                    <a:pt x="23965" y="26431"/>
                  </a:lnTo>
                  <a:lnTo>
                    <a:pt x="20892" y="29479"/>
                  </a:lnTo>
                  <a:lnTo>
                    <a:pt x="29475" y="29479"/>
                  </a:lnTo>
                  <a:lnTo>
                    <a:pt x="29475" y="20898"/>
                  </a:lnTo>
                  <a:lnTo>
                    <a:pt x="26414" y="23982"/>
                  </a:lnTo>
                  <a:lnTo>
                    <a:pt x="23353" y="20849"/>
                  </a:lnTo>
                  <a:lnTo>
                    <a:pt x="23353" y="17069"/>
                  </a:lnTo>
                  <a:lnTo>
                    <a:pt x="18872" y="17069"/>
                  </a:lnTo>
                  <a:lnTo>
                    <a:pt x="16786" y="14740"/>
                  </a:lnTo>
                  <a:lnTo>
                    <a:pt x="18872" y="12416"/>
                  </a:lnTo>
                  <a:lnTo>
                    <a:pt x="23353" y="12416"/>
                  </a:lnTo>
                  <a:lnTo>
                    <a:pt x="23353" y="8647"/>
                  </a:lnTo>
                  <a:lnTo>
                    <a:pt x="26414" y="5515"/>
                  </a:lnTo>
                  <a:lnTo>
                    <a:pt x="29475" y="8600"/>
                  </a:lnTo>
                  <a:lnTo>
                    <a:pt x="29475" y="0"/>
                  </a:lnTo>
                  <a:lnTo>
                    <a:pt x="20887" y="0"/>
                  </a:lnTo>
                  <a:lnTo>
                    <a:pt x="23965" y="3067"/>
                  </a:lnTo>
                  <a:lnTo>
                    <a:pt x="20834" y="6127"/>
                  </a:lnTo>
                  <a:lnTo>
                    <a:pt x="17065" y="6127"/>
                  </a:lnTo>
                  <a:lnTo>
                    <a:pt x="17065" y="10609"/>
                  </a:lnTo>
                  <a:lnTo>
                    <a:pt x="14736" y="12696"/>
                  </a:lnTo>
                  <a:lnTo>
                    <a:pt x="12411" y="10609"/>
                  </a:lnTo>
                  <a:lnTo>
                    <a:pt x="12411" y="6127"/>
                  </a:lnTo>
                  <a:lnTo>
                    <a:pt x="8630" y="6127"/>
                  </a:lnTo>
                  <a:lnTo>
                    <a:pt x="5499" y="3067"/>
                  </a:lnTo>
                  <a:lnTo>
                    <a:pt x="858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1" name="Google Shape;2461;p24"/>
            <p:cNvSpPr/>
            <p:nvPr/>
          </p:nvSpPr>
          <p:spPr>
            <a:xfrm>
              <a:off x="1218450" y="1072200"/>
              <a:ext cx="757100" cy="757125"/>
            </a:xfrm>
            <a:custGeom>
              <a:avLst/>
              <a:gdLst/>
              <a:ahLst/>
              <a:cxnLst/>
              <a:rect l="l" t="t" r="r" b="b"/>
              <a:pathLst>
                <a:path w="30284" h="30285" extrusionOk="0">
                  <a:moveTo>
                    <a:pt x="29481" y="804"/>
                  </a:moveTo>
                  <a:lnTo>
                    <a:pt x="29481" y="8025"/>
                  </a:lnTo>
                  <a:lnTo>
                    <a:pt x="26818" y="5344"/>
                  </a:lnTo>
                  <a:lnTo>
                    <a:pt x="23359" y="8880"/>
                  </a:lnTo>
                  <a:lnTo>
                    <a:pt x="23359" y="12418"/>
                  </a:lnTo>
                  <a:lnTo>
                    <a:pt x="19098" y="12418"/>
                  </a:lnTo>
                  <a:lnTo>
                    <a:pt x="16649" y="15140"/>
                  </a:lnTo>
                  <a:lnTo>
                    <a:pt x="19098" y="17867"/>
                  </a:lnTo>
                  <a:lnTo>
                    <a:pt x="23359" y="17867"/>
                  </a:lnTo>
                  <a:lnTo>
                    <a:pt x="23359" y="21410"/>
                  </a:lnTo>
                  <a:lnTo>
                    <a:pt x="26818" y="24952"/>
                  </a:lnTo>
                  <a:lnTo>
                    <a:pt x="29481" y="22272"/>
                  </a:lnTo>
                  <a:lnTo>
                    <a:pt x="29481" y="29481"/>
                  </a:lnTo>
                  <a:lnTo>
                    <a:pt x="22265" y="29481"/>
                  </a:lnTo>
                  <a:lnTo>
                    <a:pt x="24940" y="26825"/>
                  </a:lnTo>
                  <a:lnTo>
                    <a:pt x="21403" y="23366"/>
                  </a:lnTo>
                  <a:lnTo>
                    <a:pt x="17867" y="23366"/>
                  </a:lnTo>
                  <a:lnTo>
                    <a:pt x="17867" y="19098"/>
                  </a:lnTo>
                  <a:lnTo>
                    <a:pt x="15140" y="16649"/>
                  </a:lnTo>
                  <a:lnTo>
                    <a:pt x="12417" y="19098"/>
                  </a:lnTo>
                  <a:lnTo>
                    <a:pt x="12417" y="23366"/>
                  </a:lnTo>
                  <a:lnTo>
                    <a:pt x="8875" y="23366"/>
                  </a:lnTo>
                  <a:lnTo>
                    <a:pt x="5333" y="26825"/>
                  </a:lnTo>
                  <a:lnTo>
                    <a:pt x="8007" y="29481"/>
                  </a:lnTo>
                  <a:lnTo>
                    <a:pt x="804" y="29481"/>
                  </a:lnTo>
                  <a:lnTo>
                    <a:pt x="804" y="22278"/>
                  </a:lnTo>
                  <a:lnTo>
                    <a:pt x="3460" y="24952"/>
                  </a:lnTo>
                  <a:lnTo>
                    <a:pt x="6919" y="21410"/>
                  </a:lnTo>
                  <a:lnTo>
                    <a:pt x="6919" y="17867"/>
                  </a:lnTo>
                  <a:lnTo>
                    <a:pt x="11187" y="17867"/>
                  </a:lnTo>
                  <a:lnTo>
                    <a:pt x="13635" y="15140"/>
                  </a:lnTo>
                  <a:lnTo>
                    <a:pt x="11187" y="12418"/>
                  </a:lnTo>
                  <a:lnTo>
                    <a:pt x="6919" y="12418"/>
                  </a:lnTo>
                  <a:lnTo>
                    <a:pt x="6919" y="8880"/>
                  </a:lnTo>
                  <a:lnTo>
                    <a:pt x="3460" y="5344"/>
                  </a:lnTo>
                  <a:lnTo>
                    <a:pt x="804" y="8013"/>
                  </a:lnTo>
                  <a:lnTo>
                    <a:pt x="804" y="804"/>
                  </a:lnTo>
                  <a:lnTo>
                    <a:pt x="8019" y="804"/>
                  </a:lnTo>
                  <a:lnTo>
                    <a:pt x="5333" y="3467"/>
                  </a:lnTo>
                  <a:lnTo>
                    <a:pt x="8875" y="6926"/>
                  </a:lnTo>
                  <a:lnTo>
                    <a:pt x="12417" y="6926"/>
                  </a:lnTo>
                  <a:lnTo>
                    <a:pt x="12417" y="11187"/>
                  </a:lnTo>
                  <a:lnTo>
                    <a:pt x="15140" y="13636"/>
                  </a:lnTo>
                  <a:lnTo>
                    <a:pt x="17867" y="11187"/>
                  </a:lnTo>
                  <a:lnTo>
                    <a:pt x="17867" y="6926"/>
                  </a:lnTo>
                  <a:lnTo>
                    <a:pt x="21403" y="6926"/>
                  </a:lnTo>
                  <a:lnTo>
                    <a:pt x="24940" y="3467"/>
                  </a:lnTo>
                  <a:lnTo>
                    <a:pt x="22259" y="804"/>
                  </a:lnTo>
                  <a:close/>
                  <a:moveTo>
                    <a:pt x="1" y="1"/>
                  </a:moveTo>
                  <a:lnTo>
                    <a:pt x="1" y="9957"/>
                  </a:lnTo>
                  <a:lnTo>
                    <a:pt x="3454" y="6485"/>
                  </a:lnTo>
                  <a:lnTo>
                    <a:pt x="6117" y="9208"/>
                  </a:lnTo>
                  <a:lnTo>
                    <a:pt x="6117" y="13214"/>
                  </a:lnTo>
                  <a:lnTo>
                    <a:pt x="10830" y="13214"/>
                  </a:lnTo>
                  <a:lnTo>
                    <a:pt x="12559" y="15140"/>
                  </a:lnTo>
                  <a:lnTo>
                    <a:pt x="10830" y="17065"/>
                  </a:lnTo>
                  <a:lnTo>
                    <a:pt x="6117" y="17065"/>
                  </a:lnTo>
                  <a:lnTo>
                    <a:pt x="6117" y="21084"/>
                  </a:lnTo>
                  <a:lnTo>
                    <a:pt x="3454" y="23811"/>
                  </a:lnTo>
                  <a:lnTo>
                    <a:pt x="1" y="20328"/>
                  </a:lnTo>
                  <a:lnTo>
                    <a:pt x="1" y="30285"/>
                  </a:lnTo>
                  <a:lnTo>
                    <a:pt x="9950" y="30285"/>
                  </a:lnTo>
                  <a:lnTo>
                    <a:pt x="6474" y="26831"/>
                  </a:lnTo>
                  <a:lnTo>
                    <a:pt x="9201" y="24168"/>
                  </a:lnTo>
                  <a:lnTo>
                    <a:pt x="13220" y="24168"/>
                  </a:lnTo>
                  <a:lnTo>
                    <a:pt x="13220" y="19455"/>
                  </a:lnTo>
                  <a:lnTo>
                    <a:pt x="15140" y="17724"/>
                  </a:lnTo>
                  <a:lnTo>
                    <a:pt x="17065" y="19455"/>
                  </a:lnTo>
                  <a:lnTo>
                    <a:pt x="17065" y="24168"/>
                  </a:lnTo>
                  <a:lnTo>
                    <a:pt x="21077" y="24168"/>
                  </a:lnTo>
                  <a:lnTo>
                    <a:pt x="23798" y="26831"/>
                  </a:lnTo>
                  <a:lnTo>
                    <a:pt x="20322" y="30285"/>
                  </a:lnTo>
                  <a:lnTo>
                    <a:pt x="30283" y="30285"/>
                  </a:lnTo>
                  <a:lnTo>
                    <a:pt x="30283" y="20328"/>
                  </a:lnTo>
                  <a:lnTo>
                    <a:pt x="26824" y="23811"/>
                  </a:lnTo>
                  <a:lnTo>
                    <a:pt x="24155" y="21084"/>
                  </a:lnTo>
                  <a:lnTo>
                    <a:pt x="24155" y="17065"/>
                  </a:lnTo>
                  <a:lnTo>
                    <a:pt x="19455" y="17065"/>
                  </a:lnTo>
                  <a:lnTo>
                    <a:pt x="17724" y="15140"/>
                  </a:lnTo>
                  <a:lnTo>
                    <a:pt x="19455" y="13214"/>
                  </a:lnTo>
                  <a:lnTo>
                    <a:pt x="24155" y="13214"/>
                  </a:lnTo>
                  <a:lnTo>
                    <a:pt x="24155" y="9208"/>
                  </a:lnTo>
                  <a:lnTo>
                    <a:pt x="26824" y="6485"/>
                  </a:lnTo>
                  <a:lnTo>
                    <a:pt x="30283" y="9969"/>
                  </a:lnTo>
                  <a:lnTo>
                    <a:pt x="30283" y="1"/>
                  </a:lnTo>
                  <a:lnTo>
                    <a:pt x="20316" y="1"/>
                  </a:lnTo>
                  <a:lnTo>
                    <a:pt x="23798" y="3460"/>
                  </a:lnTo>
                  <a:lnTo>
                    <a:pt x="21077" y="6129"/>
                  </a:lnTo>
                  <a:lnTo>
                    <a:pt x="17065" y="6129"/>
                  </a:lnTo>
                  <a:lnTo>
                    <a:pt x="17065" y="10830"/>
                  </a:lnTo>
                  <a:lnTo>
                    <a:pt x="15140" y="12554"/>
                  </a:lnTo>
                  <a:lnTo>
                    <a:pt x="13220" y="10830"/>
                  </a:lnTo>
                  <a:lnTo>
                    <a:pt x="13220" y="6129"/>
                  </a:lnTo>
                  <a:lnTo>
                    <a:pt x="9201" y="6129"/>
                  </a:lnTo>
                  <a:lnTo>
                    <a:pt x="6474" y="3460"/>
                  </a:lnTo>
                  <a:lnTo>
                    <a:pt x="99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24"/>
            <p:cNvSpPr/>
            <p:nvPr/>
          </p:nvSpPr>
          <p:spPr>
            <a:xfrm>
              <a:off x="1443125" y="929550"/>
              <a:ext cx="307600" cy="305825"/>
            </a:xfrm>
            <a:custGeom>
              <a:avLst/>
              <a:gdLst/>
              <a:ahLst/>
              <a:cxnLst/>
              <a:rect l="l" t="t" r="r" b="b"/>
              <a:pathLst>
                <a:path w="12304" h="12233" extrusionOk="0">
                  <a:moveTo>
                    <a:pt x="6153" y="1"/>
                  </a:moveTo>
                  <a:lnTo>
                    <a:pt x="0" y="6106"/>
                  </a:lnTo>
                  <a:lnTo>
                    <a:pt x="3828" y="6106"/>
                  </a:lnTo>
                  <a:lnTo>
                    <a:pt x="3828" y="12233"/>
                  </a:lnTo>
                  <a:lnTo>
                    <a:pt x="8482" y="12233"/>
                  </a:lnTo>
                  <a:lnTo>
                    <a:pt x="8482" y="6106"/>
                  </a:lnTo>
                  <a:lnTo>
                    <a:pt x="12304" y="6106"/>
                  </a:lnTo>
                  <a:lnTo>
                    <a:pt x="61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24"/>
            <p:cNvSpPr/>
            <p:nvPr/>
          </p:nvSpPr>
          <p:spPr>
            <a:xfrm>
              <a:off x="1418900" y="915475"/>
              <a:ext cx="356050" cy="329900"/>
            </a:xfrm>
            <a:custGeom>
              <a:avLst/>
              <a:gdLst/>
              <a:ahLst/>
              <a:cxnLst/>
              <a:rect l="l" t="t" r="r" b="b"/>
              <a:pathLst>
                <a:path w="14242" h="13196" extrusionOk="0">
                  <a:moveTo>
                    <a:pt x="7122" y="1129"/>
                  </a:moveTo>
                  <a:lnTo>
                    <a:pt x="12298" y="6270"/>
                  </a:lnTo>
                  <a:lnTo>
                    <a:pt x="9047" y="6270"/>
                  </a:lnTo>
                  <a:lnTo>
                    <a:pt x="9047" y="12398"/>
                  </a:lnTo>
                  <a:lnTo>
                    <a:pt x="5202" y="12398"/>
                  </a:lnTo>
                  <a:lnTo>
                    <a:pt x="5202" y="6270"/>
                  </a:lnTo>
                  <a:lnTo>
                    <a:pt x="1944" y="6270"/>
                  </a:lnTo>
                  <a:lnTo>
                    <a:pt x="7122" y="1129"/>
                  </a:lnTo>
                  <a:close/>
                  <a:moveTo>
                    <a:pt x="7122" y="0"/>
                  </a:moveTo>
                  <a:lnTo>
                    <a:pt x="1" y="7073"/>
                  </a:lnTo>
                  <a:lnTo>
                    <a:pt x="4399" y="7073"/>
                  </a:lnTo>
                  <a:lnTo>
                    <a:pt x="4399" y="13195"/>
                  </a:lnTo>
                  <a:lnTo>
                    <a:pt x="9849" y="13195"/>
                  </a:lnTo>
                  <a:lnTo>
                    <a:pt x="9849" y="7073"/>
                  </a:lnTo>
                  <a:lnTo>
                    <a:pt x="14241" y="7073"/>
                  </a:lnTo>
                  <a:lnTo>
                    <a:pt x="71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24"/>
            <p:cNvSpPr/>
            <p:nvPr/>
          </p:nvSpPr>
          <p:spPr>
            <a:xfrm>
              <a:off x="1655175" y="1082200"/>
              <a:ext cx="172500" cy="153175"/>
            </a:xfrm>
            <a:custGeom>
              <a:avLst/>
              <a:gdLst/>
              <a:ahLst/>
              <a:cxnLst/>
              <a:rect l="l" t="t" r="r" b="b"/>
              <a:pathLst>
                <a:path w="6900" h="6127" extrusionOk="0">
                  <a:moveTo>
                    <a:pt x="0" y="0"/>
                  </a:moveTo>
                  <a:lnTo>
                    <a:pt x="0" y="6127"/>
                  </a:lnTo>
                  <a:lnTo>
                    <a:pt x="3769" y="6127"/>
                  </a:lnTo>
                  <a:lnTo>
                    <a:pt x="6900" y="3067"/>
                  </a:lnTo>
                  <a:lnTo>
                    <a:pt x="38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24"/>
            <p:cNvSpPr/>
            <p:nvPr/>
          </p:nvSpPr>
          <p:spPr>
            <a:xfrm>
              <a:off x="1645075" y="1072200"/>
              <a:ext cx="196875" cy="173175"/>
            </a:xfrm>
            <a:custGeom>
              <a:avLst/>
              <a:gdLst/>
              <a:ahLst/>
              <a:cxnLst/>
              <a:rect l="l" t="t" r="r" b="b"/>
              <a:pathLst>
                <a:path w="7875" h="6927" extrusionOk="0">
                  <a:moveTo>
                    <a:pt x="4059" y="804"/>
                  </a:moveTo>
                  <a:lnTo>
                    <a:pt x="6733" y="3460"/>
                  </a:lnTo>
                  <a:lnTo>
                    <a:pt x="4012" y="6129"/>
                  </a:lnTo>
                  <a:lnTo>
                    <a:pt x="802" y="6129"/>
                  </a:lnTo>
                  <a:lnTo>
                    <a:pt x="802" y="804"/>
                  </a:lnTo>
                  <a:close/>
                  <a:moveTo>
                    <a:pt x="0" y="1"/>
                  </a:moveTo>
                  <a:lnTo>
                    <a:pt x="0" y="6926"/>
                  </a:lnTo>
                  <a:lnTo>
                    <a:pt x="4338" y="6926"/>
                  </a:lnTo>
                  <a:lnTo>
                    <a:pt x="7875" y="3467"/>
                  </a:lnTo>
                  <a:lnTo>
                    <a:pt x="438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24"/>
            <p:cNvSpPr/>
            <p:nvPr/>
          </p:nvSpPr>
          <p:spPr>
            <a:xfrm>
              <a:off x="1366025" y="1082200"/>
              <a:ext cx="172800" cy="153175"/>
            </a:xfrm>
            <a:custGeom>
              <a:avLst/>
              <a:gdLst/>
              <a:ahLst/>
              <a:cxnLst/>
              <a:rect l="l" t="t" r="r" b="b"/>
              <a:pathLst>
                <a:path w="6912" h="6127" extrusionOk="0">
                  <a:moveTo>
                    <a:pt x="3084" y="0"/>
                  </a:moveTo>
                  <a:lnTo>
                    <a:pt x="0" y="3067"/>
                  </a:lnTo>
                  <a:lnTo>
                    <a:pt x="3131" y="6127"/>
                  </a:lnTo>
                  <a:lnTo>
                    <a:pt x="6912" y="6127"/>
                  </a:lnTo>
                  <a:lnTo>
                    <a:pt x="69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24"/>
            <p:cNvSpPr/>
            <p:nvPr/>
          </p:nvSpPr>
          <p:spPr>
            <a:xfrm>
              <a:off x="1351750" y="1072200"/>
              <a:ext cx="197200" cy="173175"/>
            </a:xfrm>
            <a:custGeom>
              <a:avLst/>
              <a:gdLst/>
              <a:ahLst/>
              <a:cxnLst/>
              <a:rect l="l" t="t" r="r" b="b"/>
              <a:pathLst>
                <a:path w="7888" h="6927" extrusionOk="0">
                  <a:moveTo>
                    <a:pt x="7085" y="804"/>
                  </a:moveTo>
                  <a:lnTo>
                    <a:pt x="7085" y="6129"/>
                  </a:lnTo>
                  <a:lnTo>
                    <a:pt x="3869" y="6129"/>
                  </a:lnTo>
                  <a:lnTo>
                    <a:pt x="1142" y="3460"/>
                  </a:lnTo>
                  <a:lnTo>
                    <a:pt x="3822" y="804"/>
                  </a:lnTo>
                  <a:close/>
                  <a:moveTo>
                    <a:pt x="3496" y="1"/>
                  </a:moveTo>
                  <a:lnTo>
                    <a:pt x="1" y="3467"/>
                  </a:lnTo>
                  <a:lnTo>
                    <a:pt x="3543" y="6926"/>
                  </a:lnTo>
                  <a:lnTo>
                    <a:pt x="7888" y="6926"/>
                  </a:lnTo>
                  <a:lnTo>
                    <a:pt x="788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24"/>
            <p:cNvSpPr/>
            <p:nvPr/>
          </p:nvSpPr>
          <p:spPr>
            <a:xfrm>
              <a:off x="1812375" y="1297200"/>
              <a:ext cx="305825" cy="307450"/>
            </a:xfrm>
            <a:custGeom>
              <a:avLst/>
              <a:gdLst/>
              <a:ahLst/>
              <a:cxnLst/>
              <a:rect l="l" t="t" r="r" b="b"/>
              <a:pathLst>
                <a:path w="12233" h="12298" extrusionOk="0">
                  <a:moveTo>
                    <a:pt x="6122" y="0"/>
                  </a:moveTo>
                  <a:lnTo>
                    <a:pt x="6122" y="3816"/>
                  </a:lnTo>
                  <a:lnTo>
                    <a:pt x="0" y="3816"/>
                  </a:lnTo>
                  <a:lnTo>
                    <a:pt x="0" y="8469"/>
                  </a:lnTo>
                  <a:lnTo>
                    <a:pt x="6122" y="8469"/>
                  </a:lnTo>
                  <a:lnTo>
                    <a:pt x="6122" y="12298"/>
                  </a:lnTo>
                  <a:lnTo>
                    <a:pt x="12232" y="6151"/>
                  </a:lnTo>
                  <a:lnTo>
                    <a:pt x="61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24"/>
            <p:cNvSpPr/>
            <p:nvPr/>
          </p:nvSpPr>
          <p:spPr>
            <a:xfrm>
              <a:off x="1802425" y="1272800"/>
              <a:ext cx="329875" cy="356225"/>
            </a:xfrm>
            <a:custGeom>
              <a:avLst/>
              <a:gdLst/>
              <a:ahLst/>
              <a:cxnLst/>
              <a:rect l="l" t="t" r="r" b="b"/>
              <a:pathLst>
                <a:path w="13195" h="14249" extrusionOk="0">
                  <a:moveTo>
                    <a:pt x="6924" y="1945"/>
                  </a:moveTo>
                  <a:lnTo>
                    <a:pt x="12065" y="7127"/>
                  </a:lnTo>
                  <a:lnTo>
                    <a:pt x="6924" y="12304"/>
                  </a:lnTo>
                  <a:lnTo>
                    <a:pt x="6924" y="9041"/>
                  </a:lnTo>
                  <a:lnTo>
                    <a:pt x="796" y="9041"/>
                  </a:lnTo>
                  <a:lnTo>
                    <a:pt x="796" y="5190"/>
                  </a:lnTo>
                  <a:lnTo>
                    <a:pt x="6924" y="5190"/>
                  </a:lnTo>
                  <a:lnTo>
                    <a:pt x="6924" y="1945"/>
                  </a:lnTo>
                  <a:close/>
                  <a:moveTo>
                    <a:pt x="6122" y="1"/>
                  </a:moveTo>
                  <a:lnTo>
                    <a:pt x="6122" y="4394"/>
                  </a:lnTo>
                  <a:lnTo>
                    <a:pt x="0" y="4394"/>
                  </a:lnTo>
                  <a:lnTo>
                    <a:pt x="0" y="9843"/>
                  </a:lnTo>
                  <a:lnTo>
                    <a:pt x="6122" y="9843"/>
                  </a:lnTo>
                  <a:lnTo>
                    <a:pt x="6122" y="14248"/>
                  </a:lnTo>
                  <a:lnTo>
                    <a:pt x="13195" y="7127"/>
                  </a:lnTo>
                  <a:lnTo>
                    <a:pt x="61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24"/>
            <p:cNvSpPr/>
            <p:nvPr/>
          </p:nvSpPr>
          <p:spPr>
            <a:xfrm>
              <a:off x="1812375" y="1508925"/>
              <a:ext cx="153075" cy="172825"/>
            </a:xfrm>
            <a:custGeom>
              <a:avLst/>
              <a:gdLst/>
              <a:ahLst/>
              <a:cxnLst/>
              <a:rect l="l" t="t" r="r" b="b"/>
              <a:pathLst>
                <a:path w="6123" h="6913" extrusionOk="0">
                  <a:moveTo>
                    <a:pt x="0" y="0"/>
                  </a:moveTo>
                  <a:lnTo>
                    <a:pt x="0" y="3780"/>
                  </a:lnTo>
                  <a:lnTo>
                    <a:pt x="3061" y="6913"/>
                  </a:lnTo>
                  <a:lnTo>
                    <a:pt x="6122" y="3829"/>
                  </a:lnTo>
                  <a:lnTo>
                    <a:pt x="61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24"/>
            <p:cNvSpPr/>
            <p:nvPr/>
          </p:nvSpPr>
          <p:spPr>
            <a:xfrm>
              <a:off x="1802425" y="1498825"/>
              <a:ext cx="173125" cy="197200"/>
            </a:xfrm>
            <a:custGeom>
              <a:avLst/>
              <a:gdLst/>
              <a:ahLst/>
              <a:cxnLst/>
              <a:rect l="l" t="t" r="r" b="b"/>
              <a:pathLst>
                <a:path w="6925" h="7888" extrusionOk="0">
                  <a:moveTo>
                    <a:pt x="6122" y="802"/>
                  </a:moveTo>
                  <a:lnTo>
                    <a:pt x="6122" y="4066"/>
                  </a:lnTo>
                  <a:lnTo>
                    <a:pt x="3465" y="6746"/>
                  </a:lnTo>
                  <a:lnTo>
                    <a:pt x="796" y="4019"/>
                  </a:lnTo>
                  <a:lnTo>
                    <a:pt x="796" y="802"/>
                  </a:lnTo>
                  <a:close/>
                  <a:moveTo>
                    <a:pt x="0" y="0"/>
                  </a:moveTo>
                  <a:lnTo>
                    <a:pt x="0" y="4345"/>
                  </a:lnTo>
                  <a:lnTo>
                    <a:pt x="3459" y="7887"/>
                  </a:lnTo>
                  <a:lnTo>
                    <a:pt x="6924" y="4398"/>
                  </a:lnTo>
                  <a:lnTo>
                    <a:pt x="692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24"/>
            <p:cNvSpPr/>
            <p:nvPr/>
          </p:nvSpPr>
          <p:spPr>
            <a:xfrm>
              <a:off x="1812375" y="1220050"/>
              <a:ext cx="153075" cy="172575"/>
            </a:xfrm>
            <a:custGeom>
              <a:avLst/>
              <a:gdLst/>
              <a:ahLst/>
              <a:cxnLst/>
              <a:rect l="l" t="t" r="r" b="b"/>
              <a:pathLst>
                <a:path w="6123" h="6903" extrusionOk="0">
                  <a:moveTo>
                    <a:pt x="3061" y="1"/>
                  </a:moveTo>
                  <a:lnTo>
                    <a:pt x="0" y="3133"/>
                  </a:lnTo>
                  <a:lnTo>
                    <a:pt x="0" y="6902"/>
                  </a:lnTo>
                  <a:lnTo>
                    <a:pt x="6122" y="6902"/>
                  </a:lnTo>
                  <a:lnTo>
                    <a:pt x="6122" y="3086"/>
                  </a:lnTo>
                  <a:lnTo>
                    <a:pt x="30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24"/>
            <p:cNvSpPr/>
            <p:nvPr/>
          </p:nvSpPr>
          <p:spPr>
            <a:xfrm>
              <a:off x="1802425" y="1205800"/>
              <a:ext cx="173125" cy="196750"/>
            </a:xfrm>
            <a:custGeom>
              <a:avLst/>
              <a:gdLst/>
              <a:ahLst/>
              <a:cxnLst/>
              <a:rect l="l" t="t" r="r" b="b"/>
              <a:pathLst>
                <a:path w="6925" h="7870" extrusionOk="0">
                  <a:moveTo>
                    <a:pt x="3465" y="1141"/>
                  </a:moveTo>
                  <a:lnTo>
                    <a:pt x="6122" y="3816"/>
                  </a:lnTo>
                  <a:lnTo>
                    <a:pt x="6122" y="7074"/>
                  </a:lnTo>
                  <a:lnTo>
                    <a:pt x="796" y="7074"/>
                  </a:lnTo>
                  <a:lnTo>
                    <a:pt x="796" y="3864"/>
                  </a:lnTo>
                  <a:lnTo>
                    <a:pt x="3465" y="1141"/>
                  </a:lnTo>
                  <a:close/>
                  <a:moveTo>
                    <a:pt x="3459" y="0"/>
                  </a:moveTo>
                  <a:lnTo>
                    <a:pt x="0" y="3536"/>
                  </a:lnTo>
                  <a:lnTo>
                    <a:pt x="0" y="7870"/>
                  </a:lnTo>
                  <a:lnTo>
                    <a:pt x="6924" y="7870"/>
                  </a:lnTo>
                  <a:lnTo>
                    <a:pt x="6924" y="3489"/>
                  </a:lnTo>
                  <a:lnTo>
                    <a:pt x="3459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4" name="Google Shape;2474;p24"/>
            <p:cNvSpPr/>
            <p:nvPr/>
          </p:nvSpPr>
          <p:spPr>
            <a:xfrm>
              <a:off x="1075650" y="1296875"/>
              <a:ext cx="305825" cy="307925"/>
            </a:xfrm>
            <a:custGeom>
              <a:avLst/>
              <a:gdLst/>
              <a:ahLst/>
              <a:cxnLst/>
              <a:rect l="l" t="t" r="r" b="b"/>
              <a:pathLst>
                <a:path w="12233" h="12317" extrusionOk="0">
                  <a:moveTo>
                    <a:pt x="6116" y="0"/>
                  </a:moveTo>
                  <a:lnTo>
                    <a:pt x="1" y="6153"/>
                  </a:lnTo>
                  <a:lnTo>
                    <a:pt x="6116" y="12317"/>
                  </a:lnTo>
                  <a:lnTo>
                    <a:pt x="6116" y="8482"/>
                  </a:lnTo>
                  <a:lnTo>
                    <a:pt x="12233" y="8482"/>
                  </a:lnTo>
                  <a:lnTo>
                    <a:pt x="12233" y="3829"/>
                  </a:lnTo>
                  <a:lnTo>
                    <a:pt x="6116" y="3829"/>
                  </a:lnTo>
                  <a:lnTo>
                    <a:pt x="61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5" name="Google Shape;2475;p24"/>
            <p:cNvSpPr/>
            <p:nvPr/>
          </p:nvSpPr>
          <p:spPr>
            <a:xfrm>
              <a:off x="1061550" y="1272525"/>
              <a:ext cx="329875" cy="356625"/>
            </a:xfrm>
            <a:custGeom>
              <a:avLst/>
              <a:gdLst/>
              <a:ahLst/>
              <a:cxnLst/>
              <a:rect l="l" t="t" r="r" b="b"/>
              <a:pathLst>
                <a:path w="13195" h="14265" extrusionOk="0">
                  <a:moveTo>
                    <a:pt x="6277" y="1944"/>
                  </a:moveTo>
                  <a:lnTo>
                    <a:pt x="6277" y="5201"/>
                  </a:lnTo>
                  <a:lnTo>
                    <a:pt x="12393" y="5201"/>
                  </a:lnTo>
                  <a:lnTo>
                    <a:pt x="12393" y="9052"/>
                  </a:lnTo>
                  <a:lnTo>
                    <a:pt x="6277" y="9052"/>
                  </a:lnTo>
                  <a:lnTo>
                    <a:pt x="6277" y="12315"/>
                  </a:lnTo>
                  <a:lnTo>
                    <a:pt x="1130" y="7127"/>
                  </a:lnTo>
                  <a:lnTo>
                    <a:pt x="6277" y="1944"/>
                  </a:lnTo>
                  <a:close/>
                  <a:moveTo>
                    <a:pt x="7080" y="0"/>
                  </a:moveTo>
                  <a:lnTo>
                    <a:pt x="0" y="7127"/>
                  </a:lnTo>
                  <a:lnTo>
                    <a:pt x="7080" y="14265"/>
                  </a:lnTo>
                  <a:lnTo>
                    <a:pt x="7080" y="9854"/>
                  </a:lnTo>
                  <a:lnTo>
                    <a:pt x="13195" y="9854"/>
                  </a:lnTo>
                  <a:lnTo>
                    <a:pt x="13195" y="4405"/>
                  </a:lnTo>
                  <a:lnTo>
                    <a:pt x="7080" y="4405"/>
                  </a:lnTo>
                  <a:lnTo>
                    <a:pt x="708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6" name="Google Shape;2476;p24"/>
            <p:cNvSpPr/>
            <p:nvPr/>
          </p:nvSpPr>
          <p:spPr>
            <a:xfrm>
              <a:off x="1228550" y="1508925"/>
              <a:ext cx="152925" cy="172825"/>
            </a:xfrm>
            <a:custGeom>
              <a:avLst/>
              <a:gdLst/>
              <a:ahLst/>
              <a:cxnLst/>
              <a:rect l="l" t="t" r="r" b="b"/>
              <a:pathLst>
                <a:path w="6117" h="6913" extrusionOk="0">
                  <a:moveTo>
                    <a:pt x="0" y="0"/>
                  </a:moveTo>
                  <a:lnTo>
                    <a:pt x="0" y="3835"/>
                  </a:lnTo>
                  <a:lnTo>
                    <a:pt x="3050" y="6913"/>
                  </a:lnTo>
                  <a:lnTo>
                    <a:pt x="6117" y="3780"/>
                  </a:lnTo>
                  <a:lnTo>
                    <a:pt x="61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7" name="Google Shape;2477;p24"/>
            <p:cNvSpPr/>
            <p:nvPr/>
          </p:nvSpPr>
          <p:spPr>
            <a:xfrm>
              <a:off x="1218450" y="1498825"/>
              <a:ext cx="172975" cy="197200"/>
            </a:xfrm>
            <a:custGeom>
              <a:avLst/>
              <a:gdLst/>
              <a:ahLst/>
              <a:cxnLst/>
              <a:rect l="l" t="t" r="r" b="b"/>
              <a:pathLst>
                <a:path w="6919" h="7888" extrusionOk="0">
                  <a:moveTo>
                    <a:pt x="6117" y="802"/>
                  </a:moveTo>
                  <a:lnTo>
                    <a:pt x="6117" y="4019"/>
                  </a:lnTo>
                  <a:lnTo>
                    <a:pt x="3454" y="6746"/>
                  </a:lnTo>
                  <a:lnTo>
                    <a:pt x="804" y="4072"/>
                  </a:lnTo>
                  <a:lnTo>
                    <a:pt x="804" y="802"/>
                  </a:lnTo>
                  <a:close/>
                  <a:moveTo>
                    <a:pt x="1" y="0"/>
                  </a:moveTo>
                  <a:lnTo>
                    <a:pt x="1" y="4404"/>
                  </a:lnTo>
                  <a:lnTo>
                    <a:pt x="3460" y="7887"/>
                  </a:lnTo>
                  <a:lnTo>
                    <a:pt x="6919" y="4345"/>
                  </a:lnTo>
                  <a:lnTo>
                    <a:pt x="6919" y="0"/>
                  </a:lnTo>
                  <a:close/>
                </a:path>
              </a:pathLst>
            </a:custGeom>
            <a:solidFill>
              <a:srgbClr val="E5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2478;p24"/>
            <p:cNvSpPr/>
            <p:nvPr/>
          </p:nvSpPr>
          <p:spPr>
            <a:xfrm>
              <a:off x="1228550" y="1220050"/>
              <a:ext cx="152925" cy="172575"/>
            </a:xfrm>
            <a:custGeom>
              <a:avLst/>
              <a:gdLst/>
              <a:ahLst/>
              <a:cxnLst/>
              <a:rect l="l" t="t" r="r" b="b"/>
              <a:pathLst>
                <a:path w="6117" h="6903" extrusionOk="0">
                  <a:moveTo>
                    <a:pt x="3050" y="1"/>
                  </a:moveTo>
                  <a:lnTo>
                    <a:pt x="0" y="3073"/>
                  </a:lnTo>
                  <a:lnTo>
                    <a:pt x="0" y="6902"/>
                  </a:lnTo>
                  <a:lnTo>
                    <a:pt x="6117" y="6902"/>
                  </a:lnTo>
                  <a:lnTo>
                    <a:pt x="6117" y="3133"/>
                  </a:lnTo>
                  <a:lnTo>
                    <a:pt x="30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2479;p24"/>
            <p:cNvSpPr/>
            <p:nvPr/>
          </p:nvSpPr>
          <p:spPr>
            <a:xfrm>
              <a:off x="1218450" y="1205800"/>
              <a:ext cx="172975" cy="196750"/>
            </a:xfrm>
            <a:custGeom>
              <a:avLst/>
              <a:gdLst/>
              <a:ahLst/>
              <a:cxnLst/>
              <a:rect l="l" t="t" r="r" b="b"/>
              <a:pathLst>
                <a:path w="6919" h="7870" extrusionOk="0">
                  <a:moveTo>
                    <a:pt x="3454" y="1141"/>
                  </a:moveTo>
                  <a:lnTo>
                    <a:pt x="6117" y="3864"/>
                  </a:lnTo>
                  <a:lnTo>
                    <a:pt x="6117" y="7074"/>
                  </a:lnTo>
                  <a:lnTo>
                    <a:pt x="804" y="7074"/>
                  </a:lnTo>
                  <a:lnTo>
                    <a:pt x="804" y="3810"/>
                  </a:lnTo>
                  <a:lnTo>
                    <a:pt x="3454" y="1141"/>
                  </a:lnTo>
                  <a:close/>
                  <a:moveTo>
                    <a:pt x="3460" y="0"/>
                  </a:moveTo>
                  <a:lnTo>
                    <a:pt x="1" y="3478"/>
                  </a:lnTo>
                  <a:lnTo>
                    <a:pt x="1" y="7870"/>
                  </a:lnTo>
                  <a:lnTo>
                    <a:pt x="6919" y="7870"/>
                  </a:lnTo>
                  <a:lnTo>
                    <a:pt x="6919" y="3536"/>
                  </a:lnTo>
                  <a:lnTo>
                    <a:pt x="34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0" name="Google Shape;2480;p24"/>
            <p:cNvSpPr/>
            <p:nvPr/>
          </p:nvSpPr>
          <p:spPr>
            <a:xfrm>
              <a:off x="1442825" y="1666300"/>
              <a:ext cx="308050" cy="305825"/>
            </a:xfrm>
            <a:custGeom>
              <a:avLst/>
              <a:gdLst/>
              <a:ahLst/>
              <a:cxnLst/>
              <a:rect l="l" t="t" r="r" b="b"/>
              <a:pathLst>
                <a:path w="12322" h="12233" extrusionOk="0">
                  <a:moveTo>
                    <a:pt x="3840" y="0"/>
                  </a:moveTo>
                  <a:lnTo>
                    <a:pt x="3840" y="6115"/>
                  </a:lnTo>
                  <a:lnTo>
                    <a:pt x="1" y="6115"/>
                  </a:lnTo>
                  <a:lnTo>
                    <a:pt x="6158" y="12232"/>
                  </a:lnTo>
                  <a:lnTo>
                    <a:pt x="12321" y="6115"/>
                  </a:lnTo>
                  <a:lnTo>
                    <a:pt x="8494" y="6115"/>
                  </a:lnTo>
                  <a:lnTo>
                    <a:pt x="84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1" name="Google Shape;2481;p24"/>
            <p:cNvSpPr/>
            <p:nvPr/>
          </p:nvSpPr>
          <p:spPr>
            <a:xfrm>
              <a:off x="1418625" y="1656350"/>
              <a:ext cx="356450" cy="329900"/>
            </a:xfrm>
            <a:custGeom>
              <a:avLst/>
              <a:gdLst/>
              <a:ahLst/>
              <a:cxnLst/>
              <a:rect l="l" t="t" r="r" b="b"/>
              <a:pathLst>
                <a:path w="14258" h="13196" extrusionOk="0">
                  <a:moveTo>
                    <a:pt x="9058" y="802"/>
                  </a:moveTo>
                  <a:lnTo>
                    <a:pt x="9058" y="6919"/>
                  </a:lnTo>
                  <a:lnTo>
                    <a:pt x="12315" y="6919"/>
                  </a:lnTo>
                  <a:lnTo>
                    <a:pt x="7126" y="12065"/>
                  </a:lnTo>
                  <a:lnTo>
                    <a:pt x="1943" y="6919"/>
                  </a:lnTo>
                  <a:lnTo>
                    <a:pt x="5213" y="6919"/>
                  </a:lnTo>
                  <a:lnTo>
                    <a:pt x="5213" y="802"/>
                  </a:lnTo>
                  <a:close/>
                  <a:moveTo>
                    <a:pt x="4410" y="0"/>
                  </a:moveTo>
                  <a:lnTo>
                    <a:pt x="4410" y="6115"/>
                  </a:lnTo>
                  <a:lnTo>
                    <a:pt x="0" y="6115"/>
                  </a:lnTo>
                  <a:lnTo>
                    <a:pt x="7126" y="13195"/>
                  </a:lnTo>
                  <a:lnTo>
                    <a:pt x="14258" y="6115"/>
                  </a:lnTo>
                  <a:lnTo>
                    <a:pt x="9860" y="6115"/>
                  </a:lnTo>
                  <a:lnTo>
                    <a:pt x="98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2" name="Google Shape;2482;p24"/>
            <p:cNvSpPr/>
            <p:nvPr/>
          </p:nvSpPr>
          <p:spPr>
            <a:xfrm>
              <a:off x="1366025" y="1666300"/>
              <a:ext cx="172800" cy="152900"/>
            </a:xfrm>
            <a:custGeom>
              <a:avLst/>
              <a:gdLst/>
              <a:ahLst/>
              <a:cxnLst/>
              <a:rect l="l" t="t" r="r" b="b"/>
              <a:pathLst>
                <a:path w="6912" h="6116" extrusionOk="0">
                  <a:moveTo>
                    <a:pt x="3131" y="0"/>
                  </a:moveTo>
                  <a:lnTo>
                    <a:pt x="0" y="3067"/>
                  </a:lnTo>
                  <a:lnTo>
                    <a:pt x="3073" y="6115"/>
                  </a:lnTo>
                  <a:lnTo>
                    <a:pt x="6912" y="6115"/>
                  </a:lnTo>
                  <a:lnTo>
                    <a:pt x="69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24"/>
            <p:cNvSpPr/>
            <p:nvPr/>
          </p:nvSpPr>
          <p:spPr>
            <a:xfrm>
              <a:off x="1351750" y="1656350"/>
              <a:ext cx="197200" cy="172975"/>
            </a:xfrm>
            <a:custGeom>
              <a:avLst/>
              <a:gdLst/>
              <a:ahLst/>
              <a:cxnLst/>
              <a:rect l="l" t="t" r="r" b="b"/>
              <a:pathLst>
                <a:path w="7888" h="6919" extrusionOk="0">
                  <a:moveTo>
                    <a:pt x="7085" y="802"/>
                  </a:moveTo>
                  <a:lnTo>
                    <a:pt x="7085" y="6115"/>
                  </a:lnTo>
                  <a:lnTo>
                    <a:pt x="3809" y="6115"/>
                  </a:lnTo>
                  <a:lnTo>
                    <a:pt x="1142" y="3465"/>
                  </a:lnTo>
                  <a:lnTo>
                    <a:pt x="3869" y="802"/>
                  </a:lnTo>
                  <a:close/>
                  <a:moveTo>
                    <a:pt x="3543" y="0"/>
                  </a:moveTo>
                  <a:lnTo>
                    <a:pt x="1" y="3459"/>
                  </a:lnTo>
                  <a:lnTo>
                    <a:pt x="3477" y="6919"/>
                  </a:lnTo>
                  <a:lnTo>
                    <a:pt x="7888" y="6919"/>
                  </a:lnTo>
                  <a:lnTo>
                    <a:pt x="788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4" name="Google Shape;2484;p24"/>
            <p:cNvSpPr/>
            <p:nvPr/>
          </p:nvSpPr>
          <p:spPr>
            <a:xfrm>
              <a:off x="1655175" y="1666300"/>
              <a:ext cx="172500" cy="152900"/>
            </a:xfrm>
            <a:custGeom>
              <a:avLst/>
              <a:gdLst/>
              <a:ahLst/>
              <a:cxnLst/>
              <a:rect l="l" t="t" r="r" b="b"/>
              <a:pathLst>
                <a:path w="6900" h="6116" extrusionOk="0">
                  <a:moveTo>
                    <a:pt x="0" y="0"/>
                  </a:moveTo>
                  <a:lnTo>
                    <a:pt x="0" y="6115"/>
                  </a:lnTo>
                  <a:lnTo>
                    <a:pt x="3827" y="6115"/>
                  </a:lnTo>
                  <a:lnTo>
                    <a:pt x="6900" y="3067"/>
                  </a:lnTo>
                  <a:lnTo>
                    <a:pt x="376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5" name="Google Shape;2485;p24"/>
            <p:cNvSpPr/>
            <p:nvPr/>
          </p:nvSpPr>
          <p:spPr>
            <a:xfrm>
              <a:off x="1645075" y="1656350"/>
              <a:ext cx="196875" cy="172975"/>
            </a:xfrm>
            <a:custGeom>
              <a:avLst/>
              <a:gdLst/>
              <a:ahLst/>
              <a:cxnLst/>
              <a:rect l="l" t="t" r="r" b="b"/>
              <a:pathLst>
                <a:path w="7875" h="6919" extrusionOk="0">
                  <a:moveTo>
                    <a:pt x="4012" y="802"/>
                  </a:moveTo>
                  <a:lnTo>
                    <a:pt x="6733" y="3465"/>
                  </a:lnTo>
                  <a:lnTo>
                    <a:pt x="4066" y="6115"/>
                  </a:lnTo>
                  <a:lnTo>
                    <a:pt x="802" y="6115"/>
                  </a:lnTo>
                  <a:lnTo>
                    <a:pt x="802" y="802"/>
                  </a:lnTo>
                  <a:close/>
                  <a:moveTo>
                    <a:pt x="0" y="0"/>
                  </a:moveTo>
                  <a:lnTo>
                    <a:pt x="0" y="6919"/>
                  </a:lnTo>
                  <a:lnTo>
                    <a:pt x="4398" y="6919"/>
                  </a:lnTo>
                  <a:lnTo>
                    <a:pt x="7875" y="3459"/>
                  </a:lnTo>
                  <a:lnTo>
                    <a:pt x="433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86" name="Google Shape;2486;p24"/>
          <p:cNvGrpSpPr/>
          <p:nvPr/>
        </p:nvGrpSpPr>
        <p:grpSpPr>
          <a:xfrm>
            <a:off x="1096580" y="-2420972"/>
            <a:ext cx="552396" cy="4394832"/>
            <a:chOff x="7324500" y="2391875"/>
            <a:chExt cx="177300" cy="1410725"/>
          </a:xfrm>
        </p:grpSpPr>
        <p:sp>
          <p:nvSpPr>
            <p:cNvPr id="2487" name="Google Shape;2487;p24"/>
            <p:cNvSpPr/>
            <p:nvPr/>
          </p:nvSpPr>
          <p:spPr>
            <a:xfrm>
              <a:off x="7324500" y="3625150"/>
              <a:ext cx="177300" cy="177450"/>
            </a:xfrm>
            <a:custGeom>
              <a:avLst/>
              <a:gdLst/>
              <a:ahLst/>
              <a:cxnLst/>
              <a:rect l="l" t="t" r="r" b="b"/>
              <a:pathLst>
                <a:path w="7092" h="7098" extrusionOk="0">
                  <a:moveTo>
                    <a:pt x="3549" y="673"/>
                  </a:moveTo>
                  <a:lnTo>
                    <a:pt x="4393" y="1510"/>
                  </a:lnTo>
                  <a:lnTo>
                    <a:pt x="5581" y="1510"/>
                  </a:lnTo>
                  <a:lnTo>
                    <a:pt x="5581" y="2700"/>
                  </a:lnTo>
                  <a:lnTo>
                    <a:pt x="6426" y="3548"/>
                  </a:lnTo>
                  <a:lnTo>
                    <a:pt x="5581" y="4398"/>
                  </a:lnTo>
                  <a:lnTo>
                    <a:pt x="5581" y="5581"/>
                  </a:lnTo>
                  <a:lnTo>
                    <a:pt x="4393" y="5581"/>
                  </a:lnTo>
                  <a:lnTo>
                    <a:pt x="3543" y="6425"/>
                  </a:lnTo>
                  <a:lnTo>
                    <a:pt x="2693" y="5581"/>
                  </a:lnTo>
                  <a:lnTo>
                    <a:pt x="1510" y="5581"/>
                  </a:lnTo>
                  <a:lnTo>
                    <a:pt x="1510" y="4398"/>
                  </a:lnTo>
                  <a:lnTo>
                    <a:pt x="667" y="3548"/>
                  </a:lnTo>
                  <a:lnTo>
                    <a:pt x="1510" y="2700"/>
                  </a:lnTo>
                  <a:lnTo>
                    <a:pt x="1510" y="1510"/>
                  </a:lnTo>
                  <a:lnTo>
                    <a:pt x="2700" y="1510"/>
                  </a:lnTo>
                  <a:lnTo>
                    <a:pt x="3549" y="673"/>
                  </a:lnTo>
                  <a:close/>
                  <a:moveTo>
                    <a:pt x="3549" y="1"/>
                  </a:moveTo>
                  <a:lnTo>
                    <a:pt x="2509" y="1041"/>
                  </a:lnTo>
                  <a:lnTo>
                    <a:pt x="1035" y="1041"/>
                  </a:lnTo>
                  <a:lnTo>
                    <a:pt x="1035" y="2508"/>
                  </a:lnTo>
                  <a:lnTo>
                    <a:pt x="1" y="3548"/>
                  </a:lnTo>
                  <a:lnTo>
                    <a:pt x="1035" y="4590"/>
                  </a:lnTo>
                  <a:lnTo>
                    <a:pt x="1035" y="6057"/>
                  </a:lnTo>
                  <a:lnTo>
                    <a:pt x="2509" y="6057"/>
                  </a:lnTo>
                  <a:lnTo>
                    <a:pt x="3549" y="7097"/>
                  </a:lnTo>
                  <a:lnTo>
                    <a:pt x="4583" y="6057"/>
                  </a:lnTo>
                  <a:lnTo>
                    <a:pt x="6058" y="6057"/>
                  </a:lnTo>
                  <a:lnTo>
                    <a:pt x="6058" y="4590"/>
                  </a:lnTo>
                  <a:lnTo>
                    <a:pt x="7092" y="3548"/>
                  </a:lnTo>
                  <a:lnTo>
                    <a:pt x="6058" y="2508"/>
                  </a:lnTo>
                  <a:lnTo>
                    <a:pt x="6058" y="1041"/>
                  </a:lnTo>
                  <a:lnTo>
                    <a:pt x="4583" y="1041"/>
                  </a:lnTo>
                  <a:lnTo>
                    <a:pt x="354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8" name="Google Shape;2488;p24"/>
            <p:cNvSpPr/>
            <p:nvPr/>
          </p:nvSpPr>
          <p:spPr>
            <a:xfrm>
              <a:off x="7411275" y="2391875"/>
              <a:ext cx="3725" cy="1239250"/>
            </a:xfrm>
            <a:custGeom>
              <a:avLst/>
              <a:gdLst/>
              <a:ahLst/>
              <a:cxnLst/>
              <a:rect l="l" t="t" r="r" b="b"/>
              <a:pathLst>
                <a:path w="149" h="49570" extrusionOk="0">
                  <a:moveTo>
                    <a:pt x="1" y="0"/>
                  </a:moveTo>
                  <a:lnTo>
                    <a:pt x="1" y="49570"/>
                  </a:lnTo>
                  <a:lnTo>
                    <a:pt x="149" y="49570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89" name="Google Shape;2489;p24"/>
          <p:cNvGrpSpPr/>
          <p:nvPr/>
        </p:nvGrpSpPr>
        <p:grpSpPr>
          <a:xfrm>
            <a:off x="7425992" y="-2337550"/>
            <a:ext cx="552402" cy="3931583"/>
            <a:chOff x="6715575" y="2099409"/>
            <a:chExt cx="177450" cy="1262916"/>
          </a:xfrm>
        </p:grpSpPr>
        <p:sp>
          <p:nvSpPr>
            <p:cNvPr id="2490" name="Google Shape;2490;p24"/>
            <p:cNvSpPr/>
            <p:nvPr/>
          </p:nvSpPr>
          <p:spPr>
            <a:xfrm>
              <a:off x="6715575" y="3184875"/>
              <a:ext cx="177450" cy="177450"/>
            </a:xfrm>
            <a:custGeom>
              <a:avLst/>
              <a:gdLst/>
              <a:ahLst/>
              <a:cxnLst/>
              <a:rect l="l" t="t" r="r" b="b"/>
              <a:pathLst>
                <a:path w="7098" h="7098" extrusionOk="0">
                  <a:moveTo>
                    <a:pt x="3549" y="672"/>
                  </a:moveTo>
                  <a:lnTo>
                    <a:pt x="4399" y="1517"/>
                  </a:lnTo>
                  <a:lnTo>
                    <a:pt x="5581" y="1517"/>
                  </a:lnTo>
                  <a:lnTo>
                    <a:pt x="5581" y="2699"/>
                  </a:lnTo>
                  <a:lnTo>
                    <a:pt x="6426" y="3550"/>
                  </a:lnTo>
                  <a:lnTo>
                    <a:pt x="5581" y="4398"/>
                  </a:lnTo>
                  <a:lnTo>
                    <a:pt x="5581" y="5588"/>
                  </a:lnTo>
                  <a:lnTo>
                    <a:pt x="4399" y="5588"/>
                  </a:lnTo>
                  <a:lnTo>
                    <a:pt x="3549" y="6431"/>
                  </a:lnTo>
                  <a:lnTo>
                    <a:pt x="2700" y="5588"/>
                  </a:lnTo>
                  <a:lnTo>
                    <a:pt x="1516" y="5588"/>
                  </a:lnTo>
                  <a:lnTo>
                    <a:pt x="1516" y="4398"/>
                  </a:lnTo>
                  <a:lnTo>
                    <a:pt x="673" y="3550"/>
                  </a:lnTo>
                  <a:lnTo>
                    <a:pt x="1516" y="2699"/>
                  </a:lnTo>
                  <a:lnTo>
                    <a:pt x="1516" y="1517"/>
                  </a:lnTo>
                  <a:lnTo>
                    <a:pt x="2700" y="1517"/>
                  </a:lnTo>
                  <a:lnTo>
                    <a:pt x="3549" y="672"/>
                  </a:lnTo>
                  <a:close/>
                  <a:moveTo>
                    <a:pt x="3549" y="0"/>
                  </a:moveTo>
                  <a:lnTo>
                    <a:pt x="2509" y="1040"/>
                  </a:lnTo>
                  <a:lnTo>
                    <a:pt x="1041" y="1040"/>
                  </a:lnTo>
                  <a:lnTo>
                    <a:pt x="1041" y="2508"/>
                  </a:lnTo>
                  <a:lnTo>
                    <a:pt x="1" y="3550"/>
                  </a:lnTo>
                  <a:lnTo>
                    <a:pt x="1041" y="4589"/>
                  </a:lnTo>
                  <a:lnTo>
                    <a:pt x="1041" y="6057"/>
                  </a:lnTo>
                  <a:lnTo>
                    <a:pt x="2509" y="6057"/>
                  </a:lnTo>
                  <a:lnTo>
                    <a:pt x="3549" y="7097"/>
                  </a:lnTo>
                  <a:lnTo>
                    <a:pt x="4590" y="6057"/>
                  </a:lnTo>
                  <a:lnTo>
                    <a:pt x="6058" y="6057"/>
                  </a:lnTo>
                  <a:lnTo>
                    <a:pt x="6058" y="4589"/>
                  </a:lnTo>
                  <a:lnTo>
                    <a:pt x="7098" y="3550"/>
                  </a:lnTo>
                  <a:lnTo>
                    <a:pt x="6058" y="2508"/>
                  </a:lnTo>
                  <a:lnTo>
                    <a:pt x="6058" y="1040"/>
                  </a:lnTo>
                  <a:lnTo>
                    <a:pt x="4590" y="1040"/>
                  </a:lnTo>
                  <a:lnTo>
                    <a:pt x="354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2491;p24"/>
            <p:cNvSpPr/>
            <p:nvPr/>
          </p:nvSpPr>
          <p:spPr>
            <a:xfrm>
              <a:off x="6802499" y="2099409"/>
              <a:ext cx="3580" cy="1094275"/>
            </a:xfrm>
            <a:custGeom>
              <a:avLst/>
              <a:gdLst/>
              <a:ahLst/>
              <a:cxnLst/>
              <a:rect l="l" t="t" r="r" b="b"/>
              <a:pathLst>
                <a:path w="143" h="28774" extrusionOk="0">
                  <a:moveTo>
                    <a:pt x="0" y="0"/>
                  </a:moveTo>
                  <a:lnTo>
                    <a:pt x="0" y="28773"/>
                  </a:lnTo>
                  <a:lnTo>
                    <a:pt x="143" y="2877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92" name="Google Shape;2492;p24"/>
          <p:cNvGrpSpPr/>
          <p:nvPr/>
        </p:nvGrpSpPr>
        <p:grpSpPr>
          <a:xfrm>
            <a:off x="3816292" y="-3249122"/>
            <a:ext cx="552396" cy="4394832"/>
            <a:chOff x="7324500" y="2391875"/>
            <a:chExt cx="177300" cy="1410725"/>
          </a:xfrm>
        </p:grpSpPr>
        <p:sp>
          <p:nvSpPr>
            <p:cNvPr id="2493" name="Google Shape;2493;p24"/>
            <p:cNvSpPr/>
            <p:nvPr/>
          </p:nvSpPr>
          <p:spPr>
            <a:xfrm>
              <a:off x="7324500" y="3625150"/>
              <a:ext cx="177300" cy="177450"/>
            </a:xfrm>
            <a:custGeom>
              <a:avLst/>
              <a:gdLst/>
              <a:ahLst/>
              <a:cxnLst/>
              <a:rect l="l" t="t" r="r" b="b"/>
              <a:pathLst>
                <a:path w="7092" h="7098" extrusionOk="0">
                  <a:moveTo>
                    <a:pt x="3549" y="673"/>
                  </a:moveTo>
                  <a:lnTo>
                    <a:pt x="4393" y="1510"/>
                  </a:lnTo>
                  <a:lnTo>
                    <a:pt x="5581" y="1510"/>
                  </a:lnTo>
                  <a:lnTo>
                    <a:pt x="5581" y="2700"/>
                  </a:lnTo>
                  <a:lnTo>
                    <a:pt x="6426" y="3548"/>
                  </a:lnTo>
                  <a:lnTo>
                    <a:pt x="5581" y="4398"/>
                  </a:lnTo>
                  <a:lnTo>
                    <a:pt x="5581" y="5581"/>
                  </a:lnTo>
                  <a:lnTo>
                    <a:pt x="4393" y="5581"/>
                  </a:lnTo>
                  <a:lnTo>
                    <a:pt x="3543" y="6425"/>
                  </a:lnTo>
                  <a:lnTo>
                    <a:pt x="2693" y="5581"/>
                  </a:lnTo>
                  <a:lnTo>
                    <a:pt x="1510" y="5581"/>
                  </a:lnTo>
                  <a:lnTo>
                    <a:pt x="1510" y="4398"/>
                  </a:lnTo>
                  <a:lnTo>
                    <a:pt x="667" y="3548"/>
                  </a:lnTo>
                  <a:lnTo>
                    <a:pt x="1510" y="2700"/>
                  </a:lnTo>
                  <a:lnTo>
                    <a:pt x="1510" y="1510"/>
                  </a:lnTo>
                  <a:lnTo>
                    <a:pt x="2700" y="1510"/>
                  </a:lnTo>
                  <a:lnTo>
                    <a:pt x="3549" y="673"/>
                  </a:lnTo>
                  <a:close/>
                  <a:moveTo>
                    <a:pt x="3549" y="1"/>
                  </a:moveTo>
                  <a:lnTo>
                    <a:pt x="2509" y="1041"/>
                  </a:lnTo>
                  <a:lnTo>
                    <a:pt x="1035" y="1041"/>
                  </a:lnTo>
                  <a:lnTo>
                    <a:pt x="1035" y="2508"/>
                  </a:lnTo>
                  <a:lnTo>
                    <a:pt x="1" y="3548"/>
                  </a:lnTo>
                  <a:lnTo>
                    <a:pt x="1035" y="4590"/>
                  </a:lnTo>
                  <a:lnTo>
                    <a:pt x="1035" y="6057"/>
                  </a:lnTo>
                  <a:lnTo>
                    <a:pt x="2509" y="6057"/>
                  </a:lnTo>
                  <a:lnTo>
                    <a:pt x="3549" y="7097"/>
                  </a:lnTo>
                  <a:lnTo>
                    <a:pt x="4583" y="6057"/>
                  </a:lnTo>
                  <a:lnTo>
                    <a:pt x="6058" y="6057"/>
                  </a:lnTo>
                  <a:lnTo>
                    <a:pt x="6058" y="4590"/>
                  </a:lnTo>
                  <a:lnTo>
                    <a:pt x="7092" y="3548"/>
                  </a:lnTo>
                  <a:lnTo>
                    <a:pt x="6058" y="2508"/>
                  </a:lnTo>
                  <a:lnTo>
                    <a:pt x="6058" y="1041"/>
                  </a:lnTo>
                  <a:lnTo>
                    <a:pt x="4583" y="1041"/>
                  </a:lnTo>
                  <a:lnTo>
                    <a:pt x="354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4" name="Google Shape;2494;p24"/>
            <p:cNvSpPr/>
            <p:nvPr/>
          </p:nvSpPr>
          <p:spPr>
            <a:xfrm>
              <a:off x="7411275" y="2391875"/>
              <a:ext cx="3725" cy="1239250"/>
            </a:xfrm>
            <a:custGeom>
              <a:avLst/>
              <a:gdLst/>
              <a:ahLst/>
              <a:cxnLst/>
              <a:rect l="l" t="t" r="r" b="b"/>
              <a:pathLst>
                <a:path w="149" h="49570" extrusionOk="0">
                  <a:moveTo>
                    <a:pt x="1" y="0"/>
                  </a:moveTo>
                  <a:lnTo>
                    <a:pt x="1" y="49570"/>
                  </a:lnTo>
                  <a:lnTo>
                    <a:pt x="149" y="49570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95" name="Google Shape;2495;p24"/>
          <p:cNvGrpSpPr/>
          <p:nvPr/>
        </p:nvGrpSpPr>
        <p:grpSpPr>
          <a:xfrm>
            <a:off x="7457606" y="2036781"/>
            <a:ext cx="3332271" cy="3332271"/>
            <a:chOff x="2924725" y="208150"/>
            <a:chExt cx="1242550" cy="1242550"/>
          </a:xfrm>
        </p:grpSpPr>
        <p:sp>
          <p:nvSpPr>
            <p:cNvPr id="2496" name="Google Shape;2496;p24"/>
            <p:cNvSpPr/>
            <p:nvPr/>
          </p:nvSpPr>
          <p:spPr>
            <a:xfrm>
              <a:off x="3333800" y="766875"/>
              <a:ext cx="173425" cy="125125"/>
            </a:xfrm>
            <a:custGeom>
              <a:avLst/>
              <a:gdLst/>
              <a:ahLst/>
              <a:cxnLst/>
              <a:rect l="l" t="t" r="r" b="b"/>
              <a:pathLst>
                <a:path w="6937" h="5005" extrusionOk="0">
                  <a:moveTo>
                    <a:pt x="4428" y="582"/>
                  </a:moveTo>
                  <a:lnTo>
                    <a:pt x="6152" y="2502"/>
                  </a:lnTo>
                  <a:lnTo>
                    <a:pt x="4428" y="4422"/>
                  </a:lnTo>
                  <a:lnTo>
                    <a:pt x="583" y="4422"/>
                  </a:lnTo>
                  <a:lnTo>
                    <a:pt x="583" y="582"/>
                  </a:lnTo>
                  <a:close/>
                  <a:moveTo>
                    <a:pt x="1" y="0"/>
                  </a:moveTo>
                  <a:lnTo>
                    <a:pt x="1" y="5004"/>
                  </a:lnTo>
                  <a:lnTo>
                    <a:pt x="4690" y="5004"/>
                  </a:lnTo>
                  <a:lnTo>
                    <a:pt x="6936" y="2502"/>
                  </a:lnTo>
                  <a:lnTo>
                    <a:pt x="469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7" name="Google Shape;2497;p24"/>
            <p:cNvSpPr/>
            <p:nvPr/>
          </p:nvSpPr>
          <p:spPr>
            <a:xfrm>
              <a:off x="3483450" y="868225"/>
              <a:ext cx="125250" cy="173550"/>
            </a:xfrm>
            <a:custGeom>
              <a:avLst/>
              <a:gdLst/>
              <a:ahLst/>
              <a:cxnLst/>
              <a:rect l="l" t="t" r="r" b="b"/>
              <a:pathLst>
                <a:path w="5010" h="6942" extrusionOk="0">
                  <a:moveTo>
                    <a:pt x="2502" y="790"/>
                  </a:moveTo>
                  <a:lnTo>
                    <a:pt x="4422" y="2514"/>
                  </a:lnTo>
                  <a:lnTo>
                    <a:pt x="4422" y="6359"/>
                  </a:lnTo>
                  <a:lnTo>
                    <a:pt x="588" y="6359"/>
                  </a:lnTo>
                  <a:lnTo>
                    <a:pt x="588" y="2514"/>
                  </a:lnTo>
                  <a:lnTo>
                    <a:pt x="2502" y="790"/>
                  </a:lnTo>
                  <a:close/>
                  <a:moveTo>
                    <a:pt x="2502" y="0"/>
                  </a:moveTo>
                  <a:lnTo>
                    <a:pt x="0" y="2253"/>
                  </a:lnTo>
                  <a:lnTo>
                    <a:pt x="0" y="6941"/>
                  </a:lnTo>
                  <a:lnTo>
                    <a:pt x="5010" y="6941"/>
                  </a:lnTo>
                  <a:lnTo>
                    <a:pt x="5010" y="2253"/>
                  </a:lnTo>
                  <a:lnTo>
                    <a:pt x="250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2498;p24"/>
            <p:cNvSpPr/>
            <p:nvPr/>
          </p:nvSpPr>
          <p:spPr>
            <a:xfrm>
              <a:off x="2924725" y="208150"/>
              <a:ext cx="1242550" cy="1242550"/>
            </a:xfrm>
            <a:custGeom>
              <a:avLst/>
              <a:gdLst/>
              <a:ahLst/>
              <a:cxnLst/>
              <a:rect l="l" t="t" r="r" b="b"/>
              <a:pathLst>
                <a:path w="49702" h="49702" extrusionOk="0">
                  <a:moveTo>
                    <a:pt x="24851" y="5446"/>
                  </a:moveTo>
                  <a:lnTo>
                    <a:pt x="30574" y="11133"/>
                  </a:lnTo>
                  <a:lnTo>
                    <a:pt x="38575" y="11133"/>
                  </a:lnTo>
                  <a:lnTo>
                    <a:pt x="38575" y="19134"/>
                  </a:lnTo>
                  <a:lnTo>
                    <a:pt x="44263" y="24863"/>
                  </a:lnTo>
                  <a:lnTo>
                    <a:pt x="38575" y="30587"/>
                  </a:lnTo>
                  <a:lnTo>
                    <a:pt x="38575" y="38575"/>
                  </a:lnTo>
                  <a:lnTo>
                    <a:pt x="30587" y="38575"/>
                  </a:lnTo>
                  <a:lnTo>
                    <a:pt x="24846" y="44270"/>
                  </a:lnTo>
                  <a:lnTo>
                    <a:pt x="19115" y="38575"/>
                  </a:lnTo>
                  <a:lnTo>
                    <a:pt x="11133" y="38575"/>
                  </a:lnTo>
                  <a:lnTo>
                    <a:pt x="11133" y="30593"/>
                  </a:lnTo>
                  <a:lnTo>
                    <a:pt x="5438" y="24851"/>
                  </a:lnTo>
                  <a:lnTo>
                    <a:pt x="11133" y="19121"/>
                  </a:lnTo>
                  <a:lnTo>
                    <a:pt x="11133" y="11133"/>
                  </a:lnTo>
                  <a:lnTo>
                    <a:pt x="19127" y="11133"/>
                  </a:lnTo>
                  <a:lnTo>
                    <a:pt x="24851" y="5446"/>
                  </a:lnTo>
                  <a:close/>
                  <a:moveTo>
                    <a:pt x="24851" y="4625"/>
                  </a:moveTo>
                  <a:lnTo>
                    <a:pt x="18883" y="10545"/>
                  </a:lnTo>
                  <a:lnTo>
                    <a:pt x="10545" y="10545"/>
                  </a:lnTo>
                  <a:lnTo>
                    <a:pt x="10545" y="18884"/>
                  </a:lnTo>
                  <a:lnTo>
                    <a:pt x="4612" y="24851"/>
                  </a:lnTo>
                  <a:lnTo>
                    <a:pt x="10545" y="30831"/>
                  </a:lnTo>
                  <a:lnTo>
                    <a:pt x="10545" y="39157"/>
                  </a:lnTo>
                  <a:lnTo>
                    <a:pt x="18871" y="39157"/>
                  </a:lnTo>
                  <a:lnTo>
                    <a:pt x="24846" y="45096"/>
                  </a:lnTo>
                  <a:lnTo>
                    <a:pt x="30824" y="39157"/>
                  </a:lnTo>
                  <a:lnTo>
                    <a:pt x="39157" y="39157"/>
                  </a:lnTo>
                  <a:lnTo>
                    <a:pt x="39157" y="30825"/>
                  </a:lnTo>
                  <a:lnTo>
                    <a:pt x="45083" y="24863"/>
                  </a:lnTo>
                  <a:lnTo>
                    <a:pt x="39157" y="18890"/>
                  </a:lnTo>
                  <a:lnTo>
                    <a:pt x="39157" y="10545"/>
                  </a:lnTo>
                  <a:lnTo>
                    <a:pt x="30818" y="10545"/>
                  </a:lnTo>
                  <a:lnTo>
                    <a:pt x="24851" y="4625"/>
                  </a:lnTo>
                  <a:close/>
                  <a:moveTo>
                    <a:pt x="24851" y="827"/>
                  </a:moveTo>
                  <a:lnTo>
                    <a:pt x="31888" y="7865"/>
                  </a:lnTo>
                  <a:lnTo>
                    <a:pt x="41838" y="7865"/>
                  </a:lnTo>
                  <a:lnTo>
                    <a:pt x="41838" y="17814"/>
                  </a:lnTo>
                  <a:lnTo>
                    <a:pt x="48875" y="24851"/>
                  </a:lnTo>
                  <a:lnTo>
                    <a:pt x="41838" y="31888"/>
                  </a:lnTo>
                  <a:lnTo>
                    <a:pt x="41838" y="41838"/>
                  </a:lnTo>
                  <a:lnTo>
                    <a:pt x="31888" y="41838"/>
                  </a:lnTo>
                  <a:lnTo>
                    <a:pt x="24851" y="48876"/>
                  </a:lnTo>
                  <a:lnTo>
                    <a:pt x="17813" y="41838"/>
                  </a:lnTo>
                  <a:lnTo>
                    <a:pt x="7863" y="41838"/>
                  </a:lnTo>
                  <a:lnTo>
                    <a:pt x="7863" y="31888"/>
                  </a:lnTo>
                  <a:lnTo>
                    <a:pt x="827" y="24851"/>
                  </a:lnTo>
                  <a:lnTo>
                    <a:pt x="7863" y="17814"/>
                  </a:lnTo>
                  <a:lnTo>
                    <a:pt x="7863" y="7865"/>
                  </a:lnTo>
                  <a:lnTo>
                    <a:pt x="17820" y="7865"/>
                  </a:lnTo>
                  <a:lnTo>
                    <a:pt x="24851" y="827"/>
                  </a:lnTo>
                  <a:close/>
                  <a:moveTo>
                    <a:pt x="24851" y="1"/>
                  </a:moveTo>
                  <a:lnTo>
                    <a:pt x="17576" y="7281"/>
                  </a:lnTo>
                  <a:lnTo>
                    <a:pt x="7281" y="7281"/>
                  </a:lnTo>
                  <a:lnTo>
                    <a:pt x="7281" y="17576"/>
                  </a:lnTo>
                  <a:lnTo>
                    <a:pt x="1" y="24851"/>
                  </a:lnTo>
                  <a:lnTo>
                    <a:pt x="7281" y="32132"/>
                  </a:lnTo>
                  <a:lnTo>
                    <a:pt x="7281" y="42427"/>
                  </a:lnTo>
                  <a:lnTo>
                    <a:pt x="17576" y="42427"/>
                  </a:lnTo>
                  <a:lnTo>
                    <a:pt x="24851" y="49702"/>
                  </a:lnTo>
                  <a:lnTo>
                    <a:pt x="32132" y="42427"/>
                  </a:lnTo>
                  <a:lnTo>
                    <a:pt x="42427" y="42427"/>
                  </a:lnTo>
                  <a:lnTo>
                    <a:pt x="42427" y="32132"/>
                  </a:lnTo>
                  <a:lnTo>
                    <a:pt x="49702" y="24851"/>
                  </a:lnTo>
                  <a:lnTo>
                    <a:pt x="42427" y="17576"/>
                  </a:lnTo>
                  <a:lnTo>
                    <a:pt x="42427" y="7281"/>
                  </a:lnTo>
                  <a:lnTo>
                    <a:pt x="32132" y="7281"/>
                  </a:lnTo>
                  <a:lnTo>
                    <a:pt x="2485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2499;p24"/>
            <p:cNvSpPr/>
            <p:nvPr/>
          </p:nvSpPr>
          <p:spPr>
            <a:xfrm>
              <a:off x="3584900" y="766875"/>
              <a:ext cx="173300" cy="125125"/>
            </a:xfrm>
            <a:custGeom>
              <a:avLst/>
              <a:gdLst/>
              <a:ahLst/>
              <a:cxnLst/>
              <a:rect l="l" t="t" r="r" b="b"/>
              <a:pathLst>
                <a:path w="6932" h="5005" extrusionOk="0">
                  <a:moveTo>
                    <a:pt x="6343" y="582"/>
                  </a:moveTo>
                  <a:lnTo>
                    <a:pt x="6343" y="4422"/>
                  </a:lnTo>
                  <a:lnTo>
                    <a:pt x="2510" y="4422"/>
                  </a:lnTo>
                  <a:lnTo>
                    <a:pt x="785" y="2502"/>
                  </a:lnTo>
                  <a:lnTo>
                    <a:pt x="2510" y="582"/>
                  </a:lnTo>
                  <a:close/>
                  <a:moveTo>
                    <a:pt x="2247" y="0"/>
                  </a:moveTo>
                  <a:lnTo>
                    <a:pt x="1" y="2502"/>
                  </a:lnTo>
                  <a:lnTo>
                    <a:pt x="2247" y="5004"/>
                  </a:lnTo>
                  <a:lnTo>
                    <a:pt x="6932" y="5004"/>
                  </a:lnTo>
                  <a:lnTo>
                    <a:pt x="69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0" name="Google Shape;2500;p24"/>
            <p:cNvSpPr/>
            <p:nvPr/>
          </p:nvSpPr>
          <p:spPr>
            <a:xfrm>
              <a:off x="3483450" y="617375"/>
              <a:ext cx="125250" cy="173300"/>
            </a:xfrm>
            <a:custGeom>
              <a:avLst/>
              <a:gdLst/>
              <a:ahLst/>
              <a:cxnLst/>
              <a:rect l="l" t="t" r="r" b="b"/>
              <a:pathLst>
                <a:path w="5010" h="6932" extrusionOk="0">
                  <a:moveTo>
                    <a:pt x="4422" y="590"/>
                  </a:moveTo>
                  <a:lnTo>
                    <a:pt x="4422" y="4422"/>
                  </a:lnTo>
                  <a:lnTo>
                    <a:pt x="2502" y="6147"/>
                  </a:lnTo>
                  <a:lnTo>
                    <a:pt x="588" y="4422"/>
                  </a:lnTo>
                  <a:lnTo>
                    <a:pt x="588" y="590"/>
                  </a:lnTo>
                  <a:close/>
                  <a:moveTo>
                    <a:pt x="0" y="0"/>
                  </a:moveTo>
                  <a:lnTo>
                    <a:pt x="0" y="4685"/>
                  </a:lnTo>
                  <a:lnTo>
                    <a:pt x="2502" y="6932"/>
                  </a:lnTo>
                  <a:lnTo>
                    <a:pt x="5010" y="4685"/>
                  </a:lnTo>
                  <a:lnTo>
                    <a:pt x="50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1" name="Google Shape;2501;p24"/>
            <p:cNvSpPr/>
            <p:nvPr/>
          </p:nvSpPr>
          <p:spPr>
            <a:xfrm>
              <a:off x="3188350" y="471775"/>
              <a:ext cx="715325" cy="715325"/>
            </a:xfrm>
            <a:custGeom>
              <a:avLst/>
              <a:gdLst/>
              <a:ahLst/>
              <a:cxnLst/>
              <a:rect l="l" t="t" r="r" b="b"/>
              <a:pathLst>
                <a:path w="28613" h="28613" extrusionOk="0">
                  <a:moveTo>
                    <a:pt x="28030" y="588"/>
                  </a:moveTo>
                  <a:lnTo>
                    <a:pt x="28030" y="7756"/>
                  </a:lnTo>
                  <a:lnTo>
                    <a:pt x="25408" y="5117"/>
                  </a:lnTo>
                  <a:lnTo>
                    <a:pt x="22205" y="8392"/>
                  </a:lnTo>
                  <a:lnTo>
                    <a:pt x="22205" y="11804"/>
                  </a:lnTo>
                  <a:lnTo>
                    <a:pt x="18109" y="11804"/>
                  </a:lnTo>
                  <a:lnTo>
                    <a:pt x="15863" y="14306"/>
                  </a:lnTo>
                  <a:lnTo>
                    <a:pt x="18109" y="16808"/>
                  </a:lnTo>
                  <a:lnTo>
                    <a:pt x="22205" y="16808"/>
                  </a:lnTo>
                  <a:lnTo>
                    <a:pt x="22205" y="20232"/>
                  </a:lnTo>
                  <a:lnTo>
                    <a:pt x="25408" y="23507"/>
                  </a:lnTo>
                  <a:lnTo>
                    <a:pt x="28030" y="20868"/>
                  </a:lnTo>
                  <a:lnTo>
                    <a:pt x="28030" y="28030"/>
                  </a:lnTo>
                  <a:lnTo>
                    <a:pt x="20868" y="28030"/>
                  </a:lnTo>
                  <a:lnTo>
                    <a:pt x="23501" y="25416"/>
                  </a:lnTo>
                  <a:lnTo>
                    <a:pt x="20226" y="22217"/>
                  </a:lnTo>
                  <a:lnTo>
                    <a:pt x="16814" y="22217"/>
                  </a:lnTo>
                  <a:lnTo>
                    <a:pt x="16814" y="18111"/>
                  </a:lnTo>
                  <a:lnTo>
                    <a:pt x="14306" y="15858"/>
                  </a:lnTo>
                  <a:lnTo>
                    <a:pt x="11804" y="18111"/>
                  </a:lnTo>
                  <a:lnTo>
                    <a:pt x="11804" y="22217"/>
                  </a:lnTo>
                  <a:lnTo>
                    <a:pt x="8386" y="22217"/>
                  </a:lnTo>
                  <a:lnTo>
                    <a:pt x="5111" y="25416"/>
                  </a:lnTo>
                  <a:lnTo>
                    <a:pt x="7739" y="28030"/>
                  </a:lnTo>
                  <a:lnTo>
                    <a:pt x="588" y="28030"/>
                  </a:lnTo>
                  <a:lnTo>
                    <a:pt x="588" y="20874"/>
                  </a:lnTo>
                  <a:lnTo>
                    <a:pt x="3197" y="23507"/>
                  </a:lnTo>
                  <a:lnTo>
                    <a:pt x="6401" y="20232"/>
                  </a:lnTo>
                  <a:lnTo>
                    <a:pt x="6401" y="16808"/>
                  </a:lnTo>
                  <a:lnTo>
                    <a:pt x="10508" y="16808"/>
                  </a:lnTo>
                  <a:lnTo>
                    <a:pt x="12754" y="14306"/>
                  </a:lnTo>
                  <a:lnTo>
                    <a:pt x="10508" y="11804"/>
                  </a:lnTo>
                  <a:lnTo>
                    <a:pt x="6401" y="11804"/>
                  </a:lnTo>
                  <a:lnTo>
                    <a:pt x="6401" y="8392"/>
                  </a:lnTo>
                  <a:lnTo>
                    <a:pt x="3197" y="5117"/>
                  </a:lnTo>
                  <a:lnTo>
                    <a:pt x="588" y="7750"/>
                  </a:lnTo>
                  <a:lnTo>
                    <a:pt x="588" y="588"/>
                  </a:lnTo>
                  <a:lnTo>
                    <a:pt x="7750" y="588"/>
                  </a:lnTo>
                  <a:lnTo>
                    <a:pt x="5111" y="3210"/>
                  </a:lnTo>
                  <a:lnTo>
                    <a:pt x="8386" y="6414"/>
                  </a:lnTo>
                  <a:lnTo>
                    <a:pt x="11804" y="6414"/>
                  </a:lnTo>
                  <a:lnTo>
                    <a:pt x="11804" y="10509"/>
                  </a:lnTo>
                  <a:lnTo>
                    <a:pt x="14306" y="12756"/>
                  </a:lnTo>
                  <a:lnTo>
                    <a:pt x="16814" y="10509"/>
                  </a:lnTo>
                  <a:lnTo>
                    <a:pt x="16814" y="6414"/>
                  </a:lnTo>
                  <a:lnTo>
                    <a:pt x="20226" y="6414"/>
                  </a:lnTo>
                  <a:lnTo>
                    <a:pt x="23501" y="3210"/>
                  </a:lnTo>
                  <a:lnTo>
                    <a:pt x="20862" y="588"/>
                  </a:lnTo>
                  <a:close/>
                  <a:moveTo>
                    <a:pt x="0" y="0"/>
                  </a:moveTo>
                  <a:lnTo>
                    <a:pt x="0" y="9165"/>
                  </a:lnTo>
                  <a:lnTo>
                    <a:pt x="3197" y="5950"/>
                  </a:lnTo>
                  <a:lnTo>
                    <a:pt x="5819" y="8630"/>
                  </a:lnTo>
                  <a:lnTo>
                    <a:pt x="5819" y="12386"/>
                  </a:lnTo>
                  <a:lnTo>
                    <a:pt x="10246" y="12386"/>
                  </a:lnTo>
                  <a:lnTo>
                    <a:pt x="11970" y="14306"/>
                  </a:lnTo>
                  <a:lnTo>
                    <a:pt x="10246" y="16226"/>
                  </a:lnTo>
                  <a:lnTo>
                    <a:pt x="5819" y="16226"/>
                  </a:lnTo>
                  <a:lnTo>
                    <a:pt x="5819" y="19995"/>
                  </a:lnTo>
                  <a:lnTo>
                    <a:pt x="3197" y="22675"/>
                  </a:lnTo>
                  <a:lnTo>
                    <a:pt x="0" y="19460"/>
                  </a:lnTo>
                  <a:lnTo>
                    <a:pt x="0" y="28612"/>
                  </a:lnTo>
                  <a:lnTo>
                    <a:pt x="9158" y="28612"/>
                  </a:lnTo>
                  <a:lnTo>
                    <a:pt x="5943" y="25421"/>
                  </a:lnTo>
                  <a:lnTo>
                    <a:pt x="8623" y="22799"/>
                  </a:lnTo>
                  <a:lnTo>
                    <a:pt x="12392" y="22799"/>
                  </a:lnTo>
                  <a:lnTo>
                    <a:pt x="12392" y="18372"/>
                  </a:lnTo>
                  <a:lnTo>
                    <a:pt x="14306" y="16648"/>
                  </a:lnTo>
                  <a:lnTo>
                    <a:pt x="16226" y="18372"/>
                  </a:lnTo>
                  <a:lnTo>
                    <a:pt x="16226" y="22799"/>
                  </a:lnTo>
                  <a:lnTo>
                    <a:pt x="19988" y="22799"/>
                  </a:lnTo>
                  <a:lnTo>
                    <a:pt x="22668" y="25421"/>
                  </a:lnTo>
                  <a:lnTo>
                    <a:pt x="19447" y="28612"/>
                  </a:lnTo>
                  <a:lnTo>
                    <a:pt x="28612" y="28612"/>
                  </a:lnTo>
                  <a:lnTo>
                    <a:pt x="28612" y="19453"/>
                  </a:lnTo>
                  <a:lnTo>
                    <a:pt x="25414" y="22675"/>
                  </a:lnTo>
                  <a:lnTo>
                    <a:pt x="22794" y="19995"/>
                  </a:lnTo>
                  <a:lnTo>
                    <a:pt x="22794" y="16226"/>
                  </a:lnTo>
                  <a:lnTo>
                    <a:pt x="18372" y="16226"/>
                  </a:lnTo>
                  <a:lnTo>
                    <a:pt x="16647" y="14306"/>
                  </a:lnTo>
                  <a:lnTo>
                    <a:pt x="18372" y="12386"/>
                  </a:lnTo>
                  <a:lnTo>
                    <a:pt x="22794" y="12386"/>
                  </a:lnTo>
                  <a:lnTo>
                    <a:pt x="22794" y="8630"/>
                  </a:lnTo>
                  <a:lnTo>
                    <a:pt x="25414" y="5950"/>
                  </a:lnTo>
                  <a:lnTo>
                    <a:pt x="28612" y="9177"/>
                  </a:lnTo>
                  <a:lnTo>
                    <a:pt x="28612" y="0"/>
                  </a:lnTo>
                  <a:lnTo>
                    <a:pt x="19442" y="0"/>
                  </a:lnTo>
                  <a:lnTo>
                    <a:pt x="22668" y="3204"/>
                  </a:lnTo>
                  <a:lnTo>
                    <a:pt x="19988" y="5824"/>
                  </a:lnTo>
                  <a:lnTo>
                    <a:pt x="16226" y="5824"/>
                  </a:lnTo>
                  <a:lnTo>
                    <a:pt x="16226" y="10246"/>
                  </a:lnTo>
                  <a:lnTo>
                    <a:pt x="14306" y="11971"/>
                  </a:lnTo>
                  <a:lnTo>
                    <a:pt x="12392" y="10246"/>
                  </a:lnTo>
                  <a:lnTo>
                    <a:pt x="12392" y="5824"/>
                  </a:lnTo>
                  <a:lnTo>
                    <a:pt x="8623" y="5824"/>
                  </a:lnTo>
                  <a:lnTo>
                    <a:pt x="5943" y="3204"/>
                  </a:lnTo>
                  <a:lnTo>
                    <a:pt x="917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2" name="Google Shape;2502;p24"/>
            <p:cNvSpPr/>
            <p:nvPr/>
          </p:nvSpPr>
          <p:spPr>
            <a:xfrm>
              <a:off x="3382100" y="323775"/>
              <a:ext cx="327825" cy="308350"/>
            </a:xfrm>
            <a:custGeom>
              <a:avLst/>
              <a:gdLst/>
              <a:ahLst/>
              <a:cxnLst/>
              <a:rect l="l" t="t" r="r" b="b"/>
              <a:pathLst>
                <a:path w="13113" h="12334" extrusionOk="0">
                  <a:moveTo>
                    <a:pt x="6556" y="821"/>
                  </a:moveTo>
                  <a:lnTo>
                    <a:pt x="11692" y="5920"/>
                  </a:lnTo>
                  <a:lnTo>
                    <a:pt x="8476" y="5920"/>
                  </a:lnTo>
                  <a:lnTo>
                    <a:pt x="8476" y="11744"/>
                  </a:lnTo>
                  <a:lnTo>
                    <a:pt x="4642" y="11744"/>
                  </a:lnTo>
                  <a:lnTo>
                    <a:pt x="4642" y="5920"/>
                  </a:lnTo>
                  <a:lnTo>
                    <a:pt x="1421" y="5920"/>
                  </a:lnTo>
                  <a:lnTo>
                    <a:pt x="6556" y="821"/>
                  </a:lnTo>
                  <a:close/>
                  <a:moveTo>
                    <a:pt x="6556" y="0"/>
                  </a:moveTo>
                  <a:lnTo>
                    <a:pt x="0" y="6508"/>
                  </a:lnTo>
                  <a:lnTo>
                    <a:pt x="4054" y="6508"/>
                  </a:lnTo>
                  <a:lnTo>
                    <a:pt x="4054" y="12334"/>
                  </a:lnTo>
                  <a:lnTo>
                    <a:pt x="9064" y="12334"/>
                  </a:lnTo>
                  <a:lnTo>
                    <a:pt x="9064" y="6508"/>
                  </a:lnTo>
                  <a:lnTo>
                    <a:pt x="13112" y="6508"/>
                  </a:lnTo>
                  <a:lnTo>
                    <a:pt x="65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2503;p24"/>
            <p:cNvSpPr/>
            <p:nvPr/>
          </p:nvSpPr>
          <p:spPr>
            <a:xfrm>
              <a:off x="3594000" y="471775"/>
              <a:ext cx="181900" cy="160350"/>
            </a:xfrm>
            <a:custGeom>
              <a:avLst/>
              <a:gdLst/>
              <a:ahLst/>
              <a:cxnLst/>
              <a:rect l="l" t="t" r="r" b="b"/>
              <a:pathLst>
                <a:path w="7276" h="6414" extrusionOk="0">
                  <a:moveTo>
                    <a:pt x="3803" y="588"/>
                  </a:moveTo>
                  <a:lnTo>
                    <a:pt x="6442" y="3204"/>
                  </a:lnTo>
                  <a:lnTo>
                    <a:pt x="3762" y="5824"/>
                  </a:lnTo>
                  <a:lnTo>
                    <a:pt x="588" y="5824"/>
                  </a:lnTo>
                  <a:lnTo>
                    <a:pt x="588" y="588"/>
                  </a:lnTo>
                  <a:close/>
                  <a:moveTo>
                    <a:pt x="0" y="0"/>
                  </a:moveTo>
                  <a:lnTo>
                    <a:pt x="0" y="6414"/>
                  </a:lnTo>
                  <a:lnTo>
                    <a:pt x="4000" y="6414"/>
                  </a:lnTo>
                  <a:lnTo>
                    <a:pt x="7275" y="3210"/>
                  </a:lnTo>
                  <a:lnTo>
                    <a:pt x="404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24"/>
            <p:cNvSpPr/>
            <p:nvPr/>
          </p:nvSpPr>
          <p:spPr>
            <a:xfrm>
              <a:off x="3316125" y="471775"/>
              <a:ext cx="182025" cy="160350"/>
            </a:xfrm>
            <a:custGeom>
              <a:avLst/>
              <a:gdLst/>
              <a:ahLst/>
              <a:cxnLst/>
              <a:rect l="l" t="t" r="r" b="b"/>
              <a:pathLst>
                <a:path w="7281" h="6414" extrusionOk="0">
                  <a:moveTo>
                    <a:pt x="6693" y="588"/>
                  </a:moveTo>
                  <a:lnTo>
                    <a:pt x="6693" y="5824"/>
                  </a:lnTo>
                  <a:lnTo>
                    <a:pt x="3512" y="5824"/>
                  </a:lnTo>
                  <a:lnTo>
                    <a:pt x="832" y="3204"/>
                  </a:lnTo>
                  <a:lnTo>
                    <a:pt x="3471" y="588"/>
                  </a:lnTo>
                  <a:close/>
                  <a:moveTo>
                    <a:pt x="3227" y="0"/>
                  </a:moveTo>
                  <a:lnTo>
                    <a:pt x="0" y="3210"/>
                  </a:lnTo>
                  <a:lnTo>
                    <a:pt x="3275" y="6414"/>
                  </a:lnTo>
                  <a:lnTo>
                    <a:pt x="7281" y="6414"/>
                  </a:lnTo>
                  <a:lnTo>
                    <a:pt x="728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5" name="Google Shape;2505;p24"/>
            <p:cNvSpPr/>
            <p:nvPr/>
          </p:nvSpPr>
          <p:spPr>
            <a:xfrm>
              <a:off x="3743450" y="665650"/>
              <a:ext cx="308350" cy="327825"/>
            </a:xfrm>
            <a:custGeom>
              <a:avLst/>
              <a:gdLst/>
              <a:ahLst/>
              <a:cxnLst/>
              <a:rect l="l" t="t" r="r" b="b"/>
              <a:pathLst>
                <a:path w="12334" h="13113" extrusionOk="0">
                  <a:moveTo>
                    <a:pt x="6408" y="1422"/>
                  </a:moveTo>
                  <a:lnTo>
                    <a:pt x="11514" y="6563"/>
                  </a:lnTo>
                  <a:lnTo>
                    <a:pt x="6408" y="11698"/>
                  </a:lnTo>
                  <a:lnTo>
                    <a:pt x="6408" y="8471"/>
                  </a:lnTo>
                  <a:lnTo>
                    <a:pt x="590" y="8471"/>
                  </a:lnTo>
                  <a:lnTo>
                    <a:pt x="590" y="4631"/>
                  </a:lnTo>
                  <a:lnTo>
                    <a:pt x="6408" y="4631"/>
                  </a:lnTo>
                  <a:lnTo>
                    <a:pt x="6408" y="1422"/>
                  </a:lnTo>
                  <a:close/>
                  <a:moveTo>
                    <a:pt x="5826" y="1"/>
                  </a:moveTo>
                  <a:lnTo>
                    <a:pt x="5826" y="4049"/>
                  </a:lnTo>
                  <a:lnTo>
                    <a:pt x="1" y="4049"/>
                  </a:lnTo>
                  <a:lnTo>
                    <a:pt x="1" y="9053"/>
                  </a:lnTo>
                  <a:lnTo>
                    <a:pt x="5826" y="9053"/>
                  </a:lnTo>
                  <a:lnTo>
                    <a:pt x="5826" y="13113"/>
                  </a:lnTo>
                  <a:lnTo>
                    <a:pt x="12334" y="6563"/>
                  </a:lnTo>
                  <a:lnTo>
                    <a:pt x="582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6" name="Google Shape;2506;p24"/>
            <p:cNvSpPr/>
            <p:nvPr/>
          </p:nvSpPr>
          <p:spPr>
            <a:xfrm>
              <a:off x="3743450" y="877425"/>
              <a:ext cx="160225" cy="182025"/>
            </a:xfrm>
            <a:custGeom>
              <a:avLst/>
              <a:gdLst/>
              <a:ahLst/>
              <a:cxnLst/>
              <a:rect l="l" t="t" r="r" b="b"/>
              <a:pathLst>
                <a:path w="6409" h="7281" extrusionOk="0">
                  <a:moveTo>
                    <a:pt x="5826" y="582"/>
                  </a:moveTo>
                  <a:lnTo>
                    <a:pt x="5826" y="3816"/>
                  </a:lnTo>
                  <a:lnTo>
                    <a:pt x="3210" y="6449"/>
                  </a:lnTo>
                  <a:lnTo>
                    <a:pt x="590" y="3769"/>
                  </a:lnTo>
                  <a:lnTo>
                    <a:pt x="590" y="582"/>
                  </a:lnTo>
                  <a:close/>
                  <a:moveTo>
                    <a:pt x="1" y="0"/>
                  </a:moveTo>
                  <a:lnTo>
                    <a:pt x="1" y="4006"/>
                  </a:lnTo>
                  <a:lnTo>
                    <a:pt x="3204" y="7281"/>
                  </a:lnTo>
                  <a:lnTo>
                    <a:pt x="6408" y="4054"/>
                  </a:lnTo>
                  <a:lnTo>
                    <a:pt x="640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24"/>
            <p:cNvSpPr/>
            <p:nvPr/>
          </p:nvSpPr>
          <p:spPr>
            <a:xfrm>
              <a:off x="3743450" y="599675"/>
              <a:ext cx="160225" cy="181775"/>
            </a:xfrm>
            <a:custGeom>
              <a:avLst/>
              <a:gdLst/>
              <a:ahLst/>
              <a:cxnLst/>
              <a:rect l="l" t="t" r="r" b="b"/>
              <a:pathLst>
                <a:path w="6409" h="7271" extrusionOk="0">
                  <a:moveTo>
                    <a:pt x="3210" y="834"/>
                  </a:moveTo>
                  <a:lnTo>
                    <a:pt x="5826" y="3473"/>
                  </a:lnTo>
                  <a:lnTo>
                    <a:pt x="5826" y="6688"/>
                  </a:lnTo>
                  <a:lnTo>
                    <a:pt x="590" y="6688"/>
                  </a:lnTo>
                  <a:lnTo>
                    <a:pt x="590" y="3514"/>
                  </a:lnTo>
                  <a:lnTo>
                    <a:pt x="3210" y="834"/>
                  </a:lnTo>
                  <a:close/>
                  <a:moveTo>
                    <a:pt x="3204" y="1"/>
                  </a:moveTo>
                  <a:lnTo>
                    <a:pt x="1" y="3276"/>
                  </a:lnTo>
                  <a:lnTo>
                    <a:pt x="1" y="7270"/>
                  </a:lnTo>
                  <a:lnTo>
                    <a:pt x="6408" y="7270"/>
                  </a:lnTo>
                  <a:lnTo>
                    <a:pt x="6408" y="3229"/>
                  </a:lnTo>
                  <a:lnTo>
                    <a:pt x="320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24"/>
            <p:cNvSpPr/>
            <p:nvPr/>
          </p:nvSpPr>
          <p:spPr>
            <a:xfrm>
              <a:off x="3040025" y="665525"/>
              <a:ext cx="308350" cy="328100"/>
            </a:xfrm>
            <a:custGeom>
              <a:avLst/>
              <a:gdLst/>
              <a:ahLst/>
              <a:cxnLst/>
              <a:rect l="l" t="t" r="r" b="b"/>
              <a:pathLst>
                <a:path w="12334" h="13124" extrusionOk="0">
                  <a:moveTo>
                    <a:pt x="5933" y="1415"/>
                  </a:moveTo>
                  <a:lnTo>
                    <a:pt x="5933" y="4636"/>
                  </a:lnTo>
                  <a:lnTo>
                    <a:pt x="11752" y="4636"/>
                  </a:lnTo>
                  <a:lnTo>
                    <a:pt x="11752" y="8476"/>
                  </a:lnTo>
                  <a:lnTo>
                    <a:pt x="5933" y="8476"/>
                  </a:lnTo>
                  <a:lnTo>
                    <a:pt x="5933" y="11710"/>
                  </a:lnTo>
                  <a:lnTo>
                    <a:pt x="826" y="6556"/>
                  </a:lnTo>
                  <a:lnTo>
                    <a:pt x="5933" y="1415"/>
                  </a:lnTo>
                  <a:close/>
                  <a:moveTo>
                    <a:pt x="6521" y="0"/>
                  </a:moveTo>
                  <a:lnTo>
                    <a:pt x="0" y="6556"/>
                  </a:lnTo>
                  <a:lnTo>
                    <a:pt x="6521" y="13124"/>
                  </a:lnTo>
                  <a:lnTo>
                    <a:pt x="6521" y="9058"/>
                  </a:lnTo>
                  <a:lnTo>
                    <a:pt x="12334" y="9058"/>
                  </a:lnTo>
                  <a:lnTo>
                    <a:pt x="12334" y="4054"/>
                  </a:lnTo>
                  <a:lnTo>
                    <a:pt x="6521" y="4054"/>
                  </a:lnTo>
                  <a:lnTo>
                    <a:pt x="652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24"/>
            <p:cNvSpPr/>
            <p:nvPr/>
          </p:nvSpPr>
          <p:spPr>
            <a:xfrm>
              <a:off x="3188350" y="877425"/>
              <a:ext cx="160025" cy="182025"/>
            </a:xfrm>
            <a:custGeom>
              <a:avLst/>
              <a:gdLst/>
              <a:ahLst/>
              <a:cxnLst/>
              <a:rect l="l" t="t" r="r" b="b"/>
              <a:pathLst>
                <a:path w="6401" h="7281" extrusionOk="0">
                  <a:moveTo>
                    <a:pt x="5819" y="582"/>
                  </a:moveTo>
                  <a:lnTo>
                    <a:pt x="5819" y="3769"/>
                  </a:lnTo>
                  <a:lnTo>
                    <a:pt x="3197" y="6449"/>
                  </a:lnTo>
                  <a:lnTo>
                    <a:pt x="588" y="3822"/>
                  </a:lnTo>
                  <a:lnTo>
                    <a:pt x="588" y="582"/>
                  </a:lnTo>
                  <a:close/>
                  <a:moveTo>
                    <a:pt x="0" y="0"/>
                  </a:moveTo>
                  <a:lnTo>
                    <a:pt x="0" y="4060"/>
                  </a:lnTo>
                  <a:lnTo>
                    <a:pt x="3197" y="7281"/>
                  </a:lnTo>
                  <a:lnTo>
                    <a:pt x="6401" y="4006"/>
                  </a:lnTo>
                  <a:lnTo>
                    <a:pt x="640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2510;p24"/>
            <p:cNvSpPr/>
            <p:nvPr/>
          </p:nvSpPr>
          <p:spPr>
            <a:xfrm>
              <a:off x="3188350" y="599675"/>
              <a:ext cx="160025" cy="181775"/>
            </a:xfrm>
            <a:custGeom>
              <a:avLst/>
              <a:gdLst/>
              <a:ahLst/>
              <a:cxnLst/>
              <a:rect l="l" t="t" r="r" b="b"/>
              <a:pathLst>
                <a:path w="6401" h="7271" extrusionOk="0">
                  <a:moveTo>
                    <a:pt x="3197" y="834"/>
                  </a:moveTo>
                  <a:lnTo>
                    <a:pt x="5819" y="3514"/>
                  </a:lnTo>
                  <a:lnTo>
                    <a:pt x="5819" y="6688"/>
                  </a:lnTo>
                  <a:lnTo>
                    <a:pt x="588" y="6688"/>
                  </a:lnTo>
                  <a:lnTo>
                    <a:pt x="588" y="3460"/>
                  </a:lnTo>
                  <a:lnTo>
                    <a:pt x="3197" y="834"/>
                  </a:lnTo>
                  <a:close/>
                  <a:moveTo>
                    <a:pt x="3197" y="1"/>
                  </a:moveTo>
                  <a:lnTo>
                    <a:pt x="0" y="3223"/>
                  </a:lnTo>
                  <a:lnTo>
                    <a:pt x="0" y="7270"/>
                  </a:lnTo>
                  <a:lnTo>
                    <a:pt x="6401" y="7270"/>
                  </a:lnTo>
                  <a:lnTo>
                    <a:pt x="6401" y="3276"/>
                  </a:lnTo>
                  <a:lnTo>
                    <a:pt x="31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1" name="Google Shape;2511;p24"/>
            <p:cNvSpPr/>
            <p:nvPr/>
          </p:nvSpPr>
          <p:spPr>
            <a:xfrm>
              <a:off x="3381800" y="1027200"/>
              <a:ext cx="328275" cy="308350"/>
            </a:xfrm>
            <a:custGeom>
              <a:avLst/>
              <a:gdLst/>
              <a:ahLst/>
              <a:cxnLst/>
              <a:rect l="l" t="t" r="r" b="b"/>
              <a:pathLst>
                <a:path w="13131" h="12334" extrusionOk="0">
                  <a:moveTo>
                    <a:pt x="8488" y="582"/>
                  </a:moveTo>
                  <a:lnTo>
                    <a:pt x="8488" y="6395"/>
                  </a:lnTo>
                  <a:lnTo>
                    <a:pt x="11709" y="6395"/>
                  </a:lnTo>
                  <a:lnTo>
                    <a:pt x="6563" y="11508"/>
                  </a:lnTo>
                  <a:lnTo>
                    <a:pt x="1420" y="6395"/>
                  </a:lnTo>
                  <a:lnTo>
                    <a:pt x="4654" y="6395"/>
                  </a:lnTo>
                  <a:lnTo>
                    <a:pt x="4654" y="582"/>
                  </a:lnTo>
                  <a:close/>
                  <a:moveTo>
                    <a:pt x="4066" y="0"/>
                  </a:moveTo>
                  <a:lnTo>
                    <a:pt x="4066" y="5813"/>
                  </a:lnTo>
                  <a:lnTo>
                    <a:pt x="1" y="5813"/>
                  </a:lnTo>
                  <a:lnTo>
                    <a:pt x="6563" y="12334"/>
                  </a:lnTo>
                  <a:lnTo>
                    <a:pt x="13130" y="5813"/>
                  </a:lnTo>
                  <a:lnTo>
                    <a:pt x="9076" y="5813"/>
                  </a:lnTo>
                  <a:lnTo>
                    <a:pt x="90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24"/>
            <p:cNvSpPr/>
            <p:nvPr/>
          </p:nvSpPr>
          <p:spPr>
            <a:xfrm>
              <a:off x="3316125" y="1027200"/>
              <a:ext cx="182025" cy="159900"/>
            </a:xfrm>
            <a:custGeom>
              <a:avLst/>
              <a:gdLst/>
              <a:ahLst/>
              <a:cxnLst/>
              <a:rect l="l" t="t" r="r" b="b"/>
              <a:pathLst>
                <a:path w="7281" h="6396" extrusionOk="0">
                  <a:moveTo>
                    <a:pt x="6693" y="582"/>
                  </a:moveTo>
                  <a:lnTo>
                    <a:pt x="6693" y="5813"/>
                  </a:lnTo>
                  <a:lnTo>
                    <a:pt x="3459" y="5813"/>
                  </a:lnTo>
                  <a:lnTo>
                    <a:pt x="832" y="3204"/>
                  </a:lnTo>
                  <a:lnTo>
                    <a:pt x="3512" y="582"/>
                  </a:lnTo>
                  <a:close/>
                  <a:moveTo>
                    <a:pt x="3275" y="0"/>
                  </a:moveTo>
                  <a:lnTo>
                    <a:pt x="0" y="3199"/>
                  </a:lnTo>
                  <a:lnTo>
                    <a:pt x="3215" y="6395"/>
                  </a:lnTo>
                  <a:lnTo>
                    <a:pt x="7281" y="6395"/>
                  </a:lnTo>
                  <a:lnTo>
                    <a:pt x="728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24"/>
            <p:cNvSpPr/>
            <p:nvPr/>
          </p:nvSpPr>
          <p:spPr>
            <a:xfrm>
              <a:off x="3594000" y="1027200"/>
              <a:ext cx="181900" cy="159900"/>
            </a:xfrm>
            <a:custGeom>
              <a:avLst/>
              <a:gdLst/>
              <a:ahLst/>
              <a:cxnLst/>
              <a:rect l="l" t="t" r="r" b="b"/>
              <a:pathLst>
                <a:path w="7276" h="6396" extrusionOk="0">
                  <a:moveTo>
                    <a:pt x="3762" y="582"/>
                  </a:moveTo>
                  <a:lnTo>
                    <a:pt x="6442" y="3204"/>
                  </a:lnTo>
                  <a:lnTo>
                    <a:pt x="3816" y="5813"/>
                  </a:lnTo>
                  <a:lnTo>
                    <a:pt x="588" y="5813"/>
                  </a:lnTo>
                  <a:lnTo>
                    <a:pt x="588" y="582"/>
                  </a:lnTo>
                  <a:close/>
                  <a:moveTo>
                    <a:pt x="0" y="0"/>
                  </a:moveTo>
                  <a:lnTo>
                    <a:pt x="0" y="6395"/>
                  </a:lnTo>
                  <a:lnTo>
                    <a:pt x="4053" y="6395"/>
                  </a:lnTo>
                  <a:lnTo>
                    <a:pt x="7275" y="3199"/>
                  </a:lnTo>
                  <a:lnTo>
                    <a:pt x="400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Philosopher"/>
              <a:buNone/>
              <a:defRPr sz="3300" b="1">
                <a:solidFill>
                  <a:schemeClr val="dk2"/>
                </a:solidFill>
                <a:latin typeface="Philosopher"/>
                <a:ea typeface="Philosopher"/>
                <a:cs typeface="Philosopher"/>
                <a:sym typeface="Philosoph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Philosopher"/>
              <a:buNone/>
              <a:defRPr sz="3300" b="1">
                <a:solidFill>
                  <a:schemeClr val="dk2"/>
                </a:solidFill>
                <a:latin typeface="Philosopher"/>
                <a:ea typeface="Philosopher"/>
                <a:cs typeface="Philosopher"/>
                <a:sym typeface="Philosoph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Philosopher"/>
              <a:buNone/>
              <a:defRPr sz="3300" b="1">
                <a:solidFill>
                  <a:schemeClr val="dk2"/>
                </a:solidFill>
                <a:latin typeface="Philosopher"/>
                <a:ea typeface="Philosopher"/>
                <a:cs typeface="Philosopher"/>
                <a:sym typeface="Philosoph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Philosopher"/>
              <a:buNone/>
              <a:defRPr sz="3300" b="1">
                <a:solidFill>
                  <a:schemeClr val="dk2"/>
                </a:solidFill>
                <a:latin typeface="Philosopher"/>
                <a:ea typeface="Philosopher"/>
                <a:cs typeface="Philosopher"/>
                <a:sym typeface="Philosoph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Philosopher"/>
              <a:buNone/>
              <a:defRPr sz="3300" b="1">
                <a:solidFill>
                  <a:schemeClr val="dk2"/>
                </a:solidFill>
                <a:latin typeface="Philosopher"/>
                <a:ea typeface="Philosopher"/>
                <a:cs typeface="Philosopher"/>
                <a:sym typeface="Philosoph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Philosopher"/>
              <a:buNone/>
              <a:defRPr sz="3300" b="1">
                <a:solidFill>
                  <a:schemeClr val="dk2"/>
                </a:solidFill>
                <a:latin typeface="Philosopher"/>
                <a:ea typeface="Philosopher"/>
                <a:cs typeface="Philosopher"/>
                <a:sym typeface="Philosoph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Philosopher"/>
              <a:buNone/>
              <a:defRPr sz="3300" b="1">
                <a:solidFill>
                  <a:schemeClr val="dk2"/>
                </a:solidFill>
                <a:latin typeface="Philosopher"/>
                <a:ea typeface="Philosopher"/>
                <a:cs typeface="Philosopher"/>
                <a:sym typeface="Philosoph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Philosopher"/>
              <a:buNone/>
              <a:defRPr sz="3300" b="1">
                <a:solidFill>
                  <a:schemeClr val="dk2"/>
                </a:solidFill>
                <a:latin typeface="Philosopher"/>
                <a:ea typeface="Philosopher"/>
                <a:cs typeface="Philosopher"/>
                <a:sym typeface="Philosoph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Philosopher"/>
              <a:buNone/>
              <a:defRPr sz="3300" b="1">
                <a:solidFill>
                  <a:schemeClr val="dk2"/>
                </a:solidFill>
                <a:latin typeface="Philosopher"/>
                <a:ea typeface="Philosopher"/>
                <a:cs typeface="Philosopher"/>
                <a:sym typeface="Philosop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anrope"/>
              <a:buChar char="●"/>
              <a:defRPr>
                <a:solidFill>
                  <a:schemeClr val="accent1"/>
                </a:solidFill>
                <a:latin typeface="Manrope"/>
                <a:ea typeface="Manrope"/>
                <a:cs typeface="Manrope"/>
                <a:sym typeface="Manrop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anrope"/>
              <a:buChar char="○"/>
              <a:defRPr>
                <a:solidFill>
                  <a:schemeClr val="accent1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anrope"/>
              <a:buChar char="■"/>
              <a:defRPr>
                <a:solidFill>
                  <a:schemeClr val="accent1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anrope"/>
              <a:buChar char="●"/>
              <a:defRPr>
                <a:solidFill>
                  <a:schemeClr val="accent1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anrope"/>
              <a:buChar char="○"/>
              <a:defRPr>
                <a:solidFill>
                  <a:schemeClr val="accent1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anrope"/>
              <a:buChar char="■"/>
              <a:defRPr>
                <a:solidFill>
                  <a:schemeClr val="accent1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anrope"/>
              <a:buChar char="●"/>
              <a:defRPr>
                <a:solidFill>
                  <a:schemeClr val="accent1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anrope"/>
              <a:buChar char="○"/>
              <a:defRPr>
                <a:solidFill>
                  <a:schemeClr val="accent1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Manrope"/>
              <a:buChar char="■"/>
              <a:defRPr>
                <a:solidFill>
                  <a:schemeClr val="accent1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64" r:id="rId3"/>
    <p:sldLayoutId id="2147483666" r:id="rId4"/>
    <p:sldLayoutId id="2147483668" r:id="rId5"/>
    <p:sldLayoutId id="2147483669" r:id="rId6"/>
    <p:sldLayoutId id="2147483670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4" name="Google Shape;2524;p28"/>
          <p:cNvGrpSpPr/>
          <p:nvPr/>
        </p:nvGrpSpPr>
        <p:grpSpPr>
          <a:xfrm>
            <a:off x="2322375" y="96591"/>
            <a:ext cx="4499250" cy="4950317"/>
            <a:chOff x="3054150" y="3253800"/>
            <a:chExt cx="1683725" cy="1852525"/>
          </a:xfrm>
        </p:grpSpPr>
        <p:sp>
          <p:nvSpPr>
            <p:cNvPr id="2525" name="Google Shape;2525;p28"/>
            <p:cNvSpPr/>
            <p:nvPr/>
          </p:nvSpPr>
          <p:spPr>
            <a:xfrm>
              <a:off x="3054150" y="3253800"/>
              <a:ext cx="1683725" cy="1852525"/>
            </a:xfrm>
            <a:custGeom>
              <a:avLst/>
              <a:gdLst/>
              <a:ahLst/>
              <a:cxnLst/>
              <a:rect l="l" t="t" r="r" b="b"/>
              <a:pathLst>
                <a:path w="67349" h="74101" extrusionOk="0">
                  <a:moveTo>
                    <a:pt x="33671" y="1196"/>
                  </a:moveTo>
                  <a:cubicBezTo>
                    <a:pt x="34348" y="2058"/>
                    <a:pt x="35959" y="3775"/>
                    <a:pt x="38759" y="4881"/>
                  </a:cubicBezTo>
                  <a:cubicBezTo>
                    <a:pt x="40619" y="5613"/>
                    <a:pt x="41308" y="7585"/>
                    <a:pt x="41398" y="8103"/>
                  </a:cubicBezTo>
                  <a:lnTo>
                    <a:pt x="41398" y="8304"/>
                  </a:lnTo>
                  <a:cubicBezTo>
                    <a:pt x="41398" y="8436"/>
                    <a:pt x="41458" y="8560"/>
                    <a:pt x="41558" y="8644"/>
                  </a:cubicBezTo>
                  <a:cubicBezTo>
                    <a:pt x="41640" y="8707"/>
                    <a:pt x="41739" y="8743"/>
                    <a:pt x="41837" y="8743"/>
                  </a:cubicBezTo>
                  <a:cubicBezTo>
                    <a:pt x="41867" y="8743"/>
                    <a:pt x="41898" y="8739"/>
                    <a:pt x="41927" y="8732"/>
                  </a:cubicBezTo>
                  <a:cubicBezTo>
                    <a:pt x="42616" y="8578"/>
                    <a:pt x="43300" y="8501"/>
                    <a:pt x="43971" y="8501"/>
                  </a:cubicBezTo>
                  <a:cubicBezTo>
                    <a:pt x="48797" y="8501"/>
                    <a:pt x="52887" y="12268"/>
                    <a:pt x="53285" y="17077"/>
                  </a:cubicBezTo>
                  <a:cubicBezTo>
                    <a:pt x="53309" y="17304"/>
                    <a:pt x="53487" y="17475"/>
                    <a:pt x="53713" y="17482"/>
                  </a:cubicBezTo>
                  <a:cubicBezTo>
                    <a:pt x="58812" y="17618"/>
                    <a:pt x="62812" y="21726"/>
                    <a:pt x="62812" y="26826"/>
                  </a:cubicBezTo>
                  <a:cubicBezTo>
                    <a:pt x="62812" y="27580"/>
                    <a:pt x="62712" y="28359"/>
                    <a:pt x="62510" y="29144"/>
                  </a:cubicBezTo>
                  <a:cubicBezTo>
                    <a:pt x="62468" y="29315"/>
                    <a:pt x="62534" y="29493"/>
                    <a:pt x="62677" y="29600"/>
                  </a:cubicBezTo>
                  <a:cubicBezTo>
                    <a:pt x="65089" y="31390"/>
                    <a:pt x="66468" y="34129"/>
                    <a:pt x="66468" y="37113"/>
                  </a:cubicBezTo>
                  <a:cubicBezTo>
                    <a:pt x="66468" y="40085"/>
                    <a:pt x="65095" y="42813"/>
                    <a:pt x="62700" y="44608"/>
                  </a:cubicBezTo>
                  <a:cubicBezTo>
                    <a:pt x="62557" y="44709"/>
                    <a:pt x="62491" y="44888"/>
                    <a:pt x="62534" y="45060"/>
                  </a:cubicBezTo>
                  <a:cubicBezTo>
                    <a:pt x="62718" y="45815"/>
                    <a:pt x="62812" y="46558"/>
                    <a:pt x="62812" y="47283"/>
                  </a:cubicBezTo>
                  <a:cubicBezTo>
                    <a:pt x="62812" y="52097"/>
                    <a:pt x="59205" y="56097"/>
                    <a:pt x="54420" y="56590"/>
                  </a:cubicBezTo>
                  <a:cubicBezTo>
                    <a:pt x="54313" y="56596"/>
                    <a:pt x="54218" y="56650"/>
                    <a:pt x="54141" y="56722"/>
                  </a:cubicBezTo>
                  <a:cubicBezTo>
                    <a:pt x="53855" y="57031"/>
                    <a:pt x="53583" y="57309"/>
                    <a:pt x="53309" y="57577"/>
                  </a:cubicBezTo>
                  <a:cubicBezTo>
                    <a:pt x="53243" y="57643"/>
                    <a:pt x="53202" y="57726"/>
                    <a:pt x="53184" y="57816"/>
                  </a:cubicBezTo>
                  <a:cubicBezTo>
                    <a:pt x="52423" y="62326"/>
                    <a:pt x="48548" y="65601"/>
                    <a:pt x="43971" y="65601"/>
                  </a:cubicBezTo>
                  <a:cubicBezTo>
                    <a:pt x="43300" y="65601"/>
                    <a:pt x="42616" y="65524"/>
                    <a:pt x="41927" y="65376"/>
                  </a:cubicBezTo>
                  <a:cubicBezTo>
                    <a:pt x="41895" y="65368"/>
                    <a:pt x="41863" y="65365"/>
                    <a:pt x="41830" y="65365"/>
                  </a:cubicBezTo>
                  <a:cubicBezTo>
                    <a:pt x="41734" y="65365"/>
                    <a:pt x="41638" y="65397"/>
                    <a:pt x="41558" y="65459"/>
                  </a:cubicBezTo>
                  <a:cubicBezTo>
                    <a:pt x="41458" y="65541"/>
                    <a:pt x="41398" y="65667"/>
                    <a:pt x="41398" y="65804"/>
                  </a:cubicBezTo>
                  <a:lnTo>
                    <a:pt x="41398" y="66005"/>
                  </a:lnTo>
                  <a:cubicBezTo>
                    <a:pt x="41308" y="66517"/>
                    <a:pt x="40619" y="68490"/>
                    <a:pt x="38759" y="69227"/>
                  </a:cubicBezTo>
                  <a:cubicBezTo>
                    <a:pt x="35959" y="70333"/>
                    <a:pt x="34348" y="72050"/>
                    <a:pt x="33671" y="72912"/>
                  </a:cubicBezTo>
                  <a:cubicBezTo>
                    <a:pt x="32999" y="72050"/>
                    <a:pt x="31388" y="70333"/>
                    <a:pt x="28590" y="69227"/>
                  </a:cubicBezTo>
                  <a:cubicBezTo>
                    <a:pt x="26730" y="68490"/>
                    <a:pt x="26039" y="66517"/>
                    <a:pt x="25951" y="66005"/>
                  </a:cubicBezTo>
                  <a:lnTo>
                    <a:pt x="25951" y="65804"/>
                  </a:lnTo>
                  <a:cubicBezTo>
                    <a:pt x="25951" y="65667"/>
                    <a:pt x="25891" y="65541"/>
                    <a:pt x="25790" y="65459"/>
                  </a:cubicBezTo>
                  <a:cubicBezTo>
                    <a:pt x="25710" y="65397"/>
                    <a:pt x="25613" y="65365"/>
                    <a:pt x="25515" y="65365"/>
                  </a:cubicBezTo>
                  <a:cubicBezTo>
                    <a:pt x="25482" y="65365"/>
                    <a:pt x="25449" y="65368"/>
                    <a:pt x="25416" y="65376"/>
                  </a:cubicBezTo>
                  <a:cubicBezTo>
                    <a:pt x="24733" y="65524"/>
                    <a:pt x="24042" y="65601"/>
                    <a:pt x="23377" y="65601"/>
                  </a:cubicBezTo>
                  <a:cubicBezTo>
                    <a:pt x="18800" y="65601"/>
                    <a:pt x="14926" y="62326"/>
                    <a:pt x="14164" y="57816"/>
                  </a:cubicBezTo>
                  <a:cubicBezTo>
                    <a:pt x="14147" y="57726"/>
                    <a:pt x="14105" y="57643"/>
                    <a:pt x="14034" y="57577"/>
                  </a:cubicBezTo>
                  <a:cubicBezTo>
                    <a:pt x="13766" y="57309"/>
                    <a:pt x="13492" y="57037"/>
                    <a:pt x="13201" y="56722"/>
                  </a:cubicBezTo>
                  <a:cubicBezTo>
                    <a:pt x="13130" y="56645"/>
                    <a:pt x="13035" y="56596"/>
                    <a:pt x="12928" y="56590"/>
                  </a:cubicBezTo>
                  <a:cubicBezTo>
                    <a:pt x="8143" y="56097"/>
                    <a:pt x="4535" y="52097"/>
                    <a:pt x="4535" y="47283"/>
                  </a:cubicBezTo>
                  <a:cubicBezTo>
                    <a:pt x="4535" y="46558"/>
                    <a:pt x="4631" y="45815"/>
                    <a:pt x="4809" y="45060"/>
                  </a:cubicBezTo>
                  <a:cubicBezTo>
                    <a:pt x="4850" y="44888"/>
                    <a:pt x="4790" y="44709"/>
                    <a:pt x="4648" y="44608"/>
                  </a:cubicBezTo>
                  <a:cubicBezTo>
                    <a:pt x="2253" y="42813"/>
                    <a:pt x="875" y="40085"/>
                    <a:pt x="875" y="37113"/>
                  </a:cubicBezTo>
                  <a:cubicBezTo>
                    <a:pt x="875" y="34129"/>
                    <a:pt x="2258" y="31390"/>
                    <a:pt x="4672" y="29600"/>
                  </a:cubicBezTo>
                  <a:cubicBezTo>
                    <a:pt x="4815" y="29493"/>
                    <a:pt x="4880" y="29315"/>
                    <a:pt x="4839" y="29144"/>
                  </a:cubicBezTo>
                  <a:cubicBezTo>
                    <a:pt x="4636" y="28359"/>
                    <a:pt x="4535" y="27580"/>
                    <a:pt x="4535" y="26826"/>
                  </a:cubicBezTo>
                  <a:cubicBezTo>
                    <a:pt x="4535" y="21726"/>
                    <a:pt x="8529" y="17618"/>
                    <a:pt x="13635" y="17482"/>
                  </a:cubicBezTo>
                  <a:cubicBezTo>
                    <a:pt x="13856" y="17475"/>
                    <a:pt x="14040" y="17304"/>
                    <a:pt x="14057" y="17077"/>
                  </a:cubicBezTo>
                  <a:cubicBezTo>
                    <a:pt x="14455" y="12268"/>
                    <a:pt x="18550" y="8501"/>
                    <a:pt x="23377" y="8501"/>
                  </a:cubicBezTo>
                  <a:cubicBezTo>
                    <a:pt x="24042" y="8501"/>
                    <a:pt x="24733" y="8578"/>
                    <a:pt x="25416" y="8732"/>
                  </a:cubicBezTo>
                  <a:cubicBezTo>
                    <a:pt x="25446" y="8739"/>
                    <a:pt x="25478" y="8743"/>
                    <a:pt x="25508" y="8743"/>
                  </a:cubicBezTo>
                  <a:cubicBezTo>
                    <a:pt x="25609" y="8743"/>
                    <a:pt x="25708" y="8707"/>
                    <a:pt x="25790" y="8644"/>
                  </a:cubicBezTo>
                  <a:cubicBezTo>
                    <a:pt x="25891" y="8560"/>
                    <a:pt x="25951" y="8436"/>
                    <a:pt x="25951" y="8304"/>
                  </a:cubicBezTo>
                  <a:lnTo>
                    <a:pt x="25951" y="8103"/>
                  </a:lnTo>
                  <a:cubicBezTo>
                    <a:pt x="26039" y="7585"/>
                    <a:pt x="26730" y="5613"/>
                    <a:pt x="28590" y="4881"/>
                  </a:cubicBezTo>
                  <a:cubicBezTo>
                    <a:pt x="31388" y="3775"/>
                    <a:pt x="32999" y="2058"/>
                    <a:pt x="33671" y="1196"/>
                  </a:cubicBezTo>
                  <a:close/>
                  <a:moveTo>
                    <a:pt x="33671" y="1"/>
                  </a:moveTo>
                  <a:cubicBezTo>
                    <a:pt x="33522" y="1"/>
                    <a:pt x="33380" y="85"/>
                    <a:pt x="33297" y="215"/>
                  </a:cubicBezTo>
                  <a:cubicBezTo>
                    <a:pt x="33284" y="239"/>
                    <a:pt x="31781" y="2675"/>
                    <a:pt x="28269" y="4061"/>
                  </a:cubicBezTo>
                  <a:cubicBezTo>
                    <a:pt x="26195" y="4881"/>
                    <a:pt x="25339" y="6878"/>
                    <a:pt x="25125" y="7775"/>
                  </a:cubicBezTo>
                  <a:cubicBezTo>
                    <a:pt x="24536" y="7675"/>
                    <a:pt x="23954" y="7621"/>
                    <a:pt x="23377" y="7621"/>
                  </a:cubicBezTo>
                  <a:cubicBezTo>
                    <a:pt x="20791" y="7621"/>
                    <a:pt x="18325" y="8590"/>
                    <a:pt x="16435" y="10343"/>
                  </a:cubicBezTo>
                  <a:cubicBezTo>
                    <a:pt x="14646" y="12002"/>
                    <a:pt x="13516" y="14218"/>
                    <a:pt x="13225" y="16619"/>
                  </a:cubicBezTo>
                  <a:cubicBezTo>
                    <a:pt x="10693" y="16786"/>
                    <a:pt x="8345" y="17862"/>
                    <a:pt x="6562" y="19686"/>
                  </a:cubicBezTo>
                  <a:cubicBezTo>
                    <a:pt x="4691" y="21606"/>
                    <a:pt x="3656" y="24138"/>
                    <a:pt x="3656" y="26826"/>
                  </a:cubicBezTo>
                  <a:cubicBezTo>
                    <a:pt x="3656" y="27562"/>
                    <a:pt x="3745" y="28316"/>
                    <a:pt x="3917" y="29072"/>
                  </a:cubicBezTo>
                  <a:cubicBezTo>
                    <a:pt x="1427" y="31034"/>
                    <a:pt x="0" y="33945"/>
                    <a:pt x="0" y="37113"/>
                  </a:cubicBezTo>
                  <a:cubicBezTo>
                    <a:pt x="0" y="40270"/>
                    <a:pt x="1415" y="43176"/>
                    <a:pt x="3893" y="45131"/>
                  </a:cubicBezTo>
                  <a:cubicBezTo>
                    <a:pt x="3739" y="45856"/>
                    <a:pt x="3656" y="46582"/>
                    <a:pt x="3656" y="47283"/>
                  </a:cubicBezTo>
                  <a:cubicBezTo>
                    <a:pt x="3656" y="52495"/>
                    <a:pt x="7525" y="56834"/>
                    <a:pt x="12679" y="57440"/>
                  </a:cubicBezTo>
                  <a:cubicBezTo>
                    <a:pt x="12898" y="57679"/>
                    <a:pt x="13112" y="57893"/>
                    <a:pt x="13321" y="58107"/>
                  </a:cubicBezTo>
                  <a:cubicBezTo>
                    <a:pt x="14212" y="62968"/>
                    <a:pt x="18420" y="66481"/>
                    <a:pt x="23377" y="66481"/>
                  </a:cubicBezTo>
                  <a:cubicBezTo>
                    <a:pt x="23954" y="66481"/>
                    <a:pt x="24536" y="66427"/>
                    <a:pt x="25125" y="66326"/>
                  </a:cubicBezTo>
                  <a:cubicBezTo>
                    <a:pt x="25339" y="67230"/>
                    <a:pt x="26195" y="69220"/>
                    <a:pt x="28269" y="70040"/>
                  </a:cubicBezTo>
                  <a:cubicBezTo>
                    <a:pt x="31764" y="71420"/>
                    <a:pt x="33284" y="73869"/>
                    <a:pt x="33297" y="73892"/>
                  </a:cubicBezTo>
                  <a:cubicBezTo>
                    <a:pt x="33380" y="74023"/>
                    <a:pt x="33522" y="74100"/>
                    <a:pt x="33671" y="74100"/>
                  </a:cubicBezTo>
                  <a:cubicBezTo>
                    <a:pt x="33826" y="74100"/>
                    <a:pt x="33969" y="74023"/>
                    <a:pt x="34052" y="73892"/>
                  </a:cubicBezTo>
                  <a:cubicBezTo>
                    <a:pt x="34063" y="73869"/>
                    <a:pt x="35567" y="71426"/>
                    <a:pt x="39080" y="70040"/>
                  </a:cubicBezTo>
                  <a:cubicBezTo>
                    <a:pt x="41154" y="69220"/>
                    <a:pt x="42010" y="67230"/>
                    <a:pt x="42224" y="66326"/>
                  </a:cubicBezTo>
                  <a:cubicBezTo>
                    <a:pt x="42813" y="66427"/>
                    <a:pt x="43395" y="66481"/>
                    <a:pt x="43971" y="66481"/>
                  </a:cubicBezTo>
                  <a:cubicBezTo>
                    <a:pt x="48928" y="66481"/>
                    <a:pt x="53131" y="62968"/>
                    <a:pt x="54022" y="58107"/>
                  </a:cubicBezTo>
                  <a:cubicBezTo>
                    <a:pt x="54236" y="57893"/>
                    <a:pt x="54450" y="57679"/>
                    <a:pt x="54670" y="57440"/>
                  </a:cubicBezTo>
                  <a:cubicBezTo>
                    <a:pt x="59824" y="56834"/>
                    <a:pt x="63687" y="52495"/>
                    <a:pt x="63687" y="47283"/>
                  </a:cubicBezTo>
                  <a:cubicBezTo>
                    <a:pt x="63687" y="46582"/>
                    <a:pt x="63610" y="45856"/>
                    <a:pt x="63454" y="45131"/>
                  </a:cubicBezTo>
                  <a:cubicBezTo>
                    <a:pt x="65933" y="43176"/>
                    <a:pt x="67348" y="40270"/>
                    <a:pt x="67348" y="37113"/>
                  </a:cubicBezTo>
                  <a:cubicBezTo>
                    <a:pt x="67348" y="33945"/>
                    <a:pt x="65922" y="31034"/>
                    <a:pt x="63431" y="29072"/>
                  </a:cubicBezTo>
                  <a:cubicBezTo>
                    <a:pt x="63604" y="28316"/>
                    <a:pt x="63687" y="27562"/>
                    <a:pt x="63687" y="26826"/>
                  </a:cubicBezTo>
                  <a:cubicBezTo>
                    <a:pt x="63687" y="24138"/>
                    <a:pt x="62658" y="21606"/>
                    <a:pt x="60780" y="19686"/>
                  </a:cubicBezTo>
                  <a:cubicBezTo>
                    <a:pt x="59004" y="17862"/>
                    <a:pt x="56650" y="16786"/>
                    <a:pt x="54124" y="16619"/>
                  </a:cubicBezTo>
                  <a:cubicBezTo>
                    <a:pt x="53833" y="14218"/>
                    <a:pt x="52703" y="12002"/>
                    <a:pt x="50914" y="10343"/>
                  </a:cubicBezTo>
                  <a:cubicBezTo>
                    <a:pt x="49018" y="8590"/>
                    <a:pt x="46558" y="7621"/>
                    <a:pt x="43971" y="7621"/>
                  </a:cubicBezTo>
                  <a:cubicBezTo>
                    <a:pt x="43395" y="7621"/>
                    <a:pt x="42813" y="7675"/>
                    <a:pt x="42224" y="7775"/>
                  </a:cubicBezTo>
                  <a:cubicBezTo>
                    <a:pt x="42010" y="6878"/>
                    <a:pt x="41154" y="4881"/>
                    <a:pt x="39080" y="4061"/>
                  </a:cubicBezTo>
                  <a:cubicBezTo>
                    <a:pt x="35585" y="2683"/>
                    <a:pt x="34063" y="239"/>
                    <a:pt x="34052" y="215"/>
                  </a:cubicBezTo>
                  <a:cubicBezTo>
                    <a:pt x="33969" y="85"/>
                    <a:pt x="33826" y="1"/>
                    <a:pt x="336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28"/>
            <p:cNvSpPr/>
            <p:nvPr/>
          </p:nvSpPr>
          <p:spPr>
            <a:xfrm>
              <a:off x="3097088" y="3314838"/>
              <a:ext cx="1597850" cy="1730450"/>
            </a:xfrm>
            <a:custGeom>
              <a:avLst/>
              <a:gdLst/>
              <a:ahLst/>
              <a:cxnLst/>
              <a:rect l="l" t="t" r="r" b="b"/>
              <a:pathLst>
                <a:path w="63914" h="69218" extrusionOk="0">
                  <a:moveTo>
                    <a:pt x="31961" y="355"/>
                  </a:moveTo>
                  <a:cubicBezTo>
                    <a:pt x="32875" y="1318"/>
                    <a:pt x="34421" y="2608"/>
                    <a:pt x="36685" y="3499"/>
                  </a:cubicBezTo>
                  <a:cubicBezTo>
                    <a:pt x="38035" y="4034"/>
                    <a:pt x="38629" y="5449"/>
                    <a:pt x="38748" y="5971"/>
                  </a:cubicBezTo>
                  <a:lnTo>
                    <a:pt x="38748" y="7535"/>
                  </a:lnTo>
                  <a:cubicBezTo>
                    <a:pt x="38748" y="7576"/>
                    <a:pt x="38772" y="7617"/>
                    <a:pt x="38801" y="7647"/>
                  </a:cubicBezTo>
                  <a:cubicBezTo>
                    <a:pt x="38830" y="7667"/>
                    <a:pt x="38869" y="7679"/>
                    <a:pt x="38904" y="7679"/>
                  </a:cubicBezTo>
                  <a:cubicBezTo>
                    <a:pt x="38912" y="7679"/>
                    <a:pt x="38919" y="7678"/>
                    <a:pt x="38926" y="7677"/>
                  </a:cubicBezTo>
                  <a:lnTo>
                    <a:pt x="40341" y="7362"/>
                  </a:lnTo>
                  <a:cubicBezTo>
                    <a:pt x="40965" y="7223"/>
                    <a:pt x="41584" y="7156"/>
                    <a:pt x="42189" y="7156"/>
                  </a:cubicBezTo>
                  <a:cubicBezTo>
                    <a:pt x="46520" y="7156"/>
                    <a:pt x="50191" y="10546"/>
                    <a:pt x="50546" y="14864"/>
                  </a:cubicBezTo>
                  <a:lnTo>
                    <a:pt x="50635" y="15898"/>
                  </a:lnTo>
                  <a:cubicBezTo>
                    <a:pt x="50640" y="15975"/>
                    <a:pt x="50700" y="16028"/>
                    <a:pt x="50777" y="16034"/>
                  </a:cubicBezTo>
                  <a:lnTo>
                    <a:pt x="51811" y="16063"/>
                  </a:lnTo>
                  <a:cubicBezTo>
                    <a:pt x="56400" y="16189"/>
                    <a:pt x="59997" y="19874"/>
                    <a:pt x="59997" y="24463"/>
                  </a:cubicBezTo>
                  <a:cubicBezTo>
                    <a:pt x="59997" y="25134"/>
                    <a:pt x="59901" y="25835"/>
                    <a:pt x="59723" y="26542"/>
                  </a:cubicBezTo>
                  <a:lnTo>
                    <a:pt x="59533" y="27297"/>
                  </a:lnTo>
                  <a:cubicBezTo>
                    <a:pt x="59514" y="27351"/>
                    <a:pt x="59539" y="27417"/>
                    <a:pt x="59586" y="27452"/>
                  </a:cubicBezTo>
                  <a:lnTo>
                    <a:pt x="60211" y="27916"/>
                  </a:lnTo>
                  <a:cubicBezTo>
                    <a:pt x="62380" y="29521"/>
                    <a:pt x="63621" y="31981"/>
                    <a:pt x="63621" y="34667"/>
                  </a:cubicBezTo>
                  <a:cubicBezTo>
                    <a:pt x="63621" y="37336"/>
                    <a:pt x="62386" y="39791"/>
                    <a:pt x="60233" y="41402"/>
                  </a:cubicBezTo>
                  <a:lnTo>
                    <a:pt x="59616" y="41860"/>
                  </a:lnTo>
                  <a:cubicBezTo>
                    <a:pt x="59569" y="41895"/>
                    <a:pt x="59550" y="41954"/>
                    <a:pt x="59563" y="42014"/>
                  </a:cubicBezTo>
                  <a:lnTo>
                    <a:pt x="59747" y="42757"/>
                  </a:lnTo>
                  <a:cubicBezTo>
                    <a:pt x="59912" y="43435"/>
                    <a:pt x="59997" y="44106"/>
                    <a:pt x="59997" y="44754"/>
                  </a:cubicBezTo>
                  <a:cubicBezTo>
                    <a:pt x="59997" y="49081"/>
                    <a:pt x="56751" y="52682"/>
                    <a:pt x="52448" y="53122"/>
                  </a:cubicBezTo>
                  <a:lnTo>
                    <a:pt x="52020" y="53164"/>
                  </a:lnTo>
                  <a:cubicBezTo>
                    <a:pt x="51984" y="53170"/>
                    <a:pt x="51954" y="53182"/>
                    <a:pt x="51931" y="53212"/>
                  </a:cubicBezTo>
                  <a:lnTo>
                    <a:pt x="51633" y="53527"/>
                  </a:lnTo>
                  <a:cubicBezTo>
                    <a:pt x="51348" y="53824"/>
                    <a:pt x="51087" y="54092"/>
                    <a:pt x="50832" y="54341"/>
                  </a:cubicBezTo>
                  <a:lnTo>
                    <a:pt x="50563" y="54608"/>
                  </a:lnTo>
                  <a:cubicBezTo>
                    <a:pt x="50541" y="54627"/>
                    <a:pt x="50522" y="54655"/>
                    <a:pt x="50516" y="54685"/>
                  </a:cubicBezTo>
                  <a:lnTo>
                    <a:pt x="50456" y="55060"/>
                  </a:lnTo>
                  <a:cubicBezTo>
                    <a:pt x="49767" y="59113"/>
                    <a:pt x="46284" y="62061"/>
                    <a:pt x="42171" y="62061"/>
                  </a:cubicBezTo>
                  <a:cubicBezTo>
                    <a:pt x="41571" y="62061"/>
                    <a:pt x="40953" y="61990"/>
                    <a:pt x="40341" y="61853"/>
                  </a:cubicBezTo>
                  <a:lnTo>
                    <a:pt x="38926" y="61538"/>
                  </a:lnTo>
                  <a:cubicBezTo>
                    <a:pt x="38916" y="61535"/>
                    <a:pt x="38904" y="61534"/>
                    <a:pt x="38893" y="61534"/>
                  </a:cubicBezTo>
                  <a:cubicBezTo>
                    <a:pt x="38861" y="61534"/>
                    <a:pt x="38827" y="61546"/>
                    <a:pt x="38801" y="61568"/>
                  </a:cubicBezTo>
                  <a:cubicBezTo>
                    <a:pt x="38772" y="61592"/>
                    <a:pt x="38748" y="61633"/>
                    <a:pt x="38748" y="61681"/>
                  </a:cubicBezTo>
                  <a:lnTo>
                    <a:pt x="38748" y="63244"/>
                  </a:lnTo>
                  <a:cubicBezTo>
                    <a:pt x="38629" y="63767"/>
                    <a:pt x="38035" y="65175"/>
                    <a:pt x="36685" y="65710"/>
                  </a:cubicBezTo>
                  <a:cubicBezTo>
                    <a:pt x="34421" y="66609"/>
                    <a:pt x="32875" y="67893"/>
                    <a:pt x="31961" y="68856"/>
                  </a:cubicBezTo>
                  <a:cubicBezTo>
                    <a:pt x="31039" y="67893"/>
                    <a:pt x="29500" y="66609"/>
                    <a:pt x="27235" y="65710"/>
                  </a:cubicBezTo>
                  <a:cubicBezTo>
                    <a:pt x="25880" y="65182"/>
                    <a:pt x="25292" y="63762"/>
                    <a:pt x="25166" y="63244"/>
                  </a:cubicBezTo>
                  <a:lnTo>
                    <a:pt x="25166" y="61681"/>
                  </a:lnTo>
                  <a:cubicBezTo>
                    <a:pt x="25166" y="61633"/>
                    <a:pt x="25149" y="61592"/>
                    <a:pt x="25114" y="61568"/>
                  </a:cubicBezTo>
                  <a:cubicBezTo>
                    <a:pt x="25087" y="61546"/>
                    <a:pt x="25057" y="61534"/>
                    <a:pt x="25026" y="61534"/>
                  </a:cubicBezTo>
                  <a:cubicBezTo>
                    <a:pt x="25015" y="61534"/>
                    <a:pt x="25004" y="61535"/>
                    <a:pt x="24994" y="61538"/>
                  </a:cubicBezTo>
                  <a:lnTo>
                    <a:pt x="23580" y="61853"/>
                  </a:lnTo>
                  <a:cubicBezTo>
                    <a:pt x="22961" y="61990"/>
                    <a:pt x="22343" y="62061"/>
                    <a:pt x="21743" y="62061"/>
                  </a:cubicBezTo>
                  <a:cubicBezTo>
                    <a:pt x="17630" y="62061"/>
                    <a:pt x="14147" y="59113"/>
                    <a:pt x="13464" y="55060"/>
                  </a:cubicBezTo>
                  <a:lnTo>
                    <a:pt x="13398" y="54685"/>
                  </a:lnTo>
                  <a:cubicBezTo>
                    <a:pt x="13392" y="54655"/>
                    <a:pt x="13381" y="54627"/>
                    <a:pt x="13357" y="54608"/>
                  </a:cubicBezTo>
                  <a:lnTo>
                    <a:pt x="13088" y="54341"/>
                  </a:lnTo>
                  <a:cubicBezTo>
                    <a:pt x="12833" y="54092"/>
                    <a:pt x="12572" y="53824"/>
                    <a:pt x="12287" y="53527"/>
                  </a:cubicBezTo>
                  <a:lnTo>
                    <a:pt x="11990" y="53212"/>
                  </a:lnTo>
                  <a:cubicBezTo>
                    <a:pt x="11966" y="53182"/>
                    <a:pt x="11930" y="53170"/>
                    <a:pt x="11900" y="53164"/>
                  </a:cubicBezTo>
                  <a:lnTo>
                    <a:pt x="11467" y="53122"/>
                  </a:lnTo>
                  <a:cubicBezTo>
                    <a:pt x="7169" y="52682"/>
                    <a:pt x="3923" y="49081"/>
                    <a:pt x="3923" y="44754"/>
                  </a:cubicBezTo>
                  <a:cubicBezTo>
                    <a:pt x="3923" y="44106"/>
                    <a:pt x="4007" y="43435"/>
                    <a:pt x="4173" y="42757"/>
                  </a:cubicBezTo>
                  <a:lnTo>
                    <a:pt x="4351" y="42014"/>
                  </a:lnTo>
                  <a:cubicBezTo>
                    <a:pt x="4370" y="41954"/>
                    <a:pt x="4346" y="41895"/>
                    <a:pt x="4298" y="41860"/>
                  </a:cubicBezTo>
                  <a:lnTo>
                    <a:pt x="3687" y="41402"/>
                  </a:lnTo>
                  <a:cubicBezTo>
                    <a:pt x="1528" y="39791"/>
                    <a:pt x="293" y="37336"/>
                    <a:pt x="293" y="34667"/>
                  </a:cubicBezTo>
                  <a:cubicBezTo>
                    <a:pt x="293" y="31981"/>
                    <a:pt x="1541" y="29521"/>
                    <a:pt x="3709" y="27916"/>
                  </a:cubicBezTo>
                  <a:lnTo>
                    <a:pt x="4334" y="27452"/>
                  </a:lnTo>
                  <a:cubicBezTo>
                    <a:pt x="4381" y="27417"/>
                    <a:pt x="4400" y="27351"/>
                    <a:pt x="4387" y="27297"/>
                  </a:cubicBezTo>
                  <a:lnTo>
                    <a:pt x="4197" y="26542"/>
                  </a:lnTo>
                  <a:cubicBezTo>
                    <a:pt x="4013" y="25835"/>
                    <a:pt x="3923" y="25134"/>
                    <a:pt x="3923" y="24463"/>
                  </a:cubicBezTo>
                  <a:cubicBezTo>
                    <a:pt x="3923" y="19874"/>
                    <a:pt x="7514" y="16189"/>
                    <a:pt x="12103" y="16063"/>
                  </a:cubicBezTo>
                  <a:lnTo>
                    <a:pt x="13143" y="16034"/>
                  </a:lnTo>
                  <a:cubicBezTo>
                    <a:pt x="13214" y="16028"/>
                    <a:pt x="13280" y="15975"/>
                    <a:pt x="13285" y="15898"/>
                  </a:cubicBezTo>
                  <a:lnTo>
                    <a:pt x="13368" y="14864"/>
                  </a:lnTo>
                  <a:cubicBezTo>
                    <a:pt x="13728" y="10546"/>
                    <a:pt x="17396" y="7156"/>
                    <a:pt x="21730" y="7156"/>
                  </a:cubicBezTo>
                  <a:cubicBezTo>
                    <a:pt x="22336" y="7156"/>
                    <a:pt x="22955" y="7223"/>
                    <a:pt x="23580" y="7362"/>
                  </a:cubicBezTo>
                  <a:lnTo>
                    <a:pt x="24994" y="7677"/>
                  </a:lnTo>
                  <a:cubicBezTo>
                    <a:pt x="25001" y="7678"/>
                    <a:pt x="25008" y="7679"/>
                    <a:pt x="25015" y="7679"/>
                  </a:cubicBezTo>
                  <a:cubicBezTo>
                    <a:pt x="25050" y="7679"/>
                    <a:pt x="25084" y="7667"/>
                    <a:pt x="25114" y="7647"/>
                  </a:cubicBezTo>
                  <a:cubicBezTo>
                    <a:pt x="25149" y="7617"/>
                    <a:pt x="25166" y="7576"/>
                    <a:pt x="25166" y="7535"/>
                  </a:cubicBezTo>
                  <a:lnTo>
                    <a:pt x="25166" y="5971"/>
                  </a:lnTo>
                  <a:cubicBezTo>
                    <a:pt x="25292" y="5449"/>
                    <a:pt x="25880" y="4034"/>
                    <a:pt x="27235" y="3499"/>
                  </a:cubicBezTo>
                  <a:cubicBezTo>
                    <a:pt x="29500" y="2608"/>
                    <a:pt x="31039" y="1318"/>
                    <a:pt x="31961" y="355"/>
                  </a:cubicBezTo>
                  <a:close/>
                  <a:moveTo>
                    <a:pt x="31960" y="1"/>
                  </a:moveTo>
                  <a:cubicBezTo>
                    <a:pt x="31920" y="1"/>
                    <a:pt x="31880" y="16"/>
                    <a:pt x="31854" y="46"/>
                  </a:cubicBezTo>
                  <a:cubicBezTo>
                    <a:pt x="30968" y="997"/>
                    <a:pt x="29434" y="2317"/>
                    <a:pt x="27128" y="3225"/>
                  </a:cubicBezTo>
                  <a:cubicBezTo>
                    <a:pt x="25641" y="3814"/>
                    <a:pt x="24999" y="5371"/>
                    <a:pt x="24881" y="5924"/>
                  </a:cubicBezTo>
                  <a:cubicBezTo>
                    <a:pt x="24875" y="5930"/>
                    <a:pt x="24875" y="5941"/>
                    <a:pt x="24875" y="5954"/>
                  </a:cubicBezTo>
                  <a:lnTo>
                    <a:pt x="24875" y="7351"/>
                  </a:lnTo>
                  <a:lnTo>
                    <a:pt x="23644" y="7077"/>
                  </a:lnTo>
                  <a:cubicBezTo>
                    <a:pt x="23002" y="6934"/>
                    <a:pt x="22368" y="6863"/>
                    <a:pt x="21743" y="6863"/>
                  </a:cubicBezTo>
                  <a:cubicBezTo>
                    <a:pt x="17255" y="6863"/>
                    <a:pt x="13445" y="10363"/>
                    <a:pt x="13077" y="14840"/>
                  </a:cubicBezTo>
                  <a:lnTo>
                    <a:pt x="13000" y="15743"/>
                  </a:lnTo>
                  <a:lnTo>
                    <a:pt x="12097" y="15767"/>
                  </a:lnTo>
                  <a:cubicBezTo>
                    <a:pt x="7347" y="15898"/>
                    <a:pt x="3632" y="19714"/>
                    <a:pt x="3632" y="24463"/>
                  </a:cubicBezTo>
                  <a:cubicBezTo>
                    <a:pt x="3632" y="25157"/>
                    <a:pt x="3728" y="25883"/>
                    <a:pt x="3912" y="26614"/>
                  </a:cubicBezTo>
                  <a:lnTo>
                    <a:pt x="4079" y="27274"/>
                  </a:lnTo>
                  <a:lnTo>
                    <a:pt x="3531" y="27678"/>
                  </a:lnTo>
                  <a:cubicBezTo>
                    <a:pt x="1291" y="29342"/>
                    <a:pt x="1" y="31892"/>
                    <a:pt x="1" y="34667"/>
                  </a:cubicBezTo>
                  <a:cubicBezTo>
                    <a:pt x="1" y="37431"/>
                    <a:pt x="1279" y="39970"/>
                    <a:pt x="3508" y="41633"/>
                  </a:cubicBezTo>
                  <a:lnTo>
                    <a:pt x="4049" y="42038"/>
                  </a:lnTo>
                  <a:lnTo>
                    <a:pt x="3888" y="42686"/>
                  </a:lnTo>
                  <a:cubicBezTo>
                    <a:pt x="3716" y="43393"/>
                    <a:pt x="3632" y="44082"/>
                    <a:pt x="3632" y="44754"/>
                  </a:cubicBezTo>
                  <a:cubicBezTo>
                    <a:pt x="3632" y="49235"/>
                    <a:pt x="6985" y="52956"/>
                    <a:pt x="11437" y="53407"/>
                  </a:cubicBezTo>
                  <a:lnTo>
                    <a:pt x="11812" y="53450"/>
                  </a:lnTo>
                  <a:lnTo>
                    <a:pt x="12073" y="53722"/>
                  </a:lnTo>
                  <a:cubicBezTo>
                    <a:pt x="12358" y="54026"/>
                    <a:pt x="12625" y="54299"/>
                    <a:pt x="12882" y="54548"/>
                  </a:cubicBezTo>
                  <a:lnTo>
                    <a:pt x="13118" y="54781"/>
                  </a:lnTo>
                  <a:lnTo>
                    <a:pt x="13173" y="55107"/>
                  </a:lnTo>
                  <a:cubicBezTo>
                    <a:pt x="13886" y="59304"/>
                    <a:pt x="17488" y="62352"/>
                    <a:pt x="21743" y="62352"/>
                  </a:cubicBezTo>
                  <a:cubicBezTo>
                    <a:pt x="22368" y="62352"/>
                    <a:pt x="23002" y="62281"/>
                    <a:pt x="23644" y="62138"/>
                  </a:cubicBezTo>
                  <a:lnTo>
                    <a:pt x="24875" y="61859"/>
                  </a:lnTo>
                  <a:lnTo>
                    <a:pt x="24875" y="63262"/>
                  </a:lnTo>
                  <a:cubicBezTo>
                    <a:pt x="24875" y="63268"/>
                    <a:pt x="24875" y="63280"/>
                    <a:pt x="24881" y="63292"/>
                  </a:cubicBezTo>
                  <a:cubicBezTo>
                    <a:pt x="24999" y="63839"/>
                    <a:pt x="25641" y="65402"/>
                    <a:pt x="27128" y="65984"/>
                  </a:cubicBezTo>
                  <a:cubicBezTo>
                    <a:pt x="29434" y="66894"/>
                    <a:pt x="30968" y="68219"/>
                    <a:pt x="31854" y="69169"/>
                  </a:cubicBezTo>
                  <a:cubicBezTo>
                    <a:pt x="31877" y="69199"/>
                    <a:pt x="31918" y="69218"/>
                    <a:pt x="31961" y="69218"/>
                  </a:cubicBezTo>
                  <a:cubicBezTo>
                    <a:pt x="32002" y="69218"/>
                    <a:pt x="32038" y="69199"/>
                    <a:pt x="32068" y="69169"/>
                  </a:cubicBezTo>
                  <a:cubicBezTo>
                    <a:pt x="32946" y="68219"/>
                    <a:pt x="34486" y="66894"/>
                    <a:pt x="36792" y="65984"/>
                  </a:cubicBezTo>
                  <a:cubicBezTo>
                    <a:pt x="38273" y="65396"/>
                    <a:pt x="38915" y="63844"/>
                    <a:pt x="39039" y="63292"/>
                  </a:cubicBezTo>
                  <a:lnTo>
                    <a:pt x="39039" y="63262"/>
                  </a:lnTo>
                  <a:lnTo>
                    <a:pt x="39039" y="61859"/>
                  </a:lnTo>
                  <a:lnTo>
                    <a:pt x="40276" y="62138"/>
                  </a:lnTo>
                  <a:cubicBezTo>
                    <a:pt x="40912" y="62281"/>
                    <a:pt x="41554" y="62352"/>
                    <a:pt x="42171" y="62352"/>
                  </a:cubicBezTo>
                  <a:cubicBezTo>
                    <a:pt x="46427" y="62352"/>
                    <a:pt x="50034" y="59304"/>
                    <a:pt x="50742" y="55107"/>
                  </a:cubicBezTo>
                  <a:lnTo>
                    <a:pt x="50802" y="54781"/>
                  </a:lnTo>
                  <a:lnTo>
                    <a:pt x="51033" y="54548"/>
                  </a:lnTo>
                  <a:cubicBezTo>
                    <a:pt x="51295" y="54299"/>
                    <a:pt x="51562" y="54026"/>
                    <a:pt x="51841" y="53722"/>
                  </a:cubicBezTo>
                  <a:lnTo>
                    <a:pt x="52102" y="53450"/>
                  </a:lnTo>
                  <a:lnTo>
                    <a:pt x="52478" y="53407"/>
                  </a:lnTo>
                  <a:cubicBezTo>
                    <a:pt x="56930" y="52956"/>
                    <a:pt x="60288" y="49235"/>
                    <a:pt x="60288" y="44754"/>
                  </a:cubicBezTo>
                  <a:cubicBezTo>
                    <a:pt x="60288" y="44082"/>
                    <a:pt x="60198" y="43386"/>
                    <a:pt x="60032" y="42686"/>
                  </a:cubicBezTo>
                  <a:lnTo>
                    <a:pt x="59871" y="42038"/>
                  </a:lnTo>
                  <a:lnTo>
                    <a:pt x="60406" y="41633"/>
                  </a:lnTo>
                  <a:cubicBezTo>
                    <a:pt x="62636" y="39970"/>
                    <a:pt x="63914" y="37431"/>
                    <a:pt x="63914" y="34667"/>
                  </a:cubicBezTo>
                  <a:cubicBezTo>
                    <a:pt x="63914" y="31892"/>
                    <a:pt x="62630" y="29342"/>
                    <a:pt x="60383" y="27678"/>
                  </a:cubicBezTo>
                  <a:lnTo>
                    <a:pt x="59835" y="27274"/>
                  </a:lnTo>
                  <a:lnTo>
                    <a:pt x="60008" y="26614"/>
                  </a:lnTo>
                  <a:cubicBezTo>
                    <a:pt x="60192" y="25883"/>
                    <a:pt x="60288" y="25157"/>
                    <a:pt x="60288" y="24463"/>
                  </a:cubicBezTo>
                  <a:cubicBezTo>
                    <a:pt x="60288" y="19714"/>
                    <a:pt x="56567" y="15898"/>
                    <a:pt x="51824" y="15767"/>
                  </a:cubicBezTo>
                  <a:lnTo>
                    <a:pt x="50914" y="15743"/>
                  </a:lnTo>
                  <a:lnTo>
                    <a:pt x="50837" y="14840"/>
                  </a:lnTo>
                  <a:cubicBezTo>
                    <a:pt x="50469" y="10363"/>
                    <a:pt x="46665" y="6863"/>
                    <a:pt x="42171" y="6863"/>
                  </a:cubicBezTo>
                  <a:cubicBezTo>
                    <a:pt x="41554" y="6863"/>
                    <a:pt x="40912" y="6934"/>
                    <a:pt x="40276" y="7077"/>
                  </a:cubicBezTo>
                  <a:lnTo>
                    <a:pt x="39039" y="7351"/>
                  </a:lnTo>
                  <a:lnTo>
                    <a:pt x="39039" y="5954"/>
                  </a:lnTo>
                  <a:lnTo>
                    <a:pt x="39039" y="5924"/>
                  </a:lnTo>
                  <a:cubicBezTo>
                    <a:pt x="38915" y="5371"/>
                    <a:pt x="38273" y="3814"/>
                    <a:pt x="36792" y="3225"/>
                  </a:cubicBezTo>
                  <a:cubicBezTo>
                    <a:pt x="34486" y="2317"/>
                    <a:pt x="32946" y="997"/>
                    <a:pt x="32068" y="46"/>
                  </a:cubicBezTo>
                  <a:cubicBezTo>
                    <a:pt x="32041" y="16"/>
                    <a:pt x="32000" y="1"/>
                    <a:pt x="319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27" name="Google Shape;2527;p28"/>
          <p:cNvSpPr txBox="1">
            <a:spLocks noGrp="1"/>
          </p:cNvSpPr>
          <p:nvPr>
            <p:ph type="ctrTitle"/>
          </p:nvPr>
        </p:nvSpPr>
        <p:spPr>
          <a:xfrm>
            <a:off x="2929050" y="1315959"/>
            <a:ext cx="3285900" cy="228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2"/>
                </a:solidFill>
              </a:rPr>
              <a:t>M</a:t>
            </a:r>
            <a:r>
              <a:rPr lang="en" sz="3200" dirty="0">
                <a:solidFill>
                  <a:schemeClr val="accent2"/>
                </a:solidFill>
              </a:rPr>
              <a:t>emahami Muhammadiyah Sebagai Gerakan yang Berwatak Tajdid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2528" name="Google Shape;2528;p28"/>
          <p:cNvSpPr txBox="1">
            <a:spLocks noGrp="1"/>
          </p:cNvSpPr>
          <p:nvPr>
            <p:ph type="subTitle" idx="1"/>
          </p:nvPr>
        </p:nvSpPr>
        <p:spPr>
          <a:xfrm>
            <a:off x="3567150" y="3368471"/>
            <a:ext cx="2098200" cy="11733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Eka Azriel (201910340311250)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Rafi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(201910340311254)</a:t>
            </a:r>
            <a:endParaRPr dirty="0"/>
          </a:p>
        </p:txBody>
      </p:sp>
      <p:cxnSp>
        <p:nvCxnSpPr>
          <p:cNvPr id="2529" name="Google Shape;2529;p28"/>
          <p:cNvCxnSpPr/>
          <p:nvPr/>
        </p:nvCxnSpPr>
        <p:spPr>
          <a:xfrm>
            <a:off x="3611400" y="3463530"/>
            <a:ext cx="20097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2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2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3000"/>
                                        <p:tgtEl>
                                          <p:spTgt spid="25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7" grpId="0"/>
      <p:bldP spid="252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" name="Google Shape;2664;p3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2"/>
                </a:solidFill>
              </a:rPr>
              <a:t>pengertian</a:t>
            </a:r>
            <a:endParaRPr dirty="0"/>
          </a:p>
        </p:txBody>
      </p:sp>
      <p:sp>
        <p:nvSpPr>
          <p:cNvPr id="2666" name="Google Shape;2666;p38"/>
          <p:cNvSpPr txBox="1"/>
          <p:nvPr/>
        </p:nvSpPr>
        <p:spPr>
          <a:xfrm>
            <a:off x="278099" y="2870063"/>
            <a:ext cx="2160300" cy="366300"/>
          </a:xfrm>
          <a:prstGeom prst="rect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 dirty="0">
                <a:solidFill>
                  <a:schemeClr val="accent2"/>
                </a:solidFill>
                <a:latin typeface="Philosopher"/>
                <a:ea typeface="Philosopher"/>
                <a:cs typeface="Philosopher"/>
                <a:sym typeface="Philosopher"/>
              </a:rPr>
              <a:t>tajdid</a:t>
            </a:r>
            <a:endParaRPr sz="2300" b="1" dirty="0">
              <a:solidFill>
                <a:schemeClr val="accent2"/>
              </a:solidFill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2669" name="Google Shape;2669;p38"/>
          <p:cNvSpPr txBox="1"/>
          <p:nvPr/>
        </p:nvSpPr>
        <p:spPr>
          <a:xfrm>
            <a:off x="5423839" y="1465295"/>
            <a:ext cx="1365521" cy="276661"/>
          </a:xfrm>
          <a:prstGeom prst="rect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>
                <a:solidFill>
                  <a:schemeClr val="dk2"/>
                </a:solidFill>
                <a:latin typeface="Philosopher"/>
                <a:ea typeface="Philosopher"/>
                <a:cs typeface="Philosopher"/>
                <a:sym typeface="Philosopher"/>
              </a:rPr>
              <a:t>purifikasi</a:t>
            </a:r>
            <a:endParaRPr sz="1600" b="1" dirty="0">
              <a:solidFill>
                <a:schemeClr val="dk2"/>
              </a:solidFill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2667" name="Google Shape;2667;p38"/>
          <p:cNvSpPr txBox="1"/>
          <p:nvPr/>
        </p:nvSpPr>
        <p:spPr>
          <a:xfrm>
            <a:off x="5401038" y="2169549"/>
            <a:ext cx="1365521" cy="276661"/>
          </a:xfrm>
          <a:prstGeom prst="rect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dk2"/>
                </a:solidFill>
                <a:latin typeface="Philosopher"/>
                <a:ea typeface="Philosopher"/>
                <a:cs typeface="Philosopher"/>
                <a:sym typeface="Philosopher"/>
              </a:rPr>
              <a:t>dinamisasi</a:t>
            </a:r>
            <a:endParaRPr sz="1600" b="1" dirty="0">
              <a:solidFill>
                <a:schemeClr val="dk2"/>
              </a:solidFill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2675" name="Google Shape;2675;p38"/>
          <p:cNvSpPr txBox="1"/>
          <p:nvPr/>
        </p:nvSpPr>
        <p:spPr>
          <a:xfrm>
            <a:off x="7295988" y="2290085"/>
            <a:ext cx="1406644" cy="276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  <a:latin typeface="Manrope"/>
                <a:ea typeface="Manrope"/>
                <a:cs typeface="Manrope"/>
                <a:sym typeface="Manrope"/>
              </a:rPr>
              <a:t>teknologi</a:t>
            </a:r>
            <a:endParaRPr dirty="0">
              <a:solidFill>
                <a:schemeClr val="accent1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2677" name="Google Shape;2677;p38"/>
          <p:cNvSpPr txBox="1"/>
          <p:nvPr/>
        </p:nvSpPr>
        <p:spPr>
          <a:xfrm>
            <a:off x="7154457" y="1835072"/>
            <a:ext cx="1816288" cy="384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1"/>
                </a:solidFill>
                <a:latin typeface="Manrope"/>
                <a:ea typeface="Manrope"/>
                <a:cs typeface="Manrope"/>
                <a:sym typeface="Manrope"/>
              </a:rPr>
              <a:t>I</a:t>
            </a:r>
            <a:r>
              <a:rPr lang="en" dirty="0">
                <a:solidFill>
                  <a:schemeClr val="accent1"/>
                </a:solidFill>
                <a:latin typeface="Manrope"/>
                <a:ea typeface="Manrope"/>
                <a:cs typeface="Manrope"/>
                <a:sym typeface="Manrope"/>
              </a:rPr>
              <a:t>lmu pengetahuan</a:t>
            </a:r>
            <a:endParaRPr dirty="0">
              <a:solidFill>
                <a:schemeClr val="accent1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2673" name="Google Shape;2673;p38"/>
          <p:cNvSpPr txBox="1"/>
          <p:nvPr/>
        </p:nvSpPr>
        <p:spPr>
          <a:xfrm>
            <a:off x="7101549" y="1466760"/>
            <a:ext cx="1869196" cy="26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  <a:latin typeface="Manrope"/>
                <a:ea typeface="Manrope"/>
                <a:cs typeface="Manrope"/>
                <a:sym typeface="Manrope"/>
              </a:rPr>
              <a:t>Tandhif Al-aqidah</a:t>
            </a:r>
            <a:endParaRPr dirty="0">
              <a:solidFill>
                <a:schemeClr val="accent1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cxnSp>
        <p:nvCxnSpPr>
          <p:cNvPr id="2678" name="Google Shape;2678;p38"/>
          <p:cNvCxnSpPr/>
          <p:nvPr/>
        </p:nvCxnSpPr>
        <p:spPr>
          <a:xfrm>
            <a:off x="831800" y="1044025"/>
            <a:ext cx="29787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5BB3984E-427A-468E-80EE-E76956A9CD35}"/>
              </a:ext>
            </a:extLst>
          </p:cNvPr>
          <p:cNvCxnSpPr>
            <a:cxnSpLocks/>
          </p:cNvCxnSpPr>
          <p:nvPr/>
        </p:nvCxnSpPr>
        <p:spPr>
          <a:xfrm flipV="1">
            <a:off x="6743129" y="2022750"/>
            <a:ext cx="552859" cy="248962"/>
          </a:xfrm>
          <a:prstGeom prst="bentConnector3">
            <a:avLst>
              <a:gd name="adj1" fmla="val 47436"/>
            </a:avLst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7ADC20A4-3F60-4A1B-9286-A0320D40B733}"/>
              </a:ext>
            </a:extLst>
          </p:cNvPr>
          <p:cNvCxnSpPr>
            <a:cxnSpLocks/>
          </p:cNvCxnSpPr>
          <p:nvPr/>
        </p:nvCxnSpPr>
        <p:spPr>
          <a:xfrm>
            <a:off x="6789360" y="2269352"/>
            <a:ext cx="506628" cy="179216"/>
          </a:xfrm>
          <a:prstGeom prst="bentConnector3">
            <a:avLst>
              <a:gd name="adj1" fmla="val 40899"/>
            </a:avLst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6" name="Straight Arrow Connector 2655">
            <a:extLst>
              <a:ext uri="{FF2B5EF4-FFF2-40B4-BE49-F238E27FC236}">
                <a16:creationId xmlns:a16="http://schemas.microsoft.com/office/drawing/2014/main" id="{996C4A5B-8ED1-4CF7-97A0-C58BF6A06469}"/>
              </a:ext>
            </a:extLst>
          </p:cNvPr>
          <p:cNvCxnSpPr>
            <a:cxnSpLocks/>
            <a:stCxn id="2669" idx="3"/>
          </p:cNvCxnSpPr>
          <p:nvPr/>
        </p:nvCxnSpPr>
        <p:spPr>
          <a:xfrm>
            <a:off x="6789360" y="1603626"/>
            <a:ext cx="529429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8" name="Connector: Elbow 2657">
            <a:extLst>
              <a:ext uri="{FF2B5EF4-FFF2-40B4-BE49-F238E27FC236}">
                <a16:creationId xmlns:a16="http://schemas.microsoft.com/office/drawing/2014/main" id="{36C788DB-F0D9-43B1-A79B-167A0D465692}"/>
              </a:ext>
            </a:extLst>
          </p:cNvPr>
          <p:cNvCxnSpPr>
            <a:cxnSpLocks/>
            <a:stCxn id="2666" idx="3"/>
            <a:endCxn id="51" idx="1"/>
          </p:cNvCxnSpPr>
          <p:nvPr/>
        </p:nvCxnSpPr>
        <p:spPr>
          <a:xfrm flipV="1">
            <a:off x="2438399" y="1970894"/>
            <a:ext cx="829342" cy="1082319"/>
          </a:xfrm>
          <a:prstGeom prst="bentConnector3">
            <a:avLst>
              <a:gd name="adj1" fmla="val 50000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Google Shape;2669;p38">
            <a:extLst>
              <a:ext uri="{FF2B5EF4-FFF2-40B4-BE49-F238E27FC236}">
                <a16:creationId xmlns:a16="http://schemas.microsoft.com/office/drawing/2014/main" id="{CE29C8D6-C6DF-4EA0-95DC-685B1A6DF152}"/>
              </a:ext>
            </a:extLst>
          </p:cNvPr>
          <p:cNvSpPr txBox="1"/>
          <p:nvPr/>
        </p:nvSpPr>
        <p:spPr>
          <a:xfrm>
            <a:off x="3267741" y="1846413"/>
            <a:ext cx="1629070" cy="248962"/>
          </a:xfrm>
          <a:prstGeom prst="rect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>
                <a:solidFill>
                  <a:schemeClr val="dk2"/>
                </a:solidFill>
                <a:latin typeface="Philosopher"/>
                <a:ea typeface="Philosopher"/>
                <a:cs typeface="Philosopher"/>
                <a:sym typeface="Philosopher"/>
              </a:rPr>
              <a:t>muhammadiyah</a:t>
            </a:r>
            <a:endParaRPr sz="1600" b="1" dirty="0">
              <a:solidFill>
                <a:schemeClr val="dk2"/>
              </a:solidFill>
              <a:latin typeface="Philosopher"/>
              <a:ea typeface="Philosopher"/>
              <a:cs typeface="Philosopher"/>
              <a:sym typeface="Philosopher"/>
            </a:endParaRPr>
          </a:p>
        </p:txBody>
      </p:sp>
      <p:cxnSp>
        <p:nvCxnSpPr>
          <p:cNvPr id="2662" name="Connector: Elbow 2661">
            <a:extLst>
              <a:ext uri="{FF2B5EF4-FFF2-40B4-BE49-F238E27FC236}">
                <a16:creationId xmlns:a16="http://schemas.microsoft.com/office/drawing/2014/main" id="{A77C7953-7046-4C4C-91B5-EBBDDB426A93}"/>
              </a:ext>
            </a:extLst>
          </p:cNvPr>
          <p:cNvCxnSpPr>
            <a:cxnSpLocks/>
            <a:stCxn id="51" idx="3"/>
            <a:endCxn id="2669" idx="1"/>
          </p:cNvCxnSpPr>
          <p:nvPr/>
        </p:nvCxnSpPr>
        <p:spPr>
          <a:xfrm flipV="1">
            <a:off x="4896811" y="1603626"/>
            <a:ext cx="527028" cy="367268"/>
          </a:xfrm>
          <a:prstGeom prst="bentConnector3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0" name="Connector: Elbow 2679">
            <a:extLst>
              <a:ext uri="{FF2B5EF4-FFF2-40B4-BE49-F238E27FC236}">
                <a16:creationId xmlns:a16="http://schemas.microsoft.com/office/drawing/2014/main" id="{619B7522-4E1B-488B-811D-E547157D64D0}"/>
              </a:ext>
            </a:extLst>
          </p:cNvPr>
          <p:cNvCxnSpPr>
            <a:cxnSpLocks/>
            <a:stCxn id="51" idx="3"/>
            <a:endCxn id="2667" idx="1"/>
          </p:cNvCxnSpPr>
          <p:nvPr/>
        </p:nvCxnSpPr>
        <p:spPr>
          <a:xfrm>
            <a:off x="4896811" y="1970894"/>
            <a:ext cx="504227" cy="336986"/>
          </a:xfrm>
          <a:prstGeom prst="bentConnector3">
            <a:avLst>
              <a:gd name="adj1" fmla="val 53358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6" name="Connector: Elbow 2685">
            <a:extLst>
              <a:ext uri="{FF2B5EF4-FFF2-40B4-BE49-F238E27FC236}">
                <a16:creationId xmlns:a16="http://schemas.microsoft.com/office/drawing/2014/main" id="{191A549F-36BD-41E5-81A3-3B6317ADDC66}"/>
              </a:ext>
            </a:extLst>
          </p:cNvPr>
          <p:cNvCxnSpPr>
            <a:cxnSpLocks/>
            <a:stCxn id="2666" idx="3"/>
            <a:endCxn id="64" idx="1"/>
          </p:cNvCxnSpPr>
          <p:nvPr/>
        </p:nvCxnSpPr>
        <p:spPr>
          <a:xfrm>
            <a:off x="2438399" y="3053213"/>
            <a:ext cx="837384" cy="914400"/>
          </a:xfrm>
          <a:prstGeom prst="bentConnector3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Google Shape;2669;p38">
            <a:extLst>
              <a:ext uri="{FF2B5EF4-FFF2-40B4-BE49-F238E27FC236}">
                <a16:creationId xmlns:a16="http://schemas.microsoft.com/office/drawing/2014/main" id="{7318D7BC-6CD9-4FC7-B17F-EEDC1A3375EE}"/>
              </a:ext>
            </a:extLst>
          </p:cNvPr>
          <p:cNvSpPr txBox="1"/>
          <p:nvPr/>
        </p:nvSpPr>
        <p:spPr>
          <a:xfrm>
            <a:off x="3275783" y="3843132"/>
            <a:ext cx="1629070" cy="248962"/>
          </a:xfrm>
          <a:prstGeom prst="rect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>
                <a:solidFill>
                  <a:schemeClr val="dk2"/>
                </a:solidFill>
                <a:latin typeface="Philosopher"/>
                <a:ea typeface="Philosopher"/>
                <a:cs typeface="Philosopher"/>
                <a:sym typeface="Philosopher"/>
              </a:rPr>
              <a:t>bahasa</a:t>
            </a:r>
            <a:endParaRPr sz="1600" b="1" dirty="0">
              <a:solidFill>
                <a:schemeClr val="dk2"/>
              </a:solidFill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67" name="Google Shape;2669;p38">
            <a:extLst>
              <a:ext uri="{FF2B5EF4-FFF2-40B4-BE49-F238E27FC236}">
                <a16:creationId xmlns:a16="http://schemas.microsoft.com/office/drawing/2014/main" id="{721B274C-A950-4871-9153-B044513EFA63}"/>
              </a:ext>
            </a:extLst>
          </p:cNvPr>
          <p:cNvSpPr txBox="1"/>
          <p:nvPr/>
        </p:nvSpPr>
        <p:spPr>
          <a:xfrm>
            <a:off x="5423839" y="3152561"/>
            <a:ext cx="1365521" cy="276661"/>
          </a:xfrm>
          <a:prstGeom prst="rect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solidFill>
                  <a:schemeClr val="dk2"/>
                </a:solidFill>
                <a:latin typeface="Philosopher"/>
                <a:ea typeface="Philosopher"/>
                <a:cs typeface="Philosopher"/>
                <a:sym typeface="Philosopher"/>
              </a:rPr>
              <a:t>pembaharuan</a:t>
            </a:r>
            <a:endParaRPr b="1" dirty="0">
              <a:solidFill>
                <a:schemeClr val="dk2"/>
              </a:solidFill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68" name="Google Shape;2667;p38">
            <a:extLst>
              <a:ext uri="{FF2B5EF4-FFF2-40B4-BE49-F238E27FC236}">
                <a16:creationId xmlns:a16="http://schemas.microsoft.com/office/drawing/2014/main" id="{FB1CFEB1-945F-4A23-9643-B7ED9C1866B2}"/>
              </a:ext>
            </a:extLst>
          </p:cNvPr>
          <p:cNvSpPr txBox="1"/>
          <p:nvPr/>
        </p:nvSpPr>
        <p:spPr>
          <a:xfrm>
            <a:off x="5423839" y="4608560"/>
            <a:ext cx="1365521" cy="276661"/>
          </a:xfrm>
          <a:prstGeom prst="rect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dk2"/>
                </a:solidFill>
                <a:latin typeface="Philosopher"/>
                <a:ea typeface="Philosopher"/>
                <a:cs typeface="Philosopher"/>
                <a:sym typeface="Philosopher"/>
              </a:rPr>
              <a:t>pengembangan</a:t>
            </a:r>
            <a:endParaRPr sz="1200" b="1" dirty="0">
              <a:solidFill>
                <a:schemeClr val="dk2"/>
              </a:solidFill>
              <a:latin typeface="Philosopher"/>
              <a:ea typeface="Philosopher"/>
              <a:cs typeface="Philosopher"/>
              <a:sym typeface="Philosopher"/>
            </a:endParaRPr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5F395F3F-303E-479F-9377-CA2684078A4E}"/>
              </a:ext>
            </a:extLst>
          </p:cNvPr>
          <p:cNvCxnSpPr>
            <a:stCxn id="64" idx="3"/>
            <a:endCxn id="68" idx="1"/>
          </p:cNvCxnSpPr>
          <p:nvPr/>
        </p:nvCxnSpPr>
        <p:spPr>
          <a:xfrm>
            <a:off x="4904853" y="3967613"/>
            <a:ext cx="518986" cy="779278"/>
          </a:xfrm>
          <a:prstGeom prst="bentConnector3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FBC3E3EA-73C2-48C8-8149-C3E8D3205318}"/>
              </a:ext>
            </a:extLst>
          </p:cNvPr>
          <p:cNvCxnSpPr>
            <a:cxnSpLocks/>
            <a:stCxn id="64" idx="3"/>
            <a:endCxn id="67" idx="1"/>
          </p:cNvCxnSpPr>
          <p:nvPr/>
        </p:nvCxnSpPr>
        <p:spPr>
          <a:xfrm flipV="1">
            <a:off x="4904853" y="3290892"/>
            <a:ext cx="518986" cy="676721"/>
          </a:xfrm>
          <a:prstGeom prst="bentConnector3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Google Shape;2667;p38">
            <a:extLst>
              <a:ext uri="{FF2B5EF4-FFF2-40B4-BE49-F238E27FC236}">
                <a16:creationId xmlns:a16="http://schemas.microsoft.com/office/drawing/2014/main" id="{0B976275-2402-448C-9B1C-2863F822F014}"/>
              </a:ext>
            </a:extLst>
          </p:cNvPr>
          <p:cNvSpPr txBox="1"/>
          <p:nvPr/>
        </p:nvSpPr>
        <p:spPr>
          <a:xfrm>
            <a:off x="5423838" y="3837652"/>
            <a:ext cx="1365521" cy="276661"/>
          </a:xfrm>
          <a:prstGeom prst="rect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dk2"/>
                </a:solidFill>
                <a:latin typeface="Philosopher"/>
                <a:ea typeface="Philosopher"/>
                <a:cs typeface="Philosopher"/>
                <a:sym typeface="Philosopher"/>
              </a:rPr>
              <a:t>pengingkatan</a:t>
            </a:r>
            <a:endParaRPr b="1" dirty="0">
              <a:solidFill>
                <a:schemeClr val="dk2"/>
              </a:solidFill>
              <a:latin typeface="Philosopher"/>
              <a:ea typeface="Philosopher"/>
              <a:cs typeface="Philosopher"/>
              <a:sym typeface="Philosopher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AA4EB55-D393-4F05-9F4D-AE4AB170BD84}"/>
              </a:ext>
            </a:extLst>
          </p:cNvPr>
          <p:cNvCxnSpPr>
            <a:stCxn id="64" idx="3"/>
            <a:endCxn id="76" idx="1"/>
          </p:cNvCxnSpPr>
          <p:nvPr/>
        </p:nvCxnSpPr>
        <p:spPr>
          <a:xfrm>
            <a:off x="4904853" y="3967613"/>
            <a:ext cx="518985" cy="837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" name="Google Shape;2664;p3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2"/>
                </a:solidFill>
              </a:rPr>
              <a:t>M</a:t>
            </a:r>
            <a:r>
              <a:rPr lang="en" dirty="0">
                <a:solidFill>
                  <a:schemeClr val="accent2"/>
                </a:solidFill>
              </a:rPr>
              <a:t>odel tajdid</a:t>
            </a:r>
            <a:endParaRPr dirty="0"/>
          </a:p>
        </p:txBody>
      </p:sp>
      <p:sp>
        <p:nvSpPr>
          <p:cNvPr id="2666" name="Google Shape;2666;p38"/>
          <p:cNvSpPr txBox="1"/>
          <p:nvPr/>
        </p:nvSpPr>
        <p:spPr>
          <a:xfrm>
            <a:off x="3025850" y="1353975"/>
            <a:ext cx="2160300" cy="366300"/>
          </a:xfrm>
          <a:prstGeom prst="rect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 dirty="0">
                <a:solidFill>
                  <a:schemeClr val="accent2"/>
                </a:solidFill>
                <a:latin typeface="Philosopher"/>
                <a:ea typeface="Philosopher"/>
                <a:cs typeface="Philosopher"/>
                <a:sym typeface="Philosopher"/>
              </a:rPr>
              <a:t>tajdid</a:t>
            </a:r>
            <a:endParaRPr sz="2300" b="1" dirty="0">
              <a:solidFill>
                <a:schemeClr val="accent2"/>
              </a:solidFill>
              <a:latin typeface="Philosopher"/>
              <a:ea typeface="Philosopher"/>
              <a:cs typeface="Philosopher"/>
              <a:sym typeface="Philosopher"/>
            </a:endParaRPr>
          </a:p>
        </p:txBody>
      </p:sp>
      <p:cxnSp>
        <p:nvCxnSpPr>
          <p:cNvPr id="2678" name="Google Shape;2678;p38"/>
          <p:cNvCxnSpPr/>
          <p:nvPr/>
        </p:nvCxnSpPr>
        <p:spPr>
          <a:xfrm>
            <a:off x="831800" y="1044025"/>
            <a:ext cx="29787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58" name="Connector: Elbow 2657">
            <a:extLst>
              <a:ext uri="{FF2B5EF4-FFF2-40B4-BE49-F238E27FC236}">
                <a16:creationId xmlns:a16="http://schemas.microsoft.com/office/drawing/2014/main" id="{36C788DB-F0D9-43B1-A79B-167A0D465692}"/>
              </a:ext>
            </a:extLst>
          </p:cNvPr>
          <p:cNvCxnSpPr>
            <a:cxnSpLocks/>
            <a:stCxn id="2666" idx="2"/>
            <a:endCxn id="51" idx="0"/>
          </p:cNvCxnSpPr>
          <p:nvPr/>
        </p:nvCxnSpPr>
        <p:spPr>
          <a:xfrm rot="16200000" flipH="1">
            <a:off x="3328010" y="2498265"/>
            <a:ext cx="1555983" cy="2"/>
          </a:xfrm>
          <a:prstGeom prst="bentConnector3">
            <a:avLst>
              <a:gd name="adj1" fmla="val 50000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Google Shape;2669;p38">
            <a:extLst>
              <a:ext uri="{FF2B5EF4-FFF2-40B4-BE49-F238E27FC236}">
                <a16:creationId xmlns:a16="http://schemas.microsoft.com/office/drawing/2014/main" id="{CE29C8D6-C6DF-4EA0-95DC-685B1A6DF152}"/>
              </a:ext>
            </a:extLst>
          </p:cNvPr>
          <p:cNvSpPr txBox="1"/>
          <p:nvPr/>
        </p:nvSpPr>
        <p:spPr>
          <a:xfrm>
            <a:off x="2903696" y="3276258"/>
            <a:ext cx="2404611" cy="489636"/>
          </a:xfrm>
          <a:prstGeom prst="rect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>
                <a:solidFill>
                  <a:schemeClr val="dk2"/>
                </a:solidFill>
                <a:latin typeface="Philosopher"/>
                <a:ea typeface="Philosopher"/>
                <a:cs typeface="Philosopher"/>
                <a:sym typeface="Philosopher"/>
              </a:rPr>
              <a:t>Bidang</a:t>
            </a:r>
            <a:r>
              <a:rPr lang="en-US" sz="1600" b="1" dirty="0">
                <a:solidFill>
                  <a:schemeClr val="dk2"/>
                </a:solidFill>
                <a:latin typeface="Philosopher"/>
                <a:ea typeface="Philosopher"/>
                <a:cs typeface="Philosopher"/>
                <a:sym typeface="Philosopher"/>
              </a:rPr>
              <a:t> Pendidikan</a:t>
            </a:r>
            <a:endParaRPr sz="1600" b="1" dirty="0">
              <a:solidFill>
                <a:schemeClr val="dk2"/>
              </a:solidFill>
              <a:latin typeface="Philosopher"/>
              <a:ea typeface="Philosopher"/>
              <a:cs typeface="Philosopher"/>
              <a:sym typeface="Philosopher"/>
            </a:endParaRPr>
          </a:p>
        </p:txBody>
      </p:sp>
      <p:cxnSp>
        <p:nvCxnSpPr>
          <p:cNvPr id="2686" name="Connector: Elbow 2685">
            <a:extLst>
              <a:ext uri="{FF2B5EF4-FFF2-40B4-BE49-F238E27FC236}">
                <a16:creationId xmlns:a16="http://schemas.microsoft.com/office/drawing/2014/main" id="{191A549F-36BD-41E5-81A3-3B6317ADDC66}"/>
              </a:ext>
            </a:extLst>
          </p:cNvPr>
          <p:cNvCxnSpPr>
            <a:cxnSpLocks/>
            <a:stCxn id="2666" idx="2"/>
            <a:endCxn id="64" idx="0"/>
          </p:cNvCxnSpPr>
          <p:nvPr/>
        </p:nvCxnSpPr>
        <p:spPr>
          <a:xfrm rot="5400000">
            <a:off x="2023219" y="1161382"/>
            <a:ext cx="1523889" cy="2641675"/>
          </a:xfrm>
          <a:prstGeom prst="bentConnector3">
            <a:avLst>
              <a:gd name="adj1" fmla="val 50000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Google Shape;2669;p38">
            <a:extLst>
              <a:ext uri="{FF2B5EF4-FFF2-40B4-BE49-F238E27FC236}">
                <a16:creationId xmlns:a16="http://schemas.microsoft.com/office/drawing/2014/main" id="{7318D7BC-6CD9-4FC7-B17F-EEDC1A3375EE}"/>
              </a:ext>
            </a:extLst>
          </p:cNvPr>
          <p:cNvSpPr txBox="1"/>
          <p:nvPr/>
        </p:nvSpPr>
        <p:spPr>
          <a:xfrm>
            <a:off x="329383" y="3244164"/>
            <a:ext cx="2269883" cy="489635"/>
          </a:xfrm>
          <a:prstGeom prst="rect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>
                <a:solidFill>
                  <a:schemeClr val="dk2"/>
                </a:solidFill>
                <a:latin typeface="Philosopher"/>
                <a:ea typeface="Philosopher"/>
                <a:cs typeface="Philosopher"/>
                <a:sym typeface="Philosopher"/>
              </a:rPr>
              <a:t>Bidang</a:t>
            </a:r>
            <a:r>
              <a:rPr lang="en-US" sz="1600" b="1" dirty="0">
                <a:solidFill>
                  <a:schemeClr val="dk2"/>
                </a:solidFill>
                <a:latin typeface="Philosopher"/>
                <a:ea typeface="Philosopher"/>
                <a:cs typeface="Philosopher"/>
                <a:sym typeface="Philosopher"/>
              </a:rPr>
              <a:t> </a:t>
            </a:r>
            <a:r>
              <a:rPr lang="en-US" sz="1600" b="1" dirty="0" err="1">
                <a:solidFill>
                  <a:schemeClr val="dk2"/>
                </a:solidFill>
                <a:latin typeface="Philosopher"/>
                <a:ea typeface="Philosopher"/>
                <a:cs typeface="Philosopher"/>
                <a:sym typeface="Philosopher"/>
              </a:rPr>
              <a:t>keagamaan</a:t>
            </a:r>
            <a:endParaRPr sz="1600" b="1" dirty="0">
              <a:solidFill>
                <a:schemeClr val="dk2"/>
              </a:solidFill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57" name="Google Shape;2669;p38">
            <a:extLst>
              <a:ext uri="{FF2B5EF4-FFF2-40B4-BE49-F238E27FC236}">
                <a16:creationId xmlns:a16="http://schemas.microsoft.com/office/drawing/2014/main" id="{3042DD07-2C6D-466A-8D29-41222F481D6B}"/>
              </a:ext>
            </a:extLst>
          </p:cNvPr>
          <p:cNvSpPr txBox="1"/>
          <p:nvPr/>
        </p:nvSpPr>
        <p:spPr>
          <a:xfrm>
            <a:off x="5673746" y="3259327"/>
            <a:ext cx="2269883" cy="489635"/>
          </a:xfrm>
          <a:prstGeom prst="rect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>
                <a:solidFill>
                  <a:schemeClr val="dk2"/>
                </a:solidFill>
                <a:latin typeface="Philosopher"/>
                <a:ea typeface="Philosopher"/>
                <a:cs typeface="Philosopher"/>
                <a:sym typeface="Philosopher"/>
              </a:rPr>
              <a:t>Bidang</a:t>
            </a:r>
            <a:r>
              <a:rPr lang="en-US" sz="1600" b="1" dirty="0">
                <a:solidFill>
                  <a:schemeClr val="dk2"/>
                </a:solidFill>
                <a:latin typeface="Philosopher"/>
                <a:ea typeface="Philosopher"/>
                <a:cs typeface="Philosopher"/>
                <a:sym typeface="Philosopher"/>
              </a:rPr>
              <a:t> </a:t>
            </a:r>
            <a:r>
              <a:rPr lang="en-US" sz="1600" b="1" dirty="0" err="1">
                <a:solidFill>
                  <a:schemeClr val="dk2"/>
                </a:solidFill>
                <a:latin typeface="Philosopher"/>
                <a:ea typeface="Philosopher"/>
                <a:cs typeface="Philosopher"/>
                <a:sym typeface="Philosopher"/>
              </a:rPr>
              <a:t>kemasyarakatan</a:t>
            </a:r>
            <a:endParaRPr sz="1600" b="1" dirty="0">
              <a:solidFill>
                <a:schemeClr val="dk2"/>
              </a:solidFill>
              <a:latin typeface="Philosopher"/>
              <a:ea typeface="Philosopher"/>
              <a:cs typeface="Philosopher"/>
              <a:sym typeface="Philosopher"/>
            </a:endParaRPr>
          </a:p>
        </p:txBody>
      </p: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D34B69E6-6321-44D9-B42F-8BE99C3E5C8D}"/>
              </a:ext>
            </a:extLst>
          </p:cNvPr>
          <p:cNvCxnSpPr>
            <a:cxnSpLocks/>
            <a:stCxn id="2666" idx="2"/>
            <a:endCxn id="57" idx="0"/>
          </p:cNvCxnSpPr>
          <p:nvPr/>
        </p:nvCxnSpPr>
        <p:spPr>
          <a:xfrm rot="16200000" flipH="1">
            <a:off x="4687818" y="1138457"/>
            <a:ext cx="1539052" cy="2702688"/>
          </a:xfrm>
          <a:prstGeom prst="bentConnector3">
            <a:avLst>
              <a:gd name="adj1" fmla="val 49450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105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9" name="Google Shape;2689;p40"/>
          <p:cNvSpPr txBox="1">
            <a:spLocks noGrp="1"/>
          </p:cNvSpPr>
          <p:nvPr>
            <p:ph type="title" idx="15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Bidang keagamaan</a:t>
            </a:r>
            <a:endParaRPr dirty="0"/>
          </a:p>
        </p:txBody>
      </p:sp>
      <p:cxnSp>
        <p:nvCxnSpPr>
          <p:cNvPr id="2702" name="Google Shape;2702;p40"/>
          <p:cNvCxnSpPr>
            <a:cxnSpLocks/>
          </p:cNvCxnSpPr>
          <p:nvPr/>
        </p:nvCxnSpPr>
        <p:spPr>
          <a:xfrm>
            <a:off x="831800" y="1044025"/>
            <a:ext cx="3528533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3E5B29DC-8B8F-4071-BEB6-6FE96EB5EAC5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831801" y="1261533"/>
            <a:ext cx="6720466" cy="319193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	</a:t>
            </a:r>
            <a:r>
              <a:rPr lang="en-US" dirty="0" err="1"/>
              <a:t>Pembaharuan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keagamaan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penemuan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abadi</a:t>
            </a:r>
            <a:r>
              <a:rPr lang="en-US" dirty="0"/>
              <a:t>, yang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, </a:t>
            </a:r>
            <a:r>
              <a:rPr lang="en-US" dirty="0" err="1"/>
              <a:t>linkungan</a:t>
            </a:r>
            <a:r>
              <a:rPr lang="en-US" dirty="0"/>
              <a:t>, </a:t>
            </a:r>
            <a:r>
              <a:rPr lang="en-US" dirty="0" err="1"/>
              <a:t>situasi</a:t>
            </a:r>
            <a:r>
              <a:rPr lang="en-US" dirty="0"/>
              <a:t>, dan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dasar-dasar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 dan </a:t>
            </a:r>
            <a:r>
              <a:rPr lang="en-US" dirty="0" err="1"/>
              <a:t>tertutup</a:t>
            </a:r>
            <a:r>
              <a:rPr lang="en-US" dirty="0"/>
              <a:t> oleh </a:t>
            </a:r>
            <a:r>
              <a:rPr lang="en-US" dirty="0" err="1"/>
              <a:t>kebiasaan</a:t>
            </a:r>
            <a:r>
              <a:rPr lang="en-US" dirty="0"/>
              <a:t> dan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lain.</a:t>
            </a:r>
          </a:p>
          <a:p>
            <a:pPr>
              <a:lnSpc>
                <a:spcPct val="150000"/>
              </a:lnSpc>
            </a:pPr>
            <a:r>
              <a:rPr lang="en-US" dirty="0"/>
              <a:t>	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pembaharuan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keagamaan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memurnikan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dan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keasliannya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9" name="Google Shape;2689;p40"/>
          <p:cNvSpPr txBox="1">
            <a:spLocks noGrp="1"/>
          </p:cNvSpPr>
          <p:nvPr>
            <p:ph type="title" idx="15"/>
          </p:nvPr>
        </p:nvSpPr>
        <p:spPr>
          <a:xfrm>
            <a:off x="831800" y="403684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U</a:t>
            </a:r>
            <a:r>
              <a:rPr lang="en" sz="1800" dirty="0"/>
              <a:t>saha pemurnian dalam bidang keagamaan</a:t>
            </a:r>
            <a:endParaRPr sz="1800" dirty="0"/>
          </a:p>
        </p:txBody>
      </p:sp>
      <p:cxnSp>
        <p:nvCxnSpPr>
          <p:cNvPr id="2702" name="Google Shape;2702;p40"/>
          <p:cNvCxnSpPr>
            <a:cxnSpLocks/>
          </p:cNvCxnSpPr>
          <p:nvPr/>
        </p:nvCxnSpPr>
        <p:spPr>
          <a:xfrm>
            <a:off x="831800" y="1044025"/>
            <a:ext cx="3528533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3E5B29DC-8B8F-4071-BEB6-6FE96EB5EAC5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831800" y="1261533"/>
            <a:ext cx="6965999" cy="3361267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kiblat</a:t>
            </a:r>
            <a:r>
              <a:rPr lang="en-US" dirty="0"/>
              <a:t> </a:t>
            </a:r>
            <a:r>
              <a:rPr lang="en-US" dirty="0" err="1"/>
              <a:t>sholat</a:t>
            </a:r>
            <a:endParaRPr lang="en-US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astronomi</a:t>
            </a:r>
            <a:r>
              <a:rPr lang="en-US" dirty="0"/>
              <a:t> (</a:t>
            </a:r>
            <a:r>
              <a:rPr lang="en-US" dirty="0" err="1"/>
              <a:t>hisab</a:t>
            </a:r>
            <a:r>
              <a:rPr lang="en-US" dirty="0"/>
              <a:t>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puasa</a:t>
            </a:r>
            <a:endParaRPr lang="en-US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sholat</a:t>
            </a:r>
            <a:r>
              <a:rPr lang="en-US" dirty="0"/>
              <a:t> </a:t>
            </a:r>
            <a:r>
              <a:rPr lang="en-US" dirty="0" err="1"/>
              <a:t>berjamaah</a:t>
            </a:r>
            <a:r>
              <a:rPr lang="en-US" dirty="0"/>
              <a:t> di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pada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raya</a:t>
            </a:r>
            <a:endParaRPr lang="en-US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Pengumpulan</a:t>
            </a:r>
            <a:r>
              <a:rPr lang="en-US" dirty="0"/>
              <a:t> dan </a:t>
            </a:r>
            <a:r>
              <a:rPr lang="en-US" dirty="0" err="1"/>
              <a:t>pembagian</a:t>
            </a:r>
            <a:r>
              <a:rPr lang="en-US" dirty="0"/>
              <a:t> zakat fitrah dan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qurban</a:t>
            </a:r>
            <a:endParaRPr lang="en-US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Penyederhanaan</a:t>
            </a:r>
            <a:r>
              <a:rPr lang="en-US" dirty="0"/>
              <a:t> </a:t>
            </a:r>
            <a:r>
              <a:rPr lang="en-US" dirty="0" err="1"/>
              <a:t>upacara</a:t>
            </a:r>
            <a:r>
              <a:rPr lang="en-US" dirty="0"/>
              <a:t> dan </a:t>
            </a:r>
            <a:r>
              <a:rPr lang="en-US" dirty="0" err="1"/>
              <a:t>iibadah</a:t>
            </a:r>
            <a:r>
              <a:rPr lang="en-US" dirty="0"/>
              <a:t> pada </a:t>
            </a:r>
            <a:r>
              <a:rPr lang="en-US" dirty="0" err="1"/>
              <a:t>upacara</a:t>
            </a:r>
            <a:r>
              <a:rPr lang="en-US" dirty="0"/>
              <a:t> </a:t>
            </a:r>
            <a:r>
              <a:rPr lang="en-US" dirty="0" err="1"/>
              <a:t>kelahiran</a:t>
            </a:r>
            <a:endParaRPr lang="en-US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Penyederhanaan</a:t>
            </a:r>
            <a:r>
              <a:rPr lang="en-US" dirty="0"/>
              <a:t> </a:t>
            </a:r>
            <a:r>
              <a:rPr lang="en-US" dirty="0" err="1"/>
              <a:t>makam</a:t>
            </a:r>
            <a:endParaRPr lang="en-US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berziarah</a:t>
            </a:r>
            <a:r>
              <a:rPr lang="en-US" dirty="0"/>
              <a:t> ke </a:t>
            </a:r>
            <a:r>
              <a:rPr lang="en-US" dirty="0" err="1"/>
              <a:t>makam-makam</a:t>
            </a:r>
            <a:endParaRPr lang="en-US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Membersihkan</a:t>
            </a:r>
            <a:r>
              <a:rPr lang="en-US" dirty="0"/>
              <a:t> </a:t>
            </a:r>
            <a:r>
              <a:rPr lang="en-US" dirty="0" err="1"/>
              <a:t>anggapan</a:t>
            </a:r>
            <a:r>
              <a:rPr lang="en-US" dirty="0"/>
              <a:t> </a:t>
            </a:r>
            <a:r>
              <a:rPr lang="en-US" dirty="0" err="1"/>
              <a:t>berkah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ghaib</a:t>
            </a:r>
            <a:endParaRPr lang="en-US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kerudung</a:t>
            </a:r>
            <a:r>
              <a:rPr lang="en-US" dirty="0"/>
              <a:t>/hijab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wanita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873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9" name="Google Shape;2689;p40"/>
          <p:cNvSpPr txBox="1">
            <a:spLocks noGrp="1"/>
          </p:cNvSpPr>
          <p:nvPr>
            <p:ph type="title" idx="15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Bidang Pendidikan</a:t>
            </a:r>
            <a:endParaRPr dirty="0"/>
          </a:p>
        </p:txBody>
      </p:sp>
      <p:cxnSp>
        <p:nvCxnSpPr>
          <p:cNvPr id="2702" name="Google Shape;2702;p40"/>
          <p:cNvCxnSpPr>
            <a:cxnSpLocks/>
          </p:cNvCxnSpPr>
          <p:nvPr/>
        </p:nvCxnSpPr>
        <p:spPr>
          <a:xfrm>
            <a:off x="831800" y="1044025"/>
            <a:ext cx="3528533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3E5B29DC-8B8F-4071-BEB6-6FE96EB5EAC5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831801" y="1261534"/>
            <a:ext cx="6720466" cy="156633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	Pendidikan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sangat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Pendidikanlah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islam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disebar</a:t>
            </a:r>
            <a:r>
              <a:rPr lang="en-US" dirty="0"/>
              <a:t> </a:t>
            </a:r>
            <a:r>
              <a:rPr lang="en-US" dirty="0" err="1"/>
              <a:t>luaskan.pembaruan</a:t>
            </a:r>
            <a:r>
              <a:rPr lang="en-US" dirty="0"/>
              <a:t> pada </a:t>
            </a:r>
            <a:r>
              <a:rPr lang="en-US" dirty="0" err="1"/>
              <a:t>bidang</a:t>
            </a:r>
            <a:r>
              <a:rPr lang="en-US" dirty="0"/>
              <a:t> Pendidikan </a:t>
            </a:r>
            <a:r>
              <a:rPr lang="en-US" dirty="0" err="1"/>
              <a:t>meliputicita-cita</a:t>
            </a:r>
            <a:r>
              <a:rPr lang="en-US" dirty="0"/>
              <a:t> dan </a:t>
            </a:r>
            <a:r>
              <a:rPr lang="en-US" dirty="0" err="1"/>
              <a:t>segi</a:t>
            </a:r>
            <a:r>
              <a:rPr lang="en-US" dirty="0"/>
              <a:t> Teknik </a:t>
            </a:r>
            <a:r>
              <a:rPr lang="en-US" dirty="0" err="1"/>
              <a:t>pengajaran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12013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9" name="Google Shape;2689;p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Bidang Kemasyarakatan</a:t>
            </a:r>
            <a:endParaRPr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5B29DC-8B8F-4071-BEB6-6FE96EB5EAC5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31800" y="1312863"/>
            <a:ext cx="6719888" cy="3190875"/>
          </a:xfrm>
        </p:spPr>
        <p:txBody>
          <a:bodyPr/>
          <a:lstStyle/>
          <a:p>
            <a:pPr marL="139700" indent="0">
              <a:lnSpc>
                <a:spcPct val="150000"/>
              </a:lnSpc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Muhammadiyah </a:t>
            </a:r>
            <a:r>
              <a:rPr lang="en-US" dirty="0" err="1"/>
              <a:t>mendirikan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poliklinik</a:t>
            </a:r>
            <a:r>
              <a:rPr lang="en-US" dirty="0"/>
              <a:t>, </a:t>
            </a:r>
            <a:r>
              <a:rPr lang="en-US" dirty="0" err="1"/>
              <a:t>panti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,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singgah</a:t>
            </a:r>
            <a:r>
              <a:rPr lang="en-US" dirty="0"/>
              <a:t>, </a:t>
            </a:r>
            <a:r>
              <a:rPr lang="en-US" dirty="0" err="1"/>
              <a:t>panti</a:t>
            </a:r>
            <a:r>
              <a:rPr lang="en-US" dirty="0"/>
              <a:t> </a:t>
            </a:r>
            <a:r>
              <a:rPr lang="en-US" dirty="0" err="1"/>
              <a:t>jompo</a:t>
            </a:r>
            <a:r>
              <a:rPr lang="en-US" dirty="0"/>
              <a:t>,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, </a:t>
            </a:r>
            <a:r>
              <a:rPr lang="en-US" dirty="0" err="1"/>
              <a:t>posyandu</a:t>
            </a:r>
            <a:r>
              <a:rPr lang="en-US" dirty="0"/>
              <a:t> </a:t>
            </a:r>
            <a:r>
              <a:rPr lang="en-US" dirty="0" err="1"/>
              <a:t>lansia</a:t>
            </a:r>
            <a:r>
              <a:rPr lang="en-US" dirty="0"/>
              <a:t>. Usaha </a:t>
            </a:r>
            <a:r>
              <a:rPr lang="en-US" dirty="0" err="1"/>
              <a:t>pembaruan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didirikannya</a:t>
            </a:r>
            <a:r>
              <a:rPr lang="en-US" dirty="0"/>
              <a:t> PKO (</a:t>
            </a:r>
            <a:r>
              <a:rPr lang="en-US" dirty="0" err="1"/>
              <a:t>Pertolongan</a:t>
            </a:r>
            <a:r>
              <a:rPr lang="en-US" dirty="0"/>
              <a:t> </a:t>
            </a:r>
            <a:r>
              <a:rPr lang="en-US" dirty="0" err="1"/>
              <a:t>Kesengssaraan</a:t>
            </a:r>
            <a:r>
              <a:rPr lang="en-US" dirty="0"/>
              <a:t> </a:t>
            </a:r>
            <a:r>
              <a:rPr lang="en-US" dirty="0" err="1"/>
              <a:t>Oemoem</a:t>
            </a:r>
            <a:r>
              <a:rPr lang="en-US" dirty="0"/>
              <a:t>).</a:t>
            </a:r>
          </a:p>
          <a:p>
            <a:pPr marL="139700" indent="0">
              <a:lnSpc>
                <a:spcPct val="150000"/>
              </a:lnSpc>
              <a:buNone/>
            </a:pPr>
            <a:r>
              <a:rPr lang="en-US" dirty="0" err="1"/>
              <a:t>Pembaharuan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didasari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ilham</a:t>
            </a:r>
            <a:r>
              <a:rPr lang="en-US" dirty="0"/>
              <a:t> </a:t>
            </a:r>
            <a:r>
              <a:rPr lang="en-US" dirty="0" err="1"/>
              <a:t>keagamaan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al-</a:t>
            </a:r>
            <a:r>
              <a:rPr lang="en-US" dirty="0" err="1"/>
              <a:t>ma’un</a:t>
            </a:r>
            <a:r>
              <a:rPr lang="en-US" dirty="0"/>
              <a:t> (QS. </a:t>
            </a:r>
            <a:r>
              <a:rPr lang="en-US"/>
              <a:t>107 : 1-7)</a:t>
            </a:r>
            <a:endParaRPr lang="en-US" dirty="0"/>
          </a:p>
        </p:txBody>
      </p:sp>
      <p:cxnSp>
        <p:nvCxnSpPr>
          <p:cNvPr id="2702" name="Google Shape;2702;p40"/>
          <p:cNvCxnSpPr>
            <a:cxnSpLocks/>
          </p:cNvCxnSpPr>
          <p:nvPr/>
        </p:nvCxnSpPr>
        <p:spPr>
          <a:xfrm>
            <a:off x="831800" y="1044025"/>
            <a:ext cx="3528533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621986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4" name="Google Shape;3024;p51"/>
          <p:cNvSpPr txBox="1">
            <a:spLocks noGrp="1"/>
          </p:cNvSpPr>
          <p:nvPr>
            <p:ph type="ctrTitle"/>
          </p:nvPr>
        </p:nvSpPr>
        <p:spPr>
          <a:xfrm>
            <a:off x="2429999" y="1728239"/>
            <a:ext cx="4284000" cy="63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Syukron </a:t>
            </a:r>
            <a:endParaRPr dirty="0"/>
          </a:p>
        </p:txBody>
      </p:sp>
      <p:cxnSp>
        <p:nvCxnSpPr>
          <p:cNvPr id="3038" name="Google Shape;3038;p51"/>
          <p:cNvCxnSpPr/>
          <p:nvPr/>
        </p:nvCxnSpPr>
        <p:spPr>
          <a:xfrm>
            <a:off x="3214649" y="1728239"/>
            <a:ext cx="27147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Google Shape;3038;p51">
            <a:extLst>
              <a:ext uri="{FF2B5EF4-FFF2-40B4-BE49-F238E27FC236}">
                <a16:creationId xmlns:a16="http://schemas.microsoft.com/office/drawing/2014/main" id="{90D1A62C-315E-43D4-B911-93C6389D4BFD}"/>
              </a:ext>
            </a:extLst>
          </p:cNvPr>
          <p:cNvCxnSpPr/>
          <p:nvPr/>
        </p:nvCxnSpPr>
        <p:spPr>
          <a:xfrm>
            <a:off x="3214931" y="2485392"/>
            <a:ext cx="27147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DCECFD0F-BE74-4C55-A019-AEE2012888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1110" y="3287083"/>
            <a:ext cx="3901778" cy="8916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slamic History Thesis by Slidesgo">
  <a:themeElements>
    <a:clrScheme name="Simple Light">
      <a:dk1>
        <a:srgbClr val="191919"/>
      </a:dk1>
      <a:lt1>
        <a:srgbClr val="FFFFFF"/>
      </a:lt1>
      <a:dk2>
        <a:srgbClr val="419CA9"/>
      </a:dk2>
      <a:lt2>
        <a:srgbClr val="EBE9E5"/>
      </a:lt2>
      <a:accent1>
        <a:srgbClr val="90775D"/>
      </a:accent1>
      <a:accent2>
        <a:srgbClr val="11516D"/>
      </a:accent2>
      <a:accent3>
        <a:srgbClr val="CCCAC7"/>
      </a:accent3>
      <a:accent4>
        <a:srgbClr val="FFFFFF"/>
      </a:accent4>
      <a:accent5>
        <a:srgbClr val="FFFFFF"/>
      </a:accent5>
      <a:accent6>
        <a:srgbClr val="FFFFFF"/>
      </a:accent6>
      <a:hlink>
        <a:srgbClr val="90775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255</Words>
  <Application>Microsoft Office PowerPoint</Application>
  <PresentationFormat>On-screen Show (16:9)</PresentationFormat>
  <Paragraphs>40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Manrope</vt:lpstr>
      <vt:lpstr>Arial</vt:lpstr>
      <vt:lpstr>Philosopher</vt:lpstr>
      <vt:lpstr>Islamic History Thesis by Slidesgo</vt:lpstr>
      <vt:lpstr>Memahami Muhammadiyah Sebagai Gerakan yang Berwatak Tajdid</vt:lpstr>
      <vt:lpstr>pengertian</vt:lpstr>
      <vt:lpstr>Model tajdid</vt:lpstr>
      <vt:lpstr>Bidang keagamaan</vt:lpstr>
      <vt:lpstr>Usaha pemurnian dalam bidang keagamaan</vt:lpstr>
      <vt:lpstr>Bidang Pendidikan</vt:lpstr>
      <vt:lpstr>Bidang Kemasyarakatan</vt:lpstr>
      <vt:lpstr>Syukron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Memahami Muhammadiyah Sebagai Gerakan yang Berwatak Tajdid</dc:title>
  <dc:creator>LENOVO</dc:creator>
  <cp:lastModifiedBy>deaapriliacantika@gmail.com</cp:lastModifiedBy>
  <cp:revision>4</cp:revision>
  <dcterms:modified xsi:type="dcterms:W3CDTF">2021-11-30T03:46:02Z</dcterms:modified>
</cp:coreProperties>
</file>