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04A6-6506-483C-82F2-3466CC4E0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826F9-E874-4EFD-9BF5-3B7909979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BD8FD-5267-4C13-B3F4-A542A247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BD9C7-74B4-4CB1-8734-A5AAAD5B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E1504-9823-4D51-871A-A00EE30D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104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4458-1042-47C1-BD85-16AAD61E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8F47-E9A3-4523-84D6-B9483BE8E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80A8-4D7A-4C62-958C-C72DE86B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505D9-24E3-43BB-ABBC-D6097DC7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C7F5-CC69-417D-8C66-43F40759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599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2111C-79AA-4E9F-8B6B-9B094D3D4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82746-D1B1-4CCC-809D-894BFEE1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9EB3-83D1-4B74-A3CD-5A2FD43B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BFD0A-9C4E-4009-A87C-E661BE4B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291C9-E41A-4674-99C6-076C4BF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368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799B-2E74-4898-AE6F-C9456F7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1CD-6F9A-4CE1-8B69-BA91B65E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1FEB1-1D76-4302-A1AE-45378F3E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96A7-7BF8-4DEF-B9A5-7F8C118E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D8441-F0C1-46E1-8985-19139744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17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955D-D4B1-4DF9-B50C-304FA57F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50D5B-C33A-4F1D-A09A-6A80FA492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05368-3FE8-45EE-A421-95C79D67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10783-5961-4D0B-9DAA-2BAA0049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AE1A0-6678-4875-B534-E127BDD1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053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4BCC-0FF5-4426-8EED-401FA5B7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39CC-DC49-40F3-8A9D-19B218B22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C92AB-9BCC-40A8-98B9-F60B0973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F4310-CE91-46A1-865E-5B48B180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603DD-76FC-47F9-8480-4A1A9356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EE389-EF5A-496C-BDEC-DBA91356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0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A941-FFD2-49B6-99C1-3741A899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A2253-47EB-41E2-A956-9F601C3F9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76CBF-9E81-43EC-968C-FD8766D9E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8F6BA-1DF7-40DD-81AD-AEAD098A9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A7033-594D-4EDC-AC81-F107598B7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B56BE-4981-401B-B7B6-BED78DC2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4C1B6-0F76-4782-A70D-7C458B6D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50C4A-BEEB-4BC4-A944-0B9E2654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775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D38-7CC1-442F-A58B-51B8A5EC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A65E7-6583-4E9D-BC3A-2F0DC72A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FB42A-0A80-4750-9952-F5CD11F5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C657B-1A61-4E4D-842E-0FAE9493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588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433BB-358D-42B5-8CEF-822E5624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B7A05-3EFC-40C9-B5CC-C0654949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D1291-480B-4C47-A078-AC53780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540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CCAB-31FF-4908-9D37-2DE9DE61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E872-1A25-4498-B312-ED4B6D74B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514F1-90A9-4815-9152-58C6965EA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11F66-774D-48E1-A83D-20FFB29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CC75B-B607-48DD-854C-E1026B4E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1AF74-81E2-43E5-842D-6EB4128F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378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0AA8-8B09-41C6-939A-9FCC3776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4D7D0-4B48-47D3-976C-137A8FEC6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60A42-CC2E-4EDC-B925-FE9D138F7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B5F63-EAEF-48BA-9751-4CF1EA8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9CBA3-9D0A-499D-A970-80FFFAA3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BDF1-7234-4322-8590-E1F202CA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956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BED76-77FB-43AA-A692-BD23CF09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D9C7E-DC5E-47F0-9341-C6D37AED0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FD626-04CE-494D-B2B7-4FF19EE15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E74D-33B4-47CA-BB8C-B0AE128EF723}" type="datetimeFigureOut">
              <a:rPr lang="en-ID" smtClean="0"/>
              <a:t>13/02/2022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418CD-5700-4913-8993-D0CFB3033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D16A-5B19-47B1-A4DA-492C27F45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54C1-A0AF-42B3-B1BB-A8FB38853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69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8D31-EAE3-4E93-84C7-D1405208E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JUDUL PENGABDIAN 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 PENGETAHUAN PENYAKIT STROKE DAN SINDROMA METABOLIK  (KOMORBID COVID 19)  PADA ANGGOTA AISYIYAH KOTA MALANG  SEBAGAI UPAYA MENINGKATKAN PEMAHAMAN UNTUK MENCEGAH PENYAKIT STROKE PADA ERA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 COVID-19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06DA4-CA53-42A5-A866-C0A150ED4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PELAKSANA</a:t>
            </a:r>
          </a:p>
          <a:p>
            <a:r>
              <a:rPr lang="en-US" dirty="0"/>
              <a:t>FK UMM DENGAN IBU-IBU AISIYAH RANTING BUMIAYU KOTA MALANG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37889-AA48-4C7A-BD7B-587FC65DA15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dirty="0">
                <a:effectLst/>
              </a:rPr>
              <a:t> 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99A13-A943-4BBD-AE35-6216981F3C9E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dirty="0">
                <a:effectLst/>
              </a:rPr>
              <a:t>   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82C2C-9BBF-455C-8515-11D8FAD03F92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2017B-D21C-4D30-9DE8-015A11FC72A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dirty="0">
                <a:effectLst/>
              </a:rPr>
              <a:t> 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FD331-D8B1-42D0-B761-BE3F9783E7F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dirty="0">
                <a:effectLst/>
              </a:rPr>
              <a:t>  </a:t>
            </a:r>
            <a:endParaRPr lang="en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AB87D-4F4D-4D63-8D3F-EF529ACCA5C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dirty="0">
                <a:effectLst/>
              </a:rPr>
              <a:t>  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0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555B-A0D9-4C6E-8FC9-3E548E9A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LATAR BELAKANG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6B7B-30E9-4725-8D52-7CD5DF4C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0630"/>
          </a:xfrm>
        </p:spPr>
        <p:txBody>
          <a:bodyPr>
            <a:normAutofit fontScale="85000" lnSpcReduction="20000"/>
          </a:bodyPr>
          <a:lstStyle/>
          <a:p>
            <a:r>
              <a:rPr lang="id-ID" sz="2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Corona virus disease</a:t>
            </a:r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2019 (COVID-19) adalah suatu penyakit yang disebabkan oleh virus </a:t>
            </a:r>
            <a:r>
              <a:rPr lang="id-ID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severe acute resporatory syndrome</a:t>
            </a:r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coronavirus 2 (SARS-CoV-2).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COVID-19 awalnya diketahui menyerang saluran pernapasan, namun sekarang ini manifestasi klinisnya beragam termasuk manifestasi kelainan saraf/neurologis.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Kelainan neurologis yang perlu mendapat perhatian khusus karena morbiditas dan mortalitasnya yang dapat ditekan bila ditangani secara tepat waktu adalah kasus penyakit serebrovaskular/stroke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14397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95E5-2AB2-479E-8820-7F41B148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PELAKSANAAN KEGIATAN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51D31-AC45-421E-A11B-45E3C62BD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WAKTU KEGIATAN :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Desember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pukul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WIB sampai dengan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17.30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WIB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dirty="0"/>
              <a:t>TEMPAT KEGIATAN 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Masjid Al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Kyai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Parseh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Jaya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Bumiayu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Kedungkandang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dirty="0"/>
              <a:t>BENTUK KEGIATAN : </a:t>
            </a:r>
          </a:p>
          <a:p>
            <a:pPr marL="0" indent="0">
              <a:buNone/>
            </a:pP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id-ID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line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melalui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penyuluhan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endParaRPr lang="en-ID" sz="2000" dirty="0"/>
          </a:p>
          <a:p>
            <a:r>
              <a:rPr lang="en-ID" dirty="0"/>
              <a:t>SASARAN KEGIATAN :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Ibu-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Aisiyah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Ranting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Bumiayu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KODYA Malang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2463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8E8A-7A35-4787-8A72-08E6994B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HASIL KEGIATAN :</a:t>
            </a:r>
            <a:endParaRPr lang="en-ID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29BFE-877E-4F34-A0DA-8BBA40A94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364" y="1321304"/>
            <a:ext cx="6511636" cy="5654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8137B-2F0B-40D5-86DC-F5D627872378}"/>
              </a:ext>
            </a:extLst>
          </p:cNvPr>
          <p:cNvSpPr txBox="1"/>
          <p:nvPr/>
        </p:nvSpPr>
        <p:spPr>
          <a:xfrm>
            <a:off x="838200" y="2518568"/>
            <a:ext cx="3685309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ketahui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dilihat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 test  dan post test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940.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8280505-AFBE-4CAD-AFF3-D8FACD7D01FD}"/>
              </a:ext>
            </a:extLst>
          </p:cNvPr>
          <p:cNvSpPr/>
          <p:nvPr/>
        </p:nvSpPr>
        <p:spPr>
          <a:xfrm>
            <a:off x="5209309" y="2941854"/>
            <a:ext cx="886691" cy="1149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5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8E9A-8B60-4F7C-B871-D3F83FA9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26782" cy="43843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HASIL KEGIATAN :</a:t>
            </a:r>
            <a:endParaRPr lang="en-ID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15BDB6-3997-4E54-A1F8-51CBA4FA3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77" y="1110143"/>
            <a:ext cx="3734704" cy="566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3286F-F225-42E0-B429-B4F862D5D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05" y="1262194"/>
            <a:ext cx="4371211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2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D94E-1AA0-4915-8459-34410BA8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KESIMPULAN :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4D12-7667-4811-8C62-E485CF4B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678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 dan post test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penyuluhan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disimpulkan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penyuluhan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stroke dan SM 59%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penyuluhan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34726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JUDUL PENGABDIAN :  PENINGKATAN PENGETAHUAN PENYAKIT STROKE DAN SINDROMA METABOLIK  (KOMORBID COVID 19)  PADA ANGGOTA AISYIYAH KOTA MALANG  SEBAGAI UPAYA MENINGKATKAN PEMAHAMAN UNTUK MENCEGAH PENYAKIT STROKE PADA ERA PANDEMI COVID-19 </vt:lpstr>
      <vt:lpstr>LATAR BELAKANG</vt:lpstr>
      <vt:lpstr>PELAKSANAAN KEGIATAN </vt:lpstr>
      <vt:lpstr>HASIL KEGIATAN :</vt:lpstr>
      <vt:lpstr>HASIL KEGIATAN :</vt:lpstr>
      <vt:lpstr>KESIMPULAN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PENGABDIAN : PENINGKATAN PENGETAHUAN PENYAKIT STROKE DAN SINDROMA METABOLIK  (KOMORBID COVID 19)  PADA ANGGOTA AISYIYAH KOTA MALANG  SEBAGAI UPAYA MENINGKATKAN PEMAHAMAN UNTUK MENCEGAH PENYAKIT STROKE PADA ERA PANDEMI COVID-19 </dc:title>
  <dc:creator>User</dc:creator>
  <cp:lastModifiedBy>User</cp:lastModifiedBy>
  <cp:revision>2</cp:revision>
  <dcterms:created xsi:type="dcterms:W3CDTF">2022-02-13T06:43:21Z</dcterms:created>
  <dcterms:modified xsi:type="dcterms:W3CDTF">2022-02-13T06:46:51Z</dcterms:modified>
</cp:coreProperties>
</file>