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60" r:id="rId5"/>
    <p:sldId id="261" r:id="rId6"/>
    <p:sldId id="259" r:id="rId7"/>
    <p:sldId id="274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2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82B"/>
    <a:srgbClr val="C75806"/>
    <a:srgbClr val="000000"/>
    <a:srgbClr val="00499F"/>
    <a:srgbClr val="0CC1E0"/>
    <a:srgbClr val="1B00FE"/>
    <a:srgbClr val="C37C40"/>
    <a:srgbClr val="4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8" autoAdjust="0"/>
    <p:restoredTop sz="94648" autoAdjust="0"/>
  </p:normalViewPr>
  <p:slideViewPr>
    <p:cSldViewPr snapToObjects="1">
      <p:cViewPr varScale="1">
        <p:scale>
          <a:sx n="67" d="100"/>
          <a:sy n="67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212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7EA4863-1B62-4A1C-AA1B-D397ACE0F3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283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618038"/>
            <a:ext cx="4681538" cy="11509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ru-RU" noProof="0" smtClean="0"/>
              <a:t>Click to edit Master title style</a:t>
            </a:r>
            <a:endParaRPr lang="ru-RU" alt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805488"/>
            <a:ext cx="4681538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  <a:endParaRPr lang="ru-RU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8E084-3622-4F21-A636-DA9AE03A01E0}" type="datetime1">
              <a:rPr lang="en-US" altLang="ru-RU"/>
              <a:pPr/>
              <a:t>10/8/2020</a:t>
            </a:fld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EC286-F27D-482A-8D11-7301AE527926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17528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60350"/>
            <a:ext cx="205105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03925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66854-3970-4D40-B38E-D7FF36FE7BDD}" type="datetime1">
              <a:rPr lang="en-US" altLang="ru-RU"/>
              <a:pPr/>
              <a:t>10/8/2020</a:t>
            </a:fld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4BD51-23CE-4647-9532-2DC612D5963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901916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2CD16-425E-428B-B5C3-4A9ECF8712CC}" type="datetime1">
              <a:rPr lang="en-US" altLang="ru-RU"/>
              <a:pPr/>
              <a:t>10/8/2020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68C14-3AD3-4549-A0A2-A65B5DAEE6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690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03CE9C-463A-403F-96E6-490F78FDCDBD}" type="datetime1">
              <a:rPr lang="en-US" altLang="ru-RU"/>
              <a:pPr/>
              <a:t>10/8/2020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6E86-C2C8-4C52-B2C7-169F8674E2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975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69AF59-C5E1-4BFA-A7E1-8280A9F8F763}" type="datetime1">
              <a:rPr lang="en-US" altLang="ru-RU"/>
              <a:pPr/>
              <a:t>10/8/2020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046C7-8335-473F-B8D4-17C4ACEEA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650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CDE4D-8F5A-4DD4-A54C-05BC100E5F30}" type="datetime1">
              <a:rPr lang="en-US" altLang="ru-RU"/>
              <a:pPr/>
              <a:t>10/8/2020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4DBAE-6EFF-4E16-A4AD-6810960616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396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D7FF22-7C5B-41D1-9610-DB9422ADB62B}" type="datetime1">
              <a:rPr lang="en-US" altLang="ru-RU"/>
              <a:pPr/>
              <a:t>10/8/2020</a:t>
            </a:fld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62BBA-B041-4A47-B1F9-89B6B82EC5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13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6F363-625F-4163-B86A-B4FDCDE3FC1A}" type="datetime1">
              <a:rPr lang="en-US" altLang="ru-RU"/>
              <a:pPr/>
              <a:t>10/8/2020</a:t>
            </a:fld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1B68-D4BA-493E-9CAA-ED6B09FAC2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384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E4F5F9-93CB-48D2-ABF1-5BE7C8FE2808}" type="datetime1">
              <a:rPr lang="en-US" altLang="ru-RU"/>
              <a:pPr/>
              <a:t>10/8/2020</a:t>
            </a:fld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E9829-C99D-41F5-BB31-DC4FF00035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1649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00668A-0A1D-4ED0-8D56-850AAD847808}" type="datetime1">
              <a:rPr lang="en-US" altLang="ru-RU"/>
              <a:pPr/>
              <a:t>10/8/2020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16BDA-699F-4511-B722-1FB92C1ADB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08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96A4EE-9620-42A7-8B04-0548794286BB}" type="datetime1">
              <a:rPr lang="en-US" altLang="ru-RU"/>
              <a:pPr/>
              <a:t>10/8/2020</a:t>
            </a:fld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270C5-BB94-4F8C-A8BE-A07D2BF10694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37322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7BCB1-F7B8-4CBD-BEE1-7D2E7F039546}" type="datetime1">
              <a:rPr lang="en-US" altLang="ru-RU"/>
              <a:pPr/>
              <a:t>10/8/2020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715B5-0B88-40D0-8B82-4611F567E1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8848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76C7E-361C-4DCD-A96C-40770DB42557}" type="datetime1">
              <a:rPr lang="en-US" altLang="ru-RU"/>
              <a:pPr/>
              <a:t>10/8/2020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B658D-4D61-4B2A-9DB1-0D7BF5A3F5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771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260350"/>
            <a:ext cx="1693862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60350"/>
            <a:ext cx="4932363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9AE85-403E-46EE-A829-0BA86FC97A13}" type="datetime1">
              <a:rPr lang="en-US" altLang="ru-RU"/>
              <a:pPr/>
              <a:t>10/8/2020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31ADB-4F96-4981-A3A0-305F330FCF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0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FBBEE0-9949-4BC5-BA27-A096D2CE115B}" type="datetime1">
              <a:rPr lang="en-US" altLang="ru-RU"/>
              <a:pPr/>
              <a:t>10/8/2020</a:t>
            </a:fld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/>
              <a:t>Designed by PoweredTemplate.com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51906-2FFF-41AA-9A8F-53E3F610B31A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60504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276475"/>
            <a:ext cx="4027487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27488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06C412-D6A7-4891-92A3-3049B2E85865}" type="datetime1">
              <a:rPr lang="en-US" altLang="ru-RU"/>
              <a:pPr/>
              <a:t>10/8/2020</a:t>
            </a:fld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/>
              <a:t>Designed by PoweredTemplate.com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D3CA2-6F0C-4ED7-8A0E-5E94A19279D2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0139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53756-0D53-4EC2-A3E5-666A9EC164D0}" type="datetime1">
              <a:rPr lang="en-US" altLang="ru-RU"/>
              <a:pPr/>
              <a:t>10/8/2020</a:t>
            </a:fld>
            <a:endParaRPr lang="en-GB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/>
              <a:t>Designed by PoweredTemplate.com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03114-5CE9-4C2E-B671-7724FAF6B1D1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9879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388FC-AFA8-4560-A29B-E29BA754B23A}" type="datetime1">
              <a:rPr lang="en-US" altLang="ru-RU"/>
              <a:pPr/>
              <a:t>10/8/2020</a:t>
            </a:fld>
            <a:endParaRPr lang="en-GB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/>
              <a:t>Designed by PoweredTemplate.com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CC1D-E836-456F-9B45-5AFDA277E203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2777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19167-089E-456C-A372-39B3694BFFFF}" type="datetime1">
              <a:rPr lang="en-US" altLang="ru-RU"/>
              <a:pPr/>
              <a:t>10/8/2020</a:t>
            </a:fld>
            <a:endParaRPr lang="en-GB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/>
              <a:t>Designed by PoweredTemplate.com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7356C-C00B-44AC-B72D-B90A2246B00F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8353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E92A4-6179-47C4-8833-C94B6856FCA5}" type="datetime1">
              <a:rPr lang="en-US" altLang="ru-RU"/>
              <a:pPr/>
              <a:t>10/8/2020</a:t>
            </a:fld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/>
              <a:t>Designed by PoweredTemplate.com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14836-568C-4269-9536-38510C44BF4D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7152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95B99-3262-4AF0-BBD8-0284C8163048}" type="datetime1">
              <a:rPr lang="en-US" altLang="ru-RU"/>
              <a:pPr/>
              <a:t>10/8/2020</a:t>
            </a:fld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/>
              <a:t>Designed by PoweredTemplate.com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A1EE7-6E44-45AC-A7A1-AFFABF4C8DE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22492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0737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53CF5BE0-A405-4F37-9A24-76F8FACC2D1A}" type="datetime1">
              <a:rPr lang="en-US" altLang="ru-RU"/>
              <a:pPr/>
              <a:t>10/8/2020</a:t>
            </a:fld>
            <a:endParaRPr lang="en-GB" alt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altLang="ru-RU"/>
              <a:t>Designed by PoweredTemplate.com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5C366136-3208-4834-B3F5-A42E28A62EF1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60350"/>
            <a:ext cx="67675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9F4CC6B8-EAAD-4DD7-86A0-63BFAE5A8E91}" type="datetime1">
              <a:rPr lang="en-US" altLang="ru-RU"/>
              <a:pPr/>
              <a:t>10/8/2020</a:t>
            </a:fld>
            <a:endParaRPr lang="ru-RU" alt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</a:defRPr>
            </a:lvl1pPr>
          </a:lstStyle>
          <a:p>
            <a:r>
              <a:rPr lang="ru-RU" altLang="ru-RU"/>
              <a:t>Designed by PoweredTemplate.com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893397E5-F026-436C-A494-F0FECDC8A8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0" y="5013176"/>
            <a:ext cx="4464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Prosedur</a:t>
            </a:r>
            <a:endParaRPr lang="en-US" sz="3600" dirty="0" smtClean="0">
              <a:solidFill>
                <a:schemeClr val="bg1"/>
              </a:solidFill>
              <a:latin typeface="Adobe Garamond Pro Bold" panose="02020702060506020403" pitchFamily="18" charset="0"/>
            </a:endParaRPr>
          </a:p>
          <a:p>
            <a:r>
              <a:rPr lang="en-US" sz="3600" dirty="0" err="1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Nekropsi</a:t>
            </a:r>
            <a:r>
              <a:rPr lang="en-US" sz="36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Unggas</a:t>
            </a:r>
            <a:endParaRPr lang="en-US" sz="36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42" y="6309320"/>
            <a:ext cx="21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PT. SANBE FARMA</a:t>
            </a:r>
            <a:endParaRPr lang="en-US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77" y="620688"/>
            <a:ext cx="8207375" cy="3889375"/>
          </a:xfrm>
        </p:spPr>
        <p:txBody>
          <a:bodyPr/>
          <a:lstStyle/>
          <a:p>
            <a:pPr algn="just"/>
            <a:r>
              <a:rPr lang="en-US" dirty="0"/>
              <a:t>Iris </a:t>
            </a:r>
            <a:r>
              <a:rPr lang="en-US" dirty="0" err="1"/>
              <a:t>otot</a:t>
            </a:r>
            <a:r>
              <a:rPr lang="en-US" dirty="0"/>
              <a:t> abdominal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potong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/>
              <a:t>rusuk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tulang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05205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07375" cy="3889375"/>
          </a:xfrm>
        </p:spPr>
        <p:txBody>
          <a:bodyPr/>
          <a:lstStyle/>
          <a:p>
            <a:pPr algn="just"/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noda-noda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, </a:t>
            </a:r>
            <a:r>
              <a:rPr lang="en-US" dirty="0" err="1"/>
              <a:t>abses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smtClean="0"/>
              <a:t>tumor</a:t>
            </a:r>
          </a:p>
          <a:p>
            <a:pPr algn="just"/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organ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suram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penebalan</a:t>
            </a:r>
            <a:r>
              <a:rPr lang="en-US" dirty="0"/>
              <a:t> organ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perikarditis</a:t>
            </a:r>
            <a:r>
              <a:rPr lang="en-US" dirty="0"/>
              <a:t>.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berlebih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pericardium (membrane yang </a:t>
            </a:r>
            <a:r>
              <a:rPr lang="en-US" dirty="0" err="1"/>
              <a:t>melapisi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 smtClean="0"/>
              <a:t>).</a:t>
            </a:r>
          </a:p>
          <a:p>
            <a:pPr algn="just"/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kantung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gelap</a:t>
            </a:r>
            <a:r>
              <a:rPr lang="en-US" dirty="0"/>
              <a:t>/</a:t>
            </a:r>
            <a:r>
              <a:rPr lang="en-US" dirty="0" err="1"/>
              <a:t>suram</a:t>
            </a:r>
            <a:r>
              <a:rPr lang="en-US" dirty="0"/>
              <a:t>.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kantung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yang normal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gelembung</a:t>
            </a:r>
            <a:r>
              <a:rPr lang="en-US" dirty="0"/>
              <a:t>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kaca</a:t>
            </a:r>
            <a:r>
              <a:rPr lang="en-US" dirty="0"/>
              <a:t> yang tipis yang </a:t>
            </a:r>
            <a:r>
              <a:rPr lang="en-US" dirty="0" err="1"/>
              <a:t>bersih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1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2686" y="1352770"/>
            <a:ext cx="528058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331787"/>
            <a:ext cx="8207375" cy="3889375"/>
          </a:xfrm>
        </p:spPr>
        <p:txBody>
          <a:bodyPr/>
          <a:lstStyle/>
          <a:p>
            <a:r>
              <a:rPr lang="en-US" dirty="0" err="1"/>
              <a:t>Potong</a:t>
            </a:r>
            <a:r>
              <a:rPr lang="en-US" dirty="0"/>
              <a:t> </a:t>
            </a:r>
            <a:r>
              <a:rPr lang="en-US" dirty="0" err="1"/>
              <a:t>traktus</a:t>
            </a:r>
            <a:r>
              <a:rPr lang="en-US" dirty="0"/>
              <a:t> gastrointestinal (GI)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oesophagus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proventrikulus</a:t>
            </a:r>
            <a:endParaRPr lang="en-US" dirty="0"/>
          </a:p>
          <a:p>
            <a:pPr algn="just"/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/>
              <a:t>proventrikulus</a:t>
            </a:r>
            <a:r>
              <a:rPr lang="en-US" dirty="0"/>
              <a:t>, </a:t>
            </a:r>
            <a:r>
              <a:rPr lang="en-US" dirty="0" err="1"/>
              <a:t>ventrikulus</a:t>
            </a:r>
            <a:r>
              <a:rPr lang="en-US" dirty="0"/>
              <a:t> (gizzard),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,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caeca,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potong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kloaka</a:t>
            </a:r>
            <a:r>
              <a:rPr lang="en-US" dirty="0"/>
              <a:t>. </a:t>
            </a:r>
            <a:r>
              <a:rPr lang="en-US" dirty="0" err="1"/>
              <a:t>Pankreas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dihilangkan</a:t>
            </a:r>
            <a:r>
              <a:rPr lang="en-US" dirty="0"/>
              <a:t>. </a:t>
            </a:r>
            <a:r>
              <a:rPr lang="en-US" dirty="0" err="1"/>
              <a:t>Pankreas</a:t>
            </a:r>
            <a:r>
              <a:rPr lang="en-US" dirty="0"/>
              <a:t>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</a:t>
            </a:r>
            <a:r>
              <a:rPr lang="en-US" dirty="0" err="1"/>
              <a:t>menggantung</a:t>
            </a:r>
            <a:r>
              <a:rPr lang="en-US" dirty="0"/>
              <a:t> </a:t>
            </a:r>
            <a:r>
              <a:rPr lang="en-US" dirty="0" err="1"/>
              <a:t>disekitar</a:t>
            </a:r>
            <a:r>
              <a:rPr lang="en-US" dirty="0"/>
              <a:t> duodenum (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/>
              <a:t>Potong</a:t>
            </a:r>
            <a:r>
              <a:rPr lang="en-US" dirty="0"/>
              <a:t> </a:t>
            </a:r>
            <a:r>
              <a:rPr lang="en-US" dirty="0" err="1"/>
              <a:t>ventrikulus</a:t>
            </a:r>
            <a:r>
              <a:rPr lang="en-US" dirty="0"/>
              <a:t>, intestinal, </a:t>
            </a:r>
            <a:r>
              <a:rPr lang="en-US" dirty="0" err="1"/>
              <a:t>dan</a:t>
            </a:r>
            <a:r>
              <a:rPr lang="en-US" dirty="0"/>
              <a:t> caeca.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mukosa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parasit</a:t>
            </a:r>
            <a:r>
              <a:rPr lang="en-US" dirty="0"/>
              <a:t> (</a:t>
            </a:r>
            <a:r>
              <a:rPr lang="en-US" dirty="0" err="1"/>
              <a:t>cacing</a:t>
            </a:r>
            <a:r>
              <a:rPr lang="en-US" dirty="0"/>
              <a:t>), </a:t>
            </a:r>
            <a:r>
              <a:rPr lang="en-US" dirty="0" err="1"/>
              <a:t>darah</a:t>
            </a:r>
            <a:r>
              <a:rPr lang="en-US" dirty="0"/>
              <a:t>,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penebalan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3573016"/>
            <a:ext cx="28003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84784"/>
            <a:ext cx="5112568" cy="38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14" y="332656"/>
            <a:ext cx="8207375" cy="3889375"/>
          </a:xfrm>
        </p:spPr>
        <p:txBody>
          <a:bodyPr/>
          <a:lstStyle/>
          <a:p>
            <a:pPr algn="just"/>
            <a:r>
              <a:rPr lang="en-US" dirty="0" err="1" smtClean="0"/>
              <a:t>Selanjutnya</a:t>
            </a:r>
            <a:r>
              <a:rPr lang="en-US" dirty="0"/>
              <a:t>, </a:t>
            </a:r>
            <a:r>
              <a:rPr lang="en-US" dirty="0" err="1"/>
              <a:t>hilangkan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limpa</a:t>
            </a:r>
            <a:r>
              <a:rPr lang="en-US" dirty="0"/>
              <a:t>.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kantung</a:t>
            </a:r>
            <a:r>
              <a:rPr lang="en-US" dirty="0"/>
              <a:t> </a:t>
            </a:r>
            <a:r>
              <a:rPr lang="en-US" dirty="0" err="1"/>
              <a:t>empedu</a:t>
            </a:r>
            <a:r>
              <a:rPr lang="en-US" dirty="0"/>
              <a:t> normal </a:t>
            </a:r>
            <a:r>
              <a:rPr lang="en-US" dirty="0" err="1"/>
              <a:t>ditemukan</a:t>
            </a:r>
            <a:r>
              <a:rPr lang="en-US" dirty="0"/>
              <a:t>. </a:t>
            </a:r>
            <a:r>
              <a:rPr lang="en-US" dirty="0" err="1"/>
              <a:t>Limpa</a:t>
            </a:r>
            <a:r>
              <a:rPr lang="en-US" dirty="0"/>
              <a:t> </a:t>
            </a:r>
            <a:r>
              <a:rPr lang="en-US" dirty="0" err="1"/>
              <a:t>kemerah-merahan</a:t>
            </a:r>
            <a:r>
              <a:rPr lang="en-US" dirty="0"/>
              <a:t> </a:t>
            </a:r>
            <a:r>
              <a:rPr lang="en-US" dirty="0" err="1"/>
              <a:t>mengelilingi</a:t>
            </a:r>
            <a:r>
              <a:rPr lang="en-US" dirty="0"/>
              <a:t> organ yang </a:t>
            </a:r>
            <a:r>
              <a:rPr lang="en-US" dirty="0" err="1"/>
              <a:t>berlokasi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proventrikulus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gizzard.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276" y="2132856"/>
            <a:ext cx="40576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4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039" y="908720"/>
            <a:ext cx="8207375" cy="3889375"/>
          </a:xfrm>
        </p:spPr>
        <p:txBody>
          <a:bodyPr/>
          <a:lstStyle/>
          <a:p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mengamati</a:t>
            </a:r>
            <a:r>
              <a:rPr lang="en-US" dirty="0"/>
              <a:t> organ-organ yang </a:t>
            </a:r>
            <a:r>
              <a:rPr lang="en-US" dirty="0" err="1"/>
              <a:t>berlokasi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 smtClean="0"/>
              <a:t>karkas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just"/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organ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bentuknya</a:t>
            </a:r>
            <a:r>
              <a:rPr lang="en-US" dirty="0"/>
              <a:t> yang </a:t>
            </a:r>
            <a:r>
              <a:rPr lang="en-US" dirty="0" err="1"/>
              <a:t>memanjang</a:t>
            </a:r>
            <a:r>
              <a:rPr lang="en-US" dirty="0"/>
              <a:t>, </a:t>
            </a:r>
            <a:r>
              <a:rPr lang="en-US" dirty="0" err="1"/>
              <a:t>berlobus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melekat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 smtClean="0"/>
              <a:t>unggas</a:t>
            </a:r>
            <a:r>
              <a:rPr lang="en-US" dirty="0" smtClean="0"/>
              <a:t>. </a:t>
            </a:r>
            <a:r>
              <a:rPr lang="en-US" dirty="0" err="1" smtClean="0"/>
              <a:t>ovarium</a:t>
            </a:r>
            <a:r>
              <a:rPr lang="en-US" dirty="0" smtClean="0"/>
              <a:t>/oviduct yang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18" y="1827089"/>
            <a:ext cx="3968415" cy="29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06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03848" y="3044825"/>
            <a:ext cx="7772400" cy="1362075"/>
          </a:xfrm>
        </p:spPr>
        <p:txBody>
          <a:bodyPr/>
          <a:lstStyle/>
          <a:p>
            <a:r>
              <a:rPr lang="en-US" dirty="0" smtClean="0"/>
              <a:t>TERIMAKASIH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0F8B-EDFE-4456-B0EB-C9A536186508}" type="datetime1">
              <a:rPr lang="en-US" altLang="ru-RU"/>
              <a:pPr/>
              <a:t>10/8/2020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08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116632"/>
            <a:ext cx="8351838" cy="935038"/>
          </a:xfrm>
        </p:spPr>
        <p:txBody>
          <a:bodyPr/>
          <a:lstStyle/>
          <a:p>
            <a:r>
              <a:rPr lang="en-US" altLang="ru-RU" dirty="0" err="1" smtClean="0"/>
              <a:t>Nekropsi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Unggas</a:t>
            </a:r>
            <a:endParaRPr lang="uk-UA" alt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980728"/>
            <a:ext cx="8350250" cy="460851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ebuah</a:t>
            </a:r>
            <a:r>
              <a:rPr lang="en-US" dirty="0" smtClean="0"/>
              <a:t> </a:t>
            </a:r>
            <a:r>
              <a:rPr lang="en-US" dirty="0" err="1"/>
              <a:t>prosedur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para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,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unggas</a:t>
            </a:r>
            <a:r>
              <a:rPr lang="en-US" dirty="0"/>
              <a:t>,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peternak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,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dikandang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unggas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 smtClean="0"/>
              <a:t>.</a:t>
            </a:r>
            <a:endParaRPr lang="en-US" altLang="ko-KR" dirty="0">
              <a:ea typeface="Gulim" pitchFamily="34" charset="-127"/>
            </a:endParaRPr>
          </a:p>
          <a:p>
            <a:pPr marL="0" indent="0">
              <a:buNone/>
            </a:pPr>
            <a:endParaRPr lang="en-US" altLang="ko-KR" dirty="0">
              <a:ea typeface="Gulim" pitchFamily="34" charset="-127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351283" y="2204864"/>
            <a:ext cx="182880" cy="576064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2169" y="279159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solidFill>
                  <a:schemeClr val="bg1"/>
                </a:solidFill>
                <a:latin typeface="+mn-lt"/>
              </a:rPr>
              <a:t>Diagnosa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+mn-lt"/>
              </a:rPr>
              <a:t>Awal</a:t>
            </a:r>
            <a:endParaRPr lang="en-US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9765" y="3823923"/>
            <a:ext cx="426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solidFill>
                  <a:schemeClr val="bg1"/>
                </a:solidFill>
                <a:latin typeface="+mn-lt"/>
              </a:rPr>
              <a:t>Pemeriksaan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+mn-lt"/>
              </a:rPr>
              <a:t>Lanjutan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en-US" b="0" dirty="0" err="1" smtClean="0">
                <a:solidFill>
                  <a:schemeClr val="bg1"/>
                </a:solidFill>
                <a:latin typeface="+mn-lt"/>
              </a:rPr>
              <a:t>jika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+mn-lt"/>
              </a:rPr>
              <a:t>diperlukan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)</a:t>
            </a:r>
            <a:endParaRPr lang="en-US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351283" y="3246334"/>
            <a:ext cx="182880" cy="576064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351282" y="4314642"/>
            <a:ext cx="182880" cy="576064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8505" y="4900854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solidFill>
                  <a:schemeClr val="bg1"/>
                </a:solidFill>
                <a:latin typeface="+mn-lt"/>
              </a:rPr>
              <a:t>Diagnosa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+mn-lt"/>
              </a:rPr>
              <a:t>Akhir</a:t>
            </a:r>
            <a:endParaRPr lang="en-US" b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Poin</a:t>
            </a:r>
            <a:r>
              <a:rPr lang="en-US" dirty="0" smtClean="0"/>
              <a:t> </a:t>
            </a:r>
            <a:r>
              <a:rPr lang="en-US" dirty="0" err="1" smtClean="0"/>
              <a:t>Poin</a:t>
            </a:r>
            <a:r>
              <a:rPr lang="en-US" dirty="0" smtClean="0"/>
              <a:t> Yang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Nekropsi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07375" cy="3889375"/>
          </a:xfrm>
        </p:spPr>
        <p:txBody>
          <a:bodyPr/>
          <a:lstStyle/>
          <a:p>
            <a:r>
              <a:rPr lang="en-US" dirty="0" err="1" smtClean="0"/>
              <a:t>Anamnesa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err="1"/>
              <a:t>u</a:t>
            </a:r>
            <a:r>
              <a:rPr lang="en-US" dirty="0" err="1" smtClean="0"/>
              <a:t>nggas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umur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strain </a:t>
            </a:r>
            <a:r>
              <a:rPr lang="en-US" dirty="0" err="1" smtClean="0"/>
              <a:t>ayam</a:t>
            </a:r>
            <a:r>
              <a:rPr lang="en-US" dirty="0" smtClean="0"/>
              <a:t>, </a:t>
            </a:r>
            <a:r>
              <a:rPr lang="en-US" dirty="0" err="1" smtClean="0"/>
              <a:t>populasi</a:t>
            </a:r>
            <a:r>
              <a:rPr lang="en-US" dirty="0" smtClean="0"/>
              <a:t>, program </a:t>
            </a:r>
            <a:r>
              <a:rPr lang="en-US" dirty="0" err="1" smtClean="0"/>
              <a:t>vaksinasi</a:t>
            </a:r>
            <a:r>
              <a:rPr lang="en-US" dirty="0" smtClean="0"/>
              <a:t>, program </a:t>
            </a:r>
            <a:r>
              <a:rPr lang="en-US" dirty="0" err="1" smtClean="0"/>
              <a:t>pengobatan</a:t>
            </a:r>
            <a:r>
              <a:rPr lang="en-US" dirty="0" smtClean="0"/>
              <a:t>,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, feed intake, body weight</a:t>
            </a:r>
          </a:p>
          <a:p>
            <a:r>
              <a:rPr lang="en-US" dirty="0" err="1" smtClean="0"/>
              <a:t>Morbiditas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 smtClean="0"/>
          </a:p>
          <a:p>
            <a:r>
              <a:rPr lang="en-US" dirty="0" err="1" smtClean="0"/>
              <a:t>Mortalitas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 smtClean="0"/>
          </a:p>
          <a:p>
            <a:r>
              <a:rPr lang="en-US" dirty="0" err="1" smtClean="0"/>
              <a:t>Nekropsi</a:t>
            </a:r>
            <a:r>
              <a:rPr lang="en-US" dirty="0" smtClean="0"/>
              <a:t> </a:t>
            </a:r>
            <a:r>
              <a:rPr lang="en-US" dirty="0" err="1" smtClean="0"/>
              <a:t>unggas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di </a:t>
            </a:r>
            <a:r>
              <a:rPr lang="en-US" dirty="0" err="1" smtClean="0"/>
              <a:t>euthanasi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nekropsi</a:t>
            </a:r>
            <a:r>
              <a:rPr lang="en-US" dirty="0" smtClean="0"/>
              <a:t> </a:t>
            </a:r>
            <a:r>
              <a:rPr lang="en-US" dirty="0" err="1" smtClean="0"/>
              <a:t>unggas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,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unggas</a:t>
            </a:r>
            <a:r>
              <a:rPr lang="en-US" dirty="0" smtClean="0"/>
              <a:t> yang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 jam</a:t>
            </a:r>
          </a:p>
          <a:p>
            <a:r>
              <a:rPr lang="en-US" dirty="0" err="1" smtClean="0"/>
              <a:t>Dokumentasi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organ yang </a:t>
            </a:r>
            <a:r>
              <a:rPr lang="en-US" dirty="0" err="1" smtClean="0"/>
              <a:t>dinekropsi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0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Euthanasi</a:t>
            </a:r>
            <a:r>
              <a:rPr lang="en-US" dirty="0" smtClean="0"/>
              <a:t> </a:t>
            </a:r>
            <a:r>
              <a:rPr lang="en-US" dirty="0" err="1" smtClean="0"/>
              <a:t>Unggas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196752"/>
            <a:ext cx="8207375" cy="3889375"/>
          </a:xfrm>
        </p:spPr>
        <p:txBody>
          <a:bodyPr/>
          <a:lstStyle/>
          <a:p>
            <a:r>
              <a:rPr lang="en-US" dirty="0" err="1" smtClean="0"/>
              <a:t>Dislokasi</a:t>
            </a:r>
            <a:r>
              <a:rPr lang="en-US" dirty="0" smtClean="0"/>
              <a:t> </a:t>
            </a:r>
            <a:r>
              <a:rPr lang="en-US" dirty="0" err="1" smtClean="0"/>
              <a:t>servical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/>
              <a:t>atlanto-occipitalis</a:t>
            </a:r>
            <a:r>
              <a:rPr lang="en-US" dirty="0" smtClean="0"/>
              <a:t> (</a:t>
            </a:r>
            <a:r>
              <a:rPr lang="en-US" dirty="0" err="1" smtClean="0"/>
              <a:t>mematahkan</a:t>
            </a:r>
            <a:r>
              <a:rPr lang="en-US" dirty="0" smtClean="0"/>
              <a:t> </a:t>
            </a:r>
            <a:r>
              <a:rPr lang="en-US" dirty="0" err="1" smtClean="0"/>
              <a:t>leher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Emboli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smtClean="0"/>
              <a:t>Emboli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0F8B-EDFE-4456-B0EB-C9A536186508}" type="datetime1">
              <a:rPr lang="en-US" altLang="ru-RU"/>
              <a:pPr/>
              <a:t>10/8/2020</a:t>
            </a:fld>
            <a:endParaRPr lang="ru-RU" altLang="ru-RU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6840538" cy="709613"/>
          </a:xfrm>
        </p:spPr>
        <p:txBody>
          <a:bodyPr/>
          <a:lstStyle/>
          <a:p>
            <a:r>
              <a:rPr lang="en-US" altLang="ru-RU" dirty="0" err="1" smtClean="0"/>
              <a:t>Alat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dan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Bahan</a:t>
            </a:r>
            <a:r>
              <a:rPr lang="en-US" altLang="ru-RU" dirty="0" smtClean="0"/>
              <a:t> yang </a:t>
            </a:r>
            <a:r>
              <a:rPr lang="en-US" altLang="ru-RU" dirty="0" err="1" smtClean="0"/>
              <a:t>Diperlukan</a:t>
            </a:r>
            <a:r>
              <a:rPr lang="ru-RU" altLang="ru-RU" dirty="0" smtClean="0"/>
              <a:t> </a:t>
            </a:r>
            <a:endParaRPr lang="en-US" altLang="ru-RU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00200"/>
            <a:ext cx="6840538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dirty="0" err="1" smtClean="0"/>
              <a:t>Alat</a:t>
            </a:r>
            <a:r>
              <a:rPr lang="en-US" altLang="ru-RU" dirty="0" smtClean="0"/>
              <a:t> yang </a:t>
            </a:r>
            <a:r>
              <a:rPr lang="en-US" altLang="ru-RU" dirty="0" err="1" smtClean="0"/>
              <a:t>diperlukan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terdiri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dari</a:t>
            </a:r>
            <a:r>
              <a:rPr lang="en-US" altLang="ru-RU" dirty="0" smtClean="0"/>
              <a:t> : </a:t>
            </a:r>
            <a:r>
              <a:rPr lang="en-US" altLang="ru-RU" dirty="0" err="1"/>
              <a:t>H</a:t>
            </a:r>
            <a:r>
              <a:rPr lang="en-US" altLang="ru-RU" dirty="0" err="1" smtClean="0"/>
              <a:t>andglove</a:t>
            </a:r>
            <a:r>
              <a:rPr lang="en-US" altLang="ru-RU" dirty="0" smtClean="0"/>
              <a:t> latex, </a:t>
            </a:r>
            <a:r>
              <a:rPr lang="en-US" altLang="ru-RU" dirty="0" err="1"/>
              <a:t>G</a:t>
            </a:r>
            <a:r>
              <a:rPr lang="en-US" altLang="ru-RU" dirty="0" err="1" smtClean="0"/>
              <a:t>unting</a:t>
            </a:r>
            <a:r>
              <a:rPr lang="en-US" altLang="ru-RU" dirty="0" smtClean="0"/>
              <a:t> </a:t>
            </a:r>
            <a:r>
              <a:rPr lang="en-US" altLang="ru-RU" dirty="0" err="1"/>
              <a:t>B</a:t>
            </a:r>
            <a:r>
              <a:rPr lang="en-US" altLang="ru-RU" dirty="0" err="1" smtClean="0"/>
              <a:t>edah</a:t>
            </a:r>
            <a:r>
              <a:rPr lang="en-US" altLang="ru-RU" dirty="0" smtClean="0"/>
              <a:t>, </a:t>
            </a:r>
            <a:r>
              <a:rPr lang="en-US" altLang="ru-RU" dirty="0" err="1"/>
              <a:t>P</a:t>
            </a:r>
            <a:r>
              <a:rPr lang="en-US" altLang="ru-RU" dirty="0" err="1" smtClean="0"/>
              <a:t>inset</a:t>
            </a:r>
            <a:r>
              <a:rPr lang="en-US" altLang="ru-RU" dirty="0" smtClean="0"/>
              <a:t> </a:t>
            </a:r>
            <a:r>
              <a:rPr lang="en-US" altLang="ru-RU" dirty="0" err="1"/>
              <a:t>A</a:t>
            </a:r>
            <a:r>
              <a:rPr lang="en-US" altLang="ru-RU" dirty="0" err="1" smtClean="0"/>
              <a:t>natomis</a:t>
            </a:r>
            <a:r>
              <a:rPr lang="en-US" altLang="ru-RU" dirty="0" smtClean="0"/>
              <a:t>, Masker, Ember, Alas </a:t>
            </a:r>
            <a:r>
              <a:rPr lang="en-US" altLang="ru-RU" dirty="0" err="1"/>
              <a:t>B</a:t>
            </a:r>
            <a:r>
              <a:rPr lang="en-US" altLang="ru-RU" dirty="0" err="1" smtClean="0"/>
              <a:t>edah</a:t>
            </a:r>
            <a:r>
              <a:rPr lang="en-US" altLang="ru-RU" dirty="0" smtClean="0"/>
              <a:t>, Pot </a:t>
            </a:r>
            <a:r>
              <a:rPr lang="en-US" altLang="ru-RU" dirty="0"/>
              <a:t>O</a:t>
            </a:r>
            <a:r>
              <a:rPr lang="en-US" altLang="ru-RU" dirty="0" smtClean="0"/>
              <a:t>rgan.</a:t>
            </a:r>
          </a:p>
          <a:p>
            <a:pPr>
              <a:lnSpc>
                <a:spcPct val="90000"/>
              </a:lnSpc>
            </a:pPr>
            <a:r>
              <a:rPr lang="en-US" altLang="ru-RU" dirty="0" err="1" smtClean="0"/>
              <a:t>Bahan</a:t>
            </a:r>
            <a:r>
              <a:rPr lang="en-US" altLang="ru-RU" dirty="0" smtClean="0"/>
              <a:t> yang </a:t>
            </a:r>
            <a:r>
              <a:rPr lang="en-US" altLang="ru-RU" dirty="0" err="1" smtClean="0"/>
              <a:t>diperlukan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terdiri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dari</a:t>
            </a:r>
            <a:r>
              <a:rPr lang="en-US" altLang="ru-RU" dirty="0" smtClean="0"/>
              <a:t> : air, </a:t>
            </a:r>
            <a:r>
              <a:rPr lang="en-US" altLang="ru-RU" dirty="0" err="1" smtClean="0"/>
              <a:t>NaCl</a:t>
            </a:r>
            <a:r>
              <a:rPr lang="en-US" altLang="ru-RU" dirty="0" smtClean="0"/>
              <a:t>, Formalin, </a:t>
            </a:r>
            <a:r>
              <a:rPr lang="en-US" altLang="ru-RU" dirty="0" err="1" smtClean="0"/>
              <a:t>Desinfektan</a:t>
            </a:r>
            <a:r>
              <a:rPr lang="en-US" altLang="ru-RU" dirty="0" smtClean="0"/>
              <a:t>.</a:t>
            </a:r>
            <a:endParaRPr lang="en-US" altLang="ru-RU" dirty="0"/>
          </a:p>
          <a:p>
            <a:pPr>
              <a:lnSpc>
                <a:spcPct val="90000"/>
              </a:lnSpc>
            </a:pPr>
            <a:endParaRPr lang="en-US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72" y="260648"/>
            <a:ext cx="8207375" cy="1155700"/>
          </a:xfrm>
        </p:spPr>
        <p:txBody>
          <a:bodyPr/>
          <a:lstStyle/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Nekropsi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82" y="1628800"/>
            <a:ext cx="8207375" cy="388937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smtClean="0"/>
              <a:t>Amati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ayam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dinekropsi</a:t>
            </a:r>
            <a:r>
              <a:rPr lang="en-US" dirty="0" smtClean="0"/>
              <a:t>, </a:t>
            </a:r>
            <a:r>
              <a:rPr lang="en-US" dirty="0"/>
              <a:t> 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diamati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klinis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 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teliti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parasit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bulu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. </a:t>
            </a:r>
            <a:r>
              <a:rPr lang="en-US" dirty="0" err="1"/>
              <a:t>Diamati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cuping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. </a:t>
            </a:r>
            <a:r>
              <a:rPr lang="en-US" dirty="0" err="1"/>
              <a:t>Diperhatikan</a:t>
            </a:r>
            <a:r>
              <a:rPr lang="en-US" dirty="0"/>
              <a:t> pula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diare</a:t>
            </a:r>
            <a:r>
              <a:rPr lang="en-US" dirty="0"/>
              <a:t>, </a:t>
            </a:r>
            <a:r>
              <a:rPr lang="en-US" dirty="0" err="1" smtClean="0"/>
              <a:t>leleran</a:t>
            </a:r>
            <a:r>
              <a:rPr lang="en-US" dirty="0"/>
              <a:t> </a:t>
            </a:r>
            <a:r>
              <a:rPr lang="en-US" dirty="0" err="1" smtClean="0"/>
              <a:t>lendir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 smtClean="0"/>
              <a:t>pembengkakan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smtClean="0"/>
              <a:t>facial</a:t>
            </a:r>
          </a:p>
          <a:p>
            <a:pPr algn="just"/>
            <a:r>
              <a:rPr lang="en-US" dirty="0" err="1" smtClean="0"/>
              <a:t>Unggas</a:t>
            </a:r>
            <a:r>
              <a:rPr lang="en-US" dirty="0" smtClean="0"/>
              <a:t> </a:t>
            </a:r>
            <a:r>
              <a:rPr lang="en-US" dirty="0" err="1" smtClean="0"/>
              <a:t>dibasahi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air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bulu</a:t>
            </a:r>
            <a:r>
              <a:rPr lang="en-US" dirty="0"/>
              <a:t> </a:t>
            </a:r>
            <a:r>
              <a:rPr lang="en-US" dirty="0" smtClean="0"/>
              <a:t>agar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berterbangan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 smtClean="0"/>
              <a:t>pencemaran</a:t>
            </a:r>
            <a:endParaRPr lang="en-US" dirty="0" smtClean="0"/>
          </a:p>
          <a:p>
            <a:pPr algn="just"/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balikkan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 smtClean="0"/>
              <a:t>unggas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/>
              <a:t>menghadap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potong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paruh</a:t>
            </a:r>
            <a:r>
              <a:rPr lang="en-US" dirty="0"/>
              <a:t> </a:t>
            </a:r>
            <a:r>
              <a:rPr lang="en-US" dirty="0" err="1" smtClean="0"/>
              <a:t>unggas</a:t>
            </a:r>
            <a:endParaRPr lang="en-US" dirty="0" smtClean="0"/>
          </a:p>
          <a:p>
            <a:pPr algn="just"/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potong</a:t>
            </a:r>
            <a:r>
              <a:rPr lang="en-US" dirty="0"/>
              <a:t> larynx, trachea,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syirinx</a:t>
            </a:r>
            <a:r>
              <a:rPr lang="en-US" dirty="0"/>
              <a:t>.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mucus yang </a:t>
            </a:r>
            <a:r>
              <a:rPr lang="en-US" dirty="0" err="1"/>
              <a:t>berlebihan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19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692696"/>
            <a:ext cx="4240407" cy="56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38984" y="476672"/>
            <a:ext cx="8207375" cy="38893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just"/>
            <a:r>
              <a:rPr lang="it-IT" b="0" dirty="0" smtClean="0"/>
              <a:t>Bangkai </a:t>
            </a:r>
            <a:r>
              <a:rPr lang="it-IT" b="0" dirty="0"/>
              <a:t>dibaringkan pada bagian </a:t>
            </a:r>
            <a:r>
              <a:rPr lang="it-IT" b="0" dirty="0" smtClean="0"/>
              <a:t>dorsal mengarah kepada anda </a:t>
            </a:r>
            <a:r>
              <a:rPr lang="it-IT" b="0" dirty="0"/>
              <a:t>dan dibuat suatu irisan pada kulit di bagian medial paha dan abdomen pada kedua sisi tubuh.</a:t>
            </a:r>
            <a:endParaRPr lang="en-US" b="0" kern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88" y="1988840"/>
            <a:ext cx="5242966" cy="39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476672"/>
            <a:ext cx="8207375" cy="3889375"/>
          </a:xfrm>
        </p:spPr>
        <p:txBody>
          <a:bodyPr/>
          <a:lstStyle/>
          <a:p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abdomen </a:t>
            </a:r>
            <a:r>
              <a:rPr lang="en-US" dirty="0" err="1" smtClean="0"/>
              <a:t>dan</a:t>
            </a:r>
            <a:r>
              <a:rPr lang="en-US" dirty="0" smtClean="0"/>
              <a:t> dada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pangkal</a:t>
            </a:r>
            <a:r>
              <a:rPr lang="en-US" dirty="0" smtClean="0"/>
              <a:t> </a:t>
            </a:r>
            <a:r>
              <a:rPr lang="en-US" dirty="0" err="1" smtClean="0"/>
              <a:t>leher</a:t>
            </a:r>
            <a:r>
              <a:rPr lang="en-US" dirty="0" smtClean="0"/>
              <a:t>, </a:t>
            </a:r>
            <a:r>
              <a:rPr lang="en-US" dirty="0" err="1" smtClean="0"/>
              <a:t>periksa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dada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memar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pucat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405" y="1772816"/>
            <a:ext cx="509765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890</TotalTime>
  <Words>491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Gulim</vt:lpstr>
      <vt:lpstr>Adobe Garamond Pro Bold</vt:lpstr>
      <vt:lpstr>Arial</vt:lpstr>
      <vt:lpstr>Georgia</vt:lpstr>
      <vt:lpstr>template</vt:lpstr>
      <vt:lpstr>Custom Design</vt:lpstr>
      <vt:lpstr>PowerPoint Presentation</vt:lpstr>
      <vt:lpstr>Nekropsi Unggas</vt:lpstr>
      <vt:lpstr>Poin Poin Yang Diperhatikan Sebelum Nekropsi</vt:lpstr>
      <vt:lpstr>Metode Euthanasi Unggas Hidup</vt:lpstr>
      <vt:lpstr>Alat dan Bahan yang Diperlukan </vt:lpstr>
      <vt:lpstr>Melakukan Nekropsi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Irina</dc:creator>
  <cp:lastModifiedBy>WINDOWS 7</cp:lastModifiedBy>
  <cp:revision>13</cp:revision>
  <dcterms:created xsi:type="dcterms:W3CDTF">2020-02-19T14:44:21Z</dcterms:created>
  <dcterms:modified xsi:type="dcterms:W3CDTF">2020-10-08T00:49:18Z</dcterms:modified>
</cp:coreProperties>
</file>