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9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588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01846" y="3056986"/>
            <a:ext cx="1068451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0" b="0" i="0">
                <a:solidFill>
                  <a:srgbClr val="F1EDE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1ED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75538" y="6149402"/>
            <a:ext cx="4371975" cy="1684020"/>
          </a:xfrm>
          <a:custGeom>
            <a:avLst/>
            <a:gdLst/>
            <a:ahLst/>
            <a:cxnLst/>
            <a:rect l="l" t="t" r="r" b="b"/>
            <a:pathLst>
              <a:path w="4371975" h="1684020">
                <a:moveTo>
                  <a:pt x="4371746" y="408381"/>
                </a:moveTo>
                <a:lnTo>
                  <a:pt x="4369295" y="362343"/>
                </a:lnTo>
                <a:lnTo>
                  <a:pt x="4363428" y="316255"/>
                </a:lnTo>
                <a:lnTo>
                  <a:pt x="4353280" y="271322"/>
                </a:lnTo>
                <a:lnTo>
                  <a:pt x="4338002" y="228752"/>
                </a:lnTo>
                <a:lnTo>
                  <a:pt x="4316730" y="189788"/>
                </a:lnTo>
                <a:lnTo>
                  <a:pt x="4288625" y="155638"/>
                </a:lnTo>
                <a:lnTo>
                  <a:pt x="4252811" y="127533"/>
                </a:lnTo>
                <a:lnTo>
                  <a:pt x="4214444" y="104800"/>
                </a:lnTo>
                <a:lnTo>
                  <a:pt x="4177246" y="84975"/>
                </a:lnTo>
                <a:lnTo>
                  <a:pt x="4140416" y="67868"/>
                </a:lnTo>
                <a:lnTo>
                  <a:pt x="4103154" y="53263"/>
                </a:lnTo>
                <a:lnTo>
                  <a:pt x="4064673" y="40957"/>
                </a:lnTo>
                <a:lnTo>
                  <a:pt x="4024160" y="30759"/>
                </a:lnTo>
                <a:lnTo>
                  <a:pt x="3980840" y="22453"/>
                </a:lnTo>
                <a:lnTo>
                  <a:pt x="3933901" y="15836"/>
                </a:lnTo>
                <a:lnTo>
                  <a:pt x="3882542" y="10718"/>
                </a:lnTo>
                <a:lnTo>
                  <a:pt x="3825976" y="6896"/>
                </a:lnTo>
                <a:lnTo>
                  <a:pt x="3763391" y="4152"/>
                </a:lnTo>
                <a:lnTo>
                  <a:pt x="3694011" y="2298"/>
                </a:lnTo>
                <a:lnTo>
                  <a:pt x="3593731" y="1536"/>
                </a:lnTo>
                <a:lnTo>
                  <a:pt x="3318268" y="304"/>
                </a:lnTo>
                <a:lnTo>
                  <a:pt x="2905722" y="203"/>
                </a:lnTo>
                <a:lnTo>
                  <a:pt x="2394140" y="2857"/>
                </a:lnTo>
                <a:lnTo>
                  <a:pt x="1798510" y="6375"/>
                </a:lnTo>
                <a:lnTo>
                  <a:pt x="1428089" y="7251"/>
                </a:lnTo>
                <a:lnTo>
                  <a:pt x="1128204" y="5219"/>
                </a:lnTo>
                <a:lnTo>
                  <a:pt x="744156" y="0"/>
                </a:lnTo>
                <a:lnTo>
                  <a:pt x="678967" y="63"/>
                </a:lnTo>
                <a:lnTo>
                  <a:pt x="616305" y="444"/>
                </a:lnTo>
                <a:lnTo>
                  <a:pt x="556260" y="1447"/>
                </a:lnTo>
                <a:lnTo>
                  <a:pt x="498868" y="3390"/>
                </a:lnTo>
                <a:lnTo>
                  <a:pt x="444195" y="6565"/>
                </a:lnTo>
                <a:lnTo>
                  <a:pt x="392328" y="11290"/>
                </a:lnTo>
                <a:lnTo>
                  <a:pt x="343306" y="17868"/>
                </a:lnTo>
                <a:lnTo>
                  <a:pt x="297192" y="26619"/>
                </a:lnTo>
                <a:lnTo>
                  <a:pt x="254076" y="37820"/>
                </a:lnTo>
                <a:lnTo>
                  <a:pt x="214007" y="51790"/>
                </a:lnTo>
                <a:lnTo>
                  <a:pt x="177038" y="68846"/>
                </a:lnTo>
                <a:lnTo>
                  <a:pt x="143243" y="89293"/>
                </a:lnTo>
                <a:lnTo>
                  <a:pt x="112699" y="113423"/>
                </a:lnTo>
                <a:lnTo>
                  <a:pt x="85445" y="141554"/>
                </a:lnTo>
                <a:lnTo>
                  <a:pt x="61556" y="173990"/>
                </a:lnTo>
                <a:lnTo>
                  <a:pt x="39128" y="216344"/>
                </a:lnTo>
                <a:lnTo>
                  <a:pt x="23622" y="260591"/>
                </a:lnTo>
                <a:lnTo>
                  <a:pt x="13614" y="306311"/>
                </a:lnTo>
                <a:lnTo>
                  <a:pt x="7683" y="353085"/>
                </a:lnTo>
                <a:lnTo>
                  <a:pt x="4394" y="400469"/>
                </a:lnTo>
                <a:lnTo>
                  <a:pt x="2311" y="448043"/>
                </a:lnTo>
                <a:lnTo>
                  <a:pt x="0" y="495388"/>
                </a:lnTo>
                <a:lnTo>
                  <a:pt x="317" y="541566"/>
                </a:lnTo>
                <a:lnTo>
                  <a:pt x="2133" y="586359"/>
                </a:lnTo>
                <a:lnTo>
                  <a:pt x="6718" y="629526"/>
                </a:lnTo>
                <a:lnTo>
                  <a:pt x="15354" y="670814"/>
                </a:lnTo>
                <a:lnTo>
                  <a:pt x="29324" y="709980"/>
                </a:lnTo>
                <a:lnTo>
                  <a:pt x="49923" y="746772"/>
                </a:lnTo>
                <a:lnTo>
                  <a:pt x="78409" y="780935"/>
                </a:lnTo>
                <a:lnTo>
                  <a:pt x="116065" y="812215"/>
                </a:lnTo>
                <a:lnTo>
                  <a:pt x="144284" y="828751"/>
                </a:lnTo>
                <a:lnTo>
                  <a:pt x="143243" y="829373"/>
                </a:lnTo>
                <a:lnTo>
                  <a:pt x="112699" y="853503"/>
                </a:lnTo>
                <a:lnTo>
                  <a:pt x="85445" y="881634"/>
                </a:lnTo>
                <a:lnTo>
                  <a:pt x="61556" y="914069"/>
                </a:lnTo>
                <a:lnTo>
                  <a:pt x="39128" y="956424"/>
                </a:lnTo>
                <a:lnTo>
                  <a:pt x="23622" y="1000683"/>
                </a:lnTo>
                <a:lnTo>
                  <a:pt x="13614" y="1046403"/>
                </a:lnTo>
                <a:lnTo>
                  <a:pt x="7683" y="1093165"/>
                </a:lnTo>
                <a:lnTo>
                  <a:pt x="4394" y="1140548"/>
                </a:lnTo>
                <a:lnTo>
                  <a:pt x="2311" y="1188123"/>
                </a:lnTo>
                <a:lnTo>
                  <a:pt x="0" y="1235468"/>
                </a:lnTo>
                <a:lnTo>
                  <a:pt x="317" y="1281645"/>
                </a:lnTo>
                <a:lnTo>
                  <a:pt x="2133" y="1326438"/>
                </a:lnTo>
                <a:lnTo>
                  <a:pt x="6718" y="1369606"/>
                </a:lnTo>
                <a:lnTo>
                  <a:pt x="15354" y="1410893"/>
                </a:lnTo>
                <a:lnTo>
                  <a:pt x="29324" y="1450060"/>
                </a:lnTo>
                <a:lnTo>
                  <a:pt x="49923" y="1486852"/>
                </a:lnTo>
                <a:lnTo>
                  <a:pt x="78409" y="1521015"/>
                </a:lnTo>
                <a:lnTo>
                  <a:pt x="116065" y="1552308"/>
                </a:lnTo>
                <a:lnTo>
                  <a:pt x="164185" y="1580464"/>
                </a:lnTo>
                <a:lnTo>
                  <a:pt x="224028" y="1605254"/>
                </a:lnTo>
                <a:lnTo>
                  <a:pt x="302044" y="1625930"/>
                </a:lnTo>
                <a:lnTo>
                  <a:pt x="348653" y="1634604"/>
                </a:lnTo>
                <a:lnTo>
                  <a:pt x="399148" y="1642275"/>
                </a:lnTo>
                <a:lnTo>
                  <a:pt x="452666" y="1648980"/>
                </a:lnTo>
                <a:lnTo>
                  <a:pt x="508330" y="1654810"/>
                </a:lnTo>
                <a:lnTo>
                  <a:pt x="565289" y="1659839"/>
                </a:lnTo>
                <a:lnTo>
                  <a:pt x="622642" y="1664106"/>
                </a:lnTo>
                <a:lnTo>
                  <a:pt x="679538" y="1667700"/>
                </a:lnTo>
                <a:lnTo>
                  <a:pt x="735101" y="1670685"/>
                </a:lnTo>
                <a:lnTo>
                  <a:pt x="788441" y="1673123"/>
                </a:lnTo>
                <a:lnTo>
                  <a:pt x="838695" y="1675091"/>
                </a:lnTo>
                <a:lnTo>
                  <a:pt x="1432648" y="1678393"/>
                </a:lnTo>
                <a:lnTo>
                  <a:pt x="2044331" y="1681035"/>
                </a:lnTo>
                <a:lnTo>
                  <a:pt x="2749613" y="1682991"/>
                </a:lnTo>
                <a:lnTo>
                  <a:pt x="3076321" y="1683512"/>
                </a:lnTo>
                <a:lnTo>
                  <a:pt x="3302851" y="1679422"/>
                </a:lnTo>
                <a:lnTo>
                  <a:pt x="3535095" y="1666849"/>
                </a:lnTo>
                <a:lnTo>
                  <a:pt x="3878935" y="1641957"/>
                </a:lnTo>
                <a:lnTo>
                  <a:pt x="3959733" y="1633601"/>
                </a:lnTo>
                <a:lnTo>
                  <a:pt x="4031196" y="1623339"/>
                </a:lnTo>
                <a:lnTo>
                  <a:pt x="4093895" y="1611096"/>
                </a:lnTo>
                <a:lnTo>
                  <a:pt x="4148378" y="1596783"/>
                </a:lnTo>
                <a:lnTo>
                  <a:pt x="4195229" y="1580337"/>
                </a:lnTo>
                <a:lnTo>
                  <a:pt x="4235018" y="1561655"/>
                </a:lnTo>
                <a:lnTo>
                  <a:pt x="4268317" y="1540687"/>
                </a:lnTo>
                <a:lnTo>
                  <a:pt x="4317708" y="1491526"/>
                </a:lnTo>
                <a:lnTo>
                  <a:pt x="4347946" y="1432229"/>
                </a:lnTo>
                <a:lnTo>
                  <a:pt x="4363631" y="1362151"/>
                </a:lnTo>
                <a:lnTo>
                  <a:pt x="4367415" y="1322882"/>
                </a:lnTo>
                <a:lnTo>
                  <a:pt x="4369282" y="1280680"/>
                </a:lnTo>
                <a:lnTo>
                  <a:pt x="4369778" y="1235468"/>
                </a:lnTo>
                <a:lnTo>
                  <a:pt x="4371619" y="1193215"/>
                </a:lnTo>
                <a:lnTo>
                  <a:pt x="4371746" y="1148461"/>
                </a:lnTo>
                <a:lnTo>
                  <a:pt x="4369295" y="1102436"/>
                </a:lnTo>
                <a:lnTo>
                  <a:pt x="4363428" y="1056335"/>
                </a:lnTo>
                <a:lnTo>
                  <a:pt x="4353280" y="1011402"/>
                </a:lnTo>
                <a:lnTo>
                  <a:pt x="4338002" y="968844"/>
                </a:lnTo>
                <a:lnTo>
                  <a:pt x="4316730" y="929881"/>
                </a:lnTo>
                <a:lnTo>
                  <a:pt x="4288625" y="895731"/>
                </a:lnTo>
                <a:lnTo>
                  <a:pt x="4252811" y="867613"/>
                </a:lnTo>
                <a:lnTo>
                  <a:pt x="4214444" y="844880"/>
                </a:lnTo>
                <a:lnTo>
                  <a:pt x="4200817" y="837628"/>
                </a:lnTo>
                <a:lnTo>
                  <a:pt x="4235018" y="821575"/>
                </a:lnTo>
                <a:lnTo>
                  <a:pt x="4268317" y="800608"/>
                </a:lnTo>
                <a:lnTo>
                  <a:pt x="4317708" y="751446"/>
                </a:lnTo>
                <a:lnTo>
                  <a:pt x="4347946" y="692150"/>
                </a:lnTo>
                <a:lnTo>
                  <a:pt x="4363631" y="622071"/>
                </a:lnTo>
                <a:lnTo>
                  <a:pt x="4367415" y="582803"/>
                </a:lnTo>
                <a:lnTo>
                  <a:pt x="4369282" y="540600"/>
                </a:lnTo>
                <a:lnTo>
                  <a:pt x="4369778" y="495388"/>
                </a:lnTo>
                <a:lnTo>
                  <a:pt x="4371619" y="453136"/>
                </a:lnTo>
                <a:lnTo>
                  <a:pt x="4371746" y="408381"/>
                </a:lnTo>
                <a:close/>
              </a:path>
            </a:pathLst>
          </a:custGeom>
          <a:solidFill>
            <a:srgbClr val="588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175538" y="1496618"/>
            <a:ext cx="4371975" cy="1658620"/>
          </a:xfrm>
          <a:custGeom>
            <a:avLst/>
            <a:gdLst/>
            <a:ahLst/>
            <a:cxnLst/>
            <a:rect l="l" t="t" r="r" b="b"/>
            <a:pathLst>
              <a:path w="4371975" h="1658620">
                <a:moveTo>
                  <a:pt x="4371746" y="408368"/>
                </a:moveTo>
                <a:lnTo>
                  <a:pt x="4369295" y="362343"/>
                </a:lnTo>
                <a:lnTo>
                  <a:pt x="4363428" y="316242"/>
                </a:lnTo>
                <a:lnTo>
                  <a:pt x="4353280" y="271310"/>
                </a:lnTo>
                <a:lnTo>
                  <a:pt x="4338002" y="228752"/>
                </a:lnTo>
                <a:lnTo>
                  <a:pt x="4316730" y="189788"/>
                </a:lnTo>
                <a:lnTo>
                  <a:pt x="4288625" y="155638"/>
                </a:lnTo>
                <a:lnTo>
                  <a:pt x="4252811" y="127520"/>
                </a:lnTo>
                <a:lnTo>
                  <a:pt x="4214444" y="104787"/>
                </a:lnTo>
                <a:lnTo>
                  <a:pt x="4177246" y="84975"/>
                </a:lnTo>
                <a:lnTo>
                  <a:pt x="4140416" y="67868"/>
                </a:lnTo>
                <a:lnTo>
                  <a:pt x="4103154" y="53263"/>
                </a:lnTo>
                <a:lnTo>
                  <a:pt x="4064673" y="40957"/>
                </a:lnTo>
                <a:lnTo>
                  <a:pt x="4024160" y="30746"/>
                </a:lnTo>
                <a:lnTo>
                  <a:pt x="3980840" y="22440"/>
                </a:lnTo>
                <a:lnTo>
                  <a:pt x="3933901" y="15836"/>
                </a:lnTo>
                <a:lnTo>
                  <a:pt x="3882542" y="10718"/>
                </a:lnTo>
                <a:lnTo>
                  <a:pt x="3825976" y="6896"/>
                </a:lnTo>
                <a:lnTo>
                  <a:pt x="3763391" y="4152"/>
                </a:lnTo>
                <a:lnTo>
                  <a:pt x="3694011" y="2298"/>
                </a:lnTo>
                <a:lnTo>
                  <a:pt x="3593731" y="1524"/>
                </a:lnTo>
                <a:lnTo>
                  <a:pt x="3318268" y="292"/>
                </a:lnTo>
                <a:lnTo>
                  <a:pt x="2905722" y="203"/>
                </a:lnTo>
                <a:lnTo>
                  <a:pt x="2394140" y="2844"/>
                </a:lnTo>
                <a:lnTo>
                  <a:pt x="1798510" y="6362"/>
                </a:lnTo>
                <a:lnTo>
                  <a:pt x="1428089" y="7239"/>
                </a:lnTo>
                <a:lnTo>
                  <a:pt x="1128204" y="5207"/>
                </a:lnTo>
                <a:lnTo>
                  <a:pt x="744156" y="0"/>
                </a:lnTo>
                <a:lnTo>
                  <a:pt x="678967" y="50"/>
                </a:lnTo>
                <a:lnTo>
                  <a:pt x="616305" y="431"/>
                </a:lnTo>
                <a:lnTo>
                  <a:pt x="556260" y="1447"/>
                </a:lnTo>
                <a:lnTo>
                  <a:pt x="498868" y="3378"/>
                </a:lnTo>
                <a:lnTo>
                  <a:pt x="444195" y="6565"/>
                </a:lnTo>
                <a:lnTo>
                  <a:pt x="392328" y="11290"/>
                </a:lnTo>
                <a:lnTo>
                  <a:pt x="343306" y="17868"/>
                </a:lnTo>
                <a:lnTo>
                  <a:pt x="297192" y="26606"/>
                </a:lnTo>
                <a:lnTo>
                  <a:pt x="254076" y="37807"/>
                </a:lnTo>
                <a:lnTo>
                  <a:pt x="214007" y="51790"/>
                </a:lnTo>
                <a:lnTo>
                  <a:pt x="177038" y="68846"/>
                </a:lnTo>
                <a:lnTo>
                  <a:pt x="143243" y="89281"/>
                </a:lnTo>
                <a:lnTo>
                  <a:pt x="112699" y="113423"/>
                </a:lnTo>
                <a:lnTo>
                  <a:pt x="85445" y="141554"/>
                </a:lnTo>
                <a:lnTo>
                  <a:pt x="61556" y="173977"/>
                </a:lnTo>
                <a:lnTo>
                  <a:pt x="39128" y="216344"/>
                </a:lnTo>
                <a:lnTo>
                  <a:pt x="23622" y="260591"/>
                </a:lnTo>
                <a:lnTo>
                  <a:pt x="13614" y="306311"/>
                </a:lnTo>
                <a:lnTo>
                  <a:pt x="7683" y="353072"/>
                </a:lnTo>
                <a:lnTo>
                  <a:pt x="4394" y="400456"/>
                </a:lnTo>
                <a:lnTo>
                  <a:pt x="2311" y="448030"/>
                </a:lnTo>
                <a:lnTo>
                  <a:pt x="0" y="495376"/>
                </a:lnTo>
                <a:lnTo>
                  <a:pt x="317" y="541553"/>
                </a:lnTo>
                <a:lnTo>
                  <a:pt x="2133" y="586346"/>
                </a:lnTo>
                <a:lnTo>
                  <a:pt x="6718" y="629513"/>
                </a:lnTo>
                <a:lnTo>
                  <a:pt x="15354" y="670814"/>
                </a:lnTo>
                <a:lnTo>
                  <a:pt x="29324" y="709968"/>
                </a:lnTo>
                <a:lnTo>
                  <a:pt x="49923" y="746760"/>
                </a:lnTo>
                <a:lnTo>
                  <a:pt x="78409" y="780923"/>
                </a:lnTo>
                <a:lnTo>
                  <a:pt x="116065" y="812215"/>
                </a:lnTo>
                <a:lnTo>
                  <a:pt x="125780" y="817905"/>
                </a:lnTo>
                <a:lnTo>
                  <a:pt x="112699" y="828243"/>
                </a:lnTo>
                <a:lnTo>
                  <a:pt x="85445" y="856373"/>
                </a:lnTo>
                <a:lnTo>
                  <a:pt x="61556" y="888796"/>
                </a:lnTo>
                <a:lnTo>
                  <a:pt x="39128" y="931164"/>
                </a:lnTo>
                <a:lnTo>
                  <a:pt x="23622" y="975410"/>
                </a:lnTo>
                <a:lnTo>
                  <a:pt x="13614" y="1021130"/>
                </a:lnTo>
                <a:lnTo>
                  <a:pt x="7683" y="1067892"/>
                </a:lnTo>
                <a:lnTo>
                  <a:pt x="4394" y="1115275"/>
                </a:lnTo>
                <a:lnTo>
                  <a:pt x="2311" y="1162850"/>
                </a:lnTo>
                <a:lnTo>
                  <a:pt x="0" y="1210195"/>
                </a:lnTo>
                <a:lnTo>
                  <a:pt x="317" y="1256372"/>
                </a:lnTo>
                <a:lnTo>
                  <a:pt x="2133" y="1301165"/>
                </a:lnTo>
                <a:lnTo>
                  <a:pt x="6718" y="1344333"/>
                </a:lnTo>
                <a:lnTo>
                  <a:pt x="15354" y="1385633"/>
                </a:lnTo>
                <a:lnTo>
                  <a:pt x="29324" y="1424787"/>
                </a:lnTo>
                <a:lnTo>
                  <a:pt x="49923" y="1461579"/>
                </a:lnTo>
                <a:lnTo>
                  <a:pt x="78409" y="1495742"/>
                </a:lnTo>
                <a:lnTo>
                  <a:pt x="116065" y="1527035"/>
                </a:lnTo>
                <a:lnTo>
                  <a:pt x="164185" y="1555191"/>
                </a:lnTo>
                <a:lnTo>
                  <a:pt x="224028" y="1579981"/>
                </a:lnTo>
                <a:lnTo>
                  <a:pt x="302044" y="1600657"/>
                </a:lnTo>
                <a:lnTo>
                  <a:pt x="348653" y="1609331"/>
                </a:lnTo>
                <a:lnTo>
                  <a:pt x="399148" y="1617002"/>
                </a:lnTo>
                <a:lnTo>
                  <a:pt x="452666" y="1623707"/>
                </a:lnTo>
                <a:lnTo>
                  <a:pt x="508330" y="1629549"/>
                </a:lnTo>
                <a:lnTo>
                  <a:pt x="565289" y="1634566"/>
                </a:lnTo>
                <a:lnTo>
                  <a:pt x="622642" y="1638833"/>
                </a:lnTo>
                <a:lnTo>
                  <a:pt x="679538" y="1642427"/>
                </a:lnTo>
                <a:lnTo>
                  <a:pt x="735101" y="1645412"/>
                </a:lnTo>
                <a:lnTo>
                  <a:pt x="788441" y="1647850"/>
                </a:lnTo>
                <a:lnTo>
                  <a:pt x="838695" y="1649818"/>
                </a:lnTo>
                <a:lnTo>
                  <a:pt x="1432648" y="1653120"/>
                </a:lnTo>
                <a:lnTo>
                  <a:pt x="2044331" y="1655762"/>
                </a:lnTo>
                <a:lnTo>
                  <a:pt x="2749613" y="1657718"/>
                </a:lnTo>
                <a:lnTo>
                  <a:pt x="3076321" y="1658251"/>
                </a:lnTo>
                <a:lnTo>
                  <a:pt x="3302851" y="1654149"/>
                </a:lnTo>
                <a:lnTo>
                  <a:pt x="3535095" y="1641576"/>
                </a:lnTo>
                <a:lnTo>
                  <a:pt x="3878935" y="1616684"/>
                </a:lnTo>
                <a:lnTo>
                  <a:pt x="3959733" y="1608328"/>
                </a:lnTo>
                <a:lnTo>
                  <a:pt x="4031196" y="1598066"/>
                </a:lnTo>
                <a:lnTo>
                  <a:pt x="4093895" y="1585823"/>
                </a:lnTo>
                <a:lnTo>
                  <a:pt x="4148378" y="1571510"/>
                </a:lnTo>
                <a:lnTo>
                  <a:pt x="4195229" y="1555064"/>
                </a:lnTo>
                <a:lnTo>
                  <a:pt x="4235018" y="1536382"/>
                </a:lnTo>
                <a:lnTo>
                  <a:pt x="4268317" y="1515414"/>
                </a:lnTo>
                <a:lnTo>
                  <a:pt x="4317708" y="1466253"/>
                </a:lnTo>
                <a:lnTo>
                  <a:pt x="4347946" y="1406956"/>
                </a:lnTo>
                <a:lnTo>
                  <a:pt x="4363631" y="1336890"/>
                </a:lnTo>
                <a:lnTo>
                  <a:pt x="4367415" y="1297609"/>
                </a:lnTo>
                <a:lnTo>
                  <a:pt x="4369282" y="1255407"/>
                </a:lnTo>
                <a:lnTo>
                  <a:pt x="4369778" y="1210208"/>
                </a:lnTo>
                <a:lnTo>
                  <a:pt x="4371619" y="1167942"/>
                </a:lnTo>
                <a:lnTo>
                  <a:pt x="4371746" y="1123188"/>
                </a:lnTo>
                <a:lnTo>
                  <a:pt x="4369295" y="1077163"/>
                </a:lnTo>
                <a:lnTo>
                  <a:pt x="4363428" y="1031062"/>
                </a:lnTo>
                <a:lnTo>
                  <a:pt x="4353280" y="986129"/>
                </a:lnTo>
                <a:lnTo>
                  <a:pt x="4338002" y="943571"/>
                </a:lnTo>
                <a:lnTo>
                  <a:pt x="4316730" y="904608"/>
                </a:lnTo>
                <a:lnTo>
                  <a:pt x="4288625" y="870458"/>
                </a:lnTo>
                <a:lnTo>
                  <a:pt x="4252811" y="842340"/>
                </a:lnTo>
                <a:lnTo>
                  <a:pt x="4225379" y="826096"/>
                </a:lnTo>
                <a:lnTo>
                  <a:pt x="4235018" y="821563"/>
                </a:lnTo>
                <a:lnTo>
                  <a:pt x="4268317" y="800595"/>
                </a:lnTo>
                <a:lnTo>
                  <a:pt x="4317708" y="751433"/>
                </a:lnTo>
                <a:lnTo>
                  <a:pt x="4347946" y="692137"/>
                </a:lnTo>
                <a:lnTo>
                  <a:pt x="4363631" y="622071"/>
                </a:lnTo>
                <a:lnTo>
                  <a:pt x="4367415" y="582790"/>
                </a:lnTo>
                <a:lnTo>
                  <a:pt x="4369282" y="540588"/>
                </a:lnTo>
                <a:lnTo>
                  <a:pt x="4369778" y="495376"/>
                </a:lnTo>
                <a:lnTo>
                  <a:pt x="4371619" y="453123"/>
                </a:lnTo>
                <a:lnTo>
                  <a:pt x="4371746" y="408368"/>
                </a:lnTo>
                <a:close/>
              </a:path>
            </a:pathLst>
          </a:custGeom>
          <a:solidFill>
            <a:srgbClr val="004A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175538" y="3873245"/>
            <a:ext cx="4371975" cy="1666239"/>
          </a:xfrm>
          <a:custGeom>
            <a:avLst/>
            <a:gdLst/>
            <a:ahLst/>
            <a:cxnLst/>
            <a:rect l="l" t="t" r="r" b="b"/>
            <a:pathLst>
              <a:path w="4371975" h="1666239">
                <a:moveTo>
                  <a:pt x="4371746" y="408381"/>
                </a:moveTo>
                <a:lnTo>
                  <a:pt x="4369295" y="362343"/>
                </a:lnTo>
                <a:lnTo>
                  <a:pt x="4363428" y="316255"/>
                </a:lnTo>
                <a:lnTo>
                  <a:pt x="4353280" y="271322"/>
                </a:lnTo>
                <a:lnTo>
                  <a:pt x="4338002" y="228765"/>
                </a:lnTo>
                <a:lnTo>
                  <a:pt x="4316730" y="189801"/>
                </a:lnTo>
                <a:lnTo>
                  <a:pt x="4288625" y="155651"/>
                </a:lnTo>
                <a:lnTo>
                  <a:pt x="4252811" y="127533"/>
                </a:lnTo>
                <a:lnTo>
                  <a:pt x="4214444" y="104800"/>
                </a:lnTo>
                <a:lnTo>
                  <a:pt x="4177246" y="84988"/>
                </a:lnTo>
                <a:lnTo>
                  <a:pt x="4140416" y="67868"/>
                </a:lnTo>
                <a:lnTo>
                  <a:pt x="4103154" y="53263"/>
                </a:lnTo>
                <a:lnTo>
                  <a:pt x="4064673" y="40957"/>
                </a:lnTo>
                <a:lnTo>
                  <a:pt x="4024160" y="30759"/>
                </a:lnTo>
                <a:lnTo>
                  <a:pt x="3980840" y="22453"/>
                </a:lnTo>
                <a:lnTo>
                  <a:pt x="3933901" y="15849"/>
                </a:lnTo>
                <a:lnTo>
                  <a:pt x="3882542" y="10731"/>
                </a:lnTo>
                <a:lnTo>
                  <a:pt x="3825976" y="6896"/>
                </a:lnTo>
                <a:lnTo>
                  <a:pt x="3763391" y="4165"/>
                </a:lnTo>
                <a:lnTo>
                  <a:pt x="3694011" y="2311"/>
                </a:lnTo>
                <a:lnTo>
                  <a:pt x="3593731" y="1536"/>
                </a:lnTo>
                <a:lnTo>
                  <a:pt x="3318268" y="304"/>
                </a:lnTo>
                <a:lnTo>
                  <a:pt x="2905722" y="203"/>
                </a:lnTo>
                <a:lnTo>
                  <a:pt x="2394140" y="2857"/>
                </a:lnTo>
                <a:lnTo>
                  <a:pt x="1798510" y="6375"/>
                </a:lnTo>
                <a:lnTo>
                  <a:pt x="1428089" y="7251"/>
                </a:lnTo>
                <a:lnTo>
                  <a:pt x="1128204" y="5219"/>
                </a:lnTo>
                <a:lnTo>
                  <a:pt x="744156" y="0"/>
                </a:lnTo>
                <a:lnTo>
                  <a:pt x="678967" y="63"/>
                </a:lnTo>
                <a:lnTo>
                  <a:pt x="616305" y="444"/>
                </a:lnTo>
                <a:lnTo>
                  <a:pt x="556260" y="1447"/>
                </a:lnTo>
                <a:lnTo>
                  <a:pt x="498868" y="3390"/>
                </a:lnTo>
                <a:lnTo>
                  <a:pt x="444195" y="6565"/>
                </a:lnTo>
                <a:lnTo>
                  <a:pt x="392328" y="11303"/>
                </a:lnTo>
                <a:lnTo>
                  <a:pt x="343306" y="17881"/>
                </a:lnTo>
                <a:lnTo>
                  <a:pt x="297192" y="26619"/>
                </a:lnTo>
                <a:lnTo>
                  <a:pt x="254076" y="37820"/>
                </a:lnTo>
                <a:lnTo>
                  <a:pt x="214007" y="51803"/>
                </a:lnTo>
                <a:lnTo>
                  <a:pt x="177038" y="68859"/>
                </a:lnTo>
                <a:lnTo>
                  <a:pt x="143243" y="89293"/>
                </a:lnTo>
                <a:lnTo>
                  <a:pt x="112699" y="113423"/>
                </a:lnTo>
                <a:lnTo>
                  <a:pt x="85445" y="141554"/>
                </a:lnTo>
                <a:lnTo>
                  <a:pt x="61556" y="173990"/>
                </a:lnTo>
                <a:lnTo>
                  <a:pt x="39128" y="216344"/>
                </a:lnTo>
                <a:lnTo>
                  <a:pt x="23622" y="260604"/>
                </a:lnTo>
                <a:lnTo>
                  <a:pt x="13614" y="306324"/>
                </a:lnTo>
                <a:lnTo>
                  <a:pt x="7683" y="353085"/>
                </a:lnTo>
                <a:lnTo>
                  <a:pt x="4394" y="400469"/>
                </a:lnTo>
                <a:lnTo>
                  <a:pt x="2311" y="448043"/>
                </a:lnTo>
                <a:lnTo>
                  <a:pt x="0" y="495388"/>
                </a:lnTo>
                <a:lnTo>
                  <a:pt x="317" y="541566"/>
                </a:lnTo>
                <a:lnTo>
                  <a:pt x="2133" y="586359"/>
                </a:lnTo>
                <a:lnTo>
                  <a:pt x="6718" y="629526"/>
                </a:lnTo>
                <a:lnTo>
                  <a:pt x="15354" y="670814"/>
                </a:lnTo>
                <a:lnTo>
                  <a:pt x="29324" y="709980"/>
                </a:lnTo>
                <a:lnTo>
                  <a:pt x="49923" y="746772"/>
                </a:lnTo>
                <a:lnTo>
                  <a:pt x="78409" y="780935"/>
                </a:lnTo>
                <a:lnTo>
                  <a:pt x="116065" y="812215"/>
                </a:lnTo>
                <a:lnTo>
                  <a:pt x="131368" y="821182"/>
                </a:lnTo>
                <a:lnTo>
                  <a:pt x="112699" y="835926"/>
                </a:lnTo>
                <a:lnTo>
                  <a:pt x="85445" y="864057"/>
                </a:lnTo>
                <a:lnTo>
                  <a:pt x="61556" y="896493"/>
                </a:lnTo>
                <a:lnTo>
                  <a:pt x="39128" y="938847"/>
                </a:lnTo>
                <a:lnTo>
                  <a:pt x="23622" y="983094"/>
                </a:lnTo>
                <a:lnTo>
                  <a:pt x="13614" y="1028814"/>
                </a:lnTo>
                <a:lnTo>
                  <a:pt x="7683" y="1075575"/>
                </a:lnTo>
                <a:lnTo>
                  <a:pt x="4394" y="1122959"/>
                </a:lnTo>
                <a:lnTo>
                  <a:pt x="2311" y="1170546"/>
                </a:lnTo>
                <a:lnTo>
                  <a:pt x="0" y="1217891"/>
                </a:lnTo>
                <a:lnTo>
                  <a:pt x="317" y="1264056"/>
                </a:lnTo>
                <a:lnTo>
                  <a:pt x="2133" y="1308849"/>
                </a:lnTo>
                <a:lnTo>
                  <a:pt x="6718" y="1352029"/>
                </a:lnTo>
                <a:lnTo>
                  <a:pt x="15354" y="1393317"/>
                </a:lnTo>
                <a:lnTo>
                  <a:pt x="29324" y="1432483"/>
                </a:lnTo>
                <a:lnTo>
                  <a:pt x="49923" y="1469263"/>
                </a:lnTo>
                <a:lnTo>
                  <a:pt x="78409" y="1503426"/>
                </a:lnTo>
                <a:lnTo>
                  <a:pt x="116065" y="1534718"/>
                </a:lnTo>
                <a:lnTo>
                  <a:pt x="164185" y="1562887"/>
                </a:lnTo>
                <a:lnTo>
                  <a:pt x="224028" y="1587677"/>
                </a:lnTo>
                <a:lnTo>
                  <a:pt x="302044" y="1608340"/>
                </a:lnTo>
                <a:lnTo>
                  <a:pt x="348653" y="1617027"/>
                </a:lnTo>
                <a:lnTo>
                  <a:pt x="399148" y="1624685"/>
                </a:lnTo>
                <a:lnTo>
                  <a:pt x="452666" y="1631403"/>
                </a:lnTo>
                <a:lnTo>
                  <a:pt x="508330" y="1637233"/>
                </a:lnTo>
                <a:lnTo>
                  <a:pt x="565289" y="1642249"/>
                </a:lnTo>
                <a:lnTo>
                  <a:pt x="622642" y="1646516"/>
                </a:lnTo>
                <a:lnTo>
                  <a:pt x="679538" y="1650111"/>
                </a:lnTo>
                <a:lnTo>
                  <a:pt x="735101" y="1653095"/>
                </a:lnTo>
                <a:lnTo>
                  <a:pt x="788441" y="1655533"/>
                </a:lnTo>
                <a:lnTo>
                  <a:pt x="838695" y="1657502"/>
                </a:lnTo>
                <a:lnTo>
                  <a:pt x="1432648" y="1660817"/>
                </a:lnTo>
                <a:lnTo>
                  <a:pt x="2044331" y="1663446"/>
                </a:lnTo>
                <a:lnTo>
                  <a:pt x="2749613" y="1665401"/>
                </a:lnTo>
                <a:lnTo>
                  <a:pt x="3076321" y="1665935"/>
                </a:lnTo>
                <a:lnTo>
                  <a:pt x="3302851" y="1661833"/>
                </a:lnTo>
                <a:lnTo>
                  <a:pt x="3535095" y="1649260"/>
                </a:lnTo>
                <a:lnTo>
                  <a:pt x="3878935" y="1624368"/>
                </a:lnTo>
                <a:lnTo>
                  <a:pt x="3959733" y="1616011"/>
                </a:lnTo>
                <a:lnTo>
                  <a:pt x="4031196" y="1605749"/>
                </a:lnTo>
                <a:lnTo>
                  <a:pt x="4093895" y="1593507"/>
                </a:lnTo>
                <a:lnTo>
                  <a:pt x="4148378" y="1579194"/>
                </a:lnTo>
                <a:lnTo>
                  <a:pt x="4195229" y="1562747"/>
                </a:lnTo>
                <a:lnTo>
                  <a:pt x="4235018" y="1544078"/>
                </a:lnTo>
                <a:lnTo>
                  <a:pt x="4268317" y="1523098"/>
                </a:lnTo>
                <a:lnTo>
                  <a:pt x="4317708" y="1473949"/>
                </a:lnTo>
                <a:lnTo>
                  <a:pt x="4347946" y="1414640"/>
                </a:lnTo>
                <a:lnTo>
                  <a:pt x="4363631" y="1344574"/>
                </a:lnTo>
                <a:lnTo>
                  <a:pt x="4367415" y="1305306"/>
                </a:lnTo>
                <a:lnTo>
                  <a:pt x="4369282" y="1263103"/>
                </a:lnTo>
                <a:lnTo>
                  <a:pt x="4369778" y="1217891"/>
                </a:lnTo>
                <a:lnTo>
                  <a:pt x="4371619" y="1175626"/>
                </a:lnTo>
                <a:lnTo>
                  <a:pt x="4371746" y="1130884"/>
                </a:lnTo>
                <a:lnTo>
                  <a:pt x="4369295" y="1084846"/>
                </a:lnTo>
                <a:lnTo>
                  <a:pt x="4363428" y="1038758"/>
                </a:lnTo>
                <a:lnTo>
                  <a:pt x="4353280" y="993813"/>
                </a:lnTo>
                <a:lnTo>
                  <a:pt x="4338002" y="951255"/>
                </a:lnTo>
                <a:lnTo>
                  <a:pt x="4316730" y="912291"/>
                </a:lnTo>
                <a:lnTo>
                  <a:pt x="4288625" y="878141"/>
                </a:lnTo>
                <a:lnTo>
                  <a:pt x="4252811" y="850023"/>
                </a:lnTo>
                <a:lnTo>
                  <a:pt x="4218140" y="829500"/>
                </a:lnTo>
                <a:lnTo>
                  <a:pt x="4235018" y="821575"/>
                </a:lnTo>
                <a:lnTo>
                  <a:pt x="4268317" y="800608"/>
                </a:lnTo>
                <a:lnTo>
                  <a:pt x="4317708" y="751446"/>
                </a:lnTo>
                <a:lnTo>
                  <a:pt x="4347946" y="692150"/>
                </a:lnTo>
                <a:lnTo>
                  <a:pt x="4363631" y="622071"/>
                </a:lnTo>
                <a:lnTo>
                  <a:pt x="4367415" y="582803"/>
                </a:lnTo>
                <a:lnTo>
                  <a:pt x="4369282" y="540600"/>
                </a:lnTo>
                <a:lnTo>
                  <a:pt x="4369778" y="495388"/>
                </a:lnTo>
                <a:lnTo>
                  <a:pt x="4371619" y="453136"/>
                </a:lnTo>
                <a:lnTo>
                  <a:pt x="4371746" y="408381"/>
                </a:lnTo>
                <a:close/>
              </a:path>
            </a:pathLst>
          </a:custGeom>
          <a:solidFill>
            <a:srgbClr val="EFC3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1ED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29385" y="3324017"/>
            <a:ext cx="8006715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35603" y="4209842"/>
            <a:ext cx="8790940" cy="2958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8288000" cy="10287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915448" y="3192810"/>
              <a:ext cx="12539345" cy="3344545"/>
            </a:xfrm>
            <a:custGeom>
              <a:avLst/>
              <a:gdLst/>
              <a:ahLst/>
              <a:cxnLst/>
              <a:rect l="l" t="t" r="r" b="b"/>
              <a:pathLst>
                <a:path w="12539344" h="3344545">
                  <a:moveTo>
                    <a:pt x="9975514" y="3343978"/>
                  </a:moveTo>
                  <a:lnTo>
                    <a:pt x="6037206" y="3339625"/>
                  </a:lnTo>
                  <a:lnTo>
                    <a:pt x="3646945" y="3335006"/>
                  </a:lnTo>
                  <a:lnTo>
                    <a:pt x="2049758" y="3330949"/>
                  </a:lnTo>
                  <a:lnTo>
                    <a:pt x="1467959" y="3329207"/>
                  </a:lnTo>
                  <a:lnTo>
                    <a:pt x="1366948" y="3325208"/>
                  </a:lnTo>
                  <a:lnTo>
                    <a:pt x="1259172" y="3320096"/>
                  </a:lnTo>
                  <a:lnTo>
                    <a:pt x="1146911" y="3313696"/>
                  </a:lnTo>
                  <a:lnTo>
                    <a:pt x="1089811" y="3309958"/>
                  </a:lnTo>
                  <a:lnTo>
                    <a:pt x="1032445" y="3305832"/>
                  </a:lnTo>
                  <a:lnTo>
                    <a:pt x="975097" y="3301295"/>
                  </a:lnTo>
                  <a:lnTo>
                    <a:pt x="918054" y="3296327"/>
                  </a:lnTo>
                  <a:lnTo>
                    <a:pt x="861599" y="3290903"/>
                  </a:lnTo>
                  <a:lnTo>
                    <a:pt x="806017" y="3285004"/>
                  </a:lnTo>
                  <a:lnTo>
                    <a:pt x="751595" y="3278606"/>
                  </a:lnTo>
                  <a:lnTo>
                    <a:pt x="698616" y="3271687"/>
                  </a:lnTo>
                  <a:lnTo>
                    <a:pt x="647366" y="3264226"/>
                  </a:lnTo>
                  <a:lnTo>
                    <a:pt x="598129" y="3256201"/>
                  </a:lnTo>
                  <a:lnTo>
                    <a:pt x="551192" y="3247589"/>
                  </a:lnTo>
                  <a:lnTo>
                    <a:pt x="506838" y="3238368"/>
                  </a:lnTo>
                  <a:lnTo>
                    <a:pt x="465352" y="3228516"/>
                  </a:lnTo>
                  <a:lnTo>
                    <a:pt x="427021" y="3218012"/>
                  </a:lnTo>
                  <a:lnTo>
                    <a:pt x="345838" y="3189456"/>
                  </a:lnTo>
                  <a:lnTo>
                    <a:pt x="303342" y="3170879"/>
                  </a:lnTo>
                  <a:lnTo>
                    <a:pt x="264476" y="3151003"/>
                  </a:lnTo>
                  <a:lnTo>
                    <a:pt x="229080" y="3129731"/>
                  </a:lnTo>
                  <a:lnTo>
                    <a:pt x="196991" y="3106964"/>
                  </a:lnTo>
                  <a:lnTo>
                    <a:pt x="142085" y="3056557"/>
                  </a:lnTo>
                  <a:lnTo>
                    <a:pt x="98461" y="2998996"/>
                  </a:lnTo>
                  <a:lnTo>
                    <a:pt x="64823" y="2933498"/>
                  </a:lnTo>
                  <a:lnTo>
                    <a:pt x="51343" y="2897528"/>
                  </a:lnTo>
                  <a:lnTo>
                    <a:pt x="39873" y="2859280"/>
                  </a:lnTo>
                  <a:lnTo>
                    <a:pt x="30251" y="2818656"/>
                  </a:lnTo>
                  <a:lnTo>
                    <a:pt x="22315" y="2775557"/>
                  </a:lnTo>
                  <a:lnTo>
                    <a:pt x="15902" y="2729887"/>
                  </a:lnTo>
                  <a:lnTo>
                    <a:pt x="10851" y="2681547"/>
                  </a:lnTo>
                  <a:lnTo>
                    <a:pt x="6999" y="2630438"/>
                  </a:lnTo>
                  <a:lnTo>
                    <a:pt x="4185" y="2576464"/>
                  </a:lnTo>
                  <a:lnTo>
                    <a:pt x="2246" y="2519526"/>
                  </a:lnTo>
                  <a:lnTo>
                    <a:pt x="1020" y="2459526"/>
                  </a:lnTo>
                  <a:lnTo>
                    <a:pt x="345" y="2396366"/>
                  </a:lnTo>
                  <a:lnTo>
                    <a:pt x="0" y="2260157"/>
                  </a:lnTo>
                  <a:lnTo>
                    <a:pt x="6858" y="1291227"/>
                  </a:lnTo>
                  <a:lnTo>
                    <a:pt x="9259" y="1086496"/>
                  </a:lnTo>
                  <a:lnTo>
                    <a:pt x="11310" y="968635"/>
                  </a:lnTo>
                  <a:lnTo>
                    <a:pt x="13857" y="864401"/>
                  </a:lnTo>
                  <a:lnTo>
                    <a:pt x="17016" y="772701"/>
                  </a:lnTo>
                  <a:lnTo>
                    <a:pt x="20902" y="692445"/>
                  </a:lnTo>
                  <a:lnTo>
                    <a:pt x="25632" y="622539"/>
                  </a:lnTo>
                  <a:lnTo>
                    <a:pt x="31321" y="561893"/>
                  </a:lnTo>
                  <a:lnTo>
                    <a:pt x="38086" y="509414"/>
                  </a:lnTo>
                  <a:lnTo>
                    <a:pt x="46043" y="464010"/>
                  </a:lnTo>
                  <a:lnTo>
                    <a:pt x="55307" y="424590"/>
                  </a:lnTo>
                  <a:lnTo>
                    <a:pt x="71909" y="374291"/>
                  </a:lnTo>
                  <a:lnTo>
                    <a:pt x="92105" y="331312"/>
                  </a:lnTo>
                  <a:lnTo>
                    <a:pt x="130249" y="272366"/>
                  </a:lnTo>
                  <a:lnTo>
                    <a:pt x="154573" y="242226"/>
                  </a:lnTo>
                  <a:lnTo>
                    <a:pt x="180712" y="214396"/>
                  </a:lnTo>
                  <a:lnTo>
                    <a:pt x="238355" y="165297"/>
                  </a:lnTo>
                  <a:lnTo>
                    <a:pt x="303027" y="124333"/>
                  </a:lnTo>
                  <a:lnTo>
                    <a:pt x="337950" y="106670"/>
                  </a:lnTo>
                  <a:lnTo>
                    <a:pt x="374572" y="90765"/>
                  </a:lnTo>
                  <a:lnTo>
                    <a:pt x="412874" y="76525"/>
                  </a:lnTo>
                  <a:lnTo>
                    <a:pt x="452837" y="63858"/>
                  </a:lnTo>
                  <a:lnTo>
                    <a:pt x="494442" y="52673"/>
                  </a:lnTo>
                  <a:lnTo>
                    <a:pt x="537670" y="42876"/>
                  </a:lnTo>
                  <a:lnTo>
                    <a:pt x="582501" y="34376"/>
                  </a:lnTo>
                  <a:lnTo>
                    <a:pt x="628916" y="27081"/>
                  </a:lnTo>
                  <a:lnTo>
                    <a:pt x="676896" y="20899"/>
                  </a:lnTo>
                  <a:lnTo>
                    <a:pt x="726422" y="15737"/>
                  </a:lnTo>
                  <a:lnTo>
                    <a:pt x="777474" y="11504"/>
                  </a:lnTo>
                  <a:lnTo>
                    <a:pt x="830034" y="8107"/>
                  </a:lnTo>
                  <a:lnTo>
                    <a:pt x="884081" y="5455"/>
                  </a:lnTo>
                  <a:lnTo>
                    <a:pt x="939598" y="3455"/>
                  </a:lnTo>
                  <a:lnTo>
                    <a:pt x="996565" y="2016"/>
                  </a:lnTo>
                  <a:lnTo>
                    <a:pt x="1054962" y="1044"/>
                  </a:lnTo>
                  <a:lnTo>
                    <a:pt x="1175972" y="138"/>
                  </a:lnTo>
                  <a:lnTo>
                    <a:pt x="1302474" y="0"/>
                  </a:lnTo>
                  <a:lnTo>
                    <a:pt x="2349688" y="9133"/>
                  </a:lnTo>
                  <a:lnTo>
                    <a:pt x="3337937" y="12697"/>
                  </a:lnTo>
                  <a:lnTo>
                    <a:pt x="4842480" y="11161"/>
                  </a:lnTo>
                  <a:lnTo>
                    <a:pt x="9281437" y="353"/>
                  </a:lnTo>
                  <a:lnTo>
                    <a:pt x="10490049" y="520"/>
                  </a:lnTo>
                  <a:lnTo>
                    <a:pt x="11151416" y="2683"/>
                  </a:lnTo>
                  <a:lnTo>
                    <a:pt x="11352538" y="4029"/>
                  </a:lnTo>
                  <a:lnTo>
                    <a:pt x="11426913" y="5813"/>
                  </a:lnTo>
                  <a:lnTo>
                    <a:pt x="11496798" y="8104"/>
                  </a:lnTo>
                  <a:lnTo>
                    <a:pt x="11562495" y="10980"/>
                  </a:lnTo>
                  <a:lnTo>
                    <a:pt x="11624304" y="14515"/>
                  </a:lnTo>
                  <a:lnTo>
                    <a:pt x="11682527" y="18788"/>
                  </a:lnTo>
                  <a:lnTo>
                    <a:pt x="11737465" y="23875"/>
                  </a:lnTo>
                  <a:lnTo>
                    <a:pt x="11789421" y="29853"/>
                  </a:lnTo>
                  <a:lnTo>
                    <a:pt x="11838696" y="36798"/>
                  </a:lnTo>
                  <a:lnTo>
                    <a:pt x="11885591" y="44787"/>
                  </a:lnTo>
                  <a:lnTo>
                    <a:pt x="11930408" y="53896"/>
                  </a:lnTo>
                  <a:lnTo>
                    <a:pt x="11973449" y="64202"/>
                  </a:lnTo>
                  <a:lnTo>
                    <a:pt x="12015014" y="75783"/>
                  </a:lnTo>
                  <a:lnTo>
                    <a:pt x="12055406" y="88714"/>
                  </a:lnTo>
                  <a:lnTo>
                    <a:pt x="12094926" y="103072"/>
                  </a:lnTo>
                  <a:lnTo>
                    <a:pt x="12133876" y="118934"/>
                  </a:lnTo>
                  <a:lnTo>
                    <a:pt x="12172557" y="136376"/>
                  </a:lnTo>
                  <a:lnTo>
                    <a:pt x="12211270" y="155476"/>
                  </a:lnTo>
                  <a:lnTo>
                    <a:pt x="12250318" y="176309"/>
                  </a:lnTo>
                  <a:lnTo>
                    <a:pt x="12290001" y="198953"/>
                  </a:lnTo>
                  <a:lnTo>
                    <a:pt x="12330622" y="223484"/>
                  </a:lnTo>
                  <a:lnTo>
                    <a:pt x="12372535" y="254344"/>
                  </a:lnTo>
                  <a:lnTo>
                    <a:pt x="12408660" y="292932"/>
                  </a:lnTo>
                  <a:lnTo>
                    <a:pt x="12439394" y="341724"/>
                  </a:lnTo>
                  <a:lnTo>
                    <a:pt x="12457085" y="381144"/>
                  </a:lnTo>
                  <a:lnTo>
                    <a:pt x="12472675" y="426934"/>
                  </a:lnTo>
                  <a:lnTo>
                    <a:pt x="12486281" y="479827"/>
                  </a:lnTo>
                  <a:lnTo>
                    <a:pt x="12498020" y="540557"/>
                  </a:lnTo>
                  <a:lnTo>
                    <a:pt x="12508011" y="609858"/>
                  </a:lnTo>
                  <a:lnTo>
                    <a:pt x="12512388" y="647952"/>
                  </a:lnTo>
                  <a:lnTo>
                    <a:pt x="12516372" y="688463"/>
                  </a:lnTo>
                  <a:lnTo>
                    <a:pt x="12519977" y="731485"/>
                  </a:lnTo>
                  <a:lnTo>
                    <a:pt x="12523219" y="777107"/>
                  </a:lnTo>
                  <a:lnTo>
                    <a:pt x="12526112" y="825423"/>
                  </a:lnTo>
                  <a:lnTo>
                    <a:pt x="12528671" y="876523"/>
                  </a:lnTo>
                  <a:lnTo>
                    <a:pt x="12530911" y="930499"/>
                  </a:lnTo>
                  <a:lnTo>
                    <a:pt x="12532846" y="987444"/>
                  </a:lnTo>
                  <a:lnTo>
                    <a:pt x="12535860" y="1110605"/>
                  </a:lnTo>
                  <a:lnTo>
                    <a:pt x="12537833" y="1246738"/>
                  </a:lnTo>
                  <a:lnTo>
                    <a:pt x="12538881" y="1396579"/>
                  </a:lnTo>
                  <a:lnTo>
                    <a:pt x="12539122" y="1560860"/>
                  </a:lnTo>
                  <a:lnTo>
                    <a:pt x="12538228" y="1835963"/>
                  </a:lnTo>
                  <a:lnTo>
                    <a:pt x="12535311" y="2260175"/>
                  </a:lnTo>
                  <a:lnTo>
                    <a:pt x="12535150" y="2321927"/>
                  </a:lnTo>
                  <a:lnTo>
                    <a:pt x="12534602" y="2381141"/>
                  </a:lnTo>
                  <a:lnTo>
                    <a:pt x="12533573" y="2437873"/>
                  </a:lnTo>
                  <a:lnTo>
                    <a:pt x="12531967" y="2492176"/>
                  </a:lnTo>
                  <a:lnTo>
                    <a:pt x="12529688" y="2544106"/>
                  </a:lnTo>
                  <a:lnTo>
                    <a:pt x="12526643" y="2593718"/>
                  </a:lnTo>
                  <a:lnTo>
                    <a:pt x="12522734" y="2641067"/>
                  </a:lnTo>
                  <a:lnTo>
                    <a:pt x="12517868" y="2686207"/>
                  </a:lnTo>
                  <a:lnTo>
                    <a:pt x="12511948" y="2729195"/>
                  </a:lnTo>
                  <a:lnTo>
                    <a:pt x="12504880" y="2770084"/>
                  </a:lnTo>
                  <a:lnTo>
                    <a:pt x="12496568" y="2808930"/>
                  </a:lnTo>
                  <a:lnTo>
                    <a:pt x="12486917" y="2845787"/>
                  </a:lnTo>
                  <a:lnTo>
                    <a:pt x="12463216" y="2913757"/>
                  </a:lnTo>
                  <a:lnTo>
                    <a:pt x="12433016" y="2974433"/>
                  </a:lnTo>
                  <a:lnTo>
                    <a:pt x="12395553" y="3028255"/>
                  </a:lnTo>
                  <a:lnTo>
                    <a:pt x="12350066" y="3075662"/>
                  </a:lnTo>
                  <a:lnTo>
                    <a:pt x="12295793" y="3117095"/>
                  </a:lnTo>
                  <a:lnTo>
                    <a:pt x="12231971" y="3152992"/>
                  </a:lnTo>
                  <a:lnTo>
                    <a:pt x="12196241" y="3169003"/>
                  </a:lnTo>
                  <a:lnTo>
                    <a:pt x="12157838" y="3183794"/>
                  </a:lnTo>
                  <a:lnTo>
                    <a:pt x="12116666" y="3197422"/>
                  </a:lnTo>
                  <a:lnTo>
                    <a:pt x="12072631" y="3209940"/>
                  </a:lnTo>
                  <a:lnTo>
                    <a:pt x="12025637" y="3221405"/>
                  </a:lnTo>
                  <a:lnTo>
                    <a:pt x="11975589" y="3231871"/>
                  </a:lnTo>
                  <a:lnTo>
                    <a:pt x="11922392" y="3241392"/>
                  </a:lnTo>
                  <a:lnTo>
                    <a:pt x="11865950" y="3250025"/>
                  </a:lnTo>
                  <a:lnTo>
                    <a:pt x="11806168" y="3257823"/>
                  </a:lnTo>
                  <a:lnTo>
                    <a:pt x="11742950" y="3264842"/>
                  </a:lnTo>
                  <a:lnTo>
                    <a:pt x="11676203" y="3271137"/>
                  </a:lnTo>
                  <a:lnTo>
                    <a:pt x="11063443" y="3314763"/>
                  </a:lnTo>
                  <a:lnTo>
                    <a:pt x="10580234" y="3336796"/>
                  </a:lnTo>
                  <a:lnTo>
                    <a:pt x="9975514" y="3343978"/>
                  </a:lnTo>
                  <a:close/>
                </a:path>
              </a:pathLst>
            </a:custGeom>
            <a:solidFill>
              <a:srgbClr val="F1E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0" dirty="0">
                <a:latin typeface="Cambria" panose="02040503050406030204" pitchFamily="18" charset="0"/>
                <a:ea typeface="Cambria" panose="02040503050406030204" pitchFamily="18" charset="0"/>
              </a:rPr>
              <a:t>MUHAMMADIYAH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4990930" y="4271246"/>
            <a:ext cx="9411743" cy="2977097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1416050" marR="5080" indent="-1200785">
              <a:lnSpc>
                <a:spcPts val="6980"/>
              </a:lnSpc>
              <a:spcBef>
                <a:spcPts val="1515"/>
              </a:spcBef>
            </a:pPr>
            <a:r>
              <a:rPr spc="-170" dirty="0"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spc="-415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pc="10" dirty="0">
                <a:latin typeface="Cambria" panose="02040503050406030204" pitchFamily="18" charset="0"/>
                <a:ea typeface="Cambria" panose="02040503050406030204" pitchFamily="18" charset="0"/>
              </a:rPr>
              <a:t>GERAKAN  </a:t>
            </a:r>
            <a:r>
              <a:rPr spc="155" dirty="0">
                <a:latin typeface="Cambria" panose="02040503050406030204" pitchFamily="18" charset="0"/>
                <a:ea typeface="Cambria" panose="02040503050406030204" pitchFamily="18" charset="0"/>
              </a:rPr>
              <a:t>KEAGAMAAN</a:t>
            </a:r>
          </a:p>
          <a:p>
            <a:pPr marL="12700">
              <a:lnSpc>
                <a:spcPct val="100000"/>
              </a:lnSpc>
              <a:spcBef>
                <a:spcPts val="2915"/>
              </a:spcBef>
            </a:pPr>
            <a:r>
              <a:rPr sz="4000" spc="-1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 </a:t>
            </a:r>
            <a:r>
              <a:rPr sz="4000" spc="-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4000" spc="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4000" spc="5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4000" spc="-4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KEMUHAM</a:t>
            </a:r>
            <a:r>
              <a:rPr lang="en-US" sz="4000" spc="-4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</a:t>
            </a:r>
            <a:r>
              <a:rPr sz="4000" spc="-4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ADIYAHAN</a:t>
            </a:r>
            <a:r>
              <a:rPr lang="en-US" sz="4000" spc="-4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III</a:t>
            </a:r>
            <a:endParaRPr sz="4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442612" y="1633648"/>
            <a:ext cx="15557500" cy="6686550"/>
            <a:chOff x="1442612" y="1633648"/>
            <a:chExt cx="15557500" cy="6686550"/>
          </a:xfrm>
        </p:grpSpPr>
        <p:sp>
          <p:nvSpPr>
            <p:cNvPr id="8" name="object 8"/>
            <p:cNvSpPr/>
            <p:nvPr/>
          </p:nvSpPr>
          <p:spPr>
            <a:xfrm>
              <a:off x="13904244" y="7376312"/>
              <a:ext cx="3095625" cy="943610"/>
            </a:xfrm>
            <a:custGeom>
              <a:avLst/>
              <a:gdLst/>
              <a:ahLst/>
              <a:cxnLst/>
              <a:rect l="l" t="t" r="r" b="b"/>
              <a:pathLst>
                <a:path w="3095625" h="943609">
                  <a:moveTo>
                    <a:pt x="1879067" y="943407"/>
                  </a:moveTo>
                  <a:lnTo>
                    <a:pt x="1658207" y="942880"/>
                  </a:lnTo>
                  <a:lnTo>
                    <a:pt x="1402382" y="940919"/>
                  </a:lnTo>
                  <a:lnTo>
                    <a:pt x="1134346" y="938277"/>
                  </a:lnTo>
                  <a:lnTo>
                    <a:pt x="837238" y="934961"/>
                  </a:lnTo>
                  <a:lnTo>
                    <a:pt x="787066" y="932993"/>
                  </a:lnTo>
                  <a:lnTo>
                    <a:pt x="733816" y="930549"/>
                  </a:lnTo>
                  <a:lnTo>
                    <a:pt x="678358" y="927559"/>
                  </a:lnTo>
                  <a:lnTo>
                    <a:pt x="621564" y="923958"/>
                  </a:lnTo>
                  <a:lnTo>
                    <a:pt x="564305" y="919676"/>
                  </a:lnTo>
                  <a:lnTo>
                    <a:pt x="507453" y="914647"/>
                  </a:lnTo>
                  <a:lnTo>
                    <a:pt x="451877" y="908803"/>
                  </a:lnTo>
                  <a:lnTo>
                    <a:pt x="398450" y="902076"/>
                  </a:lnTo>
                  <a:lnTo>
                    <a:pt x="348042" y="894398"/>
                  </a:lnTo>
                  <a:lnTo>
                    <a:pt x="301525" y="885703"/>
                  </a:lnTo>
                  <a:lnTo>
                    <a:pt x="259769" y="875922"/>
                  </a:lnTo>
                  <a:lnTo>
                    <a:pt x="163898" y="840148"/>
                  </a:lnTo>
                  <a:lnTo>
                    <a:pt x="115866" y="811930"/>
                  </a:lnTo>
                  <a:lnTo>
                    <a:pt x="78271" y="780585"/>
                  </a:lnTo>
                  <a:lnTo>
                    <a:pt x="49836" y="746365"/>
                  </a:lnTo>
                  <a:lnTo>
                    <a:pt x="29283" y="709522"/>
                  </a:lnTo>
                  <a:lnTo>
                    <a:pt x="15332" y="670309"/>
                  </a:lnTo>
                  <a:lnTo>
                    <a:pt x="6707" y="628978"/>
                  </a:lnTo>
                  <a:lnTo>
                    <a:pt x="2128" y="585781"/>
                  </a:lnTo>
                  <a:lnTo>
                    <a:pt x="319" y="540969"/>
                  </a:lnTo>
                  <a:lnTo>
                    <a:pt x="0" y="494794"/>
                  </a:lnTo>
                  <a:lnTo>
                    <a:pt x="2307" y="447943"/>
                  </a:lnTo>
                  <a:lnTo>
                    <a:pt x="4389" y="400692"/>
                  </a:lnTo>
                  <a:lnTo>
                    <a:pt x="7676" y="353496"/>
                  </a:lnTo>
                  <a:lnTo>
                    <a:pt x="13596" y="306808"/>
                  </a:lnTo>
                  <a:lnTo>
                    <a:pt x="23580" y="261083"/>
                  </a:lnTo>
                  <a:lnTo>
                    <a:pt x="39058" y="216775"/>
                  </a:lnTo>
                  <a:lnTo>
                    <a:pt x="61459" y="174337"/>
                  </a:lnTo>
                  <a:lnTo>
                    <a:pt x="85302" y="141837"/>
                  </a:lnTo>
                  <a:lnTo>
                    <a:pt x="112504" y="113650"/>
                  </a:lnTo>
                  <a:lnTo>
                    <a:pt x="143003" y="89469"/>
                  </a:lnTo>
                  <a:lnTo>
                    <a:pt x="176734" y="68987"/>
                  </a:lnTo>
                  <a:lnTo>
                    <a:pt x="213634" y="51897"/>
                  </a:lnTo>
                  <a:lnTo>
                    <a:pt x="253638" y="37891"/>
                  </a:lnTo>
                  <a:lnTo>
                    <a:pt x="296683" y="26664"/>
                  </a:lnTo>
                  <a:lnTo>
                    <a:pt x="342706" y="17907"/>
                  </a:lnTo>
                  <a:lnTo>
                    <a:pt x="391641" y="11314"/>
                  </a:lnTo>
                  <a:lnTo>
                    <a:pt x="443426" y="6577"/>
                  </a:lnTo>
                  <a:lnTo>
                    <a:pt x="497996" y="3391"/>
                  </a:lnTo>
                  <a:lnTo>
                    <a:pt x="555288" y="1446"/>
                  </a:lnTo>
                  <a:lnTo>
                    <a:pt x="615237" y="438"/>
                  </a:lnTo>
                  <a:lnTo>
                    <a:pt x="677781" y="58"/>
                  </a:lnTo>
                  <a:lnTo>
                    <a:pt x="742855" y="0"/>
                  </a:lnTo>
                  <a:lnTo>
                    <a:pt x="1028876" y="5222"/>
                  </a:lnTo>
                  <a:lnTo>
                    <a:pt x="1207953" y="7260"/>
                  </a:lnTo>
                  <a:lnTo>
                    <a:pt x="1355448" y="6381"/>
                  </a:lnTo>
                  <a:lnTo>
                    <a:pt x="1546725" y="2855"/>
                  </a:lnTo>
                  <a:lnTo>
                    <a:pt x="1811441" y="201"/>
                  </a:lnTo>
                  <a:lnTo>
                    <a:pt x="2096968" y="297"/>
                  </a:lnTo>
                  <a:lnTo>
                    <a:pt x="2325409" y="1534"/>
                  </a:lnTo>
                  <a:lnTo>
                    <a:pt x="2418866" y="2304"/>
                  </a:lnTo>
                  <a:lnTo>
                    <a:pt x="2488131" y="4162"/>
                  </a:lnTo>
                  <a:lnTo>
                    <a:pt x="2550601" y="6907"/>
                  </a:lnTo>
                  <a:lnTo>
                    <a:pt x="2607071" y="10743"/>
                  </a:lnTo>
                  <a:lnTo>
                    <a:pt x="2658337" y="15870"/>
                  </a:lnTo>
                  <a:lnTo>
                    <a:pt x="2705196" y="22494"/>
                  </a:lnTo>
                  <a:lnTo>
                    <a:pt x="2748444" y="30816"/>
                  </a:lnTo>
                  <a:lnTo>
                    <a:pt x="2788878" y="41039"/>
                  </a:lnTo>
                  <a:lnTo>
                    <a:pt x="2827294" y="53367"/>
                  </a:lnTo>
                  <a:lnTo>
                    <a:pt x="2864487" y="68003"/>
                  </a:lnTo>
                  <a:lnTo>
                    <a:pt x="2901255" y="85148"/>
                  </a:lnTo>
                  <a:lnTo>
                    <a:pt x="2938393" y="105007"/>
                  </a:lnTo>
                  <a:lnTo>
                    <a:pt x="2976698" y="127782"/>
                  </a:lnTo>
                  <a:lnTo>
                    <a:pt x="3012445" y="155954"/>
                  </a:lnTo>
                  <a:lnTo>
                    <a:pt x="3040507" y="190158"/>
                  </a:lnTo>
                  <a:lnTo>
                    <a:pt x="3061739" y="229159"/>
                  </a:lnTo>
                  <a:lnTo>
                    <a:pt x="3076992" y="271724"/>
                  </a:lnTo>
                  <a:lnTo>
                    <a:pt x="3087121" y="316617"/>
                  </a:lnTo>
                  <a:lnTo>
                    <a:pt x="3092978" y="362605"/>
                  </a:lnTo>
                  <a:lnTo>
                    <a:pt x="3095417" y="408454"/>
                  </a:lnTo>
                  <a:lnTo>
                    <a:pt x="3095290" y="452928"/>
                  </a:lnTo>
                  <a:lnTo>
                    <a:pt x="3093451" y="494795"/>
                  </a:lnTo>
                  <a:lnTo>
                    <a:pt x="3092959" y="540037"/>
                  </a:lnTo>
                  <a:lnTo>
                    <a:pt x="3091104" y="582272"/>
                  </a:lnTo>
                  <a:lnTo>
                    <a:pt x="3087317" y="621578"/>
                  </a:lnTo>
                  <a:lnTo>
                    <a:pt x="3071672" y="691721"/>
                  </a:lnTo>
                  <a:lnTo>
                    <a:pt x="3041474" y="751091"/>
                  </a:lnTo>
                  <a:lnTo>
                    <a:pt x="2992171" y="800316"/>
                  </a:lnTo>
                  <a:lnTo>
                    <a:pt x="2958933" y="821320"/>
                  </a:lnTo>
                  <a:lnTo>
                    <a:pt x="2919213" y="840023"/>
                  </a:lnTo>
                  <a:lnTo>
                    <a:pt x="2872442" y="856502"/>
                  </a:lnTo>
                  <a:lnTo>
                    <a:pt x="2818050" y="870838"/>
                  </a:lnTo>
                  <a:lnTo>
                    <a:pt x="2755469" y="883107"/>
                  </a:lnTo>
                  <a:lnTo>
                    <a:pt x="2684131" y="893388"/>
                  </a:lnTo>
                  <a:lnTo>
                    <a:pt x="2603465" y="901760"/>
                  </a:lnTo>
                  <a:lnTo>
                    <a:pt x="2263078" y="926702"/>
                  </a:lnTo>
                  <a:lnTo>
                    <a:pt x="2051151" y="939299"/>
                  </a:lnTo>
                  <a:lnTo>
                    <a:pt x="1879067" y="943407"/>
                  </a:lnTo>
                  <a:close/>
                </a:path>
              </a:pathLst>
            </a:custGeom>
            <a:solidFill>
              <a:srgbClr val="588C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239649" y="7632250"/>
              <a:ext cx="2427605" cy="432434"/>
            </a:xfrm>
            <a:custGeom>
              <a:avLst/>
              <a:gdLst/>
              <a:ahLst/>
              <a:cxnLst/>
              <a:rect l="l" t="t" r="r" b="b"/>
              <a:pathLst>
                <a:path w="2427605" h="432434">
                  <a:moveTo>
                    <a:pt x="2063331" y="432327"/>
                  </a:moveTo>
                  <a:lnTo>
                    <a:pt x="2033404" y="429494"/>
                  </a:lnTo>
                  <a:lnTo>
                    <a:pt x="2016589" y="401512"/>
                  </a:lnTo>
                  <a:lnTo>
                    <a:pt x="2016477" y="366121"/>
                  </a:lnTo>
                  <a:lnTo>
                    <a:pt x="2036656" y="341060"/>
                  </a:lnTo>
                  <a:lnTo>
                    <a:pt x="2078422" y="322953"/>
                  </a:lnTo>
                  <a:lnTo>
                    <a:pt x="2120419" y="305449"/>
                  </a:lnTo>
                  <a:lnTo>
                    <a:pt x="2162581" y="288364"/>
                  </a:lnTo>
                  <a:lnTo>
                    <a:pt x="2204845" y="271513"/>
                  </a:lnTo>
                  <a:lnTo>
                    <a:pt x="2155019" y="269372"/>
                  </a:lnTo>
                  <a:lnTo>
                    <a:pt x="2055245" y="264520"/>
                  </a:lnTo>
                  <a:lnTo>
                    <a:pt x="1700682" y="244852"/>
                  </a:lnTo>
                  <a:lnTo>
                    <a:pt x="1596569" y="239501"/>
                  </a:lnTo>
                  <a:lnTo>
                    <a:pt x="1543850" y="237027"/>
                  </a:lnTo>
                  <a:lnTo>
                    <a:pt x="1490639" y="234730"/>
                  </a:lnTo>
                  <a:lnTo>
                    <a:pt x="1436896" y="232640"/>
                  </a:lnTo>
                  <a:lnTo>
                    <a:pt x="1382583" y="230790"/>
                  </a:lnTo>
                  <a:lnTo>
                    <a:pt x="1327660" y="229210"/>
                  </a:lnTo>
                  <a:lnTo>
                    <a:pt x="1272089" y="227932"/>
                  </a:lnTo>
                  <a:lnTo>
                    <a:pt x="1159815" y="226275"/>
                  </a:lnTo>
                  <a:lnTo>
                    <a:pt x="702202" y="221834"/>
                  </a:lnTo>
                  <a:lnTo>
                    <a:pt x="561903" y="219648"/>
                  </a:lnTo>
                  <a:lnTo>
                    <a:pt x="510760" y="219013"/>
                  </a:lnTo>
                  <a:lnTo>
                    <a:pt x="459615" y="218660"/>
                  </a:lnTo>
                  <a:lnTo>
                    <a:pt x="408471" y="218662"/>
                  </a:lnTo>
                  <a:lnTo>
                    <a:pt x="357336" y="219091"/>
                  </a:lnTo>
                  <a:lnTo>
                    <a:pt x="306214" y="220021"/>
                  </a:lnTo>
                  <a:lnTo>
                    <a:pt x="255111" y="221524"/>
                  </a:lnTo>
                  <a:lnTo>
                    <a:pt x="204033" y="223674"/>
                  </a:lnTo>
                  <a:lnTo>
                    <a:pt x="152985" y="226543"/>
                  </a:lnTo>
                  <a:lnTo>
                    <a:pt x="101974" y="230204"/>
                  </a:lnTo>
                  <a:lnTo>
                    <a:pt x="51005" y="234731"/>
                  </a:lnTo>
                  <a:lnTo>
                    <a:pt x="16852" y="226437"/>
                  </a:lnTo>
                  <a:lnTo>
                    <a:pt x="0" y="202489"/>
                  </a:lnTo>
                  <a:lnTo>
                    <a:pt x="5159" y="176387"/>
                  </a:lnTo>
                  <a:lnTo>
                    <a:pt x="37041" y="161634"/>
                  </a:lnTo>
                  <a:lnTo>
                    <a:pt x="88010" y="157107"/>
                  </a:lnTo>
                  <a:lnTo>
                    <a:pt x="139022" y="153446"/>
                  </a:lnTo>
                  <a:lnTo>
                    <a:pt x="190069" y="150577"/>
                  </a:lnTo>
                  <a:lnTo>
                    <a:pt x="241147" y="148427"/>
                  </a:lnTo>
                  <a:lnTo>
                    <a:pt x="292250" y="146923"/>
                  </a:lnTo>
                  <a:lnTo>
                    <a:pt x="343372" y="145994"/>
                  </a:lnTo>
                  <a:lnTo>
                    <a:pt x="394508" y="145564"/>
                  </a:lnTo>
                  <a:lnTo>
                    <a:pt x="445651" y="145563"/>
                  </a:lnTo>
                  <a:lnTo>
                    <a:pt x="496796" y="145916"/>
                  </a:lnTo>
                  <a:lnTo>
                    <a:pt x="547938" y="146550"/>
                  </a:lnTo>
                  <a:lnTo>
                    <a:pt x="687957" y="148736"/>
                  </a:lnTo>
                  <a:lnTo>
                    <a:pt x="1087181" y="152525"/>
                  </a:lnTo>
                  <a:lnTo>
                    <a:pt x="1197240" y="153939"/>
                  </a:lnTo>
                  <a:lnTo>
                    <a:pt x="1253716" y="154835"/>
                  </a:lnTo>
                  <a:lnTo>
                    <a:pt x="1309383" y="156105"/>
                  </a:lnTo>
                  <a:lnTo>
                    <a:pt x="1364396" y="157674"/>
                  </a:lnTo>
                  <a:lnTo>
                    <a:pt x="1418792" y="159512"/>
                  </a:lnTo>
                  <a:lnTo>
                    <a:pt x="1472608" y="161587"/>
                  </a:lnTo>
                  <a:lnTo>
                    <a:pt x="1525882" y="163868"/>
                  </a:lnTo>
                  <a:lnTo>
                    <a:pt x="1630949" y="168926"/>
                  </a:lnTo>
                  <a:lnTo>
                    <a:pt x="2036899" y="191229"/>
                  </a:lnTo>
                  <a:lnTo>
                    <a:pt x="2136287" y="196085"/>
                  </a:lnTo>
                  <a:lnTo>
                    <a:pt x="2185869" y="198234"/>
                  </a:lnTo>
                  <a:lnTo>
                    <a:pt x="2235426" y="200157"/>
                  </a:lnTo>
                  <a:lnTo>
                    <a:pt x="2213238" y="188842"/>
                  </a:lnTo>
                  <a:lnTo>
                    <a:pt x="2113893" y="135042"/>
                  </a:lnTo>
                  <a:lnTo>
                    <a:pt x="2068269" y="109026"/>
                  </a:lnTo>
                  <a:lnTo>
                    <a:pt x="2023718" y="81314"/>
                  </a:lnTo>
                  <a:lnTo>
                    <a:pt x="2008295" y="53414"/>
                  </a:lnTo>
                  <a:lnTo>
                    <a:pt x="2019486" y="21693"/>
                  </a:lnTo>
                  <a:lnTo>
                    <a:pt x="2045931" y="0"/>
                  </a:lnTo>
                  <a:lnTo>
                    <a:pt x="2076269" y="2182"/>
                  </a:lnTo>
                  <a:lnTo>
                    <a:pt x="2123430" y="31461"/>
                  </a:lnTo>
                  <a:lnTo>
                    <a:pt x="2171754" y="58907"/>
                  </a:lnTo>
                  <a:lnTo>
                    <a:pt x="2269460" y="111788"/>
                  </a:lnTo>
                  <a:lnTo>
                    <a:pt x="2307986" y="131887"/>
                  </a:lnTo>
                  <a:lnTo>
                    <a:pt x="2348271" y="153282"/>
                  </a:lnTo>
                  <a:lnTo>
                    <a:pt x="2386612" y="177499"/>
                  </a:lnTo>
                  <a:lnTo>
                    <a:pt x="2419305" y="206060"/>
                  </a:lnTo>
                  <a:lnTo>
                    <a:pt x="2426608" y="218865"/>
                  </a:lnTo>
                  <a:lnTo>
                    <a:pt x="2427592" y="232911"/>
                  </a:lnTo>
                  <a:lnTo>
                    <a:pt x="2423374" y="247109"/>
                  </a:lnTo>
                  <a:lnTo>
                    <a:pt x="2415072" y="260371"/>
                  </a:lnTo>
                  <a:lnTo>
                    <a:pt x="2413254" y="267288"/>
                  </a:lnTo>
                  <a:lnTo>
                    <a:pt x="2380130" y="299175"/>
                  </a:lnTo>
                  <a:lnTo>
                    <a:pt x="2318610" y="328460"/>
                  </a:lnTo>
                  <a:lnTo>
                    <a:pt x="2288189" y="340250"/>
                  </a:lnTo>
                  <a:lnTo>
                    <a:pt x="2197906" y="376260"/>
                  </a:lnTo>
                  <a:lnTo>
                    <a:pt x="2152846" y="394425"/>
                  </a:lnTo>
                  <a:lnTo>
                    <a:pt x="2107957" y="413030"/>
                  </a:lnTo>
                  <a:lnTo>
                    <a:pt x="2063331" y="4323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2612" y="1633648"/>
              <a:ext cx="3360822" cy="35101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791347" y="2306751"/>
              <a:ext cx="1859280" cy="2743200"/>
            </a:xfrm>
            <a:custGeom>
              <a:avLst/>
              <a:gdLst/>
              <a:ahLst/>
              <a:cxnLst/>
              <a:rect l="l" t="t" r="r" b="b"/>
              <a:pathLst>
                <a:path w="1859280" h="2743200">
                  <a:moveTo>
                    <a:pt x="1071067" y="514273"/>
                  </a:moveTo>
                  <a:lnTo>
                    <a:pt x="1041184" y="498259"/>
                  </a:lnTo>
                  <a:lnTo>
                    <a:pt x="1033995" y="498614"/>
                  </a:lnTo>
                  <a:lnTo>
                    <a:pt x="1019556" y="501840"/>
                  </a:lnTo>
                  <a:lnTo>
                    <a:pt x="1005293" y="505891"/>
                  </a:lnTo>
                  <a:lnTo>
                    <a:pt x="976909" y="514781"/>
                  </a:lnTo>
                  <a:lnTo>
                    <a:pt x="875296" y="545782"/>
                  </a:lnTo>
                  <a:lnTo>
                    <a:pt x="570484" y="638987"/>
                  </a:lnTo>
                  <a:lnTo>
                    <a:pt x="568121" y="639381"/>
                  </a:lnTo>
                  <a:lnTo>
                    <a:pt x="565365" y="639635"/>
                  </a:lnTo>
                  <a:lnTo>
                    <a:pt x="562876" y="639749"/>
                  </a:lnTo>
                  <a:lnTo>
                    <a:pt x="564730" y="633831"/>
                  </a:lnTo>
                  <a:lnTo>
                    <a:pt x="566000" y="629069"/>
                  </a:lnTo>
                  <a:lnTo>
                    <a:pt x="587502" y="568833"/>
                  </a:lnTo>
                  <a:lnTo>
                    <a:pt x="607644" y="513308"/>
                  </a:lnTo>
                  <a:lnTo>
                    <a:pt x="674001" y="333921"/>
                  </a:lnTo>
                  <a:lnTo>
                    <a:pt x="707313" y="244284"/>
                  </a:lnTo>
                  <a:lnTo>
                    <a:pt x="724027" y="199478"/>
                  </a:lnTo>
                  <a:lnTo>
                    <a:pt x="740803" y="154673"/>
                  </a:lnTo>
                  <a:lnTo>
                    <a:pt x="763765" y="97002"/>
                  </a:lnTo>
                  <a:lnTo>
                    <a:pt x="775576" y="68275"/>
                  </a:lnTo>
                  <a:lnTo>
                    <a:pt x="787184" y="39484"/>
                  </a:lnTo>
                  <a:lnTo>
                    <a:pt x="789965" y="32740"/>
                  </a:lnTo>
                  <a:lnTo>
                    <a:pt x="792657" y="24853"/>
                  </a:lnTo>
                  <a:lnTo>
                    <a:pt x="791298" y="12103"/>
                  </a:lnTo>
                  <a:lnTo>
                    <a:pt x="786917" y="4000"/>
                  </a:lnTo>
                  <a:lnTo>
                    <a:pt x="777011" y="0"/>
                  </a:lnTo>
                  <a:lnTo>
                    <a:pt x="769175" y="3594"/>
                  </a:lnTo>
                  <a:lnTo>
                    <a:pt x="763371" y="6477"/>
                  </a:lnTo>
                  <a:lnTo>
                    <a:pt x="760158" y="8166"/>
                  </a:lnTo>
                  <a:lnTo>
                    <a:pt x="758418" y="12992"/>
                  </a:lnTo>
                  <a:lnTo>
                    <a:pt x="756805" y="16751"/>
                  </a:lnTo>
                  <a:lnTo>
                    <a:pt x="738352" y="58280"/>
                  </a:lnTo>
                  <a:lnTo>
                    <a:pt x="719709" y="99669"/>
                  </a:lnTo>
                  <a:lnTo>
                    <a:pt x="701586" y="141224"/>
                  </a:lnTo>
                  <a:lnTo>
                    <a:pt x="684745" y="183248"/>
                  </a:lnTo>
                  <a:lnTo>
                    <a:pt x="666623" y="231584"/>
                  </a:lnTo>
                  <a:lnTo>
                    <a:pt x="648652" y="279958"/>
                  </a:lnTo>
                  <a:lnTo>
                    <a:pt x="630796" y="328383"/>
                  </a:lnTo>
                  <a:lnTo>
                    <a:pt x="613016" y="376847"/>
                  </a:lnTo>
                  <a:lnTo>
                    <a:pt x="595312" y="425323"/>
                  </a:lnTo>
                  <a:lnTo>
                    <a:pt x="542340" y="570788"/>
                  </a:lnTo>
                  <a:lnTo>
                    <a:pt x="523163" y="623265"/>
                  </a:lnTo>
                  <a:lnTo>
                    <a:pt x="521474" y="627214"/>
                  </a:lnTo>
                  <a:lnTo>
                    <a:pt x="518439" y="634784"/>
                  </a:lnTo>
                  <a:lnTo>
                    <a:pt x="507644" y="619137"/>
                  </a:lnTo>
                  <a:lnTo>
                    <a:pt x="479005" y="575373"/>
                  </a:lnTo>
                  <a:lnTo>
                    <a:pt x="448322" y="517194"/>
                  </a:lnTo>
                  <a:lnTo>
                    <a:pt x="433133" y="488022"/>
                  </a:lnTo>
                  <a:lnTo>
                    <a:pt x="401193" y="431850"/>
                  </a:lnTo>
                  <a:lnTo>
                    <a:pt x="350227" y="350850"/>
                  </a:lnTo>
                  <a:lnTo>
                    <a:pt x="333603" y="336969"/>
                  </a:lnTo>
                  <a:lnTo>
                    <a:pt x="325208" y="338747"/>
                  </a:lnTo>
                  <a:lnTo>
                    <a:pt x="320459" y="342773"/>
                  </a:lnTo>
                  <a:lnTo>
                    <a:pt x="319062" y="348830"/>
                  </a:lnTo>
                  <a:lnTo>
                    <a:pt x="320916" y="356971"/>
                  </a:lnTo>
                  <a:lnTo>
                    <a:pt x="325894" y="367195"/>
                  </a:lnTo>
                  <a:lnTo>
                    <a:pt x="333248" y="379361"/>
                  </a:lnTo>
                  <a:lnTo>
                    <a:pt x="336727" y="385368"/>
                  </a:lnTo>
                  <a:lnTo>
                    <a:pt x="347179" y="404012"/>
                  </a:lnTo>
                  <a:lnTo>
                    <a:pt x="357682" y="422605"/>
                  </a:lnTo>
                  <a:lnTo>
                    <a:pt x="368020" y="441274"/>
                  </a:lnTo>
                  <a:lnTo>
                    <a:pt x="378028" y="460159"/>
                  </a:lnTo>
                  <a:lnTo>
                    <a:pt x="398348" y="501777"/>
                  </a:lnTo>
                  <a:lnTo>
                    <a:pt x="417906" y="543864"/>
                  </a:lnTo>
                  <a:lnTo>
                    <a:pt x="438467" y="585533"/>
                  </a:lnTo>
                  <a:lnTo>
                    <a:pt x="461784" y="625894"/>
                  </a:lnTo>
                  <a:lnTo>
                    <a:pt x="489610" y="664057"/>
                  </a:lnTo>
                  <a:lnTo>
                    <a:pt x="484124" y="665924"/>
                  </a:lnTo>
                  <a:lnTo>
                    <a:pt x="479767" y="667689"/>
                  </a:lnTo>
                  <a:lnTo>
                    <a:pt x="475602" y="668185"/>
                  </a:lnTo>
                  <a:lnTo>
                    <a:pt x="370014" y="697166"/>
                  </a:lnTo>
                  <a:lnTo>
                    <a:pt x="317258" y="711758"/>
                  </a:lnTo>
                  <a:lnTo>
                    <a:pt x="264553" y="726503"/>
                  </a:lnTo>
                  <a:lnTo>
                    <a:pt x="211937" y="741476"/>
                  </a:lnTo>
                  <a:lnTo>
                    <a:pt x="170649" y="753630"/>
                  </a:lnTo>
                  <a:lnTo>
                    <a:pt x="129527" y="766229"/>
                  </a:lnTo>
                  <a:lnTo>
                    <a:pt x="88531" y="779106"/>
                  </a:lnTo>
                  <a:lnTo>
                    <a:pt x="47586" y="792124"/>
                  </a:lnTo>
                  <a:lnTo>
                    <a:pt x="6248" y="813219"/>
                  </a:lnTo>
                  <a:lnTo>
                    <a:pt x="0" y="827709"/>
                  </a:lnTo>
                  <a:lnTo>
                    <a:pt x="1409" y="835456"/>
                  </a:lnTo>
                  <a:lnTo>
                    <a:pt x="5613" y="842086"/>
                  </a:lnTo>
                  <a:lnTo>
                    <a:pt x="11976" y="846442"/>
                  </a:lnTo>
                  <a:lnTo>
                    <a:pt x="20078" y="848245"/>
                  </a:lnTo>
                  <a:lnTo>
                    <a:pt x="29451" y="847153"/>
                  </a:lnTo>
                  <a:lnTo>
                    <a:pt x="38328" y="844524"/>
                  </a:lnTo>
                  <a:lnTo>
                    <a:pt x="47117" y="841552"/>
                  </a:lnTo>
                  <a:lnTo>
                    <a:pt x="55841" y="838479"/>
                  </a:lnTo>
                  <a:lnTo>
                    <a:pt x="64566" y="835545"/>
                  </a:lnTo>
                  <a:lnTo>
                    <a:pt x="97269" y="824839"/>
                  </a:lnTo>
                  <a:lnTo>
                    <a:pt x="129895" y="814095"/>
                  </a:lnTo>
                  <a:lnTo>
                    <a:pt x="162598" y="803656"/>
                  </a:lnTo>
                  <a:lnTo>
                    <a:pt x="242912" y="780669"/>
                  </a:lnTo>
                  <a:lnTo>
                    <a:pt x="290322" y="767664"/>
                  </a:lnTo>
                  <a:lnTo>
                    <a:pt x="337718" y="754824"/>
                  </a:lnTo>
                  <a:lnTo>
                    <a:pt x="432498" y="729348"/>
                  </a:lnTo>
                  <a:lnTo>
                    <a:pt x="479856" y="716559"/>
                  </a:lnTo>
                  <a:lnTo>
                    <a:pt x="482676" y="716102"/>
                  </a:lnTo>
                  <a:lnTo>
                    <a:pt x="485775" y="715505"/>
                  </a:lnTo>
                  <a:lnTo>
                    <a:pt x="488734" y="715314"/>
                  </a:lnTo>
                  <a:lnTo>
                    <a:pt x="487070" y="720610"/>
                  </a:lnTo>
                  <a:lnTo>
                    <a:pt x="486054" y="724560"/>
                  </a:lnTo>
                  <a:lnTo>
                    <a:pt x="484644" y="728370"/>
                  </a:lnTo>
                  <a:lnTo>
                    <a:pt x="448424" y="818464"/>
                  </a:lnTo>
                  <a:lnTo>
                    <a:pt x="394246" y="953744"/>
                  </a:lnTo>
                  <a:lnTo>
                    <a:pt x="322148" y="1134262"/>
                  </a:lnTo>
                  <a:lnTo>
                    <a:pt x="306158" y="1176553"/>
                  </a:lnTo>
                  <a:lnTo>
                    <a:pt x="288785" y="1225753"/>
                  </a:lnTo>
                  <a:lnTo>
                    <a:pt x="286550" y="1233563"/>
                  </a:lnTo>
                  <a:lnTo>
                    <a:pt x="287947" y="1239824"/>
                  </a:lnTo>
                  <a:lnTo>
                    <a:pt x="289610" y="1246619"/>
                  </a:lnTo>
                  <a:lnTo>
                    <a:pt x="294144" y="1255661"/>
                  </a:lnTo>
                  <a:lnTo>
                    <a:pt x="305396" y="1259636"/>
                  </a:lnTo>
                  <a:lnTo>
                    <a:pt x="314502" y="1255534"/>
                  </a:lnTo>
                  <a:lnTo>
                    <a:pt x="320370" y="1251775"/>
                  </a:lnTo>
                  <a:lnTo>
                    <a:pt x="324764" y="1249121"/>
                  </a:lnTo>
                  <a:lnTo>
                    <a:pt x="327228" y="1242720"/>
                  </a:lnTo>
                  <a:lnTo>
                    <a:pt x="329361" y="1237348"/>
                  </a:lnTo>
                  <a:lnTo>
                    <a:pt x="335991" y="1221282"/>
                  </a:lnTo>
                  <a:lnTo>
                    <a:pt x="342506" y="1205166"/>
                  </a:lnTo>
                  <a:lnTo>
                    <a:pt x="355358" y="1172908"/>
                  </a:lnTo>
                  <a:lnTo>
                    <a:pt x="412762" y="1027290"/>
                  </a:lnTo>
                  <a:lnTo>
                    <a:pt x="527367" y="735939"/>
                  </a:lnTo>
                  <a:lnTo>
                    <a:pt x="528332" y="733552"/>
                  </a:lnTo>
                  <a:lnTo>
                    <a:pt x="529577" y="731024"/>
                  </a:lnTo>
                  <a:lnTo>
                    <a:pt x="531723" y="726325"/>
                  </a:lnTo>
                  <a:lnTo>
                    <a:pt x="534987" y="732269"/>
                  </a:lnTo>
                  <a:lnTo>
                    <a:pt x="537489" y="736422"/>
                  </a:lnTo>
                  <a:lnTo>
                    <a:pt x="539508" y="740638"/>
                  </a:lnTo>
                  <a:lnTo>
                    <a:pt x="564172" y="788022"/>
                  </a:lnTo>
                  <a:lnTo>
                    <a:pt x="590791" y="834161"/>
                  </a:lnTo>
                  <a:lnTo>
                    <a:pt x="618909" y="879386"/>
                  </a:lnTo>
                  <a:lnTo>
                    <a:pt x="647992" y="924001"/>
                  </a:lnTo>
                  <a:lnTo>
                    <a:pt x="677583" y="968298"/>
                  </a:lnTo>
                  <a:lnTo>
                    <a:pt x="710399" y="991920"/>
                  </a:lnTo>
                  <a:lnTo>
                    <a:pt x="717461" y="990485"/>
                  </a:lnTo>
                  <a:lnTo>
                    <a:pt x="724192" y="986269"/>
                  </a:lnTo>
                  <a:lnTo>
                    <a:pt x="729221" y="980211"/>
                  </a:lnTo>
                  <a:lnTo>
                    <a:pt x="731532" y="973531"/>
                  </a:lnTo>
                  <a:lnTo>
                    <a:pt x="731494" y="966406"/>
                  </a:lnTo>
                  <a:lnTo>
                    <a:pt x="729399" y="959002"/>
                  </a:lnTo>
                  <a:lnTo>
                    <a:pt x="726935" y="953300"/>
                  </a:lnTo>
                  <a:lnTo>
                    <a:pt x="723950" y="947877"/>
                  </a:lnTo>
                  <a:lnTo>
                    <a:pt x="720420" y="942746"/>
                  </a:lnTo>
                  <a:lnTo>
                    <a:pt x="695071" y="904849"/>
                  </a:lnTo>
                  <a:lnTo>
                    <a:pt x="669696" y="867029"/>
                  </a:lnTo>
                  <a:lnTo>
                    <a:pt x="644525" y="829094"/>
                  </a:lnTo>
                  <a:lnTo>
                    <a:pt x="619772" y="790892"/>
                  </a:lnTo>
                  <a:lnTo>
                    <a:pt x="590727" y="741959"/>
                  </a:lnTo>
                  <a:lnTo>
                    <a:pt x="576707" y="716902"/>
                  </a:lnTo>
                  <a:lnTo>
                    <a:pt x="562470" y="691603"/>
                  </a:lnTo>
                  <a:lnTo>
                    <a:pt x="567499" y="689813"/>
                  </a:lnTo>
                  <a:lnTo>
                    <a:pt x="570839" y="688403"/>
                  </a:lnTo>
                  <a:lnTo>
                    <a:pt x="574332" y="687247"/>
                  </a:lnTo>
                  <a:lnTo>
                    <a:pt x="643445" y="665581"/>
                  </a:lnTo>
                  <a:lnTo>
                    <a:pt x="712660" y="644118"/>
                  </a:lnTo>
                  <a:lnTo>
                    <a:pt x="761263" y="629424"/>
                  </a:lnTo>
                  <a:lnTo>
                    <a:pt x="858596" y="600125"/>
                  </a:lnTo>
                  <a:lnTo>
                    <a:pt x="907199" y="585368"/>
                  </a:lnTo>
                  <a:lnTo>
                    <a:pt x="955675" y="570407"/>
                  </a:lnTo>
                  <a:lnTo>
                    <a:pt x="1007732" y="552665"/>
                  </a:lnTo>
                  <a:lnTo>
                    <a:pt x="1064082" y="531571"/>
                  </a:lnTo>
                  <a:lnTo>
                    <a:pt x="1070267" y="518947"/>
                  </a:lnTo>
                  <a:lnTo>
                    <a:pt x="1071067" y="514273"/>
                  </a:lnTo>
                  <a:close/>
                </a:path>
                <a:path w="1859280" h="2743200">
                  <a:moveTo>
                    <a:pt x="1859127" y="1718284"/>
                  </a:moveTo>
                  <a:lnTo>
                    <a:pt x="1857070" y="1713268"/>
                  </a:lnTo>
                  <a:lnTo>
                    <a:pt x="1855381" y="1708835"/>
                  </a:lnTo>
                  <a:lnTo>
                    <a:pt x="1847494" y="1703222"/>
                  </a:lnTo>
                  <a:lnTo>
                    <a:pt x="1804720" y="1724393"/>
                  </a:lnTo>
                  <a:lnTo>
                    <a:pt x="1774621" y="1757248"/>
                  </a:lnTo>
                  <a:lnTo>
                    <a:pt x="1488173" y="2071204"/>
                  </a:lnTo>
                  <a:lnTo>
                    <a:pt x="1486344" y="2072741"/>
                  </a:lnTo>
                  <a:lnTo>
                    <a:pt x="1484109" y="2074367"/>
                  </a:lnTo>
                  <a:lnTo>
                    <a:pt x="1482013" y="2075726"/>
                  </a:lnTo>
                  <a:lnTo>
                    <a:pt x="1480083" y="2067839"/>
                  </a:lnTo>
                  <a:lnTo>
                    <a:pt x="1479270" y="2064956"/>
                  </a:lnTo>
                  <a:lnTo>
                    <a:pt x="1478686" y="2061908"/>
                  </a:lnTo>
                  <a:lnTo>
                    <a:pt x="1472692" y="2031149"/>
                  </a:lnTo>
                  <a:lnTo>
                    <a:pt x="1467078" y="2002155"/>
                  </a:lnTo>
                  <a:lnTo>
                    <a:pt x="1457553" y="1951786"/>
                  </a:lnTo>
                  <a:lnTo>
                    <a:pt x="1444713" y="1881644"/>
                  </a:lnTo>
                  <a:lnTo>
                    <a:pt x="1421815" y="1755952"/>
                  </a:lnTo>
                  <a:lnTo>
                    <a:pt x="1413306" y="1708912"/>
                  </a:lnTo>
                  <a:lnTo>
                    <a:pt x="1404823" y="1661896"/>
                  </a:lnTo>
                  <a:lnTo>
                    <a:pt x="1396377" y="1614779"/>
                  </a:lnTo>
                  <a:lnTo>
                    <a:pt x="1387983" y="1567675"/>
                  </a:lnTo>
                  <a:lnTo>
                    <a:pt x="1378356" y="1506359"/>
                  </a:lnTo>
                  <a:lnTo>
                    <a:pt x="1373886" y="1475625"/>
                  </a:lnTo>
                  <a:lnTo>
                    <a:pt x="1369199" y="1444942"/>
                  </a:lnTo>
                  <a:lnTo>
                    <a:pt x="1350899" y="1414538"/>
                  </a:lnTo>
                  <a:lnTo>
                    <a:pt x="1340332" y="1416151"/>
                  </a:lnTo>
                  <a:lnTo>
                    <a:pt x="1335430" y="1423225"/>
                  </a:lnTo>
                  <a:lnTo>
                    <a:pt x="1331899" y="1428673"/>
                  </a:lnTo>
                  <a:lnTo>
                    <a:pt x="1329994" y="1431759"/>
                  </a:lnTo>
                  <a:lnTo>
                    <a:pt x="1330960" y="1436801"/>
                  </a:lnTo>
                  <a:lnTo>
                    <a:pt x="1331468" y="1440853"/>
                  </a:lnTo>
                  <a:lnTo>
                    <a:pt x="1336763" y="1485988"/>
                  </a:lnTo>
                  <a:lnTo>
                    <a:pt x="1341793" y="1531099"/>
                  </a:lnTo>
                  <a:lnTo>
                    <a:pt x="1347381" y="1576082"/>
                  </a:lnTo>
                  <a:lnTo>
                    <a:pt x="1354302" y="1620837"/>
                  </a:lnTo>
                  <a:lnTo>
                    <a:pt x="1363332" y="1671612"/>
                  </a:lnTo>
                  <a:lnTo>
                    <a:pt x="1372527" y="1722437"/>
                  </a:lnTo>
                  <a:lnTo>
                    <a:pt x="1381823" y="1773212"/>
                  </a:lnTo>
                  <a:lnTo>
                    <a:pt x="1399578" y="1868754"/>
                  </a:lnTo>
                  <a:lnTo>
                    <a:pt x="1429207" y="2026869"/>
                  </a:lnTo>
                  <a:lnTo>
                    <a:pt x="1439456" y="2081784"/>
                  </a:lnTo>
                  <a:lnTo>
                    <a:pt x="1439964" y="2085619"/>
                  </a:lnTo>
                  <a:lnTo>
                    <a:pt x="1441246" y="2094103"/>
                  </a:lnTo>
                  <a:lnTo>
                    <a:pt x="1407604" y="2078621"/>
                  </a:lnTo>
                  <a:lnTo>
                    <a:pt x="1391983" y="2071090"/>
                  </a:lnTo>
                  <a:lnTo>
                    <a:pt x="1377061" y="2063064"/>
                  </a:lnTo>
                  <a:lnTo>
                    <a:pt x="1348917" y="2046084"/>
                  </a:lnTo>
                  <a:lnTo>
                    <a:pt x="1293075" y="2011286"/>
                  </a:lnTo>
                  <a:lnTo>
                    <a:pt x="1264869" y="1994560"/>
                  </a:lnTo>
                  <a:lnTo>
                    <a:pt x="1208722" y="1964448"/>
                  </a:lnTo>
                  <a:lnTo>
                    <a:pt x="1151851" y="1935480"/>
                  </a:lnTo>
                  <a:lnTo>
                    <a:pt x="1137412" y="1930615"/>
                  </a:lnTo>
                  <a:lnTo>
                    <a:pt x="1130477" y="1932012"/>
                  </a:lnTo>
                  <a:lnTo>
                    <a:pt x="1124165" y="1937816"/>
                  </a:lnTo>
                  <a:lnTo>
                    <a:pt x="1122121" y="1943696"/>
                  </a:lnTo>
                  <a:lnTo>
                    <a:pt x="1124013" y="1949627"/>
                  </a:lnTo>
                  <a:lnTo>
                    <a:pt x="1129741" y="1955685"/>
                  </a:lnTo>
                  <a:lnTo>
                    <a:pt x="1139240" y="1961946"/>
                  </a:lnTo>
                  <a:lnTo>
                    <a:pt x="1151763" y="1968665"/>
                  </a:lnTo>
                  <a:lnTo>
                    <a:pt x="1157820" y="1972068"/>
                  </a:lnTo>
                  <a:lnTo>
                    <a:pt x="1194816" y="1993430"/>
                  </a:lnTo>
                  <a:lnTo>
                    <a:pt x="1231468" y="2015375"/>
                  </a:lnTo>
                  <a:lnTo>
                    <a:pt x="1270152" y="2040826"/>
                  </a:lnTo>
                  <a:lnTo>
                    <a:pt x="1308430" y="2067077"/>
                  </a:lnTo>
                  <a:lnTo>
                    <a:pt x="1347343" y="2092464"/>
                  </a:lnTo>
                  <a:lnTo>
                    <a:pt x="1387970" y="2115312"/>
                  </a:lnTo>
                  <a:lnTo>
                    <a:pt x="1431366" y="2133981"/>
                  </a:lnTo>
                  <a:lnTo>
                    <a:pt x="1427581" y="2138375"/>
                  </a:lnTo>
                  <a:lnTo>
                    <a:pt x="1424749" y="2142121"/>
                  </a:lnTo>
                  <a:lnTo>
                    <a:pt x="1421409" y="2144661"/>
                  </a:lnTo>
                  <a:lnTo>
                    <a:pt x="1269517" y="2302370"/>
                  </a:lnTo>
                  <a:lnTo>
                    <a:pt x="1231874" y="2342070"/>
                  </a:lnTo>
                  <a:lnTo>
                    <a:pt x="1202537" y="2373566"/>
                  </a:lnTo>
                  <a:lnTo>
                    <a:pt x="1173568" y="2405354"/>
                  </a:lnTo>
                  <a:lnTo>
                    <a:pt x="1116266" y="2469388"/>
                  </a:lnTo>
                  <a:lnTo>
                    <a:pt x="1091438" y="2508593"/>
                  </a:lnTo>
                  <a:lnTo>
                    <a:pt x="1090993" y="2516886"/>
                  </a:lnTo>
                  <a:lnTo>
                    <a:pt x="1093444" y="2524252"/>
                  </a:lnTo>
                  <a:lnTo>
                    <a:pt x="1098600" y="2530195"/>
                  </a:lnTo>
                  <a:lnTo>
                    <a:pt x="1105585" y="2533751"/>
                  </a:lnTo>
                  <a:lnTo>
                    <a:pt x="1113294" y="2534272"/>
                  </a:lnTo>
                  <a:lnTo>
                    <a:pt x="1121181" y="2531681"/>
                  </a:lnTo>
                  <a:lnTo>
                    <a:pt x="1128687" y="2525979"/>
                  </a:lnTo>
                  <a:lnTo>
                    <a:pt x="1134999" y="2519184"/>
                  </a:lnTo>
                  <a:lnTo>
                    <a:pt x="1141031" y="2512149"/>
                  </a:lnTo>
                  <a:lnTo>
                    <a:pt x="1146987" y="2505062"/>
                  </a:lnTo>
                  <a:lnTo>
                    <a:pt x="1152994" y="2498090"/>
                  </a:lnTo>
                  <a:lnTo>
                    <a:pt x="1198283" y="2446350"/>
                  </a:lnTo>
                  <a:lnTo>
                    <a:pt x="1244447" y="2395550"/>
                  </a:lnTo>
                  <a:lnTo>
                    <a:pt x="1346885" y="2289492"/>
                  </a:lnTo>
                  <a:lnTo>
                    <a:pt x="1449717" y="2184120"/>
                  </a:lnTo>
                  <a:lnTo>
                    <a:pt x="1451914" y="2182291"/>
                  </a:lnTo>
                  <a:lnTo>
                    <a:pt x="1454264" y="2180209"/>
                  </a:lnTo>
                  <a:lnTo>
                    <a:pt x="1456715" y="2178532"/>
                  </a:lnTo>
                  <a:lnTo>
                    <a:pt x="1457998" y="2183942"/>
                  </a:lnTo>
                  <a:lnTo>
                    <a:pt x="1459128" y="2187841"/>
                  </a:lnTo>
                  <a:lnTo>
                    <a:pt x="1459852" y="2191842"/>
                  </a:lnTo>
                  <a:lnTo>
                    <a:pt x="1464881" y="2224697"/>
                  </a:lnTo>
                  <a:lnTo>
                    <a:pt x="1480883" y="2328481"/>
                  </a:lnTo>
                  <a:lnTo>
                    <a:pt x="1504365" y="2479852"/>
                  </a:lnTo>
                  <a:lnTo>
                    <a:pt x="1526832" y="2623896"/>
                  </a:lnTo>
                  <a:lnTo>
                    <a:pt x="1534452" y="2667571"/>
                  </a:lnTo>
                  <a:lnTo>
                    <a:pt x="1543367" y="2712910"/>
                  </a:lnTo>
                  <a:lnTo>
                    <a:pt x="1564589" y="2742628"/>
                  </a:lnTo>
                  <a:lnTo>
                    <a:pt x="1576298" y="2740304"/>
                  </a:lnTo>
                  <a:lnTo>
                    <a:pt x="1582039" y="2732151"/>
                  </a:lnTo>
                  <a:lnTo>
                    <a:pt x="1585175" y="2725928"/>
                  </a:lnTo>
                  <a:lnTo>
                    <a:pt x="1587614" y="2721394"/>
                  </a:lnTo>
                  <a:lnTo>
                    <a:pt x="1586458" y="2714637"/>
                  </a:lnTo>
                  <a:lnTo>
                    <a:pt x="1585556" y="2708922"/>
                  </a:lnTo>
                  <a:lnTo>
                    <a:pt x="1583067" y="2691714"/>
                  </a:lnTo>
                  <a:lnTo>
                    <a:pt x="1580476" y="2674543"/>
                  </a:lnTo>
                  <a:lnTo>
                    <a:pt x="1566849" y="2588717"/>
                  </a:lnTo>
                  <a:lnTo>
                    <a:pt x="1542008" y="2434158"/>
                  </a:lnTo>
                  <a:lnTo>
                    <a:pt x="1500708" y="2178075"/>
                  </a:lnTo>
                  <a:lnTo>
                    <a:pt x="1500098" y="2174049"/>
                  </a:lnTo>
                  <a:lnTo>
                    <a:pt x="1499870" y="2171242"/>
                  </a:lnTo>
                  <a:lnTo>
                    <a:pt x="1499577" y="2168461"/>
                  </a:lnTo>
                  <a:lnTo>
                    <a:pt x="1499323" y="2166099"/>
                  </a:lnTo>
                  <a:lnTo>
                    <a:pt x="1505165" y="2169553"/>
                  </a:lnTo>
                  <a:lnTo>
                    <a:pt x="1509433" y="2171852"/>
                  </a:lnTo>
                  <a:lnTo>
                    <a:pt x="1513319" y="2174443"/>
                  </a:lnTo>
                  <a:lnTo>
                    <a:pt x="1558671" y="2202650"/>
                  </a:lnTo>
                  <a:lnTo>
                    <a:pt x="1605076" y="2228786"/>
                  </a:lnTo>
                  <a:lnTo>
                    <a:pt x="1652333" y="2253399"/>
                  </a:lnTo>
                  <a:lnTo>
                    <a:pt x="1700085" y="2276957"/>
                  </a:lnTo>
                  <a:lnTo>
                    <a:pt x="1748116" y="2299995"/>
                  </a:lnTo>
                  <a:lnTo>
                    <a:pt x="1774228" y="2306815"/>
                  </a:lnTo>
                  <a:lnTo>
                    <a:pt x="1781746" y="2306256"/>
                  </a:lnTo>
                  <a:lnTo>
                    <a:pt x="1788388" y="2303602"/>
                  </a:lnTo>
                  <a:lnTo>
                    <a:pt x="1793735" y="2298776"/>
                  </a:lnTo>
                  <a:lnTo>
                    <a:pt x="1797380" y="2291715"/>
                  </a:lnTo>
                  <a:lnTo>
                    <a:pt x="1798612" y="2283942"/>
                  </a:lnTo>
                  <a:lnTo>
                    <a:pt x="1797215" y="2277008"/>
                  </a:lnTo>
                  <a:lnTo>
                    <a:pt x="1771967" y="2256180"/>
                  </a:lnTo>
                  <a:lnTo>
                    <a:pt x="1678635" y="2211514"/>
                  </a:lnTo>
                  <a:lnTo>
                    <a:pt x="1607985" y="2176792"/>
                  </a:lnTo>
                  <a:lnTo>
                    <a:pt x="1561566" y="2151469"/>
                  </a:lnTo>
                  <a:lnTo>
                    <a:pt x="1508099" y="2120557"/>
                  </a:lnTo>
                  <a:lnTo>
                    <a:pt x="1511503" y="2116455"/>
                  </a:lnTo>
                  <a:lnTo>
                    <a:pt x="1513662" y="2113534"/>
                  </a:lnTo>
                  <a:lnTo>
                    <a:pt x="1516075" y="2110765"/>
                  </a:lnTo>
                  <a:lnTo>
                    <a:pt x="1555140" y="2067331"/>
                  </a:lnTo>
                  <a:lnTo>
                    <a:pt x="1565173" y="2056180"/>
                  </a:lnTo>
                  <a:lnTo>
                    <a:pt x="1784692" y="1815934"/>
                  </a:lnTo>
                  <a:lnTo>
                    <a:pt x="1802777" y="1795246"/>
                  </a:lnTo>
                  <a:lnTo>
                    <a:pt x="1820443" y="1774151"/>
                  </a:lnTo>
                  <a:lnTo>
                    <a:pt x="1837804" y="1752803"/>
                  </a:lnTo>
                  <a:lnTo>
                    <a:pt x="1858175" y="1727288"/>
                  </a:lnTo>
                  <a:lnTo>
                    <a:pt x="1859127" y="17182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18182" y="1440310"/>
            <a:ext cx="3483610" cy="13730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2410">
              <a:lnSpc>
                <a:spcPct val="146700"/>
              </a:lnSpc>
              <a:spcBef>
                <a:spcPts val="100"/>
              </a:spcBef>
            </a:pPr>
            <a:r>
              <a:rPr sz="3200" spc="-12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LAILA </a:t>
            </a:r>
            <a:r>
              <a:rPr sz="3200" spc="-3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KAMILA </a:t>
            </a:r>
            <a:r>
              <a:rPr sz="3200" spc="-20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  </a:t>
            </a:r>
            <a:r>
              <a:rPr sz="32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</a:t>
            </a:r>
            <a:r>
              <a:rPr sz="3200" spc="2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</a:t>
            </a:r>
            <a:r>
              <a:rPr sz="3200" spc="2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-6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</a:t>
            </a:r>
            <a:r>
              <a:rPr sz="3200" spc="2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28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4</a:t>
            </a:r>
            <a:r>
              <a:rPr sz="32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</a:t>
            </a:r>
            <a:r>
              <a:rPr sz="3200" spc="2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11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3</a:t>
            </a:r>
            <a:r>
              <a:rPr sz="3200" spc="-6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11</a:t>
            </a:r>
            <a:r>
              <a:rPr sz="3200" spc="2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06</a:t>
            </a:r>
            <a:r>
              <a:rPr sz="3200" spc="27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6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19819" y="6068372"/>
            <a:ext cx="3480435" cy="14155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90830">
              <a:lnSpc>
                <a:spcPct val="151800"/>
              </a:lnSpc>
              <a:spcBef>
                <a:spcPts val="95"/>
              </a:spcBef>
            </a:pPr>
            <a:r>
              <a:rPr sz="3200" spc="-1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AULYA </a:t>
            </a:r>
            <a:r>
              <a:rPr sz="3200" spc="-8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YUSNIA  </a:t>
            </a:r>
            <a:r>
              <a:rPr sz="3200" spc="2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202010420311088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8749" y="3809743"/>
            <a:ext cx="3462654" cy="1380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47345">
              <a:lnSpc>
                <a:spcPct val="148200"/>
              </a:lnSpc>
              <a:spcBef>
                <a:spcPts val="95"/>
              </a:spcBef>
            </a:pPr>
            <a:r>
              <a:rPr sz="3200" spc="-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NAILA </a:t>
            </a:r>
            <a:r>
              <a:rPr sz="3200" spc="-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SHOFIA  </a:t>
            </a:r>
            <a:r>
              <a:rPr sz="32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-6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4</a:t>
            </a:r>
            <a:r>
              <a:rPr sz="32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11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3</a:t>
            </a:r>
            <a:r>
              <a:rPr sz="3200" spc="-6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11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0</a:t>
            </a:r>
            <a:r>
              <a:rPr sz="32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8</a:t>
            </a:r>
            <a:r>
              <a:rPr sz="3200" spc="1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3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000" y="2897000"/>
            <a:ext cx="6375400" cy="1153521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8630"/>
              </a:lnSpc>
              <a:spcBef>
                <a:spcPts val="395"/>
              </a:spcBef>
            </a:pPr>
            <a:r>
              <a:rPr sz="7200" spc="-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</a:t>
            </a:r>
            <a:r>
              <a:rPr sz="7200" spc="-10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E</a:t>
            </a:r>
            <a:r>
              <a:rPr sz="7200" spc="-8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</a:t>
            </a:r>
            <a:r>
              <a:rPr sz="7200" spc="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</a:t>
            </a:r>
            <a:r>
              <a:rPr sz="72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</a:t>
            </a:r>
            <a:r>
              <a:rPr sz="7200" spc="-5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</a:t>
            </a:r>
            <a:r>
              <a:rPr sz="7200" spc="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</a:t>
            </a:r>
            <a:r>
              <a:rPr sz="7200" spc="-1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  </a:t>
            </a:r>
            <a:r>
              <a:rPr lang="en-US" sz="7200" spc="5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7</a:t>
            </a:r>
            <a:endParaRPr sz="7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21097" y="1380274"/>
            <a:ext cx="2075230" cy="1942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EFC3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03795" y="348749"/>
            <a:ext cx="13873480" cy="1652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7530" marR="5080" indent="-3085465">
              <a:lnSpc>
                <a:spcPct val="115900"/>
              </a:lnSpc>
              <a:spcBef>
                <a:spcPts val="100"/>
              </a:spcBef>
            </a:pPr>
            <a:r>
              <a:rPr sz="4800" b="1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MAKNA </a:t>
            </a:r>
            <a:r>
              <a:rPr sz="4800" b="1" spc="-1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KEHADIRAN </a:t>
            </a:r>
            <a:r>
              <a:rPr sz="4800" b="1" spc="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4800" b="1" spc="-1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  </a:t>
            </a:r>
            <a:r>
              <a:rPr sz="4800" b="1" spc="-1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4800" b="1" spc="1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4800" b="1" spc="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KEAGAAMAAN</a:t>
            </a:r>
            <a:endParaRPr sz="4800" b="1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" y="2415956"/>
            <a:ext cx="17310314" cy="7334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99135" algn="just">
              <a:lnSpc>
                <a:spcPct val="108900"/>
              </a:lnSpc>
              <a:spcBef>
                <a:spcPts val="95"/>
              </a:spcBef>
            </a:pP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31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sendiri </a:t>
            </a:r>
            <a:r>
              <a:rPr sz="31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memiliki </a:t>
            </a:r>
            <a:r>
              <a:rPr sz="31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pengertian, </a:t>
            </a:r>
            <a:r>
              <a:rPr sz="31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“sebuah </a:t>
            </a:r>
            <a:r>
              <a:rPr sz="31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perkumpulan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1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didirikan  </a:t>
            </a:r>
            <a:r>
              <a:rPr sz="31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memiliki </a:t>
            </a:r>
            <a:r>
              <a:rPr sz="31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cita-cita </a:t>
            </a:r>
            <a:r>
              <a:rPr sz="31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membersihkan </a:t>
            </a:r>
            <a:r>
              <a:rPr sz="31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31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dari segala </a:t>
            </a:r>
            <a:r>
              <a:rPr sz="31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pengaruh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100" spc="1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jelek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 </a:t>
            </a:r>
            <a:r>
              <a:rPr sz="31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berusaha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menghidupkan </a:t>
            </a:r>
            <a:r>
              <a:rPr sz="31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kembali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kepercayaan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benar </a:t>
            </a:r>
            <a:r>
              <a:rPr sz="31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berdasarkan </a:t>
            </a:r>
            <a:r>
              <a:rPr sz="31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al-Qur’an 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1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As-Sunnah.</a:t>
            </a:r>
            <a:endParaRPr sz="31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5715" indent="628015" algn="just">
              <a:lnSpc>
                <a:spcPts val="4050"/>
              </a:lnSpc>
              <a:spcBef>
                <a:spcPts val="190"/>
              </a:spcBef>
            </a:pP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31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dikenal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 </a:t>
            </a:r>
            <a:r>
              <a:rPr sz="31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persyarikatan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1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kaya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 </a:t>
            </a:r>
            <a:r>
              <a:rPr sz="3100" spc="3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amal </a:t>
            </a:r>
            <a:r>
              <a:rPr sz="31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usaha </a:t>
            </a:r>
            <a:r>
              <a:rPr sz="31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  </a:t>
            </a:r>
            <a:r>
              <a:rPr sz="31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bidang </a:t>
            </a:r>
            <a:r>
              <a:rPr sz="31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pendidikan, </a:t>
            </a:r>
            <a:r>
              <a:rPr sz="31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kesehatan, </a:t>
            </a:r>
            <a:r>
              <a:rPr sz="31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pelayanan </a:t>
            </a:r>
            <a:r>
              <a:rPr sz="3100" spc="1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soial,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1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pemberdayaan </a:t>
            </a:r>
            <a:r>
              <a:rPr sz="31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masyarakat.  </a:t>
            </a:r>
            <a:r>
              <a:rPr sz="31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</a:t>
            </a:r>
            <a:r>
              <a:rPr sz="31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31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dirasakan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nyata </a:t>
            </a:r>
            <a:r>
              <a:rPr sz="31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 </a:t>
            </a:r>
            <a:r>
              <a:rPr sz="31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masyarakat.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 </a:t>
            </a:r>
            <a:r>
              <a:rPr sz="31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bergerak </a:t>
            </a:r>
            <a:r>
              <a:rPr sz="31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sesuai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 </a:t>
            </a:r>
            <a:r>
              <a:rPr sz="31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al-Qur’an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 </a:t>
            </a:r>
            <a:r>
              <a:rPr sz="31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pedoman</a:t>
            </a:r>
            <a:r>
              <a:rPr sz="3100" spc="16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dasar </a:t>
            </a:r>
            <a:r>
              <a:rPr sz="31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langkah  </a:t>
            </a:r>
            <a:r>
              <a:rPr sz="31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perjuangannya.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berawal</a:t>
            </a:r>
            <a:r>
              <a:rPr sz="31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dari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pengamalan</a:t>
            </a:r>
            <a:endParaRPr sz="31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5080" indent="603885" algn="just">
              <a:lnSpc>
                <a:spcPts val="4050"/>
              </a:lnSpc>
            </a:pP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100" spc="1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dikenal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para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peneliti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masyarakat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istilah</a:t>
            </a:r>
            <a:r>
              <a:rPr sz="3100" spc="1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 </a:t>
            </a:r>
            <a:r>
              <a:rPr sz="31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pembaharuan </a:t>
            </a:r>
            <a:r>
              <a:rPr sz="31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31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(tajdid). </a:t>
            </a:r>
            <a:r>
              <a:rPr sz="31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Karena</a:t>
            </a:r>
            <a:r>
              <a:rPr sz="3100" spc="1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watak </a:t>
            </a:r>
            <a:r>
              <a:rPr sz="31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pembaharuannya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 </a:t>
            </a:r>
            <a:r>
              <a:rPr sz="31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dikenal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 gerakan </a:t>
            </a:r>
            <a:r>
              <a:rPr sz="31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modernisme </a:t>
            </a:r>
            <a:r>
              <a:rPr sz="3100" spc="1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Islam, </a:t>
            </a:r>
            <a:r>
              <a:rPr sz="31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yakni </a:t>
            </a:r>
            <a:r>
              <a:rPr sz="31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organisasi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1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memiliki </a:t>
            </a:r>
            <a:r>
              <a:rPr sz="31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misi  </a:t>
            </a:r>
            <a:r>
              <a:rPr sz="31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terwujudnya </a:t>
            </a:r>
            <a:r>
              <a:rPr sz="31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ajaran </a:t>
            </a:r>
            <a:r>
              <a:rPr sz="31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1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sejalan </a:t>
            </a:r>
            <a:r>
              <a:rPr sz="31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 </a:t>
            </a:r>
            <a:r>
              <a:rPr sz="31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kemodernan. </a:t>
            </a:r>
            <a:r>
              <a:rPr sz="31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</a:t>
            </a:r>
            <a:r>
              <a:rPr sz="31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tajdid </a:t>
            </a:r>
            <a:r>
              <a:rPr sz="31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 </a:t>
            </a:r>
            <a:r>
              <a:rPr sz="31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diusung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mengandung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misi</a:t>
            </a:r>
            <a:r>
              <a:rPr sz="31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1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pendidikan.</a:t>
            </a:r>
            <a:endParaRPr sz="31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844994" y="149186"/>
            <a:ext cx="1257935" cy="1513840"/>
            <a:chOff x="15844994" y="149186"/>
            <a:chExt cx="1257935" cy="1513840"/>
          </a:xfrm>
        </p:grpSpPr>
        <p:sp>
          <p:nvSpPr>
            <p:cNvPr id="6" name="object 6"/>
            <p:cNvSpPr/>
            <p:nvPr/>
          </p:nvSpPr>
          <p:spPr>
            <a:xfrm>
              <a:off x="15859584" y="182429"/>
              <a:ext cx="1223645" cy="1453515"/>
            </a:xfrm>
            <a:custGeom>
              <a:avLst/>
              <a:gdLst/>
              <a:ahLst/>
              <a:cxnLst/>
              <a:rect l="l" t="t" r="r" b="b"/>
              <a:pathLst>
                <a:path w="1223644" h="1453514">
                  <a:moveTo>
                    <a:pt x="288066" y="822625"/>
                  </a:moveTo>
                  <a:lnTo>
                    <a:pt x="287363" y="805393"/>
                  </a:lnTo>
                  <a:lnTo>
                    <a:pt x="288514" y="756115"/>
                  </a:lnTo>
                  <a:lnTo>
                    <a:pt x="290817" y="687399"/>
                  </a:lnTo>
                  <a:lnTo>
                    <a:pt x="296085" y="542091"/>
                  </a:lnTo>
                  <a:lnTo>
                    <a:pt x="297649" y="490714"/>
                  </a:lnTo>
                  <a:lnTo>
                    <a:pt x="297569" y="470333"/>
                  </a:lnTo>
                  <a:lnTo>
                    <a:pt x="254170" y="442865"/>
                  </a:lnTo>
                  <a:lnTo>
                    <a:pt x="205433" y="409609"/>
                  </a:lnTo>
                  <a:lnTo>
                    <a:pt x="154914" y="373494"/>
                  </a:lnTo>
                  <a:lnTo>
                    <a:pt x="106166" y="337447"/>
                  </a:lnTo>
                  <a:lnTo>
                    <a:pt x="62745" y="304398"/>
                  </a:lnTo>
                  <a:lnTo>
                    <a:pt x="28207" y="277273"/>
                  </a:lnTo>
                  <a:lnTo>
                    <a:pt x="0" y="252510"/>
                  </a:lnTo>
                  <a:lnTo>
                    <a:pt x="59350" y="259052"/>
                  </a:lnTo>
                  <a:lnTo>
                    <a:pt x="127161" y="265460"/>
                  </a:lnTo>
                  <a:lnTo>
                    <a:pt x="197058" y="271352"/>
                  </a:lnTo>
                  <a:lnTo>
                    <a:pt x="317615" y="280062"/>
                  </a:lnTo>
                  <a:lnTo>
                    <a:pt x="355529" y="282117"/>
                  </a:lnTo>
                  <a:lnTo>
                    <a:pt x="370036" y="282131"/>
                  </a:lnTo>
                  <a:lnTo>
                    <a:pt x="396125" y="240319"/>
                  </a:lnTo>
                  <a:lnTo>
                    <a:pt x="423118" y="200018"/>
                  </a:lnTo>
                  <a:lnTo>
                    <a:pt x="450716" y="160624"/>
                  </a:lnTo>
                  <a:lnTo>
                    <a:pt x="478617" y="121531"/>
                  </a:lnTo>
                  <a:lnTo>
                    <a:pt x="506522" y="82133"/>
                  </a:lnTo>
                  <a:lnTo>
                    <a:pt x="534129" y="41824"/>
                  </a:lnTo>
                  <a:lnTo>
                    <a:pt x="561138" y="0"/>
                  </a:lnTo>
                  <a:lnTo>
                    <a:pt x="562613" y="10850"/>
                  </a:lnTo>
                  <a:lnTo>
                    <a:pt x="563215" y="45132"/>
                  </a:lnTo>
                  <a:lnTo>
                    <a:pt x="562798" y="96465"/>
                  </a:lnTo>
                  <a:lnTo>
                    <a:pt x="561213" y="158465"/>
                  </a:lnTo>
                  <a:lnTo>
                    <a:pt x="558313" y="224751"/>
                  </a:lnTo>
                  <a:lnTo>
                    <a:pt x="553950" y="288940"/>
                  </a:lnTo>
                  <a:lnTo>
                    <a:pt x="547977" y="344651"/>
                  </a:lnTo>
                  <a:lnTo>
                    <a:pt x="558794" y="353534"/>
                  </a:lnTo>
                  <a:lnTo>
                    <a:pt x="631745" y="406021"/>
                  </a:lnTo>
                  <a:lnTo>
                    <a:pt x="684100" y="442474"/>
                  </a:lnTo>
                  <a:lnTo>
                    <a:pt x="740523" y="480964"/>
                  </a:lnTo>
                  <a:lnTo>
                    <a:pt x="796124" y="517917"/>
                  </a:lnTo>
                  <a:lnTo>
                    <a:pt x="846014" y="549756"/>
                  </a:lnTo>
                  <a:lnTo>
                    <a:pt x="834711" y="551293"/>
                  </a:lnTo>
                  <a:lnTo>
                    <a:pt x="799149" y="552041"/>
                  </a:lnTo>
                  <a:lnTo>
                    <a:pt x="745882" y="551797"/>
                  </a:lnTo>
                  <a:lnTo>
                    <a:pt x="681460" y="550357"/>
                  </a:lnTo>
                  <a:lnTo>
                    <a:pt x="612438" y="547517"/>
                  </a:lnTo>
                  <a:lnTo>
                    <a:pt x="545367" y="543073"/>
                  </a:lnTo>
                  <a:lnTo>
                    <a:pt x="486801" y="536820"/>
                  </a:lnTo>
                  <a:lnTo>
                    <a:pt x="478087" y="547280"/>
                  </a:lnTo>
                  <a:lnTo>
                    <a:pt x="426847" y="617699"/>
                  </a:lnTo>
                  <a:lnTo>
                    <a:pt x="391388" y="668093"/>
                  </a:lnTo>
                  <a:lnTo>
                    <a:pt x="354083" y="722233"/>
                  </a:lnTo>
                  <a:lnTo>
                    <a:pt x="318464" y="775338"/>
                  </a:lnTo>
                  <a:lnTo>
                    <a:pt x="288066" y="822625"/>
                  </a:lnTo>
                  <a:close/>
                </a:path>
                <a:path w="1223644" h="1453514">
                  <a:moveTo>
                    <a:pt x="760223" y="1452923"/>
                  </a:moveTo>
                  <a:lnTo>
                    <a:pt x="765725" y="1399402"/>
                  </a:lnTo>
                  <a:lnTo>
                    <a:pt x="770706" y="1338376"/>
                  </a:lnTo>
                  <a:lnTo>
                    <a:pt x="774865" y="1277480"/>
                  </a:lnTo>
                  <a:lnTo>
                    <a:pt x="777902" y="1224349"/>
                  </a:lnTo>
                  <a:lnTo>
                    <a:pt x="779515" y="1186615"/>
                  </a:lnTo>
                  <a:lnTo>
                    <a:pt x="779404" y="1171913"/>
                  </a:lnTo>
                  <a:lnTo>
                    <a:pt x="731818" y="1141339"/>
                  </a:lnTo>
                  <a:lnTo>
                    <a:pt x="678761" y="1104170"/>
                  </a:lnTo>
                  <a:lnTo>
                    <a:pt x="626800" y="1065858"/>
                  </a:lnTo>
                  <a:lnTo>
                    <a:pt x="582502" y="1031856"/>
                  </a:lnTo>
                  <a:lnTo>
                    <a:pt x="552434" y="1007619"/>
                  </a:lnTo>
                  <a:lnTo>
                    <a:pt x="543162" y="998598"/>
                  </a:lnTo>
                  <a:lnTo>
                    <a:pt x="599657" y="1004555"/>
                  </a:lnTo>
                  <a:lnTo>
                    <a:pt x="663796" y="1009968"/>
                  </a:lnTo>
                  <a:lnTo>
                    <a:pt x="727642" y="1014509"/>
                  </a:lnTo>
                  <a:lnTo>
                    <a:pt x="783256" y="1017852"/>
                  </a:lnTo>
                  <a:lnTo>
                    <a:pt x="822701" y="1019669"/>
                  </a:lnTo>
                  <a:lnTo>
                    <a:pt x="838039" y="1019634"/>
                  </a:lnTo>
                  <a:lnTo>
                    <a:pt x="867140" y="974527"/>
                  </a:lnTo>
                  <a:lnTo>
                    <a:pt x="902710" y="924141"/>
                  </a:lnTo>
                  <a:lnTo>
                    <a:pt x="939475" y="874755"/>
                  </a:lnTo>
                  <a:lnTo>
                    <a:pt x="972155" y="832649"/>
                  </a:lnTo>
                  <a:lnTo>
                    <a:pt x="995475" y="804102"/>
                  </a:lnTo>
                  <a:lnTo>
                    <a:pt x="1004156" y="795393"/>
                  </a:lnTo>
                  <a:lnTo>
                    <a:pt x="998741" y="851300"/>
                  </a:lnTo>
                  <a:lnTo>
                    <a:pt x="995181" y="906104"/>
                  </a:lnTo>
                  <a:lnTo>
                    <a:pt x="992115" y="960437"/>
                  </a:lnTo>
                  <a:lnTo>
                    <a:pt x="988180" y="1014932"/>
                  </a:lnTo>
                  <a:lnTo>
                    <a:pt x="982016" y="1070220"/>
                  </a:lnTo>
                  <a:lnTo>
                    <a:pt x="993814" y="1079789"/>
                  </a:lnTo>
                  <a:lnTo>
                    <a:pt x="1025357" y="1102914"/>
                  </a:lnTo>
                  <a:lnTo>
                    <a:pt x="1070360" y="1134923"/>
                  </a:lnTo>
                  <a:lnTo>
                    <a:pt x="1122535" y="1171145"/>
                  </a:lnTo>
                  <a:lnTo>
                    <a:pt x="1175594" y="1206910"/>
                  </a:lnTo>
                  <a:lnTo>
                    <a:pt x="1223252" y="1237547"/>
                  </a:lnTo>
                  <a:lnTo>
                    <a:pt x="1210523" y="1238838"/>
                  </a:lnTo>
                  <a:lnTo>
                    <a:pt x="1172272" y="1239071"/>
                  </a:lnTo>
                  <a:lnTo>
                    <a:pt x="1116923" y="1238062"/>
                  </a:lnTo>
                  <a:lnTo>
                    <a:pt x="1052898" y="1235622"/>
                  </a:lnTo>
                  <a:lnTo>
                    <a:pt x="988621" y="1231567"/>
                  </a:lnTo>
                  <a:lnTo>
                    <a:pt x="932517" y="1225709"/>
                  </a:lnTo>
                  <a:lnTo>
                    <a:pt x="918839" y="1242880"/>
                  </a:lnTo>
                  <a:lnTo>
                    <a:pt x="886570" y="1285933"/>
                  </a:lnTo>
                  <a:lnTo>
                    <a:pt x="845143" y="1341666"/>
                  </a:lnTo>
                  <a:lnTo>
                    <a:pt x="803989" y="1396877"/>
                  </a:lnTo>
                  <a:lnTo>
                    <a:pt x="772538" y="1438363"/>
                  </a:lnTo>
                  <a:lnTo>
                    <a:pt x="760223" y="1452923"/>
                  </a:lnTo>
                  <a:close/>
                </a:path>
              </a:pathLst>
            </a:custGeom>
            <a:solidFill>
              <a:srgbClr val="EFC3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844994" y="149186"/>
              <a:ext cx="1257935" cy="1513840"/>
            </a:xfrm>
            <a:custGeom>
              <a:avLst/>
              <a:gdLst/>
              <a:ahLst/>
              <a:cxnLst/>
              <a:rect l="l" t="t" r="r" b="b"/>
              <a:pathLst>
                <a:path w="1257934" h="1513839">
                  <a:moveTo>
                    <a:pt x="600622" y="25149"/>
                  </a:moveTo>
                  <a:lnTo>
                    <a:pt x="560526" y="11061"/>
                  </a:lnTo>
                  <a:lnTo>
                    <a:pt x="567355" y="0"/>
                  </a:lnTo>
                  <a:lnTo>
                    <a:pt x="602604" y="12384"/>
                  </a:lnTo>
                  <a:lnTo>
                    <a:pt x="600622" y="25149"/>
                  </a:lnTo>
                  <a:close/>
                </a:path>
                <a:path w="1257934" h="1513839">
                  <a:moveTo>
                    <a:pt x="395858" y="330115"/>
                  </a:moveTo>
                  <a:lnTo>
                    <a:pt x="248318" y="278277"/>
                  </a:lnTo>
                  <a:lnTo>
                    <a:pt x="271753" y="273050"/>
                  </a:lnTo>
                  <a:lnTo>
                    <a:pt x="291017" y="279819"/>
                  </a:lnTo>
                  <a:lnTo>
                    <a:pt x="314517" y="274614"/>
                  </a:lnTo>
                  <a:lnTo>
                    <a:pt x="368891" y="280257"/>
                  </a:lnTo>
                  <a:lnTo>
                    <a:pt x="370981" y="280992"/>
                  </a:lnTo>
                  <a:lnTo>
                    <a:pt x="385078" y="259023"/>
                  </a:lnTo>
                  <a:lnTo>
                    <a:pt x="393233" y="248427"/>
                  </a:lnTo>
                  <a:lnTo>
                    <a:pt x="399444" y="237148"/>
                  </a:lnTo>
                  <a:lnTo>
                    <a:pt x="405705" y="225887"/>
                  </a:lnTo>
                  <a:lnTo>
                    <a:pt x="407237" y="226425"/>
                  </a:lnTo>
                  <a:lnTo>
                    <a:pt x="413105" y="215026"/>
                  </a:lnTo>
                  <a:lnTo>
                    <a:pt x="414917" y="215662"/>
                  </a:lnTo>
                  <a:lnTo>
                    <a:pt x="421117" y="204380"/>
                  </a:lnTo>
                  <a:lnTo>
                    <a:pt x="436891" y="183000"/>
                  </a:lnTo>
                  <a:lnTo>
                    <a:pt x="452741" y="161646"/>
                  </a:lnTo>
                  <a:lnTo>
                    <a:pt x="490708" y="107681"/>
                  </a:lnTo>
                  <a:lnTo>
                    <a:pt x="498040" y="96795"/>
                  </a:lnTo>
                  <a:lnTo>
                    <a:pt x="513633" y="75352"/>
                  </a:lnTo>
                  <a:lnTo>
                    <a:pt x="519595" y="63986"/>
                  </a:lnTo>
                  <a:lnTo>
                    <a:pt x="525510" y="52603"/>
                  </a:lnTo>
                  <a:lnTo>
                    <a:pt x="527198" y="53196"/>
                  </a:lnTo>
                  <a:lnTo>
                    <a:pt x="540724" y="31026"/>
                  </a:lnTo>
                  <a:lnTo>
                    <a:pt x="548198" y="20191"/>
                  </a:lnTo>
                  <a:lnTo>
                    <a:pt x="559869" y="10830"/>
                  </a:lnTo>
                  <a:lnTo>
                    <a:pt x="607563" y="27588"/>
                  </a:lnTo>
                  <a:lnTo>
                    <a:pt x="605516" y="40329"/>
                  </a:lnTo>
                  <a:lnTo>
                    <a:pt x="607684" y="41091"/>
                  </a:lnTo>
                  <a:lnTo>
                    <a:pt x="605544" y="53800"/>
                  </a:lnTo>
                  <a:lnTo>
                    <a:pt x="607594" y="54521"/>
                  </a:lnTo>
                  <a:lnTo>
                    <a:pt x="605230" y="80612"/>
                  </a:lnTo>
                  <a:lnTo>
                    <a:pt x="606916" y="94666"/>
                  </a:lnTo>
                  <a:lnTo>
                    <a:pt x="604219" y="120640"/>
                  </a:lnTo>
                  <a:lnTo>
                    <a:pt x="605544" y="134567"/>
                  </a:lnTo>
                  <a:lnTo>
                    <a:pt x="551061" y="115424"/>
                  </a:lnTo>
                  <a:lnTo>
                    <a:pt x="546211" y="127181"/>
                  </a:lnTo>
                  <a:lnTo>
                    <a:pt x="542446" y="125859"/>
                  </a:lnTo>
                  <a:lnTo>
                    <a:pt x="536602" y="137266"/>
                  </a:lnTo>
                  <a:lnTo>
                    <a:pt x="534736" y="136611"/>
                  </a:lnTo>
                  <a:lnTo>
                    <a:pt x="527996" y="147704"/>
                  </a:lnTo>
                  <a:lnTo>
                    <a:pt x="518529" y="157839"/>
                  </a:lnTo>
                  <a:lnTo>
                    <a:pt x="508792" y="167878"/>
                  </a:lnTo>
                  <a:lnTo>
                    <a:pt x="494540" y="189793"/>
                  </a:lnTo>
                  <a:lnTo>
                    <a:pt x="484161" y="199608"/>
                  </a:lnTo>
                  <a:lnTo>
                    <a:pt x="482153" y="198902"/>
                  </a:lnTo>
                  <a:lnTo>
                    <a:pt x="476973" y="210543"/>
                  </a:lnTo>
                  <a:lnTo>
                    <a:pt x="450903" y="241767"/>
                  </a:lnTo>
                  <a:lnTo>
                    <a:pt x="439016" y="264512"/>
                  </a:lnTo>
                  <a:lnTo>
                    <a:pt x="437349" y="263927"/>
                  </a:lnTo>
                  <a:lnTo>
                    <a:pt x="431552" y="275351"/>
                  </a:lnTo>
                  <a:lnTo>
                    <a:pt x="430021" y="274813"/>
                  </a:lnTo>
                  <a:lnTo>
                    <a:pt x="424316" y="286270"/>
                  </a:lnTo>
                  <a:lnTo>
                    <a:pt x="417323" y="297274"/>
                  </a:lnTo>
                  <a:lnTo>
                    <a:pt x="405222" y="319945"/>
                  </a:lnTo>
                  <a:lnTo>
                    <a:pt x="395858" y="330115"/>
                  </a:lnTo>
                  <a:close/>
                </a:path>
                <a:path w="1257934" h="1513839">
                  <a:moveTo>
                    <a:pt x="592726" y="372363"/>
                  </a:moveTo>
                  <a:lnTo>
                    <a:pt x="537847" y="353081"/>
                  </a:lnTo>
                  <a:lnTo>
                    <a:pt x="540190" y="340443"/>
                  </a:lnTo>
                  <a:lnTo>
                    <a:pt x="540949" y="327249"/>
                  </a:lnTo>
                  <a:lnTo>
                    <a:pt x="543357" y="314634"/>
                  </a:lnTo>
                  <a:lnTo>
                    <a:pt x="541509" y="313984"/>
                  </a:lnTo>
                  <a:lnTo>
                    <a:pt x="543826" y="301337"/>
                  </a:lnTo>
                  <a:lnTo>
                    <a:pt x="546101" y="288675"/>
                  </a:lnTo>
                  <a:lnTo>
                    <a:pt x="544211" y="288012"/>
                  </a:lnTo>
                  <a:lnTo>
                    <a:pt x="546598" y="275389"/>
                  </a:lnTo>
                  <a:lnTo>
                    <a:pt x="544894" y="274790"/>
                  </a:lnTo>
                  <a:lnTo>
                    <a:pt x="547568" y="262269"/>
                  </a:lnTo>
                  <a:lnTo>
                    <a:pt x="548384" y="235634"/>
                  </a:lnTo>
                  <a:lnTo>
                    <a:pt x="548864" y="208880"/>
                  </a:lnTo>
                  <a:lnTo>
                    <a:pt x="549106" y="182043"/>
                  </a:lnTo>
                  <a:lnTo>
                    <a:pt x="549208" y="155157"/>
                  </a:lnTo>
                  <a:lnTo>
                    <a:pt x="549407" y="141765"/>
                  </a:lnTo>
                  <a:lnTo>
                    <a:pt x="552637" y="129439"/>
                  </a:lnTo>
                  <a:lnTo>
                    <a:pt x="549490" y="128333"/>
                  </a:lnTo>
                  <a:lnTo>
                    <a:pt x="552689" y="115996"/>
                  </a:lnTo>
                  <a:lnTo>
                    <a:pt x="606899" y="135043"/>
                  </a:lnTo>
                  <a:lnTo>
                    <a:pt x="604932" y="147813"/>
                  </a:lnTo>
                  <a:lnTo>
                    <a:pt x="603522" y="160779"/>
                  </a:lnTo>
                  <a:lnTo>
                    <a:pt x="605348" y="161420"/>
                  </a:lnTo>
                  <a:lnTo>
                    <a:pt x="602881" y="174015"/>
                  </a:lnTo>
                  <a:lnTo>
                    <a:pt x="600311" y="186573"/>
                  </a:lnTo>
                  <a:lnTo>
                    <a:pt x="602693" y="187409"/>
                  </a:lnTo>
                  <a:lnTo>
                    <a:pt x="600694" y="200168"/>
                  </a:lnTo>
                  <a:lnTo>
                    <a:pt x="598510" y="212862"/>
                  </a:lnTo>
                  <a:lnTo>
                    <a:pt x="596124" y="225485"/>
                  </a:lnTo>
                  <a:lnTo>
                    <a:pt x="596966" y="225780"/>
                  </a:lnTo>
                  <a:lnTo>
                    <a:pt x="594760" y="238467"/>
                  </a:lnTo>
                  <a:lnTo>
                    <a:pt x="596090" y="238934"/>
                  </a:lnTo>
                  <a:lnTo>
                    <a:pt x="595606" y="252225"/>
                  </a:lnTo>
                  <a:lnTo>
                    <a:pt x="590996" y="277527"/>
                  </a:lnTo>
                  <a:lnTo>
                    <a:pt x="590653" y="290868"/>
                  </a:lnTo>
                  <a:lnTo>
                    <a:pt x="590340" y="304219"/>
                  </a:lnTo>
                  <a:lnTo>
                    <a:pt x="587572" y="357091"/>
                  </a:lnTo>
                  <a:lnTo>
                    <a:pt x="590797" y="358224"/>
                  </a:lnTo>
                  <a:lnTo>
                    <a:pt x="592726" y="372363"/>
                  </a:lnTo>
                  <a:close/>
                </a:path>
                <a:path w="1257934" h="1513839">
                  <a:moveTo>
                    <a:pt x="697382" y="436055"/>
                  </a:moveTo>
                  <a:lnTo>
                    <a:pt x="535182" y="379067"/>
                  </a:lnTo>
                  <a:lnTo>
                    <a:pt x="538174" y="366657"/>
                  </a:lnTo>
                  <a:lnTo>
                    <a:pt x="536540" y="366083"/>
                  </a:lnTo>
                  <a:lnTo>
                    <a:pt x="539306" y="353594"/>
                  </a:lnTo>
                  <a:lnTo>
                    <a:pt x="621761" y="382564"/>
                  </a:lnTo>
                  <a:lnTo>
                    <a:pt x="697382" y="436055"/>
                  </a:lnTo>
                  <a:close/>
                </a:path>
                <a:path w="1257934" h="1513839">
                  <a:moveTo>
                    <a:pt x="376325" y="336714"/>
                  </a:moveTo>
                  <a:lnTo>
                    <a:pt x="201309" y="275222"/>
                  </a:lnTo>
                  <a:lnTo>
                    <a:pt x="229148" y="271542"/>
                  </a:lnTo>
                  <a:lnTo>
                    <a:pt x="384257" y="326039"/>
                  </a:lnTo>
                  <a:lnTo>
                    <a:pt x="376325" y="336714"/>
                  </a:lnTo>
                  <a:close/>
                </a:path>
                <a:path w="1257934" h="1513839">
                  <a:moveTo>
                    <a:pt x="777936" y="477819"/>
                  </a:moveTo>
                  <a:lnTo>
                    <a:pt x="540991" y="394569"/>
                  </a:lnTo>
                  <a:lnTo>
                    <a:pt x="544483" y="382335"/>
                  </a:lnTo>
                  <a:lnTo>
                    <a:pt x="739670" y="450914"/>
                  </a:lnTo>
                  <a:lnTo>
                    <a:pt x="777936" y="477819"/>
                  </a:lnTo>
                  <a:close/>
                </a:path>
                <a:path w="1257934" h="1513839">
                  <a:moveTo>
                    <a:pt x="148527" y="323982"/>
                  </a:moveTo>
                  <a:lnTo>
                    <a:pt x="2037" y="272513"/>
                  </a:lnTo>
                  <a:lnTo>
                    <a:pt x="4684" y="259982"/>
                  </a:lnTo>
                  <a:lnTo>
                    <a:pt x="0" y="258336"/>
                  </a:lnTo>
                  <a:lnTo>
                    <a:pt x="11898" y="249056"/>
                  </a:lnTo>
                  <a:lnTo>
                    <a:pt x="58096" y="265287"/>
                  </a:lnTo>
                  <a:lnTo>
                    <a:pt x="82303" y="260331"/>
                  </a:lnTo>
                  <a:lnTo>
                    <a:pt x="101831" y="267193"/>
                  </a:lnTo>
                  <a:lnTo>
                    <a:pt x="125429" y="262023"/>
                  </a:lnTo>
                  <a:lnTo>
                    <a:pt x="149312" y="270414"/>
                  </a:lnTo>
                  <a:lnTo>
                    <a:pt x="177458" y="266842"/>
                  </a:lnTo>
                  <a:lnTo>
                    <a:pt x="363228" y="332112"/>
                  </a:lnTo>
                  <a:lnTo>
                    <a:pt x="330003" y="333900"/>
                  </a:lnTo>
                  <a:lnTo>
                    <a:pt x="148527" y="323982"/>
                  </a:lnTo>
                  <a:close/>
                </a:path>
                <a:path w="1257934" h="1513839">
                  <a:moveTo>
                    <a:pt x="804354" y="500562"/>
                  </a:moveTo>
                  <a:lnTo>
                    <a:pt x="572702" y="419172"/>
                  </a:lnTo>
                  <a:lnTo>
                    <a:pt x="567065" y="403730"/>
                  </a:lnTo>
                  <a:lnTo>
                    <a:pt x="802204" y="486346"/>
                  </a:lnTo>
                  <a:lnTo>
                    <a:pt x="804354" y="500562"/>
                  </a:lnTo>
                  <a:close/>
                </a:path>
                <a:path w="1257934" h="1513839">
                  <a:moveTo>
                    <a:pt x="867506" y="549673"/>
                  </a:moveTo>
                  <a:lnTo>
                    <a:pt x="662508" y="477647"/>
                  </a:lnTo>
                  <a:lnTo>
                    <a:pt x="646984" y="458732"/>
                  </a:lnTo>
                  <a:lnTo>
                    <a:pt x="607687" y="444925"/>
                  </a:lnTo>
                  <a:lnTo>
                    <a:pt x="602097" y="429500"/>
                  </a:lnTo>
                  <a:lnTo>
                    <a:pt x="837514" y="512213"/>
                  </a:lnTo>
                  <a:lnTo>
                    <a:pt x="846335" y="528773"/>
                  </a:lnTo>
                  <a:lnTo>
                    <a:pt x="867506" y="549673"/>
                  </a:lnTo>
                  <a:close/>
                </a:path>
                <a:path w="1257934" h="1513839">
                  <a:moveTo>
                    <a:pt x="876084" y="566148"/>
                  </a:moveTo>
                  <a:lnTo>
                    <a:pt x="726561" y="513613"/>
                  </a:lnTo>
                  <a:lnTo>
                    <a:pt x="706575" y="493130"/>
                  </a:lnTo>
                  <a:lnTo>
                    <a:pt x="877634" y="553231"/>
                  </a:lnTo>
                  <a:lnTo>
                    <a:pt x="876084" y="566148"/>
                  </a:lnTo>
                  <a:close/>
                </a:path>
                <a:path w="1257934" h="1513839">
                  <a:moveTo>
                    <a:pt x="880011" y="580989"/>
                  </a:moveTo>
                  <a:lnTo>
                    <a:pt x="770802" y="542618"/>
                  </a:lnTo>
                  <a:lnTo>
                    <a:pt x="750755" y="522113"/>
                  </a:lnTo>
                  <a:lnTo>
                    <a:pt x="880369" y="567653"/>
                  </a:lnTo>
                  <a:lnTo>
                    <a:pt x="880011" y="580989"/>
                  </a:lnTo>
                  <a:close/>
                </a:path>
                <a:path w="1257934" h="1513839">
                  <a:moveTo>
                    <a:pt x="119695" y="327314"/>
                  </a:moveTo>
                  <a:lnTo>
                    <a:pt x="2745" y="286223"/>
                  </a:lnTo>
                  <a:lnTo>
                    <a:pt x="5833" y="273847"/>
                  </a:lnTo>
                  <a:lnTo>
                    <a:pt x="130124" y="317517"/>
                  </a:lnTo>
                  <a:lnTo>
                    <a:pt x="119695" y="327314"/>
                  </a:lnTo>
                  <a:close/>
                </a:path>
                <a:path w="1257934" h="1513839">
                  <a:moveTo>
                    <a:pt x="881218" y="594874"/>
                  </a:moveTo>
                  <a:lnTo>
                    <a:pt x="772560" y="556697"/>
                  </a:lnTo>
                  <a:lnTo>
                    <a:pt x="784660" y="547487"/>
                  </a:lnTo>
                  <a:lnTo>
                    <a:pt x="883183" y="582103"/>
                  </a:lnTo>
                  <a:lnTo>
                    <a:pt x="881218" y="594874"/>
                  </a:lnTo>
                  <a:close/>
                </a:path>
                <a:path w="1257934" h="1513839">
                  <a:moveTo>
                    <a:pt x="149912" y="364852"/>
                  </a:moveTo>
                  <a:lnTo>
                    <a:pt x="4403" y="313728"/>
                  </a:lnTo>
                  <a:lnTo>
                    <a:pt x="3874" y="300081"/>
                  </a:lnTo>
                  <a:lnTo>
                    <a:pt x="5761" y="287283"/>
                  </a:lnTo>
                  <a:lnTo>
                    <a:pt x="111326" y="324373"/>
                  </a:lnTo>
                  <a:lnTo>
                    <a:pt x="149912" y="364852"/>
                  </a:lnTo>
                  <a:close/>
                </a:path>
                <a:path w="1257934" h="1513839">
                  <a:moveTo>
                    <a:pt x="878114" y="607244"/>
                  </a:moveTo>
                  <a:lnTo>
                    <a:pt x="722616" y="552610"/>
                  </a:lnTo>
                  <a:lnTo>
                    <a:pt x="732870" y="542752"/>
                  </a:lnTo>
                  <a:lnTo>
                    <a:pt x="881910" y="595117"/>
                  </a:lnTo>
                  <a:lnTo>
                    <a:pt x="878114" y="607244"/>
                  </a:lnTo>
                  <a:close/>
                </a:path>
                <a:path w="1257934" h="1513839">
                  <a:moveTo>
                    <a:pt x="684497" y="606522"/>
                  </a:moveTo>
                  <a:lnTo>
                    <a:pt x="521923" y="549402"/>
                  </a:lnTo>
                  <a:lnTo>
                    <a:pt x="534159" y="540240"/>
                  </a:lnTo>
                  <a:lnTo>
                    <a:pt x="710932" y="548505"/>
                  </a:lnTo>
                  <a:lnTo>
                    <a:pt x="863537" y="602123"/>
                  </a:lnTo>
                  <a:lnTo>
                    <a:pt x="857315" y="613397"/>
                  </a:lnTo>
                  <a:lnTo>
                    <a:pt x="826089" y="602426"/>
                  </a:lnTo>
                  <a:lnTo>
                    <a:pt x="801510" y="607252"/>
                  </a:lnTo>
                  <a:lnTo>
                    <a:pt x="782029" y="600407"/>
                  </a:lnTo>
                  <a:lnTo>
                    <a:pt x="735665" y="611039"/>
                  </a:lnTo>
                  <a:lnTo>
                    <a:pt x="712243" y="602810"/>
                  </a:lnTo>
                  <a:lnTo>
                    <a:pt x="684497" y="606522"/>
                  </a:lnTo>
                  <a:close/>
                </a:path>
                <a:path w="1257934" h="1513839">
                  <a:moveTo>
                    <a:pt x="192896" y="393416"/>
                  </a:moveTo>
                  <a:lnTo>
                    <a:pt x="22135" y="333419"/>
                  </a:lnTo>
                  <a:lnTo>
                    <a:pt x="14095" y="317133"/>
                  </a:lnTo>
                  <a:lnTo>
                    <a:pt x="173451" y="373123"/>
                  </a:lnTo>
                  <a:lnTo>
                    <a:pt x="192896" y="393416"/>
                  </a:lnTo>
                  <a:close/>
                </a:path>
                <a:path w="1257934" h="1513839">
                  <a:moveTo>
                    <a:pt x="240503" y="423603"/>
                  </a:moveTo>
                  <a:lnTo>
                    <a:pt x="42894" y="354174"/>
                  </a:lnTo>
                  <a:lnTo>
                    <a:pt x="34425" y="337737"/>
                  </a:lnTo>
                  <a:lnTo>
                    <a:pt x="227491" y="405571"/>
                  </a:lnTo>
                  <a:lnTo>
                    <a:pt x="240503" y="423603"/>
                  </a:lnTo>
                  <a:close/>
                </a:path>
                <a:path w="1257934" h="1513839">
                  <a:moveTo>
                    <a:pt x="287704" y="453649"/>
                  </a:moveTo>
                  <a:lnTo>
                    <a:pt x="71205" y="377582"/>
                  </a:lnTo>
                  <a:lnTo>
                    <a:pt x="69138" y="363394"/>
                  </a:lnTo>
                  <a:lnTo>
                    <a:pt x="257681" y="429639"/>
                  </a:lnTo>
                  <a:lnTo>
                    <a:pt x="287704" y="453649"/>
                  </a:lnTo>
                  <a:close/>
                </a:path>
                <a:path w="1257934" h="1513839">
                  <a:moveTo>
                    <a:pt x="342273" y="513204"/>
                  </a:moveTo>
                  <a:lnTo>
                    <a:pt x="214434" y="468289"/>
                  </a:lnTo>
                  <a:lnTo>
                    <a:pt x="101285" y="388150"/>
                  </a:lnTo>
                  <a:lnTo>
                    <a:pt x="335272" y="470362"/>
                  </a:lnTo>
                  <a:lnTo>
                    <a:pt x="331685" y="482562"/>
                  </a:lnTo>
                  <a:lnTo>
                    <a:pt x="344240" y="486973"/>
                  </a:lnTo>
                  <a:lnTo>
                    <a:pt x="341457" y="499457"/>
                  </a:lnTo>
                  <a:lnTo>
                    <a:pt x="344616" y="500567"/>
                  </a:lnTo>
                  <a:lnTo>
                    <a:pt x="342273" y="513204"/>
                  </a:lnTo>
                  <a:close/>
                </a:path>
                <a:path w="1257934" h="1513839">
                  <a:moveTo>
                    <a:pt x="633413" y="602035"/>
                  </a:moveTo>
                  <a:lnTo>
                    <a:pt x="490157" y="551702"/>
                  </a:lnTo>
                  <a:lnTo>
                    <a:pt x="497198" y="540715"/>
                  </a:lnTo>
                  <a:lnTo>
                    <a:pt x="660981" y="598260"/>
                  </a:lnTo>
                  <a:lnTo>
                    <a:pt x="633413" y="602035"/>
                  </a:lnTo>
                  <a:close/>
                </a:path>
                <a:path w="1257934" h="1513839">
                  <a:moveTo>
                    <a:pt x="601501" y="604284"/>
                  </a:moveTo>
                  <a:lnTo>
                    <a:pt x="479742" y="561504"/>
                  </a:lnTo>
                  <a:lnTo>
                    <a:pt x="484787" y="549816"/>
                  </a:lnTo>
                  <a:lnTo>
                    <a:pt x="619599" y="597182"/>
                  </a:lnTo>
                  <a:lnTo>
                    <a:pt x="601501" y="604284"/>
                  </a:lnTo>
                  <a:close/>
                </a:path>
                <a:path w="1257934" h="1513839">
                  <a:moveTo>
                    <a:pt x="333360" y="860061"/>
                  </a:moveTo>
                  <a:lnTo>
                    <a:pt x="275032" y="839568"/>
                  </a:lnTo>
                  <a:lnTo>
                    <a:pt x="275483" y="826265"/>
                  </a:lnTo>
                  <a:lnTo>
                    <a:pt x="278346" y="800349"/>
                  </a:lnTo>
                  <a:lnTo>
                    <a:pt x="280164" y="760604"/>
                  </a:lnTo>
                  <a:lnTo>
                    <a:pt x="279113" y="746774"/>
                  </a:lnTo>
                  <a:lnTo>
                    <a:pt x="280739" y="733884"/>
                  </a:lnTo>
                  <a:lnTo>
                    <a:pt x="282869" y="721172"/>
                  </a:lnTo>
                  <a:lnTo>
                    <a:pt x="281732" y="707311"/>
                  </a:lnTo>
                  <a:lnTo>
                    <a:pt x="285197" y="681606"/>
                  </a:lnTo>
                  <a:lnTo>
                    <a:pt x="289166" y="656079"/>
                  </a:lnTo>
                  <a:lnTo>
                    <a:pt x="289541" y="642749"/>
                  </a:lnTo>
                  <a:lnTo>
                    <a:pt x="292898" y="630467"/>
                  </a:lnTo>
                  <a:lnTo>
                    <a:pt x="289503" y="629275"/>
                  </a:lnTo>
                  <a:lnTo>
                    <a:pt x="293477" y="603749"/>
                  </a:lnTo>
                  <a:lnTo>
                    <a:pt x="293034" y="590132"/>
                  </a:lnTo>
                  <a:lnTo>
                    <a:pt x="292402" y="576449"/>
                  </a:lnTo>
                  <a:lnTo>
                    <a:pt x="295813" y="550725"/>
                  </a:lnTo>
                  <a:lnTo>
                    <a:pt x="293248" y="549824"/>
                  </a:lnTo>
                  <a:lnTo>
                    <a:pt x="294857" y="536928"/>
                  </a:lnTo>
                  <a:lnTo>
                    <a:pt x="292218" y="536001"/>
                  </a:lnTo>
                  <a:lnTo>
                    <a:pt x="293754" y="523080"/>
                  </a:lnTo>
                  <a:lnTo>
                    <a:pt x="292401" y="522604"/>
                  </a:lnTo>
                  <a:lnTo>
                    <a:pt x="295962" y="510394"/>
                  </a:lnTo>
                  <a:lnTo>
                    <a:pt x="273541" y="502517"/>
                  </a:lnTo>
                  <a:lnTo>
                    <a:pt x="256429" y="483043"/>
                  </a:lnTo>
                  <a:lnTo>
                    <a:pt x="344765" y="514080"/>
                  </a:lnTo>
                  <a:lnTo>
                    <a:pt x="343490" y="527093"/>
                  </a:lnTo>
                  <a:lnTo>
                    <a:pt x="342298" y="567058"/>
                  </a:lnTo>
                  <a:lnTo>
                    <a:pt x="340209" y="579785"/>
                  </a:lnTo>
                  <a:lnTo>
                    <a:pt x="342238" y="580498"/>
                  </a:lnTo>
                  <a:lnTo>
                    <a:pt x="339917" y="593143"/>
                  </a:lnTo>
                  <a:lnTo>
                    <a:pt x="341617" y="593741"/>
                  </a:lnTo>
                  <a:lnTo>
                    <a:pt x="336881" y="726688"/>
                  </a:lnTo>
                  <a:lnTo>
                    <a:pt x="335463" y="739650"/>
                  </a:lnTo>
                  <a:lnTo>
                    <a:pt x="337134" y="740237"/>
                  </a:lnTo>
                  <a:lnTo>
                    <a:pt x="334297" y="752702"/>
                  </a:lnTo>
                  <a:lnTo>
                    <a:pt x="388631" y="771792"/>
                  </a:lnTo>
                  <a:lnTo>
                    <a:pt x="381150" y="782624"/>
                  </a:lnTo>
                  <a:lnTo>
                    <a:pt x="368017" y="804932"/>
                  </a:lnTo>
                  <a:lnTo>
                    <a:pt x="359181" y="815289"/>
                  </a:lnTo>
                  <a:lnTo>
                    <a:pt x="346224" y="837659"/>
                  </a:lnTo>
                  <a:lnTo>
                    <a:pt x="333360" y="860061"/>
                  </a:lnTo>
                  <a:close/>
                </a:path>
                <a:path w="1257934" h="1513839">
                  <a:moveTo>
                    <a:pt x="562244" y="603952"/>
                  </a:moveTo>
                  <a:lnTo>
                    <a:pt x="471879" y="572203"/>
                  </a:lnTo>
                  <a:lnTo>
                    <a:pt x="478191" y="560959"/>
                  </a:lnTo>
                  <a:lnTo>
                    <a:pt x="573502" y="594447"/>
                  </a:lnTo>
                  <a:lnTo>
                    <a:pt x="562244" y="603952"/>
                  </a:lnTo>
                  <a:close/>
                </a:path>
                <a:path w="1257934" h="1513839">
                  <a:moveTo>
                    <a:pt x="388631" y="771792"/>
                  </a:moveTo>
                  <a:lnTo>
                    <a:pt x="336683" y="753540"/>
                  </a:lnTo>
                  <a:lnTo>
                    <a:pt x="343245" y="742384"/>
                  </a:lnTo>
                  <a:lnTo>
                    <a:pt x="344614" y="742866"/>
                  </a:lnTo>
                  <a:lnTo>
                    <a:pt x="351041" y="731663"/>
                  </a:lnTo>
                  <a:lnTo>
                    <a:pt x="359580" y="721202"/>
                  </a:lnTo>
                  <a:lnTo>
                    <a:pt x="368359" y="710825"/>
                  </a:lnTo>
                  <a:lnTo>
                    <a:pt x="377409" y="700544"/>
                  </a:lnTo>
                  <a:lnTo>
                    <a:pt x="386758" y="690367"/>
                  </a:lnTo>
                  <a:lnTo>
                    <a:pt x="388717" y="691056"/>
                  </a:lnTo>
                  <a:lnTo>
                    <a:pt x="393846" y="679396"/>
                  </a:lnTo>
                  <a:lnTo>
                    <a:pt x="395370" y="679932"/>
                  </a:lnTo>
                  <a:lnTo>
                    <a:pt x="409499" y="657974"/>
                  </a:lnTo>
                  <a:lnTo>
                    <a:pt x="419183" y="647916"/>
                  </a:lnTo>
                  <a:lnTo>
                    <a:pt x="432891" y="625810"/>
                  </a:lnTo>
                  <a:lnTo>
                    <a:pt x="442253" y="615638"/>
                  </a:lnTo>
                  <a:lnTo>
                    <a:pt x="469269" y="571286"/>
                  </a:lnTo>
                  <a:lnTo>
                    <a:pt x="526672" y="591454"/>
                  </a:lnTo>
                  <a:lnTo>
                    <a:pt x="515350" y="600937"/>
                  </a:lnTo>
                  <a:lnTo>
                    <a:pt x="512877" y="600068"/>
                  </a:lnTo>
                  <a:lnTo>
                    <a:pt x="505310" y="610871"/>
                  </a:lnTo>
                  <a:lnTo>
                    <a:pt x="481124" y="642756"/>
                  </a:lnTo>
                  <a:lnTo>
                    <a:pt x="465202" y="664084"/>
                  </a:lnTo>
                  <a:lnTo>
                    <a:pt x="463562" y="663508"/>
                  </a:lnTo>
                  <a:lnTo>
                    <a:pt x="457634" y="674886"/>
                  </a:lnTo>
                  <a:lnTo>
                    <a:pt x="455792" y="674239"/>
                  </a:lnTo>
                  <a:lnTo>
                    <a:pt x="449569" y="685514"/>
                  </a:lnTo>
                  <a:lnTo>
                    <a:pt x="441739" y="696224"/>
                  </a:lnTo>
                  <a:lnTo>
                    <a:pt x="433966" y="706954"/>
                  </a:lnTo>
                  <a:lnTo>
                    <a:pt x="426242" y="717701"/>
                  </a:lnTo>
                  <a:lnTo>
                    <a:pt x="418558" y="728463"/>
                  </a:lnTo>
                  <a:lnTo>
                    <a:pt x="388631" y="771792"/>
                  </a:lnTo>
                  <a:close/>
                </a:path>
                <a:path w="1257934" h="1513839">
                  <a:moveTo>
                    <a:pt x="1035692" y="810681"/>
                  </a:moveTo>
                  <a:lnTo>
                    <a:pt x="1012403" y="802498"/>
                  </a:lnTo>
                  <a:lnTo>
                    <a:pt x="1019275" y="791452"/>
                  </a:lnTo>
                  <a:lnTo>
                    <a:pt x="1037771" y="797950"/>
                  </a:lnTo>
                  <a:lnTo>
                    <a:pt x="1035692" y="810681"/>
                  </a:lnTo>
                  <a:close/>
                </a:path>
                <a:path w="1257934" h="1513839">
                  <a:moveTo>
                    <a:pt x="1045283" y="827512"/>
                  </a:moveTo>
                  <a:lnTo>
                    <a:pt x="996405" y="810339"/>
                  </a:lnTo>
                  <a:lnTo>
                    <a:pt x="1006720" y="800502"/>
                  </a:lnTo>
                  <a:lnTo>
                    <a:pt x="1042070" y="812922"/>
                  </a:lnTo>
                  <a:lnTo>
                    <a:pt x="1045283" y="827512"/>
                  </a:lnTo>
                  <a:close/>
                </a:path>
                <a:path w="1257934" h="1513839">
                  <a:moveTo>
                    <a:pt x="877275" y="1051165"/>
                  </a:moveTo>
                  <a:lnTo>
                    <a:pt x="778851" y="1016584"/>
                  </a:lnTo>
                  <a:lnTo>
                    <a:pt x="798872" y="1010157"/>
                  </a:lnTo>
                  <a:lnTo>
                    <a:pt x="836993" y="1023551"/>
                  </a:lnTo>
                  <a:lnTo>
                    <a:pt x="841191" y="1011565"/>
                  </a:lnTo>
                  <a:lnTo>
                    <a:pt x="841854" y="1011798"/>
                  </a:lnTo>
                  <a:lnTo>
                    <a:pt x="850176" y="1001261"/>
                  </a:lnTo>
                  <a:lnTo>
                    <a:pt x="855993" y="989843"/>
                  </a:lnTo>
                  <a:lnTo>
                    <a:pt x="857623" y="990416"/>
                  </a:lnTo>
                  <a:lnTo>
                    <a:pt x="865149" y="979599"/>
                  </a:lnTo>
                  <a:lnTo>
                    <a:pt x="871019" y="968200"/>
                  </a:lnTo>
                  <a:lnTo>
                    <a:pt x="872825" y="968835"/>
                  </a:lnTo>
                  <a:lnTo>
                    <a:pt x="879481" y="957713"/>
                  </a:lnTo>
                  <a:lnTo>
                    <a:pt x="894084" y="935921"/>
                  </a:lnTo>
                  <a:lnTo>
                    <a:pt x="897215" y="937021"/>
                  </a:lnTo>
                  <a:lnTo>
                    <a:pt x="904591" y="926152"/>
                  </a:lnTo>
                  <a:lnTo>
                    <a:pt x="919475" y="904459"/>
                  </a:lnTo>
                  <a:lnTo>
                    <a:pt x="926998" y="893641"/>
                  </a:lnTo>
                  <a:lnTo>
                    <a:pt x="941526" y="871823"/>
                  </a:lnTo>
                  <a:lnTo>
                    <a:pt x="949591" y="861196"/>
                  </a:lnTo>
                  <a:lnTo>
                    <a:pt x="957693" y="850582"/>
                  </a:lnTo>
                  <a:lnTo>
                    <a:pt x="965837" y="839982"/>
                  </a:lnTo>
                  <a:lnTo>
                    <a:pt x="969817" y="841380"/>
                  </a:lnTo>
                  <a:lnTo>
                    <a:pt x="983607" y="819303"/>
                  </a:lnTo>
                  <a:lnTo>
                    <a:pt x="986389" y="820281"/>
                  </a:lnTo>
                  <a:lnTo>
                    <a:pt x="993339" y="809261"/>
                  </a:lnTo>
                  <a:lnTo>
                    <a:pt x="1047276" y="828212"/>
                  </a:lnTo>
                  <a:lnTo>
                    <a:pt x="1044915" y="854305"/>
                  </a:lnTo>
                  <a:lnTo>
                    <a:pt x="1039628" y="892830"/>
                  </a:lnTo>
                  <a:lnTo>
                    <a:pt x="1038454" y="919340"/>
                  </a:lnTo>
                  <a:lnTo>
                    <a:pt x="1037575" y="932492"/>
                  </a:lnTo>
                  <a:lnTo>
                    <a:pt x="981691" y="912857"/>
                  </a:lnTo>
                  <a:lnTo>
                    <a:pt x="974822" y="923905"/>
                  </a:lnTo>
                  <a:lnTo>
                    <a:pt x="970773" y="922482"/>
                  </a:lnTo>
                  <a:lnTo>
                    <a:pt x="962655" y="933091"/>
                  </a:lnTo>
                  <a:lnTo>
                    <a:pt x="955214" y="943938"/>
                  </a:lnTo>
                  <a:lnTo>
                    <a:pt x="951875" y="942765"/>
                  </a:lnTo>
                  <a:lnTo>
                    <a:pt x="944204" y="953531"/>
                  </a:lnTo>
                  <a:lnTo>
                    <a:pt x="936397" y="964249"/>
                  </a:lnTo>
                  <a:lnTo>
                    <a:pt x="933861" y="963358"/>
                  </a:lnTo>
                  <a:lnTo>
                    <a:pt x="928324" y="974874"/>
                  </a:lnTo>
                  <a:lnTo>
                    <a:pt x="902985" y="1006354"/>
                  </a:lnTo>
                  <a:lnTo>
                    <a:pt x="896929" y="1017687"/>
                  </a:lnTo>
                  <a:lnTo>
                    <a:pt x="895212" y="1017084"/>
                  </a:lnTo>
                  <a:lnTo>
                    <a:pt x="889420" y="1028510"/>
                  </a:lnTo>
                  <a:lnTo>
                    <a:pt x="882944" y="1039696"/>
                  </a:lnTo>
                  <a:lnTo>
                    <a:pt x="877275" y="1051165"/>
                  </a:lnTo>
                  <a:close/>
                </a:path>
                <a:path w="1257934" h="1513839">
                  <a:moveTo>
                    <a:pt x="1173306" y="1182097"/>
                  </a:moveTo>
                  <a:lnTo>
                    <a:pt x="971352" y="1111141"/>
                  </a:lnTo>
                  <a:lnTo>
                    <a:pt x="968793" y="1096781"/>
                  </a:lnTo>
                  <a:lnTo>
                    <a:pt x="973210" y="1071411"/>
                  </a:lnTo>
                  <a:lnTo>
                    <a:pt x="974901" y="1058544"/>
                  </a:lnTo>
                  <a:lnTo>
                    <a:pt x="977319" y="1045932"/>
                  </a:lnTo>
                  <a:lnTo>
                    <a:pt x="975562" y="1045315"/>
                  </a:lnTo>
                  <a:lnTo>
                    <a:pt x="977808" y="1032643"/>
                  </a:lnTo>
                  <a:lnTo>
                    <a:pt x="975826" y="1031947"/>
                  </a:lnTo>
                  <a:lnTo>
                    <a:pt x="978003" y="1019250"/>
                  </a:lnTo>
                  <a:lnTo>
                    <a:pt x="980863" y="1006794"/>
                  </a:lnTo>
                  <a:lnTo>
                    <a:pt x="977930" y="1005763"/>
                  </a:lnTo>
                  <a:lnTo>
                    <a:pt x="979133" y="992725"/>
                  </a:lnTo>
                  <a:lnTo>
                    <a:pt x="980272" y="979664"/>
                  </a:lnTo>
                  <a:lnTo>
                    <a:pt x="983376" y="926911"/>
                  </a:lnTo>
                  <a:lnTo>
                    <a:pt x="982411" y="926572"/>
                  </a:lnTo>
                  <a:lnTo>
                    <a:pt x="985484" y="914190"/>
                  </a:lnTo>
                  <a:lnTo>
                    <a:pt x="1037575" y="932492"/>
                  </a:lnTo>
                  <a:lnTo>
                    <a:pt x="1035065" y="945071"/>
                  </a:lnTo>
                  <a:lnTo>
                    <a:pt x="1032447" y="957613"/>
                  </a:lnTo>
                  <a:lnTo>
                    <a:pt x="1033902" y="958124"/>
                  </a:lnTo>
                  <a:lnTo>
                    <a:pt x="1030995" y="970563"/>
                  </a:lnTo>
                  <a:lnTo>
                    <a:pt x="1027917" y="982943"/>
                  </a:lnTo>
                  <a:lnTo>
                    <a:pt x="1030080" y="983703"/>
                  </a:lnTo>
                  <a:lnTo>
                    <a:pt x="1025433" y="1008993"/>
                  </a:lnTo>
                  <a:lnTo>
                    <a:pt x="1024107" y="1021988"/>
                  </a:lnTo>
                  <a:lnTo>
                    <a:pt x="1025835" y="1036056"/>
                  </a:lnTo>
                  <a:lnTo>
                    <a:pt x="1023457" y="1062143"/>
                  </a:lnTo>
                  <a:lnTo>
                    <a:pt x="1022202" y="1075163"/>
                  </a:lnTo>
                  <a:lnTo>
                    <a:pt x="1022906" y="1075410"/>
                  </a:lnTo>
                  <a:lnTo>
                    <a:pt x="1019736" y="1087757"/>
                  </a:lnTo>
                  <a:lnTo>
                    <a:pt x="1032859" y="1092368"/>
                  </a:lnTo>
                  <a:lnTo>
                    <a:pt x="1044744" y="1110005"/>
                  </a:lnTo>
                  <a:lnTo>
                    <a:pt x="1078720" y="1121943"/>
                  </a:lnTo>
                  <a:lnTo>
                    <a:pt x="1108653" y="1145921"/>
                  </a:lnTo>
                  <a:lnTo>
                    <a:pt x="1142982" y="1157982"/>
                  </a:lnTo>
                  <a:lnTo>
                    <a:pt x="1173306" y="1182097"/>
                  </a:lnTo>
                  <a:close/>
                </a:path>
                <a:path w="1257934" h="1513839">
                  <a:moveTo>
                    <a:pt x="322919" y="869854"/>
                  </a:moveTo>
                  <a:lnTo>
                    <a:pt x="277140" y="853769"/>
                  </a:lnTo>
                  <a:lnTo>
                    <a:pt x="279121" y="841004"/>
                  </a:lnTo>
                  <a:lnTo>
                    <a:pt x="330531" y="859067"/>
                  </a:lnTo>
                  <a:lnTo>
                    <a:pt x="322919" y="869854"/>
                  </a:lnTo>
                  <a:close/>
                </a:path>
                <a:path w="1257934" h="1513839">
                  <a:moveTo>
                    <a:pt x="870585" y="1062275"/>
                  </a:moveTo>
                  <a:lnTo>
                    <a:pt x="743118" y="1017490"/>
                  </a:lnTo>
                  <a:lnTo>
                    <a:pt x="763068" y="1011038"/>
                  </a:lnTo>
                  <a:lnTo>
                    <a:pt x="875271" y="1050461"/>
                  </a:lnTo>
                  <a:lnTo>
                    <a:pt x="870585" y="1062275"/>
                  </a:lnTo>
                  <a:close/>
                </a:path>
                <a:path w="1257934" h="1513839">
                  <a:moveTo>
                    <a:pt x="312038" y="879492"/>
                  </a:moveTo>
                  <a:lnTo>
                    <a:pt x="285304" y="870099"/>
                  </a:lnTo>
                  <a:lnTo>
                    <a:pt x="285370" y="856661"/>
                  </a:lnTo>
                  <a:lnTo>
                    <a:pt x="317750" y="868038"/>
                  </a:lnTo>
                  <a:lnTo>
                    <a:pt x="312038" y="879492"/>
                  </a:lnTo>
                  <a:close/>
                </a:path>
                <a:path w="1257934" h="1513839">
                  <a:moveTo>
                    <a:pt x="855715" y="1070512"/>
                  </a:moveTo>
                  <a:lnTo>
                    <a:pt x="684900" y="1010497"/>
                  </a:lnTo>
                  <a:lnTo>
                    <a:pt x="708376" y="1005284"/>
                  </a:lnTo>
                  <a:lnTo>
                    <a:pt x="864471" y="1060127"/>
                  </a:lnTo>
                  <a:lnTo>
                    <a:pt x="855715" y="1070512"/>
                  </a:lnTo>
                  <a:close/>
                </a:path>
                <a:path w="1257934" h="1513839">
                  <a:moveTo>
                    <a:pt x="660018" y="1069060"/>
                  </a:moveTo>
                  <a:lnTo>
                    <a:pt x="544017" y="1028303"/>
                  </a:lnTo>
                  <a:lnTo>
                    <a:pt x="547601" y="1016101"/>
                  </a:lnTo>
                  <a:lnTo>
                    <a:pt x="540425" y="1013580"/>
                  </a:lnTo>
                  <a:lnTo>
                    <a:pt x="544646" y="1001602"/>
                  </a:lnTo>
                  <a:lnTo>
                    <a:pt x="542558" y="1000868"/>
                  </a:lnTo>
                  <a:lnTo>
                    <a:pt x="552727" y="990980"/>
                  </a:lnTo>
                  <a:lnTo>
                    <a:pt x="606493" y="1009870"/>
                  </a:lnTo>
                  <a:lnTo>
                    <a:pt x="626431" y="1003415"/>
                  </a:lnTo>
                  <a:lnTo>
                    <a:pt x="642060" y="1008906"/>
                  </a:lnTo>
                  <a:lnTo>
                    <a:pt x="665558" y="1003701"/>
                  </a:lnTo>
                  <a:lnTo>
                    <a:pt x="843936" y="1066374"/>
                  </a:lnTo>
                  <a:lnTo>
                    <a:pt x="809672" y="1067796"/>
                  </a:lnTo>
                  <a:lnTo>
                    <a:pt x="660018" y="1069060"/>
                  </a:lnTo>
                  <a:close/>
                </a:path>
                <a:path w="1257934" h="1513839">
                  <a:moveTo>
                    <a:pt x="1209516" y="1208281"/>
                  </a:moveTo>
                  <a:lnTo>
                    <a:pt x="980535" y="1127829"/>
                  </a:lnTo>
                  <a:lnTo>
                    <a:pt x="980478" y="1114347"/>
                  </a:lnTo>
                  <a:lnTo>
                    <a:pt x="1206567" y="1193784"/>
                  </a:lnTo>
                  <a:lnTo>
                    <a:pt x="1209516" y="1208281"/>
                  </a:lnTo>
                  <a:close/>
                </a:path>
                <a:path w="1257934" h="1513839">
                  <a:moveTo>
                    <a:pt x="1247103" y="1234948"/>
                  </a:moveTo>
                  <a:lnTo>
                    <a:pt x="1022153" y="1155912"/>
                  </a:lnTo>
                  <a:lnTo>
                    <a:pt x="1018310" y="1141101"/>
                  </a:lnTo>
                  <a:lnTo>
                    <a:pt x="1231015" y="1215835"/>
                  </a:lnTo>
                  <a:lnTo>
                    <a:pt x="1247103" y="1234948"/>
                  </a:lnTo>
                  <a:close/>
                </a:path>
                <a:path w="1257934" h="1513839">
                  <a:moveTo>
                    <a:pt x="1253903" y="1264259"/>
                  </a:moveTo>
                  <a:lnTo>
                    <a:pt x="1125977" y="1219313"/>
                  </a:lnTo>
                  <a:lnTo>
                    <a:pt x="1110576" y="1200441"/>
                  </a:lnTo>
                  <a:lnTo>
                    <a:pt x="1074568" y="1187789"/>
                  </a:lnTo>
                  <a:lnTo>
                    <a:pt x="1062534" y="1170100"/>
                  </a:lnTo>
                  <a:lnTo>
                    <a:pt x="1255152" y="1237776"/>
                  </a:lnTo>
                  <a:lnTo>
                    <a:pt x="1255603" y="1251395"/>
                  </a:lnTo>
                  <a:lnTo>
                    <a:pt x="1253903" y="1264259"/>
                  </a:lnTo>
                  <a:close/>
                </a:path>
                <a:path w="1257934" h="1513839">
                  <a:moveTo>
                    <a:pt x="1254689" y="1277997"/>
                  </a:moveTo>
                  <a:lnTo>
                    <a:pt x="1161049" y="1245096"/>
                  </a:lnTo>
                  <a:lnTo>
                    <a:pt x="1166930" y="1233702"/>
                  </a:lnTo>
                  <a:lnTo>
                    <a:pt x="1257794" y="1265626"/>
                  </a:lnTo>
                  <a:lnTo>
                    <a:pt x="1254689" y="1277997"/>
                  </a:lnTo>
                  <a:close/>
                </a:path>
                <a:path w="1257934" h="1513839">
                  <a:moveTo>
                    <a:pt x="700841" y="1110325"/>
                  </a:moveTo>
                  <a:lnTo>
                    <a:pt x="542506" y="1054694"/>
                  </a:lnTo>
                  <a:lnTo>
                    <a:pt x="543322" y="1041520"/>
                  </a:lnTo>
                  <a:lnTo>
                    <a:pt x="545892" y="1028962"/>
                  </a:lnTo>
                  <a:lnTo>
                    <a:pt x="636485" y="1060791"/>
                  </a:lnTo>
                  <a:lnTo>
                    <a:pt x="650431" y="1079152"/>
                  </a:lnTo>
                  <a:lnTo>
                    <a:pt x="686753" y="1091914"/>
                  </a:lnTo>
                  <a:lnTo>
                    <a:pt x="700841" y="1110325"/>
                  </a:lnTo>
                  <a:close/>
                </a:path>
                <a:path w="1257934" h="1513839">
                  <a:moveTo>
                    <a:pt x="1153601" y="1296324"/>
                  </a:moveTo>
                  <a:lnTo>
                    <a:pt x="973094" y="1232903"/>
                  </a:lnTo>
                  <a:lnTo>
                    <a:pt x="1119101" y="1230358"/>
                  </a:lnTo>
                  <a:lnTo>
                    <a:pt x="1255387" y="1278242"/>
                  </a:lnTo>
                  <a:lnTo>
                    <a:pt x="1250867" y="1290115"/>
                  </a:lnTo>
                  <a:lnTo>
                    <a:pt x="1243786" y="1287627"/>
                  </a:lnTo>
                  <a:lnTo>
                    <a:pt x="1237887" y="1299016"/>
                  </a:lnTo>
                  <a:lnTo>
                    <a:pt x="1209823" y="1289155"/>
                  </a:lnTo>
                  <a:lnTo>
                    <a:pt x="1189007" y="1295303"/>
                  </a:lnTo>
                  <a:lnTo>
                    <a:pt x="1173199" y="1289748"/>
                  </a:lnTo>
                  <a:lnTo>
                    <a:pt x="1153601" y="1296324"/>
                  </a:lnTo>
                  <a:close/>
                </a:path>
                <a:path w="1257934" h="1513839">
                  <a:moveTo>
                    <a:pt x="751625" y="1141629"/>
                  </a:moveTo>
                  <a:lnTo>
                    <a:pt x="555780" y="1072819"/>
                  </a:lnTo>
                  <a:lnTo>
                    <a:pt x="550197" y="1057396"/>
                  </a:lnTo>
                  <a:lnTo>
                    <a:pt x="742161" y="1124843"/>
                  </a:lnTo>
                  <a:lnTo>
                    <a:pt x="751625" y="1141629"/>
                  </a:lnTo>
                  <a:close/>
                </a:path>
                <a:path w="1257934" h="1513839">
                  <a:moveTo>
                    <a:pt x="796183" y="1170745"/>
                  </a:moveTo>
                  <a:lnTo>
                    <a:pt x="582433" y="1095644"/>
                  </a:lnTo>
                  <a:lnTo>
                    <a:pt x="575788" y="1079849"/>
                  </a:lnTo>
                  <a:lnTo>
                    <a:pt x="792361" y="1155942"/>
                  </a:lnTo>
                  <a:lnTo>
                    <a:pt x="796183" y="1170745"/>
                  </a:lnTo>
                  <a:close/>
                </a:path>
                <a:path w="1257934" h="1513839">
                  <a:moveTo>
                    <a:pt x="817264" y="1191613"/>
                  </a:moveTo>
                  <a:lnTo>
                    <a:pt x="604579" y="1116886"/>
                  </a:lnTo>
                  <a:lnTo>
                    <a:pt x="596248" y="1100498"/>
                  </a:lnTo>
                  <a:lnTo>
                    <a:pt x="824064" y="1180541"/>
                  </a:lnTo>
                  <a:lnTo>
                    <a:pt x="817264" y="1191613"/>
                  </a:lnTo>
                  <a:close/>
                </a:path>
                <a:path w="1257934" h="1513839">
                  <a:moveTo>
                    <a:pt x="1115045" y="1296238"/>
                  </a:moveTo>
                  <a:lnTo>
                    <a:pt x="943453" y="1235950"/>
                  </a:lnTo>
                  <a:lnTo>
                    <a:pt x="951247" y="1225227"/>
                  </a:lnTo>
                  <a:lnTo>
                    <a:pt x="1138257" y="1290933"/>
                  </a:lnTo>
                  <a:lnTo>
                    <a:pt x="1115045" y="1296238"/>
                  </a:lnTo>
                  <a:close/>
                </a:path>
                <a:path w="1257934" h="1513839">
                  <a:moveTo>
                    <a:pt x="823280" y="1207188"/>
                  </a:moveTo>
                  <a:lnTo>
                    <a:pt x="682068" y="1157573"/>
                  </a:lnTo>
                  <a:lnTo>
                    <a:pt x="652217" y="1133624"/>
                  </a:lnTo>
                  <a:lnTo>
                    <a:pt x="825422" y="1194479"/>
                  </a:lnTo>
                  <a:lnTo>
                    <a:pt x="823280" y="1207188"/>
                  </a:lnTo>
                  <a:close/>
                </a:path>
                <a:path w="1257934" h="1513839">
                  <a:moveTo>
                    <a:pt x="1072668" y="1294810"/>
                  </a:moveTo>
                  <a:lnTo>
                    <a:pt x="929253" y="1244422"/>
                  </a:lnTo>
                  <a:lnTo>
                    <a:pt x="935410" y="1233124"/>
                  </a:lnTo>
                  <a:lnTo>
                    <a:pt x="1095946" y="1289528"/>
                  </a:lnTo>
                  <a:lnTo>
                    <a:pt x="1072668" y="1294810"/>
                  </a:lnTo>
                  <a:close/>
                </a:path>
                <a:path w="1257934" h="1513839">
                  <a:moveTo>
                    <a:pt x="824242" y="1220987"/>
                  </a:moveTo>
                  <a:lnTo>
                    <a:pt x="745982" y="1193490"/>
                  </a:lnTo>
                  <a:lnTo>
                    <a:pt x="716081" y="1169524"/>
                  </a:lnTo>
                  <a:lnTo>
                    <a:pt x="826252" y="1208232"/>
                  </a:lnTo>
                  <a:lnTo>
                    <a:pt x="824242" y="1220987"/>
                  </a:lnTo>
                  <a:close/>
                </a:path>
                <a:path w="1257934" h="1513839">
                  <a:moveTo>
                    <a:pt x="1028132" y="1292624"/>
                  </a:moveTo>
                  <a:lnTo>
                    <a:pt x="922407" y="1255477"/>
                  </a:lnTo>
                  <a:lnTo>
                    <a:pt x="928004" y="1243983"/>
                  </a:lnTo>
                  <a:lnTo>
                    <a:pt x="1043077" y="1284414"/>
                  </a:lnTo>
                  <a:lnTo>
                    <a:pt x="1028132" y="1292624"/>
                  </a:lnTo>
                  <a:close/>
                </a:path>
                <a:path w="1257934" h="1513839">
                  <a:moveTo>
                    <a:pt x="814216" y="1378997"/>
                  </a:moveTo>
                  <a:lnTo>
                    <a:pt x="762237" y="1360735"/>
                  </a:lnTo>
                  <a:lnTo>
                    <a:pt x="765275" y="1348341"/>
                  </a:lnTo>
                  <a:lnTo>
                    <a:pt x="763791" y="1347819"/>
                  </a:lnTo>
                  <a:lnTo>
                    <a:pt x="767323" y="1335599"/>
                  </a:lnTo>
                  <a:lnTo>
                    <a:pt x="766340" y="1335254"/>
                  </a:lnTo>
                  <a:lnTo>
                    <a:pt x="769643" y="1322954"/>
                  </a:lnTo>
                  <a:lnTo>
                    <a:pt x="768818" y="1322664"/>
                  </a:lnTo>
                  <a:lnTo>
                    <a:pt x="772291" y="1310423"/>
                  </a:lnTo>
                  <a:lnTo>
                    <a:pt x="770212" y="1309692"/>
                  </a:lnTo>
                  <a:lnTo>
                    <a:pt x="775093" y="1271024"/>
                  </a:lnTo>
                  <a:lnTo>
                    <a:pt x="775938" y="1230938"/>
                  </a:lnTo>
                  <a:lnTo>
                    <a:pt x="778026" y="1218210"/>
                  </a:lnTo>
                  <a:lnTo>
                    <a:pt x="773058" y="1216465"/>
                  </a:lnTo>
                  <a:lnTo>
                    <a:pt x="770439" y="1202084"/>
                  </a:lnTo>
                  <a:lnTo>
                    <a:pt x="825479" y="1221422"/>
                  </a:lnTo>
                  <a:lnTo>
                    <a:pt x="821890" y="1260544"/>
                  </a:lnTo>
                  <a:lnTo>
                    <a:pt x="824147" y="1261337"/>
                  </a:lnTo>
                  <a:lnTo>
                    <a:pt x="822065" y="1274066"/>
                  </a:lnTo>
                  <a:lnTo>
                    <a:pt x="819339" y="1286570"/>
                  </a:lnTo>
                  <a:lnTo>
                    <a:pt x="818828" y="1326773"/>
                  </a:lnTo>
                  <a:lnTo>
                    <a:pt x="815861" y="1366114"/>
                  </a:lnTo>
                  <a:lnTo>
                    <a:pt x="814216" y="1378997"/>
                  </a:lnTo>
                  <a:close/>
                </a:path>
                <a:path w="1257934" h="1513839">
                  <a:moveTo>
                    <a:pt x="864788" y="1410227"/>
                  </a:moveTo>
                  <a:lnTo>
                    <a:pt x="811818" y="1391616"/>
                  </a:lnTo>
                  <a:lnTo>
                    <a:pt x="816045" y="1379640"/>
                  </a:lnTo>
                  <a:lnTo>
                    <a:pt x="822210" y="1381806"/>
                  </a:lnTo>
                  <a:lnTo>
                    <a:pt x="827678" y="1370266"/>
                  </a:lnTo>
                  <a:lnTo>
                    <a:pt x="831003" y="1371434"/>
                  </a:lnTo>
                  <a:lnTo>
                    <a:pt x="838461" y="1360594"/>
                  </a:lnTo>
                  <a:lnTo>
                    <a:pt x="843090" y="1362220"/>
                  </a:lnTo>
                  <a:lnTo>
                    <a:pt x="851596" y="1351747"/>
                  </a:lnTo>
                  <a:lnTo>
                    <a:pt x="856584" y="1340039"/>
                  </a:lnTo>
                  <a:lnTo>
                    <a:pt x="857956" y="1340521"/>
                  </a:lnTo>
                  <a:lnTo>
                    <a:pt x="867776" y="1330510"/>
                  </a:lnTo>
                  <a:lnTo>
                    <a:pt x="881464" y="1308397"/>
                  </a:lnTo>
                  <a:lnTo>
                    <a:pt x="890666" y="1298169"/>
                  </a:lnTo>
                  <a:lnTo>
                    <a:pt x="899658" y="1287868"/>
                  </a:lnTo>
                  <a:lnTo>
                    <a:pt x="912730" y="1265538"/>
                  </a:lnTo>
                  <a:lnTo>
                    <a:pt x="920417" y="1254778"/>
                  </a:lnTo>
                  <a:lnTo>
                    <a:pt x="999231" y="1282469"/>
                  </a:lnTo>
                  <a:lnTo>
                    <a:pt x="987727" y="1291889"/>
                  </a:lnTo>
                  <a:lnTo>
                    <a:pt x="960778" y="1282420"/>
                  </a:lnTo>
                  <a:lnTo>
                    <a:pt x="952232" y="1292878"/>
                  </a:lnTo>
                  <a:lnTo>
                    <a:pt x="921606" y="1335962"/>
                  </a:lnTo>
                  <a:lnTo>
                    <a:pt x="919751" y="1335310"/>
                  </a:lnTo>
                  <a:lnTo>
                    <a:pt x="913591" y="1346607"/>
                  </a:lnTo>
                  <a:lnTo>
                    <a:pt x="906834" y="1357694"/>
                  </a:lnTo>
                  <a:lnTo>
                    <a:pt x="864788" y="1410227"/>
                  </a:lnTo>
                  <a:close/>
                </a:path>
                <a:path w="1257934" h="1513839">
                  <a:moveTo>
                    <a:pt x="803102" y="1496242"/>
                  </a:moveTo>
                  <a:lnTo>
                    <a:pt x="748883" y="1477193"/>
                  </a:lnTo>
                  <a:lnTo>
                    <a:pt x="751075" y="1464501"/>
                  </a:lnTo>
                  <a:lnTo>
                    <a:pt x="752738" y="1451625"/>
                  </a:lnTo>
                  <a:lnTo>
                    <a:pt x="756004" y="1425850"/>
                  </a:lnTo>
                  <a:lnTo>
                    <a:pt x="760169" y="1373469"/>
                  </a:lnTo>
                  <a:lnTo>
                    <a:pt x="762355" y="1360776"/>
                  </a:lnTo>
                  <a:lnTo>
                    <a:pt x="815402" y="1379414"/>
                  </a:lnTo>
                  <a:lnTo>
                    <a:pt x="811763" y="1391597"/>
                  </a:lnTo>
                  <a:lnTo>
                    <a:pt x="864788" y="1410227"/>
                  </a:lnTo>
                  <a:lnTo>
                    <a:pt x="836134" y="1454004"/>
                  </a:lnTo>
                  <a:lnTo>
                    <a:pt x="824565" y="1463400"/>
                  </a:lnTo>
                  <a:lnTo>
                    <a:pt x="811212" y="1485630"/>
                  </a:lnTo>
                  <a:lnTo>
                    <a:pt x="808619" y="1484719"/>
                  </a:lnTo>
                  <a:lnTo>
                    <a:pt x="803102" y="1496242"/>
                  </a:lnTo>
                  <a:close/>
                </a:path>
                <a:path w="1257934" h="1513839">
                  <a:moveTo>
                    <a:pt x="791822" y="1505740"/>
                  </a:moveTo>
                  <a:lnTo>
                    <a:pt x="752085" y="1491779"/>
                  </a:lnTo>
                  <a:lnTo>
                    <a:pt x="752453" y="1478447"/>
                  </a:lnTo>
                  <a:lnTo>
                    <a:pt x="797434" y="1494251"/>
                  </a:lnTo>
                  <a:lnTo>
                    <a:pt x="791822" y="1505740"/>
                  </a:lnTo>
                  <a:close/>
                </a:path>
                <a:path w="1257934" h="1513839">
                  <a:moveTo>
                    <a:pt x="774817" y="1513226"/>
                  </a:moveTo>
                  <a:lnTo>
                    <a:pt x="758397" y="1507457"/>
                  </a:lnTo>
                  <a:lnTo>
                    <a:pt x="760608" y="1494773"/>
                  </a:lnTo>
                  <a:lnTo>
                    <a:pt x="783885" y="1502951"/>
                  </a:lnTo>
                  <a:lnTo>
                    <a:pt x="774817" y="15132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997635" y="6999853"/>
            <a:ext cx="13367385" cy="3109595"/>
            <a:chOff x="3997635" y="6999853"/>
            <a:chExt cx="13367385" cy="3109595"/>
          </a:xfrm>
        </p:grpSpPr>
        <p:sp>
          <p:nvSpPr>
            <p:cNvPr id="5" name="object 5"/>
            <p:cNvSpPr/>
            <p:nvPr/>
          </p:nvSpPr>
          <p:spPr>
            <a:xfrm>
              <a:off x="5430515" y="7518348"/>
              <a:ext cx="11934190" cy="2590800"/>
            </a:xfrm>
            <a:custGeom>
              <a:avLst/>
              <a:gdLst/>
              <a:ahLst/>
              <a:cxnLst/>
              <a:rect l="l" t="t" r="r" b="b"/>
              <a:pathLst>
                <a:path w="11934190" h="2590800">
                  <a:moveTo>
                    <a:pt x="235048" y="2590798"/>
                  </a:moveTo>
                  <a:lnTo>
                    <a:pt x="186259" y="2587074"/>
                  </a:lnTo>
                  <a:lnTo>
                    <a:pt x="141472" y="2575901"/>
                  </a:lnTo>
                  <a:lnTo>
                    <a:pt x="101510" y="2557275"/>
                  </a:lnTo>
                  <a:lnTo>
                    <a:pt x="67197" y="2531192"/>
                  </a:lnTo>
                  <a:lnTo>
                    <a:pt x="39357" y="2497648"/>
                  </a:lnTo>
                  <a:lnTo>
                    <a:pt x="18815" y="2456640"/>
                  </a:lnTo>
                  <a:lnTo>
                    <a:pt x="6395" y="2408162"/>
                  </a:lnTo>
                  <a:lnTo>
                    <a:pt x="2920" y="2352212"/>
                  </a:lnTo>
                  <a:lnTo>
                    <a:pt x="3359" y="2109000"/>
                  </a:lnTo>
                  <a:lnTo>
                    <a:pt x="3201" y="1875593"/>
                  </a:lnTo>
                  <a:lnTo>
                    <a:pt x="2173" y="1514888"/>
                  </a:lnTo>
                  <a:lnTo>
                    <a:pt x="0" y="889782"/>
                  </a:lnTo>
                  <a:lnTo>
                    <a:pt x="954" y="635982"/>
                  </a:lnTo>
                  <a:lnTo>
                    <a:pt x="6742" y="436682"/>
                  </a:lnTo>
                  <a:lnTo>
                    <a:pt x="13239" y="306433"/>
                  </a:lnTo>
                  <a:lnTo>
                    <a:pt x="16321" y="259784"/>
                  </a:lnTo>
                  <a:lnTo>
                    <a:pt x="20877" y="208577"/>
                  </a:lnTo>
                  <a:lnTo>
                    <a:pt x="32992" y="161589"/>
                  </a:lnTo>
                  <a:lnTo>
                    <a:pt x="51782" y="119626"/>
                  </a:lnTo>
                  <a:lnTo>
                    <a:pt x="76365" y="83489"/>
                  </a:lnTo>
                  <a:lnTo>
                    <a:pt x="105857" y="53984"/>
                  </a:lnTo>
                  <a:lnTo>
                    <a:pt x="139373" y="31914"/>
                  </a:lnTo>
                  <a:lnTo>
                    <a:pt x="176030" y="18083"/>
                  </a:lnTo>
                  <a:lnTo>
                    <a:pt x="214944" y="13293"/>
                  </a:lnTo>
                  <a:lnTo>
                    <a:pt x="369396" y="11179"/>
                  </a:lnTo>
                  <a:lnTo>
                    <a:pt x="491437" y="10109"/>
                  </a:lnTo>
                  <a:lnTo>
                    <a:pt x="644566" y="9754"/>
                  </a:lnTo>
                  <a:lnTo>
                    <a:pt x="6393673" y="8329"/>
                  </a:lnTo>
                  <a:lnTo>
                    <a:pt x="9692009" y="4957"/>
                  </a:lnTo>
                  <a:lnTo>
                    <a:pt x="11297130" y="1553"/>
                  </a:lnTo>
                  <a:lnTo>
                    <a:pt x="11718873" y="0"/>
                  </a:lnTo>
                  <a:lnTo>
                    <a:pt x="11759846" y="1044"/>
                  </a:lnTo>
                  <a:lnTo>
                    <a:pt x="11802877" y="8356"/>
                  </a:lnTo>
                  <a:lnTo>
                    <a:pt x="11847554" y="28202"/>
                  </a:lnTo>
                  <a:lnTo>
                    <a:pt x="11893465" y="66851"/>
                  </a:lnTo>
                  <a:lnTo>
                    <a:pt x="11913105" y="102270"/>
                  </a:lnTo>
                  <a:lnTo>
                    <a:pt x="11923458" y="149351"/>
                  </a:lnTo>
                  <a:lnTo>
                    <a:pt x="11927544" y="201388"/>
                  </a:lnTo>
                  <a:lnTo>
                    <a:pt x="11928384" y="251678"/>
                  </a:lnTo>
                  <a:lnTo>
                    <a:pt x="11927009" y="1774747"/>
                  </a:lnTo>
                  <a:lnTo>
                    <a:pt x="11926987" y="1991555"/>
                  </a:lnTo>
                  <a:lnTo>
                    <a:pt x="11928109" y="2125581"/>
                  </a:lnTo>
                  <a:lnTo>
                    <a:pt x="11930579" y="2256358"/>
                  </a:lnTo>
                  <a:lnTo>
                    <a:pt x="11933048" y="2355581"/>
                  </a:lnTo>
                  <a:lnTo>
                    <a:pt x="11934170" y="2394945"/>
                  </a:lnTo>
                  <a:lnTo>
                    <a:pt x="11933645" y="2432376"/>
                  </a:lnTo>
                  <a:lnTo>
                    <a:pt x="11922685" y="2501008"/>
                  </a:lnTo>
                  <a:lnTo>
                    <a:pt x="11883493" y="2553928"/>
                  </a:lnTo>
                  <a:lnTo>
                    <a:pt x="11847677" y="2571719"/>
                  </a:lnTo>
                  <a:lnTo>
                    <a:pt x="11798044" y="2582250"/>
                  </a:lnTo>
                  <a:lnTo>
                    <a:pt x="11732341" y="2584410"/>
                  </a:lnTo>
                  <a:lnTo>
                    <a:pt x="11542728" y="2575278"/>
                  </a:lnTo>
                  <a:lnTo>
                    <a:pt x="11324718" y="2571195"/>
                  </a:lnTo>
                  <a:lnTo>
                    <a:pt x="10938987" y="2571224"/>
                  </a:lnTo>
                  <a:lnTo>
                    <a:pt x="10246210" y="2574431"/>
                  </a:lnTo>
                  <a:lnTo>
                    <a:pt x="5465307" y="2579683"/>
                  </a:lnTo>
                  <a:lnTo>
                    <a:pt x="2381376" y="2585009"/>
                  </a:lnTo>
                  <a:lnTo>
                    <a:pt x="727072" y="2589138"/>
                  </a:lnTo>
                  <a:lnTo>
                    <a:pt x="235048" y="2590798"/>
                  </a:lnTo>
                  <a:close/>
                </a:path>
              </a:pathLst>
            </a:custGeom>
            <a:solidFill>
              <a:srgbClr val="AF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97635" y="6999853"/>
              <a:ext cx="2330186" cy="25061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983752" y="7663767"/>
            <a:ext cx="1021778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buAutoNum type="arabicPeriod"/>
              <a:tabLst>
                <a:tab pos="345440" algn="l"/>
              </a:tabLst>
            </a:pPr>
            <a:r>
              <a:rPr sz="2800" spc="18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Berupa </a:t>
            </a:r>
            <a:r>
              <a:rPr sz="2800" spc="29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firman-firman </a:t>
            </a:r>
            <a:r>
              <a:rPr sz="2800" spc="18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 </a:t>
            </a:r>
            <a:r>
              <a:rPr sz="2800" spc="28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2800" spc="2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terhimpun </a:t>
            </a:r>
            <a:r>
              <a:rPr sz="2800" spc="22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</a:t>
            </a:r>
            <a:r>
              <a:rPr sz="2800" spc="-2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34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  </a:t>
            </a:r>
            <a:r>
              <a:rPr sz="2800" spc="13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Kitab.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6350">
              <a:lnSpc>
                <a:spcPct val="107100"/>
              </a:lnSpc>
              <a:buAutoNum type="arabicPeriod"/>
              <a:tabLst>
                <a:tab pos="432434" algn="l"/>
              </a:tabLst>
            </a:pPr>
            <a:r>
              <a:rPr sz="2800" spc="1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Tidak </a:t>
            </a:r>
            <a:r>
              <a:rPr sz="2800" spc="2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berupa </a:t>
            </a:r>
            <a:r>
              <a:rPr sz="2800" spc="29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firman-firman </a:t>
            </a:r>
            <a:r>
              <a:rPr sz="2800" spc="11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Allah, </a:t>
            </a:r>
            <a:r>
              <a:rPr sz="2800" spc="24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tetapi </a:t>
            </a:r>
            <a:r>
              <a:rPr sz="2800" spc="2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penjelasan-  </a:t>
            </a:r>
            <a:r>
              <a:rPr sz="2800" spc="21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penjelasan</a:t>
            </a:r>
            <a:r>
              <a:rPr sz="28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19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lebih</a:t>
            </a:r>
            <a:r>
              <a:rPr sz="28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22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lanjut</a:t>
            </a:r>
            <a:r>
              <a:rPr sz="28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229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dari</a:t>
            </a:r>
            <a:r>
              <a:rPr sz="28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29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firman-firmna</a:t>
            </a:r>
            <a:r>
              <a:rPr sz="2800" spc="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12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itu.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800" spc="20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Menurut </a:t>
            </a:r>
            <a:r>
              <a:rPr sz="2800" spc="19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David</a:t>
            </a:r>
            <a:r>
              <a:rPr sz="2800" spc="-9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8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7300" y="574007"/>
            <a:ext cx="15773400" cy="6370334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93980" algn="just">
              <a:lnSpc>
                <a:spcPts val="3529"/>
              </a:lnSpc>
              <a:spcBef>
                <a:spcPts val="275"/>
              </a:spcBef>
            </a:pPr>
            <a:r>
              <a:rPr sz="30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bukanlah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</a:t>
            </a:r>
            <a:r>
              <a:rPr sz="30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sosial-keagamaan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000" spc="1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biasa,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tetapi sebagai gerakan  </a:t>
            </a:r>
            <a:r>
              <a:rPr sz="30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islam.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Selain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terkena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hukum</a:t>
            </a:r>
            <a:r>
              <a:rPr sz="30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pergerakan,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gerakannya</a:t>
            </a:r>
            <a:r>
              <a:rPr sz="30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terkait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  </a:t>
            </a:r>
            <a:r>
              <a:rPr sz="30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islam. </a:t>
            </a:r>
            <a:r>
              <a:rPr sz="3000" spc="1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Bergerak </a:t>
            </a:r>
            <a:r>
              <a:rPr sz="30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bukan </a:t>
            </a:r>
            <a:r>
              <a:rPr sz="30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asal </a:t>
            </a:r>
            <a:r>
              <a:rPr sz="30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bergerak, </a:t>
            </a:r>
            <a:r>
              <a:rPr sz="30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harus </a:t>
            </a:r>
            <a:r>
              <a:rPr sz="30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dilandasi, </a:t>
            </a:r>
            <a:r>
              <a:rPr sz="30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dibingkai, </a:t>
            </a:r>
            <a:r>
              <a:rPr sz="30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 </a:t>
            </a:r>
            <a:r>
              <a:rPr sz="30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arahkan </a:t>
            </a:r>
            <a:r>
              <a:rPr sz="30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  </a:t>
            </a:r>
            <a:r>
              <a:rPr sz="3000" spc="1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Islam.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30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bukan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 </a:t>
            </a:r>
            <a:r>
              <a:rPr sz="30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asas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formal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(teks),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tetapi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menjiwai,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melandasi, mendasari,  </a:t>
            </a:r>
            <a:r>
              <a:rPr sz="30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mengkerangkai,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memengaruhi,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menggerakan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menjadi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pusat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orientasi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0" dirty="0" err="1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4" dirty="0" err="1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tujuan</a:t>
            </a:r>
            <a:r>
              <a:rPr sz="3000" spc="204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.</a:t>
            </a:r>
            <a:endParaRPr lang="en-US"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93980" algn="just">
              <a:lnSpc>
                <a:spcPts val="3529"/>
              </a:lnSpc>
              <a:spcBef>
                <a:spcPts val="275"/>
              </a:spcBef>
            </a:pPr>
            <a:r>
              <a:rPr sz="3000" spc="355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</a:t>
            </a:r>
            <a:r>
              <a:rPr sz="3000" spc="7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diturunkan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melalui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para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Nabi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utusann-Nya.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5080" algn="just">
              <a:lnSpc>
                <a:spcPts val="3529"/>
              </a:lnSpc>
              <a:spcBef>
                <a:spcPts val="135"/>
              </a:spcBef>
            </a:pPr>
            <a:r>
              <a:rPr sz="30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Jadi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semua </a:t>
            </a:r>
            <a:r>
              <a:rPr sz="30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dibawa </a:t>
            </a:r>
            <a:r>
              <a:rPr sz="30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Nabi </a:t>
            </a:r>
            <a:r>
              <a:rPr sz="30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Utusan </a:t>
            </a:r>
            <a:r>
              <a:rPr sz="30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 </a:t>
            </a:r>
            <a:r>
              <a:rPr sz="30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itulah disebut </a:t>
            </a:r>
            <a:r>
              <a:rPr sz="30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 </a:t>
            </a:r>
            <a:r>
              <a:rPr sz="3000" spc="1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Islam.  </a:t>
            </a:r>
            <a:r>
              <a:rPr sz="30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Adapun </a:t>
            </a:r>
            <a:r>
              <a:rPr sz="30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berlaku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sekarang </a:t>
            </a:r>
            <a:r>
              <a:rPr sz="3000" spc="1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ini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30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dibawa </a:t>
            </a:r>
            <a:r>
              <a:rPr sz="30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utusan 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terakhir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menyempurnakan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dibawa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oleh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Nabi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Utusan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 </a:t>
            </a:r>
            <a:r>
              <a:rPr sz="3000" spc="2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dahulu.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Nabi </a:t>
            </a:r>
            <a:r>
              <a:rPr sz="30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 </a:t>
            </a:r>
            <a:r>
              <a:rPr sz="30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merupakan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Nabi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000" spc="1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terakhir. </a:t>
            </a:r>
            <a:r>
              <a:rPr sz="30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Wujud </a:t>
            </a:r>
            <a:r>
              <a:rPr sz="30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agama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 </a:t>
            </a:r>
            <a:r>
              <a:rPr sz="30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seluruhnya 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berupa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wahyu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syari’at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Allah.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Dua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Macam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Wahyu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85" dirty="0" err="1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Syariat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9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Allah</a:t>
            </a:r>
            <a:r>
              <a:rPr lang="en-US" sz="3000" spc="19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: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273" y="1481933"/>
            <a:ext cx="17190127" cy="197040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algn="just">
              <a:lnSpc>
                <a:spcPts val="3829"/>
              </a:lnSpc>
              <a:spcBef>
                <a:spcPts val="235"/>
              </a:spcBef>
            </a:pPr>
            <a:r>
              <a:rPr sz="3200" spc="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Sisi </a:t>
            </a:r>
            <a:r>
              <a:rPr sz="3200" spc="1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lain, </a:t>
            </a:r>
            <a:r>
              <a:rPr sz="32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tujuan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untuk </a:t>
            </a:r>
            <a:r>
              <a:rPr sz="32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mencetak </a:t>
            </a:r>
            <a:r>
              <a:rPr sz="3200" spc="4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ummat </a:t>
            </a:r>
            <a:r>
              <a:rPr sz="32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terbaik </a:t>
            </a:r>
            <a:r>
              <a:rPr sz="32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  </a:t>
            </a:r>
            <a:r>
              <a:rPr sz="3200" spc="4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ummat </a:t>
            </a:r>
            <a:r>
              <a:rPr sz="32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2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unggul. </a:t>
            </a:r>
            <a:r>
              <a:rPr sz="32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Sebagaimana </a:t>
            </a:r>
            <a:r>
              <a:rPr sz="32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pokok </a:t>
            </a:r>
            <a:r>
              <a:rPr sz="32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pikiran </a:t>
            </a:r>
            <a:r>
              <a:rPr sz="32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keenam </a:t>
            </a:r>
            <a:r>
              <a:rPr sz="32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Anggaran </a:t>
            </a:r>
            <a:r>
              <a:rPr sz="32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Dasar 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</a:t>
            </a:r>
            <a:r>
              <a:rPr sz="3200" spc="2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disebutkan,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bahwa </a:t>
            </a:r>
            <a:r>
              <a:rPr sz="32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“organisasi </a:t>
            </a: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satu-satunya </a:t>
            </a:r>
            <a:r>
              <a:rPr sz="32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alat </a:t>
            </a:r>
            <a:r>
              <a:rPr sz="32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  </a:t>
            </a:r>
            <a:r>
              <a:rPr sz="32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cara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perjuangan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sebaik-baiknya”.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Ciri-cirinya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diantara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berikut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: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53302" y="4467240"/>
            <a:ext cx="4209415" cy="5419725"/>
          </a:xfrm>
          <a:custGeom>
            <a:avLst/>
            <a:gdLst/>
            <a:ahLst/>
            <a:cxnLst/>
            <a:rect l="l" t="t" r="r" b="b"/>
            <a:pathLst>
              <a:path w="4209415" h="5419725">
                <a:moveTo>
                  <a:pt x="410781" y="5419623"/>
                </a:moveTo>
                <a:lnTo>
                  <a:pt x="355560" y="5417628"/>
                </a:lnTo>
                <a:lnTo>
                  <a:pt x="302360" y="5411730"/>
                </a:lnTo>
                <a:lnTo>
                  <a:pt x="251857" y="5402058"/>
                </a:lnTo>
                <a:lnTo>
                  <a:pt x="204725" y="5388742"/>
                </a:lnTo>
                <a:lnTo>
                  <a:pt x="161641" y="5371913"/>
                </a:lnTo>
                <a:lnTo>
                  <a:pt x="123280" y="5351699"/>
                </a:lnTo>
                <a:lnTo>
                  <a:pt x="90318" y="5328231"/>
                </a:lnTo>
                <a:lnTo>
                  <a:pt x="43292" y="5272050"/>
                </a:lnTo>
                <a:lnTo>
                  <a:pt x="25966" y="5204409"/>
                </a:lnTo>
                <a:lnTo>
                  <a:pt x="10954" y="4203388"/>
                </a:lnTo>
                <a:lnTo>
                  <a:pt x="3245" y="3380457"/>
                </a:lnTo>
                <a:lnTo>
                  <a:pt x="405" y="2295285"/>
                </a:lnTo>
                <a:lnTo>
                  <a:pt x="0" y="507541"/>
                </a:lnTo>
                <a:lnTo>
                  <a:pt x="2028" y="385255"/>
                </a:lnTo>
                <a:lnTo>
                  <a:pt x="6491" y="290824"/>
                </a:lnTo>
                <a:lnTo>
                  <a:pt x="10955" y="229970"/>
                </a:lnTo>
                <a:lnTo>
                  <a:pt x="12983" y="208414"/>
                </a:lnTo>
                <a:lnTo>
                  <a:pt x="12951" y="181715"/>
                </a:lnTo>
                <a:lnTo>
                  <a:pt x="16968" y="130566"/>
                </a:lnTo>
                <a:lnTo>
                  <a:pt x="35937" y="84746"/>
                </a:lnTo>
                <a:lnTo>
                  <a:pt x="81268" y="47058"/>
                </a:lnTo>
                <a:lnTo>
                  <a:pt x="117386" y="32139"/>
                </a:lnTo>
                <a:lnTo>
                  <a:pt x="164373" y="20304"/>
                </a:lnTo>
                <a:lnTo>
                  <a:pt x="223656" y="11902"/>
                </a:lnTo>
                <a:lnTo>
                  <a:pt x="296662" y="7285"/>
                </a:lnTo>
                <a:lnTo>
                  <a:pt x="384816" y="6801"/>
                </a:lnTo>
                <a:lnTo>
                  <a:pt x="722389" y="16515"/>
                </a:lnTo>
                <a:lnTo>
                  <a:pt x="936707" y="20858"/>
                </a:lnTo>
                <a:lnTo>
                  <a:pt x="1119387" y="20829"/>
                </a:lnTo>
                <a:lnTo>
                  <a:pt x="1362043" y="17421"/>
                </a:lnTo>
                <a:lnTo>
                  <a:pt x="1918328" y="11829"/>
                </a:lnTo>
                <a:lnTo>
                  <a:pt x="2720188" y="6159"/>
                </a:lnTo>
                <a:lnTo>
                  <a:pt x="3753744" y="0"/>
                </a:lnTo>
                <a:lnTo>
                  <a:pt x="3812743" y="1500"/>
                </a:lnTo>
                <a:lnTo>
                  <a:pt x="3869039" y="6002"/>
                </a:lnTo>
                <a:lnTo>
                  <a:pt x="3922260" y="13506"/>
                </a:lnTo>
                <a:lnTo>
                  <a:pt x="3972033" y="24013"/>
                </a:lnTo>
                <a:lnTo>
                  <a:pt x="4017987" y="37524"/>
                </a:lnTo>
                <a:lnTo>
                  <a:pt x="4059750" y="54041"/>
                </a:lnTo>
                <a:lnTo>
                  <a:pt x="4096949" y="73563"/>
                </a:lnTo>
                <a:lnTo>
                  <a:pt x="4129213" y="96092"/>
                </a:lnTo>
                <a:lnTo>
                  <a:pt x="4177446" y="150176"/>
                </a:lnTo>
                <a:lnTo>
                  <a:pt x="4201473" y="216298"/>
                </a:lnTo>
                <a:lnTo>
                  <a:pt x="4203479" y="253876"/>
                </a:lnTo>
                <a:lnTo>
                  <a:pt x="4202623" y="2026604"/>
                </a:lnTo>
                <a:lnTo>
                  <a:pt x="4202927" y="3072258"/>
                </a:lnTo>
                <a:lnTo>
                  <a:pt x="4204920" y="3800109"/>
                </a:lnTo>
                <a:lnTo>
                  <a:pt x="4209133" y="4619426"/>
                </a:lnTo>
                <a:lnTo>
                  <a:pt x="4207280" y="4804732"/>
                </a:lnTo>
                <a:lnTo>
                  <a:pt x="4196066" y="4973278"/>
                </a:lnTo>
                <a:lnTo>
                  <a:pt x="4183479" y="5095839"/>
                </a:lnTo>
                <a:lnTo>
                  <a:pt x="4172616" y="5183226"/>
                </a:lnTo>
                <a:lnTo>
                  <a:pt x="4159729" y="5221012"/>
                </a:lnTo>
                <a:lnTo>
                  <a:pt x="4139507" y="5256217"/>
                </a:lnTo>
                <a:lnTo>
                  <a:pt x="4112608" y="5288513"/>
                </a:lnTo>
                <a:lnTo>
                  <a:pt x="4079691" y="5317571"/>
                </a:lnTo>
                <a:lnTo>
                  <a:pt x="4041415" y="5343060"/>
                </a:lnTo>
                <a:lnTo>
                  <a:pt x="3998437" y="5364653"/>
                </a:lnTo>
                <a:lnTo>
                  <a:pt x="3951417" y="5382020"/>
                </a:lnTo>
                <a:lnTo>
                  <a:pt x="3901014" y="5394833"/>
                </a:lnTo>
                <a:lnTo>
                  <a:pt x="3847886" y="5402762"/>
                </a:lnTo>
                <a:lnTo>
                  <a:pt x="3792691" y="5405478"/>
                </a:lnTo>
                <a:lnTo>
                  <a:pt x="3673311" y="5400834"/>
                </a:lnTo>
                <a:lnTo>
                  <a:pt x="3581296" y="5399588"/>
                </a:lnTo>
                <a:lnTo>
                  <a:pt x="3469646" y="5402012"/>
                </a:lnTo>
                <a:lnTo>
                  <a:pt x="3291363" y="5408377"/>
                </a:lnTo>
                <a:lnTo>
                  <a:pt x="2713435" y="5414878"/>
                </a:lnTo>
                <a:lnTo>
                  <a:pt x="1737439" y="5418217"/>
                </a:lnTo>
                <a:lnTo>
                  <a:pt x="818260" y="5419447"/>
                </a:lnTo>
                <a:lnTo>
                  <a:pt x="410781" y="5419623"/>
                </a:lnTo>
                <a:close/>
              </a:path>
            </a:pathLst>
          </a:custGeom>
          <a:solidFill>
            <a:srgbClr val="AC3D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532704" y="5055959"/>
            <a:ext cx="311912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lang="en-US" sz="2800" spc="265" dirty="0" smtClean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4. </a:t>
            </a:r>
            <a:r>
              <a:rPr sz="2800" spc="265" dirty="0" err="1" smtClean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Mempunyai</a:t>
            </a:r>
            <a:r>
              <a:rPr sz="2800" spc="265" dirty="0" smtClean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 </a:t>
            </a:r>
            <a:r>
              <a:rPr sz="2800" spc="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organisasi </a:t>
            </a:r>
            <a:r>
              <a:rPr sz="2800" spc="28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 </a:t>
            </a:r>
            <a:r>
              <a:rPr sz="2800" spc="23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susunannya  </a:t>
            </a:r>
            <a:r>
              <a:rPr sz="2800" spc="24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lengkap </a:t>
            </a:r>
            <a:r>
              <a:rPr sz="2800" spc="31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 </a:t>
            </a:r>
            <a:r>
              <a:rPr sz="2800" spc="18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selalu </a:t>
            </a:r>
            <a:r>
              <a:rPr sz="2800" spc="27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tepat</a:t>
            </a:r>
            <a:r>
              <a:rPr sz="2800" spc="-12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29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  up </a:t>
            </a:r>
            <a:r>
              <a:rPr sz="2800" spc="24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to </a:t>
            </a:r>
            <a:r>
              <a:rPr sz="2800" spc="27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date </a:t>
            </a:r>
            <a:r>
              <a:rPr sz="2800" spc="5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(PP  </a:t>
            </a:r>
            <a:r>
              <a:rPr sz="2800" spc="27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Muhammadiyah,  </a:t>
            </a:r>
            <a:r>
              <a:rPr sz="2800" spc="23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Manhaj </a:t>
            </a:r>
            <a:r>
              <a:rPr sz="2800" spc="19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 </a:t>
            </a:r>
            <a:r>
              <a:rPr sz="2800" spc="31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63011" y="4467209"/>
            <a:ext cx="2962910" cy="4304665"/>
          </a:xfrm>
          <a:custGeom>
            <a:avLst/>
            <a:gdLst/>
            <a:ahLst/>
            <a:cxnLst/>
            <a:rect l="l" t="t" r="r" b="b"/>
            <a:pathLst>
              <a:path w="2962909" h="4304665">
                <a:moveTo>
                  <a:pt x="372315" y="4304660"/>
                </a:moveTo>
                <a:lnTo>
                  <a:pt x="317350" y="4302473"/>
                </a:lnTo>
                <a:lnTo>
                  <a:pt x="264676" y="4296016"/>
                </a:lnTo>
                <a:lnTo>
                  <a:pt x="215108" y="4285445"/>
                </a:lnTo>
                <a:lnTo>
                  <a:pt x="169460" y="4270917"/>
                </a:lnTo>
                <a:lnTo>
                  <a:pt x="128547" y="4252589"/>
                </a:lnTo>
                <a:lnTo>
                  <a:pt x="93184" y="4230618"/>
                </a:lnTo>
                <a:lnTo>
                  <a:pt x="64187" y="4205161"/>
                </a:lnTo>
                <a:lnTo>
                  <a:pt x="28547" y="4144412"/>
                </a:lnTo>
                <a:lnTo>
                  <a:pt x="9928" y="3288485"/>
                </a:lnTo>
                <a:lnTo>
                  <a:pt x="2941" y="2634727"/>
                </a:lnTo>
                <a:lnTo>
                  <a:pt x="367" y="1806066"/>
                </a:lnTo>
                <a:lnTo>
                  <a:pt x="0" y="460404"/>
                </a:lnTo>
                <a:lnTo>
                  <a:pt x="1838" y="349475"/>
                </a:lnTo>
                <a:lnTo>
                  <a:pt x="5883" y="263814"/>
                </a:lnTo>
                <a:lnTo>
                  <a:pt x="9929" y="208612"/>
                </a:lnTo>
                <a:lnTo>
                  <a:pt x="11767" y="189057"/>
                </a:lnTo>
                <a:lnTo>
                  <a:pt x="11756" y="162661"/>
                </a:lnTo>
                <a:lnTo>
                  <a:pt x="16695" y="112430"/>
                </a:lnTo>
                <a:lnTo>
                  <a:pt x="39440" y="68366"/>
                </a:lnTo>
                <a:lnTo>
                  <a:pt x="93418" y="33769"/>
                </a:lnTo>
                <a:lnTo>
                  <a:pt x="136315" y="21051"/>
                </a:lnTo>
                <a:lnTo>
                  <a:pt x="192056" y="11936"/>
                </a:lnTo>
                <a:lnTo>
                  <a:pt x="262318" y="6839"/>
                </a:lnTo>
                <a:lnTo>
                  <a:pt x="348781" y="6170"/>
                </a:lnTo>
                <a:lnTo>
                  <a:pt x="654743" y="14981"/>
                </a:lnTo>
                <a:lnTo>
                  <a:pt x="848992" y="18921"/>
                </a:lnTo>
                <a:lnTo>
                  <a:pt x="1014565" y="18894"/>
                </a:lnTo>
                <a:lnTo>
                  <a:pt x="1605460" y="10730"/>
                </a:lnTo>
                <a:lnTo>
                  <a:pt x="2039124" y="5587"/>
                </a:lnTo>
                <a:lnTo>
                  <a:pt x="2549556" y="0"/>
                </a:lnTo>
                <a:lnTo>
                  <a:pt x="2612499" y="1900"/>
                </a:lnTo>
                <a:lnTo>
                  <a:pt x="2671935" y="7604"/>
                </a:lnTo>
                <a:lnTo>
                  <a:pt x="2727307" y="17112"/>
                </a:lnTo>
                <a:lnTo>
                  <a:pt x="2778058" y="30426"/>
                </a:lnTo>
                <a:lnTo>
                  <a:pt x="2823631" y="47547"/>
                </a:lnTo>
                <a:lnTo>
                  <a:pt x="2863470" y="68476"/>
                </a:lnTo>
                <a:lnTo>
                  <a:pt x="2897019" y="93215"/>
                </a:lnTo>
                <a:lnTo>
                  <a:pt x="2923721" y="121765"/>
                </a:lnTo>
                <a:lnTo>
                  <a:pt x="2954356" y="190305"/>
                </a:lnTo>
                <a:lnTo>
                  <a:pt x="2957177" y="230298"/>
                </a:lnTo>
                <a:lnTo>
                  <a:pt x="2956406" y="1586056"/>
                </a:lnTo>
                <a:lnTo>
                  <a:pt x="2956683" y="2386776"/>
                </a:lnTo>
                <a:lnTo>
                  <a:pt x="2958488" y="2946377"/>
                </a:lnTo>
                <a:lnTo>
                  <a:pt x="2962301" y="3578781"/>
                </a:lnTo>
                <a:lnTo>
                  <a:pt x="2960622" y="3746876"/>
                </a:lnTo>
                <a:lnTo>
                  <a:pt x="2950458" y="3899770"/>
                </a:lnTo>
                <a:lnTo>
                  <a:pt x="2939049" y="4010948"/>
                </a:lnTo>
                <a:lnTo>
                  <a:pt x="2933637" y="4053899"/>
                </a:lnTo>
                <a:lnTo>
                  <a:pt x="2928351" y="4093743"/>
                </a:lnTo>
                <a:lnTo>
                  <a:pt x="2914371" y="4131079"/>
                </a:lnTo>
                <a:lnTo>
                  <a:pt x="2892490" y="4165511"/>
                </a:lnTo>
                <a:lnTo>
                  <a:pt x="2863503" y="4196640"/>
                </a:lnTo>
                <a:lnTo>
                  <a:pt x="2828204" y="4224070"/>
                </a:lnTo>
                <a:lnTo>
                  <a:pt x="2787389" y="4247404"/>
                </a:lnTo>
                <a:lnTo>
                  <a:pt x="2741852" y="4266244"/>
                </a:lnTo>
                <a:lnTo>
                  <a:pt x="2692388" y="4280193"/>
                </a:lnTo>
                <a:lnTo>
                  <a:pt x="2639791" y="4288854"/>
                </a:lnTo>
                <a:lnTo>
                  <a:pt x="2584856" y="4291829"/>
                </a:lnTo>
                <a:lnTo>
                  <a:pt x="2476654" y="4287616"/>
                </a:lnTo>
                <a:lnTo>
                  <a:pt x="2393256" y="4286487"/>
                </a:lnTo>
                <a:lnTo>
                  <a:pt x="2292061" y="4288689"/>
                </a:lnTo>
                <a:lnTo>
                  <a:pt x="2130473" y="4294468"/>
                </a:lnTo>
                <a:lnTo>
                  <a:pt x="1739894" y="4300361"/>
                </a:lnTo>
                <a:lnTo>
                  <a:pt x="1148402" y="4303386"/>
                </a:lnTo>
                <a:lnTo>
                  <a:pt x="608405" y="4304501"/>
                </a:lnTo>
                <a:lnTo>
                  <a:pt x="372315" y="4304660"/>
                </a:lnTo>
                <a:close/>
              </a:path>
            </a:pathLst>
          </a:custGeom>
          <a:solidFill>
            <a:srgbClr val="588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65043" y="4851929"/>
            <a:ext cx="2362835" cy="326922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8400"/>
              </a:lnSpc>
              <a:spcBef>
                <a:spcPts val="90"/>
              </a:spcBef>
            </a:pPr>
            <a:r>
              <a:rPr sz="2800" spc="-2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2. </a:t>
            </a:r>
            <a:r>
              <a:rPr sz="2800" spc="-1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LINCAH  </a:t>
            </a:r>
            <a:r>
              <a:rPr sz="2800" spc="14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(DINAMIS)  </a:t>
            </a:r>
            <a:r>
              <a:rPr sz="2800" spc="3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maju  </a:t>
            </a:r>
            <a:r>
              <a:rPr sz="2800" spc="24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(progresif),  </a:t>
            </a:r>
            <a:r>
              <a:rPr sz="2800" spc="20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selalu  </a:t>
            </a:r>
            <a:r>
              <a:rPr sz="2800" spc="33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dimuka</a:t>
            </a:r>
            <a:r>
              <a:rPr sz="28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35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 </a:t>
            </a:r>
            <a:r>
              <a:rPr sz="2800" spc="28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militant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88687" y="4467209"/>
            <a:ext cx="3284220" cy="4366895"/>
          </a:xfrm>
          <a:custGeom>
            <a:avLst/>
            <a:gdLst/>
            <a:ahLst/>
            <a:cxnLst/>
            <a:rect l="l" t="t" r="r" b="b"/>
            <a:pathLst>
              <a:path w="3284220" h="4366895">
                <a:moveTo>
                  <a:pt x="365405" y="4366559"/>
                </a:moveTo>
                <a:lnTo>
                  <a:pt x="318064" y="4364369"/>
                </a:lnTo>
                <a:lnTo>
                  <a:pt x="272892" y="4357800"/>
                </a:lnTo>
                <a:lnTo>
                  <a:pt x="230188" y="4346850"/>
                </a:lnTo>
                <a:lnTo>
                  <a:pt x="190249" y="4331517"/>
                </a:lnTo>
                <a:lnTo>
                  <a:pt x="153376" y="4311800"/>
                </a:lnTo>
                <a:lnTo>
                  <a:pt x="119865" y="4287697"/>
                </a:lnTo>
                <a:lnTo>
                  <a:pt x="90016" y="4259208"/>
                </a:lnTo>
                <a:lnTo>
                  <a:pt x="64128" y="4226331"/>
                </a:lnTo>
                <a:lnTo>
                  <a:pt x="42498" y="4189064"/>
                </a:lnTo>
                <a:lnTo>
                  <a:pt x="25426" y="4147406"/>
                </a:lnTo>
                <a:lnTo>
                  <a:pt x="13210" y="4101356"/>
                </a:lnTo>
                <a:lnTo>
                  <a:pt x="6148" y="4050912"/>
                </a:lnTo>
                <a:lnTo>
                  <a:pt x="4539" y="3996073"/>
                </a:lnTo>
                <a:lnTo>
                  <a:pt x="5222" y="3613792"/>
                </a:lnTo>
                <a:lnTo>
                  <a:pt x="4977" y="3219075"/>
                </a:lnTo>
                <a:lnTo>
                  <a:pt x="3378" y="2571359"/>
                </a:lnTo>
                <a:lnTo>
                  <a:pt x="0" y="1430083"/>
                </a:lnTo>
                <a:lnTo>
                  <a:pt x="1484" y="1007994"/>
                </a:lnTo>
                <a:lnTo>
                  <a:pt x="10482" y="684148"/>
                </a:lnTo>
                <a:lnTo>
                  <a:pt x="20582" y="476599"/>
                </a:lnTo>
                <a:lnTo>
                  <a:pt x="28721" y="349726"/>
                </a:lnTo>
                <a:lnTo>
                  <a:pt x="37495" y="298776"/>
                </a:lnTo>
                <a:lnTo>
                  <a:pt x="51289" y="250923"/>
                </a:lnTo>
                <a:lnTo>
                  <a:pt x="69695" y="206537"/>
                </a:lnTo>
                <a:lnTo>
                  <a:pt x="92307" y="165988"/>
                </a:lnTo>
                <a:lnTo>
                  <a:pt x="118718" y="129646"/>
                </a:lnTo>
                <a:lnTo>
                  <a:pt x="148520" y="97881"/>
                </a:lnTo>
                <a:lnTo>
                  <a:pt x="181306" y="71061"/>
                </a:lnTo>
                <a:lnTo>
                  <a:pt x="216669" y="49558"/>
                </a:lnTo>
                <a:lnTo>
                  <a:pt x="254203" y="33741"/>
                </a:lnTo>
                <a:lnTo>
                  <a:pt x="293499" y="23979"/>
                </a:lnTo>
                <a:lnTo>
                  <a:pt x="334151" y="20643"/>
                </a:lnTo>
                <a:lnTo>
                  <a:pt x="570015" y="17360"/>
                </a:lnTo>
                <a:lnTo>
                  <a:pt x="730004" y="15698"/>
                </a:lnTo>
                <a:lnTo>
                  <a:pt x="887351" y="15147"/>
                </a:lnTo>
                <a:lnTo>
                  <a:pt x="1115286" y="15196"/>
                </a:lnTo>
                <a:lnTo>
                  <a:pt x="1812138" y="12933"/>
                </a:lnTo>
                <a:lnTo>
                  <a:pt x="2396865" y="7697"/>
                </a:lnTo>
                <a:lnTo>
                  <a:pt x="2799217" y="2411"/>
                </a:lnTo>
                <a:lnTo>
                  <a:pt x="2948945" y="0"/>
                </a:lnTo>
                <a:lnTo>
                  <a:pt x="2990970" y="480"/>
                </a:lnTo>
                <a:lnTo>
                  <a:pt x="3034530" y="3844"/>
                </a:lnTo>
                <a:lnTo>
                  <a:pt x="3079433" y="12976"/>
                </a:lnTo>
                <a:lnTo>
                  <a:pt x="3125485" y="30758"/>
                </a:lnTo>
                <a:lnTo>
                  <a:pt x="3172496" y="60074"/>
                </a:lnTo>
                <a:lnTo>
                  <a:pt x="3220273" y="103809"/>
                </a:lnTo>
                <a:lnTo>
                  <a:pt x="3242484" y="137950"/>
                </a:lnTo>
                <a:lnTo>
                  <a:pt x="3257563" y="181682"/>
                </a:lnTo>
                <a:lnTo>
                  <a:pt x="3266911" y="231919"/>
                </a:lnTo>
                <a:lnTo>
                  <a:pt x="3271926" y="285576"/>
                </a:lnTo>
                <a:lnTo>
                  <a:pt x="3274009" y="339571"/>
                </a:lnTo>
                <a:lnTo>
                  <a:pt x="3274557" y="390817"/>
                </a:lnTo>
                <a:lnTo>
                  <a:pt x="3272512" y="3060644"/>
                </a:lnTo>
                <a:lnTo>
                  <a:pt x="3272479" y="3436029"/>
                </a:lnTo>
                <a:lnTo>
                  <a:pt x="3274224" y="3644151"/>
                </a:lnTo>
                <a:lnTo>
                  <a:pt x="3278063" y="3847227"/>
                </a:lnTo>
                <a:lnTo>
                  <a:pt x="3281901" y="4001305"/>
                </a:lnTo>
                <a:lnTo>
                  <a:pt x="3283646" y="4062431"/>
                </a:lnTo>
                <a:lnTo>
                  <a:pt x="3283367" y="4101390"/>
                </a:lnTo>
                <a:lnTo>
                  <a:pt x="3278027" y="4176030"/>
                </a:lnTo>
                <a:lnTo>
                  <a:pt x="3259397" y="4242893"/>
                </a:lnTo>
                <a:lnTo>
                  <a:pt x="3219183" y="4297890"/>
                </a:lnTo>
                <a:lnTo>
                  <a:pt x="3149092" y="4336933"/>
                </a:lnTo>
                <a:lnTo>
                  <a:pt x="3100250" y="4349194"/>
                </a:lnTo>
                <a:lnTo>
                  <a:pt x="3040829" y="4355933"/>
                </a:lnTo>
                <a:lnTo>
                  <a:pt x="2969790" y="4356641"/>
                </a:lnTo>
                <a:lnTo>
                  <a:pt x="2697934" y="4342460"/>
                </a:lnTo>
                <a:lnTo>
                  <a:pt x="2519086" y="4336119"/>
                </a:lnTo>
                <a:lnTo>
                  <a:pt x="2353839" y="4336164"/>
                </a:lnTo>
                <a:lnTo>
                  <a:pt x="2122786" y="4341144"/>
                </a:lnTo>
                <a:lnTo>
                  <a:pt x="1501733" y="4349299"/>
                </a:lnTo>
                <a:lnTo>
                  <a:pt x="936129" y="4357570"/>
                </a:lnTo>
                <a:lnTo>
                  <a:pt x="365405" y="4366559"/>
                </a:lnTo>
                <a:close/>
              </a:path>
            </a:pathLst>
          </a:custGeom>
          <a:solidFill>
            <a:srgbClr val="EFC3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529999" y="4839229"/>
            <a:ext cx="2973028" cy="28051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500"/>
              </a:lnSpc>
              <a:spcBef>
                <a:spcPts val="100"/>
              </a:spcBef>
            </a:pPr>
            <a:r>
              <a:rPr lang="en-US" sz="2800" spc="120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3. </a:t>
            </a:r>
            <a:r>
              <a:rPr sz="2800" spc="120" dirty="0" err="1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Revolusioner</a:t>
            </a:r>
            <a:r>
              <a:rPr sz="2800" spc="1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;  </a:t>
            </a:r>
            <a:r>
              <a:rPr sz="28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mempunyai  </a:t>
            </a:r>
            <a:r>
              <a:rPr sz="28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pemimpin</a:t>
            </a:r>
            <a:r>
              <a:rPr sz="2800" spc="-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 </a:t>
            </a:r>
            <a:r>
              <a:rPr sz="2800" spc="1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kuat, </a:t>
            </a:r>
            <a:r>
              <a:rPr sz="28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cakap,  </a:t>
            </a:r>
            <a:r>
              <a:rPr sz="28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tegas </a:t>
            </a:r>
            <a:r>
              <a:rPr sz="28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 </a:t>
            </a:r>
            <a:r>
              <a:rPr sz="28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berwibawa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8273" y="4467209"/>
            <a:ext cx="4025265" cy="4495800"/>
          </a:xfrm>
          <a:custGeom>
            <a:avLst/>
            <a:gdLst/>
            <a:ahLst/>
            <a:cxnLst/>
            <a:rect l="l" t="t" r="r" b="b"/>
            <a:pathLst>
              <a:path w="4025265" h="4495800">
                <a:moveTo>
                  <a:pt x="346608" y="4495793"/>
                </a:moveTo>
                <a:lnTo>
                  <a:pt x="298049" y="4493351"/>
                </a:lnTo>
                <a:lnTo>
                  <a:pt x="251932" y="4486026"/>
                </a:lnTo>
                <a:lnTo>
                  <a:pt x="208618" y="4473816"/>
                </a:lnTo>
                <a:lnTo>
                  <a:pt x="168466" y="4456718"/>
                </a:lnTo>
                <a:lnTo>
                  <a:pt x="131837" y="4434732"/>
                </a:lnTo>
                <a:lnTo>
                  <a:pt x="99090" y="4407855"/>
                </a:lnTo>
                <a:lnTo>
                  <a:pt x="70586" y="4376087"/>
                </a:lnTo>
                <a:lnTo>
                  <a:pt x="46685" y="4339425"/>
                </a:lnTo>
                <a:lnTo>
                  <a:pt x="27746" y="4297867"/>
                </a:lnTo>
                <a:lnTo>
                  <a:pt x="14130" y="4251413"/>
                </a:lnTo>
                <a:lnTo>
                  <a:pt x="6196" y="4200061"/>
                </a:lnTo>
                <a:lnTo>
                  <a:pt x="4306" y="4143808"/>
                </a:lnTo>
                <a:lnTo>
                  <a:pt x="4953" y="3775934"/>
                </a:lnTo>
                <a:lnTo>
                  <a:pt x="4721" y="3368291"/>
                </a:lnTo>
                <a:lnTo>
                  <a:pt x="3204" y="2664362"/>
                </a:lnTo>
                <a:lnTo>
                  <a:pt x="0" y="1407631"/>
                </a:lnTo>
                <a:lnTo>
                  <a:pt x="1407" y="978330"/>
                </a:lnTo>
                <a:lnTo>
                  <a:pt x="9942" y="656124"/>
                </a:lnTo>
                <a:lnTo>
                  <a:pt x="19523" y="453582"/>
                </a:lnTo>
                <a:lnTo>
                  <a:pt x="27793" y="327763"/>
                </a:lnTo>
                <a:lnTo>
                  <a:pt x="37602" y="275372"/>
                </a:lnTo>
                <a:lnTo>
                  <a:pt x="52994" y="226560"/>
                </a:lnTo>
                <a:lnTo>
                  <a:pt x="73468" y="181782"/>
                </a:lnTo>
                <a:lnTo>
                  <a:pt x="98522" y="141495"/>
                </a:lnTo>
                <a:lnTo>
                  <a:pt x="127656" y="106154"/>
                </a:lnTo>
                <a:lnTo>
                  <a:pt x="160367" y="76215"/>
                </a:lnTo>
                <a:lnTo>
                  <a:pt x="196154" y="52136"/>
                </a:lnTo>
                <a:lnTo>
                  <a:pt x="234517" y="34372"/>
                </a:lnTo>
                <a:lnTo>
                  <a:pt x="274953" y="23379"/>
                </a:lnTo>
                <a:lnTo>
                  <a:pt x="316962" y="19613"/>
                </a:lnTo>
                <a:lnTo>
                  <a:pt x="540945" y="16493"/>
                </a:lnTo>
                <a:lnTo>
                  <a:pt x="694476" y="14914"/>
                </a:lnTo>
                <a:lnTo>
                  <a:pt x="848538" y="14391"/>
                </a:lnTo>
                <a:lnTo>
                  <a:pt x="1074114" y="14438"/>
                </a:lnTo>
                <a:lnTo>
                  <a:pt x="2203306" y="12288"/>
                </a:lnTo>
                <a:lnTo>
                  <a:pt x="3028710" y="7313"/>
                </a:lnTo>
                <a:lnTo>
                  <a:pt x="3535109" y="2291"/>
                </a:lnTo>
                <a:lnTo>
                  <a:pt x="3707290" y="0"/>
                </a:lnTo>
                <a:lnTo>
                  <a:pt x="3747153" y="456"/>
                </a:lnTo>
                <a:lnTo>
                  <a:pt x="3788469" y="3652"/>
                </a:lnTo>
                <a:lnTo>
                  <a:pt x="3831060" y="12328"/>
                </a:lnTo>
                <a:lnTo>
                  <a:pt x="3874742" y="29223"/>
                </a:lnTo>
                <a:lnTo>
                  <a:pt x="3919336" y="57077"/>
                </a:lnTo>
                <a:lnTo>
                  <a:pt x="3964660" y="98629"/>
                </a:lnTo>
                <a:lnTo>
                  <a:pt x="3985728" y="131067"/>
                </a:lnTo>
                <a:lnTo>
                  <a:pt x="4000032" y="172616"/>
                </a:lnTo>
                <a:lnTo>
                  <a:pt x="4008899" y="220347"/>
                </a:lnTo>
                <a:lnTo>
                  <a:pt x="4013656" y="271327"/>
                </a:lnTo>
                <a:lnTo>
                  <a:pt x="4015632" y="322627"/>
                </a:lnTo>
                <a:lnTo>
                  <a:pt x="4016152" y="371316"/>
                </a:lnTo>
                <a:lnTo>
                  <a:pt x="4014197" y="3215915"/>
                </a:lnTo>
                <a:lnTo>
                  <a:pt x="4014166" y="3611693"/>
                </a:lnTo>
                <a:lnTo>
                  <a:pt x="4015823" y="3809431"/>
                </a:lnTo>
                <a:lnTo>
                  <a:pt x="4019469" y="4002374"/>
                </a:lnTo>
                <a:lnTo>
                  <a:pt x="4023116" y="4148763"/>
                </a:lnTo>
                <a:lnTo>
                  <a:pt x="4024773" y="4206840"/>
                </a:lnTo>
                <a:lnTo>
                  <a:pt x="4024440" y="4247184"/>
                </a:lnTo>
                <a:lnTo>
                  <a:pt x="4022591" y="4286432"/>
                </a:lnTo>
                <a:lnTo>
                  <a:pt x="4009235" y="4359122"/>
                </a:lnTo>
                <a:lnTo>
                  <a:pt x="3974493" y="4419866"/>
                </a:lnTo>
                <a:lnTo>
                  <a:pt x="3908152" y="4463621"/>
                </a:lnTo>
                <a:lnTo>
                  <a:pt x="3859939" y="4477552"/>
                </a:lnTo>
                <a:lnTo>
                  <a:pt x="3799997" y="4485345"/>
                </a:lnTo>
                <a:lnTo>
                  <a:pt x="3727048" y="4486369"/>
                </a:lnTo>
                <a:lnTo>
                  <a:pt x="3467815" y="4472905"/>
                </a:lnTo>
                <a:lnTo>
                  <a:pt x="3288628" y="4466883"/>
                </a:lnTo>
                <a:lnTo>
                  <a:pt x="3105991" y="4466923"/>
                </a:lnTo>
                <a:lnTo>
                  <a:pt x="2836404" y="4471646"/>
                </a:lnTo>
                <a:lnTo>
                  <a:pt x="1841352" y="4479394"/>
                </a:lnTo>
                <a:lnTo>
                  <a:pt x="1052820" y="4487253"/>
                </a:lnTo>
                <a:lnTo>
                  <a:pt x="533631" y="4493345"/>
                </a:lnTo>
                <a:lnTo>
                  <a:pt x="346608" y="4495793"/>
                </a:lnTo>
                <a:close/>
              </a:path>
            </a:pathLst>
          </a:custGeom>
          <a:solidFill>
            <a:srgbClr val="004A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75305" y="4881402"/>
            <a:ext cx="3251200" cy="3667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 marR="5080" indent="-208915">
              <a:lnSpc>
                <a:spcPct val="106800"/>
              </a:lnSpc>
              <a:spcBef>
                <a:spcPts val="100"/>
              </a:spcBef>
            </a:pPr>
            <a:r>
              <a:rPr sz="2400" spc="-305" dirty="0">
                <a:solidFill>
                  <a:srgbClr val="FFFFFF"/>
                </a:solidFill>
                <a:latin typeface="Arial"/>
                <a:cs typeface="Arial"/>
              </a:rPr>
              <a:t>1. </a:t>
            </a:r>
            <a:r>
              <a:rPr sz="2800" spc="27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 </a:t>
            </a:r>
            <a:r>
              <a:rPr sz="2800" spc="24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2800" spc="16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subjek</a:t>
            </a:r>
            <a:r>
              <a:rPr sz="2800" spc="-19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2800" spc="25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  </a:t>
            </a:r>
            <a:r>
              <a:rPr sz="2800" spc="21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pemimpin, </a:t>
            </a:r>
            <a:r>
              <a:rPr sz="2800" spc="26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 </a:t>
            </a:r>
            <a:r>
              <a:rPr sz="2800" spc="24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masyarakat  semuanya </a:t>
            </a:r>
            <a:r>
              <a:rPr sz="2800" spc="24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 </a:t>
            </a:r>
            <a:r>
              <a:rPr sz="2800" spc="17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objek </a:t>
            </a:r>
            <a:r>
              <a:rPr sz="2800" spc="254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 </a:t>
            </a:r>
            <a:r>
              <a:rPr sz="2800" spc="25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 </a:t>
            </a:r>
            <a:r>
              <a:rPr sz="2800" spc="22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dipimpinnya;</a:t>
            </a:r>
            <a:endParaRPr sz="28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0046" y="4906724"/>
            <a:ext cx="161925" cy="161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0046" y="5421074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0046" y="5935424"/>
            <a:ext cx="161925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0046" y="1623807"/>
            <a:ext cx="16457295" cy="5771964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4050"/>
              </a:lnSpc>
              <a:spcBef>
                <a:spcPts val="259"/>
              </a:spcBef>
            </a:pPr>
            <a:r>
              <a:rPr sz="3400" spc="345" dirty="0" err="1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</a:t>
            </a:r>
            <a:r>
              <a:rPr lang="en-US" sz="3400" spc="345" dirty="0" err="1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</a:t>
            </a:r>
            <a:r>
              <a:rPr sz="3400" spc="345" dirty="0" err="1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adiyah</a:t>
            </a:r>
            <a:r>
              <a:rPr sz="3400" spc="345" dirty="0" smtClean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sebenarnya </a:t>
            </a:r>
            <a:r>
              <a:rPr sz="34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telah </a:t>
            </a:r>
            <a:r>
              <a:rPr sz="34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menggagas </a:t>
            </a:r>
            <a:r>
              <a:rPr sz="34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tentang </a:t>
            </a:r>
            <a:r>
              <a:rPr sz="34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penguatan </a:t>
            </a:r>
            <a:r>
              <a:rPr sz="34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basis 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</a:t>
            </a:r>
            <a:r>
              <a:rPr sz="34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sejak </a:t>
            </a:r>
            <a:r>
              <a:rPr sz="34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awal </a:t>
            </a:r>
            <a:r>
              <a:rPr sz="3400" spc="2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berdirinya, </a:t>
            </a:r>
            <a:r>
              <a:rPr sz="34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bahkan </a:t>
            </a:r>
            <a:r>
              <a:rPr sz="34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 </a:t>
            </a:r>
            <a:r>
              <a:rPr sz="34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Muktamar tahun </a:t>
            </a:r>
            <a:r>
              <a:rPr sz="34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1970-an  </a:t>
            </a:r>
            <a:r>
              <a:rPr sz="34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telah </a:t>
            </a:r>
            <a:r>
              <a:rPr sz="34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diputuskan </a:t>
            </a:r>
            <a:r>
              <a:rPr sz="34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untuk </a:t>
            </a:r>
            <a:r>
              <a:rPr sz="34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menggalang </a:t>
            </a:r>
            <a:r>
              <a:rPr sz="3400" spc="3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jama’ah </a:t>
            </a: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4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 </a:t>
            </a:r>
            <a:r>
              <a:rPr sz="3400" spc="3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 </a:t>
            </a:r>
            <a:r>
              <a:rPr sz="34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(GJDJ).  </a:t>
            </a:r>
            <a:r>
              <a:rPr sz="34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Hanya saja </a:t>
            </a:r>
            <a:r>
              <a:rPr sz="34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gagasan </a:t>
            </a:r>
            <a:r>
              <a:rPr sz="34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tersebut </a:t>
            </a:r>
            <a:r>
              <a:rPr sz="34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belum </a:t>
            </a:r>
            <a:r>
              <a:rPr sz="3400" spc="3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maksimal </a:t>
            </a:r>
            <a:r>
              <a:rPr sz="34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diimplemetasikan </a:t>
            </a:r>
            <a:r>
              <a:rPr sz="34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  </a:t>
            </a:r>
            <a:r>
              <a:rPr sz="34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aktivisme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organisasi.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konstitusi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terdapat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tiga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model 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</a:t>
            </a: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400" spc="-1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;</a:t>
            </a:r>
            <a:endParaRPr sz="3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46125">
              <a:lnSpc>
                <a:spcPts val="3904"/>
              </a:lnSpc>
            </a:pPr>
            <a:r>
              <a:rPr sz="34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pertama, </a:t>
            </a: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400" spc="-5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 gerakan </a:t>
            </a:r>
            <a:r>
              <a:rPr sz="3400" spc="1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Islam,</a:t>
            </a:r>
            <a:endParaRPr sz="3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46125">
              <a:lnSpc>
                <a:spcPts val="4050"/>
              </a:lnSpc>
            </a:pPr>
            <a:r>
              <a:rPr sz="34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kedua,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4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amar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ma’ruf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nahi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munkar,</a:t>
            </a:r>
            <a:endParaRPr sz="3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46125" marR="47625">
              <a:lnSpc>
                <a:spcPts val="4050"/>
              </a:lnSpc>
              <a:spcBef>
                <a:spcPts val="145"/>
              </a:spcBef>
            </a:pP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ketiga,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tajdid.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1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Fokus</a:t>
            </a:r>
            <a:r>
              <a:rPr sz="3400" spc="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kajian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  </a:t>
            </a:r>
            <a:r>
              <a:rPr sz="3400" spc="3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makalah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ini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40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pada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kajian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pertaman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yaitu</a:t>
            </a:r>
            <a:r>
              <a:rPr sz="34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3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4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  gerakan</a:t>
            </a:r>
            <a:r>
              <a:rPr sz="34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4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Islam.</a:t>
            </a:r>
            <a:endParaRPr sz="3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28353" y="654180"/>
            <a:ext cx="1237424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240" dirty="0">
                <a:latin typeface="Cambria" panose="02040503050406030204" pitchFamily="18" charset="0"/>
                <a:ea typeface="Cambria" panose="02040503050406030204" pitchFamily="18" charset="0"/>
              </a:rPr>
              <a:t>Model</a:t>
            </a:r>
            <a:r>
              <a:rPr sz="4000" b="1" spc="-22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z="4000" b="1" spc="190" dirty="0">
                <a:latin typeface="Cambria" panose="02040503050406030204" pitchFamily="18" charset="0"/>
                <a:ea typeface="Cambria" panose="02040503050406030204" pitchFamily="18" charset="0"/>
              </a:rPr>
              <a:t>Gerakan</a:t>
            </a:r>
            <a:r>
              <a:rPr sz="4000" b="1" spc="-22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z="4000" b="1" spc="305" dirty="0">
                <a:latin typeface="Cambria" panose="02040503050406030204" pitchFamily="18" charset="0"/>
                <a:ea typeface="Cambria" panose="02040503050406030204" pitchFamily="18" charset="0"/>
              </a:rPr>
              <a:t>Keagamaan</a:t>
            </a:r>
            <a:r>
              <a:rPr sz="4000" b="1" spc="-215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z="4000" b="1" spc="325" dirty="0">
                <a:latin typeface="Cambria" panose="02040503050406030204" pitchFamily="18" charset="0"/>
                <a:ea typeface="Cambria" panose="02040503050406030204" pitchFamily="18" charset="0"/>
              </a:rPr>
              <a:t>Muhammadiyah</a:t>
            </a:r>
            <a:endParaRPr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576400" y="381400"/>
            <a:ext cx="501668" cy="12803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4211090" y="8306534"/>
            <a:ext cx="1615440" cy="1144270"/>
            <a:chOff x="14211090" y="8306534"/>
            <a:chExt cx="1615440" cy="1144270"/>
          </a:xfrm>
        </p:grpSpPr>
        <p:sp>
          <p:nvSpPr>
            <p:cNvPr id="9" name="object 9"/>
            <p:cNvSpPr/>
            <p:nvPr/>
          </p:nvSpPr>
          <p:spPr>
            <a:xfrm>
              <a:off x="14238639" y="8338948"/>
              <a:ext cx="1566545" cy="1085215"/>
            </a:xfrm>
            <a:custGeom>
              <a:avLst/>
              <a:gdLst/>
              <a:ahLst/>
              <a:cxnLst/>
              <a:rect l="l" t="t" r="r" b="b"/>
              <a:pathLst>
                <a:path w="1566544" h="1085215">
                  <a:moveTo>
                    <a:pt x="560200" y="832710"/>
                  </a:moveTo>
                  <a:lnTo>
                    <a:pt x="549866" y="818902"/>
                  </a:lnTo>
                  <a:lnTo>
                    <a:pt x="522919" y="777629"/>
                  </a:lnTo>
                  <a:lnTo>
                    <a:pt x="485919" y="719680"/>
                  </a:lnTo>
                  <a:lnTo>
                    <a:pt x="408004" y="596913"/>
                  </a:lnTo>
                  <a:lnTo>
                    <a:pt x="380210" y="553675"/>
                  </a:lnTo>
                  <a:lnTo>
                    <a:pt x="368606" y="536920"/>
                  </a:lnTo>
                  <a:lnTo>
                    <a:pt x="317282" y="538844"/>
                  </a:lnTo>
                  <a:lnTo>
                    <a:pt x="258280" y="539019"/>
                  </a:lnTo>
                  <a:lnTo>
                    <a:pt x="196190" y="537846"/>
                  </a:lnTo>
                  <a:lnTo>
                    <a:pt x="135599" y="535726"/>
                  </a:lnTo>
                  <a:lnTo>
                    <a:pt x="81097" y="533062"/>
                  </a:lnTo>
                  <a:lnTo>
                    <a:pt x="37270" y="530253"/>
                  </a:lnTo>
                  <a:lnTo>
                    <a:pt x="0" y="525807"/>
                  </a:lnTo>
                  <a:lnTo>
                    <a:pt x="52629" y="497603"/>
                  </a:lnTo>
                  <a:lnTo>
                    <a:pt x="112156" y="464499"/>
                  </a:lnTo>
                  <a:lnTo>
                    <a:pt x="173110" y="429788"/>
                  </a:lnTo>
                  <a:lnTo>
                    <a:pt x="277422" y="368722"/>
                  </a:lnTo>
                  <a:lnTo>
                    <a:pt x="309840" y="348954"/>
                  </a:lnTo>
                  <a:lnTo>
                    <a:pt x="321806" y="340754"/>
                  </a:lnTo>
                  <a:lnTo>
                    <a:pt x="319643" y="291517"/>
                  </a:lnTo>
                  <a:lnTo>
                    <a:pt x="319081" y="243015"/>
                  </a:lnTo>
                  <a:lnTo>
                    <a:pt x="319531" y="194918"/>
                  </a:lnTo>
                  <a:lnTo>
                    <a:pt x="320401" y="146897"/>
                  </a:lnTo>
                  <a:lnTo>
                    <a:pt x="321101" y="98623"/>
                  </a:lnTo>
                  <a:lnTo>
                    <a:pt x="321041" y="49767"/>
                  </a:lnTo>
                  <a:lnTo>
                    <a:pt x="319630" y="0"/>
                  </a:lnTo>
                  <a:lnTo>
                    <a:pt x="326988" y="8109"/>
                  </a:lnTo>
                  <a:lnTo>
                    <a:pt x="375606" y="78580"/>
                  </a:lnTo>
                  <a:lnTo>
                    <a:pt x="409397" y="130587"/>
                  </a:lnTo>
                  <a:lnTo>
                    <a:pt x="444530" y="186871"/>
                  </a:lnTo>
                  <a:lnTo>
                    <a:pt x="477270" y="242256"/>
                  </a:lnTo>
                  <a:lnTo>
                    <a:pt x="503883" y="291562"/>
                  </a:lnTo>
                  <a:lnTo>
                    <a:pt x="517828" y="292761"/>
                  </a:lnTo>
                  <a:lnTo>
                    <a:pt x="554445" y="293878"/>
                  </a:lnTo>
                  <a:lnTo>
                    <a:pt x="607678" y="294733"/>
                  </a:lnTo>
                  <a:lnTo>
                    <a:pt x="671472" y="295145"/>
                  </a:lnTo>
                  <a:lnTo>
                    <a:pt x="739772" y="294934"/>
                  </a:lnTo>
                  <a:lnTo>
                    <a:pt x="806525" y="293921"/>
                  </a:lnTo>
                  <a:lnTo>
                    <a:pt x="865675" y="291926"/>
                  </a:lnTo>
                  <a:lnTo>
                    <a:pt x="857228" y="299591"/>
                  </a:lnTo>
                  <a:lnTo>
                    <a:pt x="784287" y="350292"/>
                  </a:lnTo>
                  <a:lnTo>
                    <a:pt x="730367" y="385573"/>
                  </a:lnTo>
                  <a:lnTo>
                    <a:pt x="671861" y="422304"/>
                  </a:lnTo>
                  <a:lnTo>
                    <a:pt x="614055" y="456608"/>
                  </a:lnTo>
                  <a:lnTo>
                    <a:pt x="562237" y="484607"/>
                  </a:lnTo>
                  <a:lnTo>
                    <a:pt x="560974" y="498162"/>
                  </a:lnTo>
                  <a:lnTo>
                    <a:pt x="559693" y="533680"/>
                  </a:lnTo>
                  <a:lnTo>
                    <a:pt x="558598" y="585218"/>
                  </a:lnTo>
                  <a:lnTo>
                    <a:pt x="557895" y="646833"/>
                  </a:lnTo>
                  <a:lnTo>
                    <a:pt x="557790" y="712581"/>
                  </a:lnTo>
                  <a:lnTo>
                    <a:pt x="558490" y="776522"/>
                  </a:lnTo>
                  <a:lnTo>
                    <a:pt x="560200" y="832710"/>
                  </a:lnTo>
                  <a:close/>
                </a:path>
                <a:path w="1566544" h="1085215">
                  <a:moveTo>
                    <a:pt x="1306224" y="1085013"/>
                  </a:moveTo>
                  <a:lnTo>
                    <a:pt x="1280462" y="1037779"/>
                  </a:lnTo>
                  <a:lnTo>
                    <a:pt x="1250022" y="984653"/>
                  </a:lnTo>
                  <a:lnTo>
                    <a:pt x="1218978" y="932099"/>
                  </a:lnTo>
                  <a:lnTo>
                    <a:pt x="1191404" y="886581"/>
                  </a:lnTo>
                  <a:lnTo>
                    <a:pt x="1162960" y="842506"/>
                  </a:lnTo>
                  <a:lnTo>
                    <a:pt x="1106425" y="844240"/>
                  </a:lnTo>
                  <a:lnTo>
                    <a:pt x="1041647" y="843634"/>
                  </a:lnTo>
                  <a:lnTo>
                    <a:pt x="977125" y="841466"/>
                  </a:lnTo>
                  <a:lnTo>
                    <a:pt x="921360" y="838513"/>
                  </a:lnTo>
                  <a:lnTo>
                    <a:pt x="882853" y="835554"/>
                  </a:lnTo>
                  <a:lnTo>
                    <a:pt x="870104" y="833367"/>
                  </a:lnTo>
                  <a:lnTo>
                    <a:pt x="920047" y="806297"/>
                  </a:lnTo>
                  <a:lnTo>
                    <a:pt x="975984" y="774450"/>
                  </a:lnTo>
                  <a:lnTo>
                    <a:pt x="1031186" y="742052"/>
                  </a:lnTo>
                  <a:lnTo>
                    <a:pt x="1078923" y="713325"/>
                  </a:lnTo>
                  <a:lnTo>
                    <a:pt x="1112469" y="692494"/>
                  </a:lnTo>
                  <a:lnTo>
                    <a:pt x="1125093" y="683782"/>
                  </a:lnTo>
                  <a:lnTo>
                    <a:pt x="1123547" y="630125"/>
                  </a:lnTo>
                  <a:lnTo>
                    <a:pt x="1124347" y="568453"/>
                  </a:lnTo>
                  <a:lnTo>
                    <a:pt x="1126696" y="506931"/>
                  </a:lnTo>
                  <a:lnTo>
                    <a:pt x="1129801" y="453721"/>
                  </a:lnTo>
                  <a:lnTo>
                    <a:pt x="1132864" y="416987"/>
                  </a:lnTo>
                  <a:lnTo>
                    <a:pt x="1135091" y="404894"/>
                  </a:lnTo>
                  <a:lnTo>
                    <a:pt x="1162275" y="454046"/>
                  </a:lnTo>
                  <a:lnTo>
                    <a:pt x="1190364" y="501238"/>
                  </a:lnTo>
                  <a:lnTo>
                    <a:pt x="1218594" y="547764"/>
                  </a:lnTo>
                  <a:lnTo>
                    <a:pt x="1246199" y="594914"/>
                  </a:lnTo>
                  <a:lnTo>
                    <a:pt x="1272415" y="643980"/>
                  </a:lnTo>
                  <a:lnTo>
                    <a:pt x="1287558" y="645190"/>
                  </a:lnTo>
                  <a:lnTo>
                    <a:pt x="1326651" y="646396"/>
                  </a:lnTo>
                  <a:lnTo>
                    <a:pt x="1381869" y="647307"/>
                  </a:lnTo>
                  <a:lnTo>
                    <a:pt x="1445384" y="647631"/>
                  </a:lnTo>
                  <a:lnTo>
                    <a:pt x="1509369" y="647078"/>
                  </a:lnTo>
                  <a:lnTo>
                    <a:pt x="1565999" y="645355"/>
                  </a:lnTo>
                  <a:lnTo>
                    <a:pt x="1556237" y="653625"/>
                  </a:lnTo>
                  <a:lnTo>
                    <a:pt x="1524837" y="675471"/>
                  </a:lnTo>
                  <a:lnTo>
                    <a:pt x="1478638" y="705971"/>
                  </a:lnTo>
                  <a:lnTo>
                    <a:pt x="1424478" y="740203"/>
                  </a:lnTo>
                  <a:lnTo>
                    <a:pt x="1369196" y="773246"/>
                  </a:lnTo>
                  <a:lnTo>
                    <a:pt x="1319632" y="800177"/>
                  </a:lnTo>
                  <a:lnTo>
                    <a:pt x="1318076" y="822075"/>
                  </a:lnTo>
                  <a:lnTo>
                    <a:pt x="1315847" y="875832"/>
                  </a:lnTo>
                  <a:lnTo>
                    <a:pt x="1313246" y="945227"/>
                  </a:lnTo>
                  <a:lnTo>
                    <a:pt x="1310575" y="1014037"/>
                  </a:lnTo>
                  <a:lnTo>
                    <a:pt x="1308134" y="1066040"/>
                  </a:lnTo>
                  <a:lnTo>
                    <a:pt x="1306224" y="1085013"/>
                  </a:lnTo>
                  <a:close/>
                </a:path>
              </a:pathLst>
            </a:custGeom>
            <a:solidFill>
              <a:srgbClr val="588C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211090" y="8306534"/>
              <a:ext cx="1615440" cy="1144270"/>
            </a:xfrm>
            <a:custGeom>
              <a:avLst/>
              <a:gdLst/>
              <a:ahLst/>
              <a:cxnLst/>
              <a:rect l="l" t="t" r="r" b="b"/>
              <a:pathLst>
                <a:path w="1615440" h="1144270">
                  <a:moveTo>
                    <a:pt x="363117" y="11644"/>
                  </a:moveTo>
                  <a:lnTo>
                    <a:pt x="322089" y="22729"/>
                  </a:lnTo>
                  <a:lnTo>
                    <a:pt x="321456" y="9744"/>
                  </a:lnTo>
                  <a:lnTo>
                    <a:pt x="357524" y="0"/>
                  </a:lnTo>
                  <a:lnTo>
                    <a:pt x="363117" y="11644"/>
                  </a:lnTo>
                  <a:close/>
                </a:path>
                <a:path w="1615440" h="1144270">
                  <a:moveTo>
                    <a:pt x="366957" y="378956"/>
                  </a:moveTo>
                  <a:lnTo>
                    <a:pt x="215988" y="419744"/>
                  </a:lnTo>
                  <a:lnTo>
                    <a:pt x="232347" y="402169"/>
                  </a:lnTo>
                  <a:lnTo>
                    <a:pt x="252060" y="396843"/>
                  </a:lnTo>
                  <a:lnTo>
                    <a:pt x="268485" y="379250"/>
                  </a:lnTo>
                  <a:lnTo>
                    <a:pt x="316503" y="353121"/>
                  </a:lnTo>
                  <a:lnTo>
                    <a:pt x="318642" y="352543"/>
                  </a:lnTo>
                  <a:lnTo>
                    <a:pt x="317826" y="326453"/>
                  </a:lnTo>
                  <a:lnTo>
                    <a:pt x="318550" y="313102"/>
                  </a:lnTo>
                  <a:lnTo>
                    <a:pt x="317285" y="300289"/>
                  </a:lnTo>
                  <a:lnTo>
                    <a:pt x="316072" y="287461"/>
                  </a:lnTo>
                  <a:lnTo>
                    <a:pt x="317640" y="287037"/>
                  </a:lnTo>
                  <a:lnTo>
                    <a:pt x="316024" y="274319"/>
                  </a:lnTo>
                  <a:lnTo>
                    <a:pt x="317878" y="273818"/>
                  </a:lnTo>
                  <a:lnTo>
                    <a:pt x="316602" y="261007"/>
                  </a:lnTo>
                  <a:lnTo>
                    <a:pt x="317503" y="234453"/>
                  </a:lnTo>
                  <a:lnTo>
                    <a:pt x="318480" y="207878"/>
                  </a:lnTo>
                  <a:lnTo>
                    <a:pt x="319230" y="141899"/>
                  </a:lnTo>
                  <a:lnTo>
                    <a:pt x="319111" y="128776"/>
                  </a:lnTo>
                  <a:lnTo>
                    <a:pt x="319826" y="102272"/>
                  </a:lnTo>
                  <a:lnTo>
                    <a:pt x="318308" y="89527"/>
                  </a:lnTo>
                  <a:lnTo>
                    <a:pt x="316739" y="76795"/>
                  </a:lnTo>
                  <a:lnTo>
                    <a:pt x="318467" y="76329"/>
                  </a:lnTo>
                  <a:lnTo>
                    <a:pt x="317066" y="50396"/>
                  </a:lnTo>
                  <a:lnTo>
                    <a:pt x="317095" y="37233"/>
                  </a:lnTo>
                  <a:lnTo>
                    <a:pt x="321416" y="22910"/>
                  </a:lnTo>
                  <a:lnTo>
                    <a:pt x="370219" y="9725"/>
                  </a:lnTo>
                  <a:lnTo>
                    <a:pt x="375744" y="21388"/>
                  </a:lnTo>
                  <a:lnTo>
                    <a:pt x="377962" y="20788"/>
                  </a:lnTo>
                  <a:lnTo>
                    <a:pt x="383393" y="32476"/>
                  </a:lnTo>
                  <a:lnTo>
                    <a:pt x="385491" y="31910"/>
                  </a:lnTo>
                  <a:lnTo>
                    <a:pt x="398312" y="54757"/>
                  </a:lnTo>
                  <a:lnTo>
                    <a:pt x="407657" y="65387"/>
                  </a:lnTo>
                  <a:lnTo>
                    <a:pt x="420138" y="88326"/>
                  </a:lnTo>
                  <a:lnTo>
                    <a:pt x="429114" y="99056"/>
                  </a:lnTo>
                  <a:lnTo>
                    <a:pt x="373365" y="114118"/>
                  </a:lnTo>
                  <a:lnTo>
                    <a:pt x="376022" y="126555"/>
                  </a:lnTo>
                  <a:lnTo>
                    <a:pt x="372170" y="127596"/>
                  </a:lnTo>
                  <a:lnTo>
                    <a:pt x="373810" y="140308"/>
                  </a:lnTo>
                  <a:lnTo>
                    <a:pt x="371900" y="140824"/>
                  </a:lnTo>
                  <a:lnTo>
                    <a:pt x="372624" y="153784"/>
                  </a:lnTo>
                  <a:lnTo>
                    <a:pt x="370557" y="167498"/>
                  </a:lnTo>
                  <a:lnTo>
                    <a:pt x="368214" y="181286"/>
                  </a:lnTo>
                  <a:lnTo>
                    <a:pt x="368871" y="207420"/>
                  </a:lnTo>
                  <a:lnTo>
                    <a:pt x="365870" y="221385"/>
                  </a:lnTo>
                  <a:lnTo>
                    <a:pt x="363817" y="221940"/>
                  </a:lnTo>
                  <a:lnTo>
                    <a:pt x="366136" y="234469"/>
                  </a:lnTo>
                  <a:lnTo>
                    <a:pt x="364534" y="234902"/>
                  </a:lnTo>
                  <a:lnTo>
                    <a:pt x="363572" y="248317"/>
                  </a:lnTo>
                  <a:lnTo>
                    <a:pt x="362825" y="261674"/>
                  </a:lnTo>
                  <a:lnTo>
                    <a:pt x="362320" y="274966"/>
                  </a:lnTo>
                  <a:lnTo>
                    <a:pt x="365397" y="300445"/>
                  </a:lnTo>
                  <a:lnTo>
                    <a:pt x="363692" y="300906"/>
                  </a:lnTo>
                  <a:lnTo>
                    <a:pt x="365380" y="313605"/>
                  </a:lnTo>
                  <a:lnTo>
                    <a:pt x="363813" y="314029"/>
                  </a:lnTo>
                  <a:lnTo>
                    <a:pt x="365596" y="326702"/>
                  </a:lnTo>
                  <a:lnTo>
                    <a:pt x="366061" y="339732"/>
                  </a:lnTo>
                  <a:lnTo>
                    <a:pt x="368919" y="365271"/>
                  </a:lnTo>
                  <a:lnTo>
                    <a:pt x="366957" y="378956"/>
                  </a:lnTo>
                  <a:close/>
                </a:path>
                <a:path w="1615440" h="1144270">
                  <a:moveTo>
                    <a:pt x="553160" y="302338"/>
                  </a:moveTo>
                  <a:lnTo>
                    <a:pt x="497006" y="317510"/>
                  </a:lnTo>
                  <a:lnTo>
                    <a:pt x="491784" y="305765"/>
                  </a:lnTo>
                  <a:lnTo>
                    <a:pt x="484939" y="294459"/>
                  </a:lnTo>
                  <a:lnTo>
                    <a:pt x="479784" y="282697"/>
                  </a:lnTo>
                  <a:lnTo>
                    <a:pt x="477893" y="283208"/>
                  </a:lnTo>
                  <a:lnTo>
                    <a:pt x="472643" y="271470"/>
                  </a:lnTo>
                  <a:lnTo>
                    <a:pt x="467351" y="259745"/>
                  </a:lnTo>
                  <a:lnTo>
                    <a:pt x="465417" y="260267"/>
                  </a:lnTo>
                  <a:lnTo>
                    <a:pt x="460240" y="248511"/>
                  </a:lnTo>
                  <a:lnTo>
                    <a:pt x="458496" y="248982"/>
                  </a:lnTo>
                  <a:lnTo>
                    <a:pt x="453612" y="237146"/>
                  </a:lnTo>
                  <a:lnTo>
                    <a:pt x="439207" y="214727"/>
                  </a:lnTo>
                  <a:lnTo>
                    <a:pt x="424458" y="192401"/>
                  </a:lnTo>
                  <a:lnTo>
                    <a:pt x="409465" y="170141"/>
                  </a:lnTo>
                  <a:lnTo>
                    <a:pt x="394329" y="147920"/>
                  </a:lnTo>
                  <a:lnTo>
                    <a:pt x="386912" y="136769"/>
                  </a:lnTo>
                  <a:lnTo>
                    <a:pt x="382598" y="124779"/>
                  </a:lnTo>
                  <a:lnTo>
                    <a:pt x="379377" y="125649"/>
                  </a:lnTo>
                  <a:lnTo>
                    <a:pt x="375031" y="113668"/>
                  </a:lnTo>
                  <a:lnTo>
                    <a:pt x="430501" y="98681"/>
                  </a:lnTo>
                  <a:lnTo>
                    <a:pt x="436108" y="110322"/>
                  </a:lnTo>
                  <a:lnTo>
                    <a:pt x="442285" y="121808"/>
                  </a:lnTo>
                  <a:lnTo>
                    <a:pt x="444154" y="121303"/>
                  </a:lnTo>
                  <a:lnTo>
                    <a:pt x="449250" y="133082"/>
                  </a:lnTo>
                  <a:lnTo>
                    <a:pt x="454240" y="144889"/>
                  </a:lnTo>
                  <a:lnTo>
                    <a:pt x="456677" y="144231"/>
                  </a:lnTo>
                  <a:lnTo>
                    <a:pt x="462252" y="155880"/>
                  </a:lnTo>
                  <a:lnTo>
                    <a:pt x="467637" y="167580"/>
                  </a:lnTo>
                  <a:lnTo>
                    <a:pt x="472816" y="179336"/>
                  </a:lnTo>
                  <a:lnTo>
                    <a:pt x="473677" y="179104"/>
                  </a:lnTo>
                  <a:lnTo>
                    <a:pt x="479040" y="190810"/>
                  </a:lnTo>
                  <a:lnTo>
                    <a:pt x="480401" y="190442"/>
                  </a:lnTo>
                  <a:lnTo>
                    <a:pt x="487526" y="201673"/>
                  </a:lnTo>
                  <a:lnTo>
                    <a:pt x="498049" y="225140"/>
                  </a:lnTo>
                  <a:lnTo>
                    <a:pt x="505318" y="236332"/>
                  </a:lnTo>
                  <a:lnTo>
                    <a:pt x="512619" y="247515"/>
                  </a:lnTo>
                  <a:lnTo>
                    <a:pt x="540266" y="292667"/>
                  </a:lnTo>
                  <a:lnTo>
                    <a:pt x="543566" y="291775"/>
                  </a:lnTo>
                  <a:lnTo>
                    <a:pt x="553160" y="302338"/>
                  </a:lnTo>
                  <a:close/>
                </a:path>
                <a:path w="1615440" h="1144270">
                  <a:moveTo>
                    <a:pt x="675488" y="295599"/>
                  </a:moveTo>
                  <a:lnTo>
                    <a:pt x="509519" y="340440"/>
                  </a:lnTo>
                  <a:lnTo>
                    <a:pt x="504961" y="328516"/>
                  </a:lnTo>
                  <a:lnTo>
                    <a:pt x="503289" y="328968"/>
                  </a:lnTo>
                  <a:lnTo>
                    <a:pt x="498499" y="317106"/>
                  </a:lnTo>
                  <a:lnTo>
                    <a:pt x="582870" y="294312"/>
                  </a:lnTo>
                  <a:lnTo>
                    <a:pt x="675488" y="295599"/>
                  </a:lnTo>
                  <a:close/>
                </a:path>
                <a:path w="1615440" h="1144270">
                  <a:moveTo>
                    <a:pt x="354591" y="395452"/>
                  </a:moveTo>
                  <a:lnTo>
                    <a:pt x="175507" y="443836"/>
                  </a:lnTo>
                  <a:lnTo>
                    <a:pt x="196373" y="425043"/>
                  </a:lnTo>
                  <a:lnTo>
                    <a:pt x="355086" y="382163"/>
                  </a:lnTo>
                  <a:lnTo>
                    <a:pt x="354591" y="395452"/>
                  </a:lnTo>
                  <a:close/>
                </a:path>
                <a:path w="1615440" h="1144270">
                  <a:moveTo>
                    <a:pt x="765534" y="284427"/>
                  </a:moveTo>
                  <a:lnTo>
                    <a:pt x="523084" y="349930"/>
                  </a:lnTo>
                  <a:lnTo>
                    <a:pt x="519037" y="337868"/>
                  </a:lnTo>
                  <a:lnTo>
                    <a:pt x="718760" y="283909"/>
                  </a:lnTo>
                  <a:lnTo>
                    <a:pt x="765534" y="284427"/>
                  </a:lnTo>
                  <a:close/>
                </a:path>
                <a:path w="1615440" h="1144270">
                  <a:moveTo>
                    <a:pt x="159599" y="513911"/>
                  </a:moveTo>
                  <a:lnTo>
                    <a:pt x="9704" y="554408"/>
                  </a:lnTo>
                  <a:lnTo>
                    <a:pt x="4793" y="542580"/>
                  </a:lnTo>
                  <a:lnTo>
                    <a:pt x="0" y="543875"/>
                  </a:lnTo>
                  <a:lnTo>
                    <a:pt x="4554" y="529489"/>
                  </a:lnTo>
                  <a:lnTo>
                    <a:pt x="51826" y="516717"/>
                  </a:lnTo>
                  <a:lnTo>
                    <a:pt x="68975" y="498929"/>
                  </a:lnTo>
                  <a:lnTo>
                    <a:pt x="88958" y="493530"/>
                  </a:lnTo>
                  <a:lnTo>
                    <a:pt x="105484" y="475910"/>
                  </a:lnTo>
                  <a:lnTo>
                    <a:pt x="129922" y="469307"/>
                  </a:lnTo>
                  <a:lnTo>
                    <a:pt x="151101" y="450430"/>
                  </a:lnTo>
                  <a:lnTo>
                    <a:pt x="341189" y="399073"/>
                  </a:lnTo>
                  <a:lnTo>
                    <a:pt x="314812" y="419355"/>
                  </a:lnTo>
                  <a:lnTo>
                    <a:pt x="159599" y="513911"/>
                  </a:lnTo>
                  <a:close/>
                </a:path>
                <a:path w="1615440" h="1144270">
                  <a:moveTo>
                    <a:pt x="800187" y="288220"/>
                  </a:moveTo>
                  <a:lnTo>
                    <a:pt x="563152" y="352260"/>
                  </a:lnTo>
                  <a:lnTo>
                    <a:pt x="549764" y="342722"/>
                  </a:lnTo>
                  <a:lnTo>
                    <a:pt x="790366" y="277718"/>
                  </a:lnTo>
                  <a:lnTo>
                    <a:pt x="800187" y="288220"/>
                  </a:lnTo>
                  <a:close/>
                </a:path>
                <a:path w="1615440" h="1144270">
                  <a:moveTo>
                    <a:pt x="880047" y="292955"/>
                  </a:moveTo>
                  <a:lnTo>
                    <a:pt x="670284" y="349627"/>
                  </a:lnTo>
                  <a:lnTo>
                    <a:pt x="646780" y="342822"/>
                  </a:lnTo>
                  <a:lnTo>
                    <a:pt x="606569" y="353685"/>
                  </a:lnTo>
                  <a:lnTo>
                    <a:pt x="593230" y="344134"/>
                  </a:lnTo>
                  <a:lnTo>
                    <a:pt x="834118" y="279053"/>
                  </a:lnTo>
                  <a:lnTo>
                    <a:pt x="850764" y="287711"/>
                  </a:lnTo>
                  <a:lnTo>
                    <a:pt x="880047" y="292955"/>
                  </a:lnTo>
                  <a:close/>
                </a:path>
                <a:path w="1615440" h="1144270">
                  <a:moveTo>
                    <a:pt x="896444" y="301680"/>
                  </a:moveTo>
                  <a:lnTo>
                    <a:pt x="743446" y="343016"/>
                  </a:lnTo>
                  <a:lnTo>
                    <a:pt x="715376" y="337444"/>
                  </a:lnTo>
                  <a:lnTo>
                    <a:pt x="890411" y="290155"/>
                  </a:lnTo>
                  <a:lnTo>
                    <a:pt x="896444" y="301680"/>
                  </a:lnTo>
                  <a:close/>
                </a:path>
                <a:path w="1615440" h="1144270">
                  <a:moveTo>
                    <a:pt x="908083" y="311691"/>
                  </a:moveTo>
                  <a:lnTo>
                    <a:pt x="796336" y="341882"/>
                  </a:lnTo>
                  <a:lnTo>
                    <a:pt x="768202" y="336327"/>
                  </a:lnTo>
                  <a:lnTo>
                    <a:pt x="900829" y="300495"/>
                  </a:lnTo>
                  <a:lnTo>
                    <a:pt x="908083" y="311691"/>
                  </a:lnTo>
                  <a:close/>
                </a:path>
                <a:path w="1615440" h="1144270">
                  <a:moveTo>
                    <a:pt x="137717" y="532978"/>
                  </a:moveTo>
                  <a:lnTo>
                    <a:pt x="18049" y="565309"/>
                  </a:lnTo>
                  <a:lnTo>
                    <a:pt x="13589" y="553358"/>
                  </a:lnTo>
                  <a:lnTo>
                    <a:pt x="140768" y="518998"/>
                  </a:lnTo>
                  <a:lnTo>
                    <a:pt x="137717" y="532978"/>
                  </a:lnTo>
                  <a:close/>
                </a:path>
                <a:path w="1615440" h="1144270">
                  <a:moveTo>
                    <a:pt x="916938" y="322454"/>
                  </a:moveTo>
                  <a:lnTo>
                    <a:pt x="805755" y="352492"/>
                  </a:lnTo>
                  <a:lnTo>
                    <a:pt x="810516" y="338051"/>
                  </a:lnTo>
                  <a:lnTo>
                    <a:pt x="911328" y="310814"/>
                  </a:lnTo>
                  <a:lnTo>
                    <a:pt x="916938" y="322454"/>
                  </a:lnTo>
                  <a:close/>
                </a:path>
                <a:path w="1615440" h="1144270">
                  <a:moveTo>
                    <a:pt x="183877" y="546817"/>
                  </a:moveTo>
                  <a:lnTo>
                    <a:pt x="34985" y="587044"/>
                  </a:lnTo>
                  <a:lnTo>
                    <a:pt x="26824" y="576093"/>
                  </a:lnTo>
                  <a:lnTo>
                    <a:pt x="21135" y="564475"/>
                  </a:lnTo>
                  <a:lnTo>
                    <a:pt x="129153" y="535292"/>
                  </a:lnTo>
                  <a:lnTo>
                    <a:pt x="183877" y="546817"/>
                  </a:lnTo>
                  <a:close/>
                </a:path>
                <a:path w="1615440" h="1144270">
                  <a:moveTo>
                    <a:pt x="921382" y="334409"/>
                  </a:moveTo>
                  <a:lnTo>
                    <a:pt x="762270" y="377396"/>
                  </a:lnTo>
                  <a:lnTo>
                    <a:pt x="765142" y="363465"/>
                  </a:lnTo>
                  <a:lnTo>
                    <a:pt x="917646" y="322262"/>
                  </a:lnTo>
                  <a:lnTo>
                    <a:pt x="921382" y="334409"/>
                  </a:lnTo>
                  <a:close/>
                </a:path>
                <a:path w="1615440" h="1144270">
                  <a:moveTo>
                    <a:pt x="761366" y="443417"/>
                  </a:moveTo>
                  <a:lnTo>
                    <a:pt x="595013" y="488361"/>
                  </a:lnTo>
                  <a:lnTo>
                    <a:pt x="599914" y="473882"/>
                  </a:lnTo>
                  <a:lnTo>
                    <a:pt x="750315" y="380626"/>
                  </a:lnTo>
                  <a:lnTo>
                    <a:pt x="906467" y="338438"/>
                  </a:lnTo>
                  <a:lnTo>
                    <a:pt x="907719" y="351255"/>
                  </a:lnTo>
                  <a:lnTo>
                    <a:pt x="875768" y="359887"/>
                  </a:lnTo>
                  <a:lnTo>
                    <a:pt x="858237" y="377779"/>
                  </a:lnTo>
                  <a:lnTo>
                    <a:pt x="838304" y="383165"/>
                  </a:lnTo>
                  <a:lnTo>
                    <a:pt x="806103" y="418175"/>
                  </a:lnTo>
                  <a:lnTo>
                    <a:pt x="782137" y="424650"/>
                  </a:lnTo>
                  <a:lnTo>
                    <a:pt x="761366" y="443417"/>
                  </a:lnTo>
                  <a:close/>
                </a:path>
                <a:path w="1615440" h="1144270">
                  <a:moveTo>
                    <a:pt x="235479" y="546031"/>
                  </a:moveTo>
                  <a:lnTo>
                    <a:pt x="60750" y="593238"/>
                  </a:lnTo>
                  <a:lnTo>
                    <a:pt x="44903" y="584364"/>
                  </a:lnTo>
                  <a:lnTo>
                    <a:pt x="207963" y="540310"/>
                  </a:lnTo>
                  <a:lnTo>
                    <a:pt x="235479" y="546031"/>
                  </a:lnTo>
                  <a:close/>
                </a:path>
                <a:path w="1615440" h="1144270">
                  <a:moveTo>
                    <a:pt x="291813" y="543967"/>
                  </a:moveTo>
                  <a:lnTo>
                    <a:pt x="89611" y="598596"/>
                  </a:lnTo>
                  <a:lnTo>
                    <a:pt x="73325" y="589841"/>
                  </a:lnTo>
                  <a:lnTo>
                    <a:pt x="270878" y="536467"/>
                  </a:lnTo>
                  <a:lnTo>
                    <a:pt x="291813" y="543967"/>
                  </a:lnTo>
                  <a:close/>
                </a:path>
                <a:path w="1615440" h="1144270">
                  <a:moveTo>
                    <a:pt x="347731" y="542015"/>
                  </a:moveTo>
                  <a:lnTo>
                    <a:pt x="126200" y="601866"/>
                  </a:lnTo>
                  <a:lnTo>
                    <a:pt x="116465" y="591341"/>
                  </a:lnTo>
                  <a:lnTo>
                    <a:pt x="309390" y="539218"/>
                  </a:lnTo>
                  <a:lnTo>
                    <a:pt x="347731" y="542015"/>
                  </a:lnTo>
                  <a:close/>
                </a:path>
                <a:path w="1615440" h="1144270">
                  <a:moveTo>
                    <a:pt x="426428" y="560219"/>
                  </a:moveTo>
                  <a:lnTo>
                    <a:pt x="295619" y="595560"/>
                  </a:lnTo>
                  <a:lnTo>
                    <a:pt x="156979" y="593550"/>
                  </a:lnTo>
                  <a:lnTo>
                    <a:pt x="396404" y="528864"/>
                  </a:lnTo>
                  <a:lnTo>
                    <a:pt x="400355" y="540952"/>
                  </a:lnTo>
                  <a:lnTo>
                    <a:pt x="413201" y="537482"/>
                  </a:lnTo>
                  <a:lnTo>
                    <a:pt x="417974" y="549348"/>
                  </a:lnTo>
                  <a:lnTo>
                    <a:pt x="421206" y="548474"/>
                  </a:lnTo>
                  <a:lnTo>
                    <a:pt x="426428" y="560219"/>
                  </a:lnTo>
                  <a:close/>
                </a:path>
                <a:path w="1615440" h="1144270">
                  <a:moveTo>
                    <a:pt x="716714" y="468636"/>
                  </a:moveTo>
                  <a:lnTo>
                    <a:pt x="570130" y="508239"/>
                  </a:lnTo>
                  <a:lnTo>
                    <a:pt x="569714" y="495196"/>
                  </a:lnTo>
                  <a:lnTo>
                    <a:pt x="737303" y="449918"/>
                  </a:lnTo>
                  <a:lnTo>
                    <a:pt x="716714" y="468636"/>
                  </a:lnTo>
                  <a:close/>
                </a:path>
                <a:path w="1615440" h="1144270">
                  <a:moveTo>
                    <a:pt x="691681" y="488555"/>
                  </a:moveTo>
                  <a:lnTo>
                    <a:pt x="567092" y="522215"/>
                  </a:lnTo>
                  <a:lnTo>
                    <a:pt x="564635" y="509724"/>
                  </a:lnTo>
                  <a:lnTo>
                    <a:pt x="702579" y="472455"/>
                  </a:lnTo>
                  <a:lnTo>
                    <a:pt x="691681" y="488555"/>
                  </a:lnTo>
                  <a:close/>
                </a:path>
                <a:path w="1615440" h="1144270">
                  <a:moveTo>
                    <a:pt x="615432" y="851194"/>
                  </a:moveTo>
                  <a:lnTo>
                    <a:pt x="555748" y="867319"/>
                  </a:lnTo>
                  <a:lnTo>
                    <a:pt x="548589" y="856098"/>
                  </a:lnTo>
                  <a:lnTo>
                    <a:pt x="536279" y="833113"/>
                  </a:lnTo>
                  <a:lnTo>
                    <a:pt x="515279" y="799321"/>
                  </a:lnTo>
                  <a:lnTo>
                    <a:pt x="506583" y="788515"/>
                  </a:lnTo>
                  <a:lnTo>
                    <a:pt x="500626" y="776969"/>
                  </a:lnTo>
                  <a:lnTo>
                    <a:pt x="495186" y="765283"/>
                  </a:lnTo>
                  <a:lnTo>
                    <a:pt x="486402" y="754501"/>
                  </a:lnTo>
                  <a:lnTo>
                    <a:pt x="474708" y="731350"/>
                  </a:lnTo>
                  <a:lnTo>
                    <a:pt x="463529" y="708059"/>
                  </a:lnTo>
                  <a:lnTo>
                    <a:pt x="456292" y="696859"/>
                  </a:lnTo>
                  <a:lnTo>
                    <a:pt x="452107" y="684834"/>
                  </a:lnTo>
                  <a:lnTo>
                    <a:pt x="448634" y="685773"/>
                  </a:lnTo>
                  <a:lnTo>
                    <a:pt x="437460" y="662481"/>
                  </a:lnTo>
                  <a:lnTo>
                    <a:pt x="429386" y="651507"/>
                  </a:lnTo>
                  <a:lnTo>
                    <a:pt x="421120" y="640585"/>
                  </a:lnTo>
                  <a:lnTo>
                    <a:pt x="409369" y="617449"/>
                  </a:lnTo>
                  <a:lnTo>
                    <a:pt x="406745" y="618158"/>
                  </a:lnTo>
                  <a:lnTo>
                    <a:pt x="400771" y="606617"/>
                  </a:lnTo>
                  <a:lnTo>
                    <a:pt x="398071" y="607346"/>
                  </a:lnTo>
                  <a:lnTo>
                    <a:pt x="392022" y="595825"/>
                  </a:lnTo>
                  <a:lnTo>
                    <a:pt x="390638" y="596199"/>
                  </a:lnTo>
                  <a:lnTo>
                    <a:pt x="386662" y="584118"/>
                  </a:lnTo>
                  <a:lnTo>
                    <a:pt x="363719" y="590316"/>
                  </a:lnTo>
                  <a:lnTo>
                    <a:pt x="338590" y="583950"/>
                  </a:lnTo>
                  <a:lnTo>
                    <a:pt x="428979" y="559530"/>
                  </a:lnTo>
                  <a:lnTo>
                    <a:pt x="435294" y="570979"/>
                  </a:lnTo>
                  <a:lnTo>
                    <a:pt x="456935" y="604598"/>
                  </a:lnTo>
                  <a:lnTo>
                    <a:pt x="462417" y="616272"/>
                  </a:lnTo>
                  <a:lnTo>
                    <a:pt x="464493" y="615711"/>
                  </a:lnTo>
                  <a:lnTo>
                    <a:pt x="469739" y="627449"/>
                  </a:lnTo>
                  <a:lnTo>
                    <a:pt x="471479" y="626979"/>
                  </a:lnTo>
                  <a:lnTo>
                    <a:pt x="542834" y="739255"/>
                  </a:lnTo>
                  <a:lnTo>
                    <a:pt x="549002" y="750743"/>
                  </a:lnTo>
                  <a:lnTo>
                    <a:pt x="550712" y="750281"/>
                  </a:lnTo>
                  <a:lnTo>
                    <a:pt x="555429" y="762162"/>
                  </a:lnTo>
                  <a:lnTo>
                    <a:pt x="611027" y="747141"/>
                  </a:lnTo>
                  <a:lnTo>
                    <a:pt x="610991" y="760306"/>
                  </a:lnTo>
                  <a:lnTo>
                    <a:pt x="612794" y="786130"/>
                  </a:lnTo>
                  <a:lnTo>
                    <a:pt x="611372" y="799669"/>
                  </a:lnTo>
                  <a:lnTo>
                    <a:pt x="613355" y="825445"/>
                  </a:lnTo>
                  <a:lnTo>
                    <a:pt x="615432" y="851194"/>
                  </a:lnTo>
                  <a:close/>
                </a:path>
                <a:path w="1615440" h="1144270">
                  <a:moveTo>
                    <a:pt x="659132" y="510504"/>
                  </a:moveTo>
                  <a:lnTo>
                    <a:pt x="566667" y="535485"/>
                  </a:lnTo>
                  <a:lnTo>
                    <a:pt x="565506" y="522644"/>
                  </a:lnTo>
                  <a:lnTo>
                    <a:pt x="663032" y="496295"/>
                  </a:lnTo>
                  <a:lnTo>
                    <a:pt x="659132" y="510504"/>
                  </a:lnTo>
                  <a:close/>
                </a:path>
                <a:path w="1615440" h="1144270">
                  <a:moveTo>
                    <a:pt x="611027" y="747141"/>
                  </a:moveTo>
                  <a:lnTo>
                    <a:pt x="557871" y="761503"/>
                  </a:lnTo>
                  <a:lnTo>
                    <a:pt x="556965" y="748592"/>
                  </a:lnTo>
                  <a:lnTo>
                    <a:pt x="558367" y="748213"/>
                  </a:lnTo>
                  <a:lnTo>
                    <a:pt x="557323" y="735340"/>
                  </a:lnTo>
                  <a:lnTo>
                    <a:pt x="561442" y="694761"/>
                  </a:lnTo>
                  <a:lnTo>
                    <a:pt x="565393" y="680538"/>
                  </a:lnTo>
                  <a:lnTo>
                    <a:pt x="563021" y="668024"/>
                  </a:lnTo>
                  <a:lnTo>
                    <a:pt x="564581" y="667602"/>
                  </a:lnTo>
                  <a:lnTo>
                    <a:pt x="563798" y="641503"/>
                  </a:lnTo>
                  <a:lnTo>
                    <a:pt x="566087" y="627729"/>
                  </a:lnTo>
                  <a:lnTo>
                    <a:pt x="564873" y="601747"/>
                  </a:lnTo>
                  <a:lnTo>
                    <a:pt x="566832" y="588062"/>
                  </a:lnTo>
                  <a:lnTo>
                    <a:pt x="563996" y="536207"/>
                  </a:lnTo>
                  <a:lnTo>
                    <a:pt x="622734" y="520338"/>
                  </a:lnTo>
                  <a:lnTo>
                    <a:pt x="618768" y="534565"/>
                  </a:lnTo>
                  <a:lnTo>
                    <a:pt x="616238" y="535248"/>
                  </a:lnTo>
                  <a:lnTo>
                    <a:pt x="616115" y="548436"/>
                  </a:lnTo>
                  <a:lnTo>
                    <a:pt x="614228" y="588413"/>
                  </a:lnTo>
                  <a:lnTo>
                    <a:pt x="613176" y="615007"/>
                  </a:lnTo>
                  <a:lnTo>
                    <a:pt x="611497" y="615461"/>
                  </a:lnTo>
                  <a:lnTo>
                    <a:pt x="613052" y="628196"/>
                  </a:lnTo>
                  <a:lnTo>
                    <a:pt x="611167" y="628705"/>
                  </a:lnTo>
                  <a:lnTo>
                    <a:pt x="612420" y="641522"/>
                  </a:lnTo>
                  <a:lnTo>
                    <a:pt x="612027" y="654784"/>
                  </a:lnTo>
                  <a:lnTo>
                    <a:pt x="611694" y="668029"/>
                  </a:lnTo>
                  <a:lnTo>
                    <a:pt x="611411" y="681261"/>
                  </a:lnTo>
                  <a:lnTo>
                    <a:pt x="611169" y="694482"/>
                  </a:lnTo>
                  <a:lnTo>
                    <a:pt x="611027" y="747141"/>
                  </a:lnTo>
                  <a:close/>
                </a:path>
                <a:path w="1615440" h="1144270">
                  <a:moveTo>
                    <a:pt x="1166443" y="412908"/>
                  </a:moveTo>
                  <a:lnTo>
                    <a:pt x="1142613" y="419347"/>
                  </a:lnTo>
                  <a:lnTo>
                    <a:pt x="1142025" y="406350"/>
                  </a:lnTo>
                  <a:lnTo>
                    <a:pt x="1160950" y="401237"/>
                  </a:lnTo>
                  <a:lnTo>
                    <a:pt x="1166443" y="412908"/>
                  </a:lnTo>
                  <a:close/>
                </a:path>
                <a:path w="1615440" h="1144270">
                  <a:moveTo>
                    <a:pt x="1183877" y="421354"/>
                  </a:moveTo>
                  <a:lnTo>
                    <a:pt x="1133864" y="434866"/>
                  </a:lnTo>
                  <a:lnTo>
                    <a:pt x="1136798" y="420918"/>
                  </a:lnTo>
                  <a:lnTo>
                    <a:pt x="1172969" y="411145"/>
                  </a:lnTo>
                  <a:lnTo>
                    <a:pt x="1183877" y="421354"/>
                  </a:lnTo>
                  <a:close/>
                </a:path>
                <a:path w="1615440" h="1144270">
                  <a:moveTo>
                    <a:pt x="1171988" y="700828"/>
                  </a:moveTo>
                  <a:lnTo>
                    <a:pt x="1071276" y="728038"/>
                  </a:lnTo>
                  <a:lnTo>
                    <a:pt x="1084142" y="711406"/>
                  </a:lnTo>
                  <a:lnTo>
                    <a:pt x="1123149" y="700868"/>
                  </a:lnTo>
                  <a:lnTo>
                    <a:pt x="1119824" y="688610"/>
                  </a:lnTo>
                  <a:lnTo>
                    <a:pt x="1120503" y="688427"/>
                  </a:lnTo>
                  <a:lnTo>
                    <a:pt x="1121399" y="675030"/>
                  </a:lnTo>
                  <a:lnTo>
                    <a:pt x="1119730" y="662325"/>
                  </a:lnTo>
                  <a:lnTo>
                    <a:pt x="1121398" y="661875"/>
                  </a:lnTo>
                  <a:lnTo>
                    <a:pt x="1121479" y="648697"/>
                  </a:lnTo>
                  <a:lnTo>
                    <a:pt x="1119865" y="635978"/>
                  </a:lnTo>
                  <a:lnTo>
                    <a:pt x="1121713" y="635479"/>
                  </a:lnTo>
                  <a:lnTo>
                    <a:pt x="1120904" y="622542"/>
                  </a:lnTo>
                  <a:lnTo>
                    <a:pt x="1120606" y="596312"/>
                  </a:lnTo>
                  <a:lnTo>
                    <a:pt x="1123810" y="595446"/>
                  </a:lnTo>
                  <a:lnTo>
                    <a:pt x="1123737" y="582311"/>
                  </a:lnTo>
                  <a:lnTo>
                    <a:pt x="1123726" y="556003"/>
                  </a:lnTo>
                  <a:lnTo>
                    <a:pt x="1123805" y="542826"/>
                  </a:lnTo>
                  <a:lnTo>
                    <a:pt x="1123429" y="516617"/>
                  </a:lnTo>
                  <a:lnTo>
                    <a:pt x="1124062" y="503291"/>
                  </a:lnTo>
                  <a:lnTo>
                    <a:pt x="1124733" y="489954"/>
                  </a:lnTo>
                  <a:lnTo>
                    <a:pt x="1125446" y="476606"/>
                  </a:lnTo>
                  <a:lnTo>
                    <a:pt x="1129518" y="475506"/>
                  </a:lnTo>
                  <a:lnTo>
                    <a:pt x="1128388" y="449501"/>
                  </a:lnTo>
                  <a:lnTo>
                    <a:pt x="1131235" y="448731"/>
                  </a:lnTo>
                  <a:lnTo>
                    <a:pt x="1130726" y="435714"/>
                  </a:lnTo>
                  <a:lnTo>
                    <a:pt x="1185916" y="420803"/>
                  </a:lnTo>
                  <a:lnTo>
                    <a:pt x="1198741" y="443648"/>
                  </a:lnTo>
                  <a:lnTo>
                    <a:pt x="1216192" y="478400"/>
                  </a:lnTo>
                  <a:lnTo>
                    <a:pt x="1230230" y="500918"/>
                  </a:lnTo>
                  <a:lnTo>
                    <a:pt x="1236951" y="512257"/>
                  </a:lnTo>
                  <a:lnTo>
                    <a:pt x="1179768" y="527706"/>
                  </a:lnTo>
                  <a:lnTo>
                    <a:pt x="1180360" y="540702"/>
                  </a:lnTo>
                  <a:lnTo>
                    <a:pt x="1176217" y="541821"/>
                  </a:lnTo>
                  <a:lnTo>
                    <a:pt x="1175530" y="555162"/>
                  </a:lnTo>
                  <a:lnTo>
                    <a:pt x="1175537" y="568316"/>
                  </a:lnTo>
                  <a:lnTo>
                    <a:pt x="1172120" y="569239"/>
                  </a:lnTo>
                  <a:lnTo>
                    <a:pt x="1171890" y="582456"/>
                  </a:lnTo>
                  <a:lnTo>
                    <a:pt x="1171522" y="595711"/>
                  </a:lnTo>
                  <a:lnTo>
                    <a:pt x="1168927" y="596412"/>
                  </a:lnTo>
                  <a:lnTo>
                    <a:pt x="1170882" y="609039"/>
                  </a:lnTo>
                  <a:lnTo>
                    <a:pt x="1167312" y="610004"/>
                  </a:lnTo>
                  <a:lnTo>
                    <a:pt x="1167271" y="623170"/>
                  </a:lnTo>
                  <a:lnTo>
                    <a:pt x="1167441" y="636280"/>
                  </a:lnTo>
                  <a:lnTo>
                    <a:pt x="1167814" y="649334"/>
                  </a:lnTo>
                  <a:lnTo>
                    <a:pt x="1169238" y="662105"/>
                  </a:lnTo>
                  <a:lnTo>
                    <a:pt x="1167480" y="662580"/>
                  </a:lnTo>
                  <a:lnTo>
                    <a:pt x="1169174" y="675277"/>
                  </a:lnTo>
                  <a:lnTo>
                    <a:pt x="1170168" y="688164"/>
                  </a:lnTo>
                  <a:lnTo>
                    <a:pt x="1171988" y="700828"/>
                  </a:lnTo>
                  <a:close/>
                </a:path>
                <a:path w="1615440" h="1144270">
                  <a:moveTo>
                    <a:pt x="1490138" y="641183"/>
                  </a:moveTo>
                  <a:lnTo>
                    <a:pt x="1283491" y="697014"/>
                  </a:lnTo>
                  <a:lnTo>
                    <a:pt x="1273253" y="686624"/>
                  </a:lnTo>
                  <a:lnTo>
                    <a:pt x="1262532" y="663210"/>
                  </a:lnTo>
                  <a:lnTo>
                    <a:pt x="1256642" y="651646"/>
                  </a:lnTo>
                  <a:lnTo>
                    <a:pt x="1251496" y="639881"/>
                  </a:lnTo>
                  <a:lnTo>
                    <a:pt x="1249698" y="640367"/>
                  </a:lnTo>
                  <a:lnTo>
                    <a:pt x="1244376" y="628649"/>
                  </a:lnTo>
                  <a:lnTo>
                    <a:pt x="1242348" y="629197"/>
                  </a:lnTo>
                  <a:lnTo>
                    <a:pt x="1236956" y="617499"/>
                  </a:lnTo>
                  <a:lnTo>
                    <a:pt x="1232262" y="605611"/>
                  </a:lnTo>
                  <a:lnTo>
                    <a:pt x="1229260" y="606422"/>
                  </a:lnTo>
                  <a:lnTo>
                    <a:pt x="1222872" y="594993"/>
                  </a:lnTo>
                  <a:lnTo>
                    <a:pt x="1216417" y="583582"/>
                  </a:lnTo>
                  <a:lnTo>
                    <a:pt x="1189113" y="538337"/>
                  </a:lnTo>
                  <a:lnTo>
                    <a:pt x="1188126" y="538604"/>
                  </a:lnTo>
                  <a:lnTo>
                    <a:pt x="1183650" y="526658"/>
                  </a:lnTo>
                  <a:lnTo>
                    <a:pt x="1236951" y="512257"/>
                  </a:lnTo>
                  <a:lnTo>
                    <a:pt x="1242003" y="524048"/>
                  </a:lnTo>
                  <a:lnTo>
                    <a:pt x="1246944" y="535868"/>
                  </a:lnTo>
                  <a:lnTo>
                    <a:pt x="1248433" y="535466"/>
                  </a:lnTo>
                  <a:lnTo>
                    <a:pt x="1253078" y="547366"/>
                  </a:lnTo>
                  <a:lnTo>
                    <a:pt x="1257550" y="559313"/>
                  </a:lnTo>
                  <a:lnTo>
                    <a:pt x="1259762" y="558716"/>
                  </a:lnTo>
                  <a:lnTo>
                    <a:pt x="1270248" y="582193"/>
                  </a:lnTo>
                  <a:lnTo>
                    <a:pt x="1276511" y="593657"/>
                  </a:lnTo>
                  <a:lnTo>
                    <a:pt x="1285899" y="604275"/>
                  </a:lnTo>
                  <a:lnTo>
                    <a:pt x="1298707" y="627126"/>
                  </a:lnTo>
                  <a:lnTo>
                    <a:pt x="1305043" y="638569"/>
                  </a:lnTo>
                  <a:lnTo>
                    <a:pt x="1305762" y="638375"/>
                  </a:lnTo>
                  <a:lnTo>
                    <a:pt x="1310139" y="650348"/>
                  </a:lnTo>
                  <a:lnTo>
                    <a:pt x="1323567" y="646720"/>
                  </a:lnTo>
                  <a:lnTo>
                    <a:pt x="1343349" y="654531"/>
                  </a:lnTo>
                  <a:lnTo>
                    <a:pt x="1378114" y="645138"/>
                  </a:lnTo>
                  <a:lnTo>
                    <a:pt x="1416363" y="647960"/>
                  </a:lnTo>
                  <a:lnTo>
                    <a:pt x="1451489" y="638470"/>
                  </a:lnTo>
                  <a:lnTo>
                    <a:pt x="1490138" y="641183"/>
                  </a:lnTo>
                  <a:close/>
                </a:path>
                <a:path w="1615440" h="1144270">
                  <a:moveTo>
                    <a:pt x="612368" y="865177"/>
                  </a:moveTo>
                  <a:lnTo>
                    <a:pt x="565525" y="877833"/>
                  </a:lnTo>
                  <a:lnTo>
                    <a:pt x="559932" y="866189"/>
                  </a:lnTo>
                  <a:lnTo>
                    <a:pt x="612537" y="851976"/>
                  </a:lnTo>
                  <a:lnTo>
                    <a:pt x="612368" y="865177"/>
                  </a:lnTo>
                  <a:close/>
                </a:path>
                <a:path w="1615440" h="1144270">
                  <a:moveTo>
                    <a:pt x="1172761" y="713774"/>
                  </a:moveTo>
                  <a:lnTo>
                    <a:pt x="1042332" y="749013"/>
                  </a:lnTo>
                  <a:lnTo>
                    <a:pt x="1055126" y="732401"/>
                  </a:lnTo>
                  <a:lnTo>
                    <a:pt x="1169937" y="701382"/>
                  </a:lnTo>
                  <a:lnTo>
                    <a:pt x="1172761" y="713774"/>
                  </a:lnTo>
                  <a:close/>
                </a:path>
                <a:path w="1615440" h="1144270">
                  <a:moveTo>
                    <a:pt x="608854" y="879282"/>
                  </a:moveTo>
                  <a:lnTo>
                    <a:pt x="581499" y="886673"/>
                  </a:lnTo>
                  <a:lnTo>
                    <a:pt x="573946" y="875558"/>
                  </a:lnTo>
                  <a:lnTo>
                    <a:pt x="607079" y="866606"/>
                  </a:lnTo>
                  <a:lnTo>
                    <a:pt x="608854" y="879282"/>
                  </a:lnTo>
                  <a:close/>
                </a:path>
                <a:path w="1615440" h="1144270">
                  <a:moveTo>
                    <a:pt x="1165167" y="728981"/>
                  </a:moveTo>
                  <a:lnTo>
                    <a:pt x="990382" y="776203"/>
                  </a:lnTo>
                  <a:lnTo>
                    <a:pt x="1006784" y="758617"/>
                  </a:lnTo>
                  <a:lnTo>
                    <a:pt x="1166506" y="715464"/>
                  </a:lnTo>
                  <a:lnTo>
                    <a:pt x="1165167" y="728981"/>
                  </a:lnTo>
                  <a:close/>
                </a:path>
                <a:path w="1615440" h="1144270">
                  <a:moveTo>
                    <a:pt x="1003022" y="838565"/>
                  </a:moveTo>
                  <a:lnTo>
                    <a:pt x="884325" y="870634"/>
                  </a:lnTo>
                  <a:lnTo>
                    <a:pt x="880372" y="858546"/>
                  </a:lnTo>
                  <a:lnTo>
                    <a:pt x="873029" y="860530"/>
                  </a:lnTo>
                  <a:lnTo>
                    <a:pt x="869729" y="848267"/>
                  </a:lnTo>
                  <a:lnTo>
                    <a:pt x="867592" y="848844"/>
                  </a:lnTo>
                  <a:lnTo>
                    <a:pt x="870377" y="834936"/>
                  </a:lnTo>
                  <a:lnTo>
                    <a:pt x="925392" y="820073"/>
                  </a:lnTo>
                  <a:lnTo>
                    <a:pt x="938174" y="803464"/>
                  </a:lnTo>
                  <a:lnTo>
                    <a:pt x="954166" y="799143"/>
                  </a:lnTo>
                  <a:lnTo>
                    <a:pt x="970590" y="781551"/>
                  </a:lnTo>
                  <a:lnTo>
                    <a:pt x="1153114" y="732238"/>
                  </a:lnTo>
                  <a:lnTo>
                    <a:pt x="1125674" y="752807"/>
                  </a:lnTo>
                  <a:lnTo>
                    <a:pt x="1003022" y="838565"/>
                  </a:lnTo>
                  <a:close/>
                </a:path>
                <a:path w="1615440" h="1144270">
                  <a:moveTo>
                    <a:pt x="1534810" y="642269"/>
                  </a:moveTo>
                  <a:lnTo>
                    <a:pt x="1300507" y="705571"/>
                  </a:lnTo>
                  <a:lnTo>
                    <a:pt x="1292829" y="694491"/>
                  </a:lnTo>
                  <a:lnTo>
                    <a:pt x="1524173" y="631988"/>
                  </a:lnTo>
                  <a:lnTo>
                    <a:pt x="1534810" y="642269"/>
                  </a:lnTo>
                  <a:close/>
                </a:path>
                <a:path w="1615440" h="1144270">
                  <a:moveTo>
                    <a:pt x="1580890" y="642975"/>
                  </a:moveTo>
                  <a:lnTo>
                    <a:pt x="1350713" y="705163"/>
                  </a:lnTo>
                  <a:lnTo>
                    <a:pt x="1339161" y="695128"/>
                  </a:lnTo>
                  <a:lnTo>
                    <a:pt x="1556809" y="636326"/>
                  </a:lnTo>
                  <a:lnTo>
                    <a:pt x="1580890" y="642975"/>
                  </a:lnTo>
                  <a:close/>
                </a:path>
                <a:path w="1615440" h="1144270">
                  <a:moveTo>
                    <a:pt x="1603088" y="663288"/>
                  </a:moveTo>
                  <a:lnTo>
                    <a:pt x="1472190" y="698654"/>
                  </a:lnTo>
                  <a:lnTo>
                    <a:pt x="1448811" y="691815"/>
                  </a:lnTo>
                  <a:lnTo>
                    <a:pt x="1411966" y="701769"/>
                  </a:lnTo>
                  <a:lnTo>
                    <a:pt x="1392032" y="693999"/>
                  </a:lnTo>
                  <a:lnTo>
                    <a:pt x="1589126" y="640750"/>
                  </a:lnTo>
                  <a:lnTo>
                    <a:pt x="1597208" y="651722"/>
                  </a:lnTo>
                  <a:lnTo>
                    <a:pt x="1603088" y="663288"/>
                  </a:lnTo>
                  <a:close/>
                </a:path>
                <a:path w="1615440" h="1144270">
                  <a:moveTo>
                    <a:pt x="1611513" y="674168"/>
                  </a:moveTo>
                  <a:lnTo>
                    <a:pt x="1515697" y="700054"/>
                  </a:lnTo>
                  <a:lnTo>
                    <a:pt x="1514095" y="687332"/>
                  </a:lnTo>
                  <a:lnTo>
                    <a:pt x="1607070" y="662213"/>
                  </a:lnTo>
                  <a:lnTo>
                    <a:pt x="1611513" y="674168"/>
                  </a:lnTo>
                  <a:close/>
                </a:path>
                <a:path w="1615440" h="1144270">
                  <a:moveTo>
                    <a:pt x="1060034" y="849473"/>
                  </a:moveTo>
                  <a:lnTo>
                    <a:pt x="898020" y="893245"/>
                  </a:lnTo>
                  <a:lnTo>
                    <a:pt x="891234" y="881923"/>
                  </a:lnTo>
                  <a:lnTo>
                    <a:pt x="886244" y="870115"/>
                  </a:lnTo>
                  <a:lnTo>
                    <a:pt x="978943" y="845071"/>
                  </a:lnTo>
                  <a:lnTo>
                    <a:pt x="1000832" y="852312"/>
                  </a:lnTo>
                  <a:lnTo>
                    <a:pt x="1037999" y="842271"/>
                  </a:lnTo>
                  <a:lnTo>
                    <a:pt x="1060034" y="849473"/>
                  </a:lnTo>
                  <a:close/>
                </a:path>
                <a:path w="1615440" h="1144270">
                  <a:moveTo>
                    <a:pt x="1538557" y="746500"/>
                  </a:moveTo>
                  <a:lnTo>
                    <a:pt x="1353855" y="796401"/>
                  </a:lnTo>
                  <a:lnTo>
                    <a:pt x="1472774" y="711651"/>
                  </a:lnTo>
                  <a:lnTo>
                    <a:pt x="1612228" y="673975"/>
                  </a:lnTo>
                  <a:lnTo>
                    <a:pt x="1615223" y="686321"/>
                  </a:lnTo>
                  <a:lnTo>
                    <a:pt x="1607977" y="688278"/>
                  </a:lnTo>
                  <a:lnTo>
                    <a:pt x="1609561" y="701006"/>
                  </a:lnTo>
                  <a:lnTo>
                    <a:pt x="1580845" y="708764"/>
                  </a:lnTo>
                  <a:lnTo>
                    <a:pt x="1567166" y="725615"/>
                  </a:lnTo>
                  <a:lnTo>
                    <a:pt x="1550990" y="729985"/>
                  </a:lnTo>
                  <a:lnTo>
                    <a:pt x="1538557" y="746500"/>
                  </a:lnTo>
                  <a:close/>
                </a:path>
                <a:path w="1615440" h="1144270">
                  <a:moveTo>
                    <a:pt x="1119618" y="846530"/>
                  </a:moveTo>
                  <a:lnTo>
                    <a:pt x="919222" y="900672"/>
                  </a:lnTo>
                  <a:lnTo>
                    <a:pt x="905889" y="891119"/>
                  </a:lnTo>
                  <a:lnTo>
                    <a:pt x="1102314" y="838050"/>
                  </a:lnTo>
                  <a:lnTo>
                    <a:pt x="1119618" y="846530"/>
                  </a:lnTo>
                  <a:close/>
                </a:path>
                <a:path w="1615440" h="1144270">
                  <a:moveTo>
                    <a:pt x="1172832" y="845308"/>
                  </a:moveTo>
                  <a:lnTo>
                    <a:pt x="954114" y="904400"/>
                  </a:lnTo>
                  <a:lnTo>
                    <a:pt x="939695" y="895140"/>
                  </a:lnTo>
                  <a:lnTo>
                    <a:pt x="1161301" y="835269"/>
                  </a:lnTo>
                  <a:lnTo>
                    <a:pt x="1172832" y="845308"/>
                  </a:lnTo>
                  <a:close/>
                </a:path>
                <a:path w="1615440" h="1144270">
                  <a:moveTo>
                    <a:pt x="1202023" y="850577"/>
                  </a:moveTo>
                  <a:lnTo>
                    <a:pt x="984395" y="909374"/>
                  </a:lnTo>
                  <a:lnTo>
                    <a:pt x="968251" y="900581"/>
                  </a:lnTo>
                  <a:lnTo>
                    <a:pt x="1201361" y="837601"/>
                  </a:lnTo>
                  <a:lnTo>
                    <a:pt x="1202023" y="850577"/>
                  </a:lnTo>
                  <a:close/>
                </a:path>
                <a:path w="1615440" h="1144270">
                  <a:moveTo>
                    <a:pt x="1506725" y="768255"/>
                  </a:moveTo>
                  <a:lnTo>
                    <a:pt x="1331145" y="815692"/>
                  </a:lnTo>
                  <a:lnTo>
                    <a:pt x="1331500" y="802441"/>
                  </a:lnTo>
                  <a:lnTo>
                    <a:pt x="1522856" y="750742"/>
                  </a:lnTo>
                  <a:lnTo>
                    <a:pt x="1506725" y="768255"/>
                  </a:lnTo>
                  <a:close/>
                </a:path>
                <a:path w="1615440" h="1144270">
                  <a:moveTo>
                    <a:pt x="1215799" y="860011"/>
                  </a:moveTo>
                  <a:lnTo>
                    <a:pt x="1071305" y="899049"/>
                  </a:lnTo>
                  <a:lnTo>
                    <a:pt x="1033140" y="896205"/>
                  </a:lnTo>
                  <a:lnTo>
                    <a:pt x="1210371" y="848322"/>
                  </a:lnTo>
                  <a:lnTo>
                    <a:pt x="1215799" y="860011"/>
                  </a:lnTo>
                  <a:close/>
                </a:path>
                <a:path w="1615440" h="1144270">
                  <a:moveTo>
                    <a:pt x="1470982" y="791067"/>
                  </a:moveTo>
                  <a:lnTo>
                    <a:pt x="1324235" y="830714"/>
                  </a:lnTo>
                  <a:lnTo>
                    <a:pt x="1322915" y="817916"/>
                  </a:lnTo>
                  <a:lnTo>
                    <a:pt x="1487182" y="773535"/>
                  </a:lnTo>
                  <a:lnTo>
                    <a:pt x="1470982" y="791067"/>
                  </a:lnTo>
                  <a:close/>
                </a:path>
                <a:path w="1615440" h="1144270">
                  <a:moveTo>
                    <a:pt x="1224403" y="870842"/>
                  </a:moveTo>
                  <a:lnTo>
                    <a:pt x="1144325" y="892477"/>
                  </a:lnTo>
                  <a:lnTo>
                    <a:pt x="1106108" y="889646"/>
                  </a:lnTo>
                  <a:lnTo>
                    <a:pt x="1218840" y="859189"/>
                  </a:lnTo>
                  <a:lnTo>
                    <a:pt x="1224403" y="870842"/>
                  </a:lnTo>
                  <a:close/>
                </a:path>
                <a:path w="1615440" h="1144270">
                  <a:moveTo>
                    <a:pt x="1433032" y="814476"/>
                  </a:moveTo>
                  <a:lnTo>
                    <a:pt x="1324850" y="843704"/>
                  </a:lnTo>
                  <a:lnTo>
                    <a:pt x="1322957" y="831060"/>
                  </a:lnTo>
                  <a:lnTo>
                    <a:pt x="1440704" y="799248"/>
                  </a:lnTo>
                  <a:lnTo>
                    <a:pt x="1433032" y="814476"/>
                  </a:lnTo>
                  <a:close/>
                </a:path>
                <a:path w="1615440" h="1144270">
                  <a:moveTo>
                    <a:pt x="1305586" y="1006772"/>
                  </a:moveTo>
                  <a:lnTo>
                    <a:pt x="1252399" y="1021142"/>
                  </a:lnTo>
                  <a:lnTo>
                    <a:pt x="1247888" y="1009205"/>
                  </a:lnTo>
                  <a:lnTo>
                    <a:pt x="1246369" y="1009616"/>
                  </a:lnTo>
                  <a:lnTo>
                    <a:pt x="1242363" y="997543"/>
                  </a:lnTo>
                  <a:lnTo>
                    <a:pt x="1241357" y="997814"/>
                  </a:lnTo>
                  <a:lnTo>
                    <a:pt x="1237117" y="985805"/>
                  </a:lnTo>
                  <a:lnTo>
                    <a:pt x="1236273" y="986033"/>
                  </a:lnTo>
                  <a:lnTo>
                    <a:pt x="1232206" y="973976"/>
                  </a:lnTo>
                  <a:lnTo>
                    <a:pt x="1230079" y="974551"/>
                  </a:lnTo>
                  <a:lnTo>
                    <a:pt x="1212213" y="939912"/>
                  </a:lnTo>
                  <a:lnTo>
                    <a:pt x="1190217" y="906388"/>
                  </a:lnTo>
                  <a:lnTo>
                    <a:pt x="1184733" y="894715"/>
                  </a:lnTo>
                  <a:lnTo>
                    <a:pt x="1179650" y="896088"/>
                  </a:lnTo>
                  <a:lnTo>
                    <a:pt x="1169350" y="885715"/>
                  </a:lnTo>
                  <a:lnTo>
                    <a:pt x="1225669" y="870499"/>
                  </a:lnTo>
                  <a:lnTo>
                    <a:pt x="1244857" y="904782"/>
                  </a:lnTo>
                  <a:lnTo>
                    <a:pt x="1247166" y="904158"/>
                  </a:lnTo>
                  <a:lnTo>
                    <a:pt x="1252656" y="915830"/>
                  </a:lnTo>
                  <a:lnTo>
                    <a:pt x="1257487" y="927680"/>
                  </a:lnTo>
                  <a:lnTo>
                    <a:pt x="1279825" y="961111"/>
                  </a:lnTo>
                  <a:lnTo>
                    <a:pt x="1299649" y="995221"/>
                  </a:lnTo>
                  <a:lnTo>
                    <a:pt x="1305586" y="1006772"/>
                  </a:lnTo>
                  <a:close/>
                </a:path>
                <a:path w="1615440" h="1144270">
                  <a:moveTo>
                    <a:pt x="1364953" y="1003888"/>
                  </a:moveTo>
                  <a:lnTo>
                    <a:pt x="1310752" y="1018532"/>
                  </a:lnTo>
                  <a:lnTo>
                    <a:pt x="1307457" y="1006267"/>
                  </a:lnTo>
                  <a:lnTo>
                    <a:pt x="1313766" y="1004562"/>
                  </a:lnTo>
                  <a:lnTo>
                    <a:pt x="1311741" y="991954"/>
                  </a:lnTo>
                  <a:lnTo>
                    <a:pt x="1315143" y="991035"/>
                  </a:lnTo>
                  <a:lnTo>
                    <a:pt x="1315154" y="977877"/>
                  </a:lnTo>
                  <a:lnTo>
                    <a:pt x="1319891" y="976597"/>
                  </a:lnTo>
                  <a:lnTo>
                    <a:pt x="1320974" y="963149"/>
                  </a:lnTo>
                  <a:lnTo>
                    <a:pt x="1318458" y="950673"/>
                  </a:lnTo>
                  <a:lnTo>
                    <a:pt x="1319862" y="950294"/>
                  </a:lnTo>
                  <a:lnTo>
                    <a:pt x="1322290" y="936483"/>
                  </a:lnTo>
                  <a:lnTo>
                    <a:pt x="1321055" y="910505"/>
                  </a:lnTo>
                  <a:lnTo>
                    <a:pt x="1322851" y="896865"/>
                  </a:lnTo>
                  <a:lnTo>
                    <a:pt x="1324433" y="883282"/>
                  </a:lnTo>
                  <a:lnTo>
                    <a:pt x="1322568" y="857475"/>
                  </a:lnTo>
                  <a:lnTo>
                    <a:pt x="1322814" y="844254"/>
                  </a:lnTo>
                  <a:lnTo>
                    <a:pt x="1403459" y="822465"/>
                  </a:lnTo>
                  <a:lnTo>
                    <a:pt x="1399308" y="836742"/>
                  </a:lnTo>
                  <a:lnTo>
                    <a:pt x="1371732" y="844193"/>
                  </a:lnTo>
                  <a:lnTo>
                    <a:pt x="1370608" y="857652"/>
                  </a:lnTo>
                  <a:lnTo>
                    <a:pt x="1369750" y="910505"/>
                  </a:lnTo>
                  <a:lnTo>
                    <a:pt x="1367852" y="911018"/>
                  </a:lnTo>
                  <a:lnTo>
                    <a:pt x="1369170" y="923817"/>
                  </a:lnTo>
                  <a:lnTo>
                    <a:pt x="1369876" y="936782"/>
                  </a:lnTo>
                  <a:lnTo>
                    <a:pt x="1364953" y="1003888"/>
                  </a:lnTo>
                  <a:close/>
                </a:path>
                <a:path w="1615440" h="1144270">
                  <a:moveTo>
                    <a:pt x="1362795" y="1109714"/>
                  </a:moveTo>
                  <a:lnTo>
                    <a:pt x="1307316" y="1124703"/>
                  </a:lnTo>
                  <a:lnTo>
                    <a:pt x="1301938" y="1113001"/>
                  </a:lnTo>
                  <a:lnTo>
                    <a:pt x="1296019" y="1101444"/>
                  </a:lnTo>
                  <a:lnTo>
                    <a:pt x="1284122" y="1078348"/>
                  </a:lnTo>
                  <a:lnTo>
                    <a:pt x="1257903" y="1032810"/>
                  </a:lnTo>
                  <a:lnTo>
                    <a:pt x="1252519" y="1021109"/>
                  </a:lnTo>
                  <a:lnTo>
                    <a:pt x="1306799" y="1006444"/>
                  </a:lnTo>
                  <a:lnTo>
                    <a:pt x="1310696" y="1018547"/>
                  </a:lnTo>
                  <a:lnTo>
                    <a:pt x="1364953" y="1003888"/>
                  </a:lnTo>
                  <a:lnTo>
                    <a:pt x="1366114" y="1056196"/>
                  </a:lnTo>
                  <a:lnTo>
                    <a:pt x="1361896" y="1070491"/>
                  </a:lnTo>
                  <a:lnTo>
                    <a:pt x="1363473" y="1096376"/>
                  </a:lnTo>
                  <a:lnTo>
                    <a:pt x="1360819" y="1097093"/>
                  </a:lnTo>
                  <a:lnTo>
                    <a:pt x="1362795" y="1109714"/>
                  </a:lnTo>
                  <a:close/>
                </a:path>
                <a:path w="1615440" h="1144270">
                  <a:moveTo>
                    <a:pt x="1358873" y="1123929"/>
                  </a:moveTo>
                  <a:lnTo>
                    <a:pt x="1318212" y="1134914"/>
                  </a:lnTo>
                  <a:lnTo>
                    <a:pt x="1310968" y="1123716"/>
                  </a:lnTo>
                  <a:lnTo>
                    <a:pt x="1356994" y="1111281"/>
                  </a:lnTo>
                  <a:lnTo>
                    <a:pt x="1358873" y="1123929"/>
                  </a:lnTo>
                  <a:close/>
                </a:path>
                <a:path w="1615440" h="1144270">
                  <a:moveTo>
                    <a:pt x="1349092" y="1139727"/>
                  </a:moveTo>
                  <a:lnTo>
                    <a:pt x="1332291" y="1144266"/>
                  </a:lnTo>
                  <a:lnTo>
                    <a:pt x="1326933" y="1132558"/>
                  </a:lnTo>
                  <a:lnTo>
                    <a:pt x="1350751" y="1126123"/>
                  </a:lnTo>
                  <a:lnTo>
                    <a:pt x="1349092" y="1139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2448770" y="7343249"/>
            <a:ext cx="4641850" cy="998219"/>
          </a:xfrm>
          <a:custGeom>
            <a:avLst/>
            <a:gdLst/>
            <a:ahLst/>
            <a:cxnLst/>
            <a:rect l="l" t="t" r="r" b="b"/>
            <a:pathLst>
              <a:path w="4641850" h="998220">
                <a:moveTo>
                  <a:pt x="84672" y="532130"/>
                </a:moveTo>
                <a:lnTo>
                  <a:pt x="27401" y="532130"/>
                </a:lnTo>
                <a:lnTo>
                  <a:pt x="14944" y="528320"/>
                </a:lnTo>
                <a:lnTo>
                  <a:pt x="5088" y="521970"/>
                </a:lnTo>
                <a:lnTo>
                  <a:pt x="0" y="509270"/>
                </a:lnTo>
                <a:lnTo>
                  <a:pt x="1821" y="496570"/>
                </a:lnTo>
                <a:lnTo>
                  <a:pt x="9619" y="487680"/>
                </a:lnTo>
                <a:lnTo>
                  <a:pt x="20946" y="481330"/>
                </a:lnTo>
                <a:lnTo>
                  <a:pt x="33356" y="477520"/>
                </a:lnTo>
                <a:lnTo>
                  <a:pt x="82112" y="466090"/>
                </a:lnTo>
                <a:lnTo>
                  <a:pt x="130868" y="453390"/>
                </a:lnTo>
                <a:lnTo>
                  <a:pt x="179747" y="441960"/>
                </a:lnTo>
                <a:lnTo>
                  <a:pt x="228874" y="433070"/>
                </a:lnTo>
                <a:lnTo>
                  <a:pt x="477754" y="400050"/>
                </a:lnTo>
                <a:lnTo>
                  <a:pt x="527550" y="392430"/>
                </a:lnTo>
                <a:lnTo>
                  <a:pt x="627176" y="379730"/>
                </a:lnTo>
                <a:lnTo>
                  <a:pt x="677009" y="374650"/>
                </a:lnTo>
                <a:lnTo>
                  <a:pt x="726859" y="368300"/>
                </a:lnTo>
                <a:lnTo>
                  <a:pt x="927082" y="347980"/>
                </a:lnTo>
                <a:lnTo>
                  <a:pt x="1028339" y="340360"/>
                </a:lnTo>
                <a:lnTo>
                  <a:pt x="1079027" y="337820"/>
                </a:lnTo>
                <a:lnTo>
                  <a:pt x="1129747" y="334010"/>
                </a:lnTo>
                <a:lnTo>
                  <a:pt x="1434421" y="318770"/>
                </a:lnTo>
                <a:lnTo>
                  <a:pt x="1485205" y="314960"/>
                </a:lnTo>
                <a:lnTo>
                  <a:pt x="1534749" y="312420"/>
                </a:lnTo>
                <a:lnTo>
                  <a:pt x="1584300" y="308610"/>
                </a:lnTo>
                <a:lnTo>
                  <a:pt x="1832066" y="294640"/>
                </a:lnTo>
                <a:lnTo>
                  <a:pt x="1881606" y="290830"/>
                </a:lnTo>
                <a:lnTo>
                  <a:pt x="1931136" y="288290"/>
                </a:lnTo>
                <a:lnTo>
                  <a:pt x="2178553" y="269240"/>
                </a:lnTo>
                <a:lnTo>
                  <a:pt x="2433630" y="243840"/>
                </a:lnTo>
                <a:lnTo>
                  <a:pt x="3050959" y="166370"/>
                </a:lnTo>
                <a:lnTo>
                  <a:pt x="3102932" y="158750"/>
                </a:lnTo>
                <a:lnTo>
                  <a:pt x="3154892" y="152400"/>
                </a:lnTo>
                <a:lnTo>
                  <a:pt x="3258778" y="137160"/>
                </a:lnTo>
                <a:lnTo>
                  <a:pt x="3310710" y="130810"/>
                </a:lnTo>
                <a:lnTo>
                  <a:pt x="3570334" y="93980"/>
                </a:lnTo>
                <a:lnTo>
                  <a:pt x="3622267" y="87630"/>
                </a:lnTo>
                <a:lnTo>
                  <a:pt x="3674209" y="80010"/>
                </a:lnTo>
                <a:lnTo>
                  <a:pt x="3724574" y="73660"/>
                </a:lnTo>
                <a:lnTo>
                  <a:pt x="3774940" y="66040"/>
                </a:lnTo>
                <a:lnTo>
                  <a:pt x="3926036" y="46990"/>
                </a:lnTo>
                <a:lnTo>
                  <a:pt x="3976402" y="39370"/>
                </a:lnTo>
                <a:lnTo>
                  <a:pt x="4278595" y="1270"/>
                </a:lnTo>
                <a:lnTo>
                  <a:pt x="4310569" y="0"/>
                </a:lnTo>
                <a:lnTo>
                  <a:pt x="4342915" y="0"/>
                </a:lnTo>
                <a:lnTo>
                  <a:pt x="4407729" y="2540"/>
                </a:lnTo>
                <a:lnTo>
                  <a:pt x="4447439" y="15240"/>
                </a:lnTo>
                <a:lnTo>
                  <a:pt x="4494378" y="55880"/>
                </a:lnTo>
                <a:lnTo>
                  <a:pt x="4497711" y="67310"/>
                </a:lnTo>
                <a:lnTo>
                  <a:pt x="4397821" y="67310"/>
                </a:lnTo>
                <a:lnTo>
                  <a:pt x="4356605" y="68580"/>
                </a:lnTo>
                <a:lnTo>
                  <a:pt x="4315296" y="68580"/>
                </a:lnTo>
                <a:lnTo>
                  <a:pt x="4233019" y="73660"/>
                </a:lnTo>
                <a:lnTo>
                  <a:pt x="4136473" y="83820"/>
                </a:lnTo>
                <a:lnTo>
                  <a:pt x="4088236" y="90170"/>
                </a:lnTo>
                <a:lnTo>
                  <a:pt x="4040019" y="95250"/>
                </a:lnTo>
                <a:lnTo>
                  <a:pt x="3991818" y="101600"/>
                </a:lnTo>
                <a:lnTo>
                  <a:pt x="3943628" y="106680"/>
                </a:lnTo>
                <a:lnTo>
                  <a:pt x="3792050" y="127000"/>
                </a:lnTo>
                <a:lnTo>
                  <a:pt x="3571496" y="162560"/>
                </a:lnTo>
                <a:lnTo>
                  <a:pt x="3519727" y="168910"/>
                </a:lnTo>
                <a:lnTo>
                  <a:pt x="3416188" y="184150"/>
                </a:lnTo>
                <a:lnTo>
                  <a:pt x="3364419" y="190500"/>
                </a:lnTo>
                <a:lnTo>
                  <a:pt x="3105573" y="226060"/>
                </a:lnTo>
                <a:lnTo>
                  <a:pt x="3053804" y="232410"/>
                </a:lnTo>
                <a:lnTo>
                  <a:pt x="2950265" y="247650"/>
                </a:lnTo>
                <a:lnTo>
                  <a:pt x="2900878" y="254000"/>
                </a:lnTo>
                <a:lnTo>
                  <a:pt x="2802226" y="269240"/>
                </a:lnTo>
                <a:lnTo>
                  <a:pt x="2752931" y="275590"/>
                </a:lnTo>
                <a:lnTo>
                  <a:pt x="2654326" y="290830"/>
                </a:lnTo>
                <a:lnTo>
                  <a:pt x="2459268" y="316230"/>
                </a:lnTo>
                <a:lnTo>
                  <a:pt x="2411042" y="321310"/>
                </a:lnTo>
                <a:lnTo>
                  <a:pt x="2362776" y="327660"/>
                </a:lnTo>
                <a:lnTo>
                  <a:pt x="2217735" y="342900"/>
                </a:lnTo>
                <a:lnTo>
                  <a:pt x="2166199" y="346710"/>
                </a:lnTo>
                <a:lnTo>
                  <a:pt x="2114636" y="351790"/>
                </a:lnTo>
                <a:lnTo>
                  <a:pt x="2063049" y="355600"/>
                </a:lnTo>
                <a:lnTo>
                  <a:pt x="2011443" y="360680"/>
                </a:lnTo>
                <a:lnTo>
                  <a:pt x="1804903" y="375920"/>
                </a:lnTo>
                <a:lnTo>
                  <a:pt x="1754966" y="378460"/>
                </a:lnTo>
                <a:lnTo>
                  <a:pt x="1705028" y="382270"/>
                </a:lnTo>
                <a:lnTo>
                  <a:pt x="1655085" y="384810"/>
                </a:lnTo>
                <a:lnTo>
                  <a:pt x="1605137" y="388620"/>
                </a:lnTo>
                <a:lnTo>
                  <a:pt x="1305210" y="403860"/>
                </a:lnTo>
                <a:lnTo>
                  <a:pt x="1253906" y="405130"/>
                </a:lnTo>
                <a:lnTo>
                  <a:pt x="1151410" y="410210"/>
                </a:lnTo>
                <a:lnTo>
                  <a:pt x="997912" y="421640"/>
                </a:lnTo>
                <a:lnTo>
                  <a:pt x="844665" y="436880"/>
                </a:lnTo>
                <a:lnTo>
                  <a:pt x="741534" y="449580"/>
                </a:lnTo>
                <a:lnTo>
                  <a:pt x="689401" y="454660"/>
                </a:lnTo>
                <a:lnTo>
                  <a:pt x="585065" y="467360"/>
                </a:lnTo>
                <a:lnTo>
                  <a:pt x="532884" y="472440"/>
                </a:lnTo>
                <a:lnTo>
                  <a:pt x="480707" y="478790"/>
                </a:lnTo>
                <a:lnTo>
                  <a:pt x="428548" y="483870"/>
                </a:lnTo>
                <a:lnTo>
                  <a:pt x="275380" y="502920"/>
                </a:lnTo>
                <a:lnTo>
                  <a:pt x="177745" y="520700"/>
                </a:lnTo>
                <a:lnTo>
                  <a:pt x="128803" y="528320"/>
                </a:lnTo>
                <a:lnTo>
                  <a:pt x="106753" y="530860"/>
                </a:lnTo>
                <a:lnTo>
                  <a:pt x="84672" y="532130"/>
                </a:lnTo>
                <a:close/>
              </a:path>
              <a:path w="4641850" h="998220">
                <a:moveTo>
                  <a:pt x="330146" y="998220"/>
                </a:moveTo>
                <a:lnTo>
                  <a:pt x="283487" y="998220"/>
                </a:lnTo>
                <a:lnTo>
                  <a:pt x="236906" y="994410"/>
                </a:lnTo>
                <a:lnTo>
                  <a:pt x="190563" y="985520"/>
                </a:lnTo>
                <a:lnTo>
                  <a:pt x="138778" y="963930"/>
                </a:lnTo>
                <a:lnTo>
                  <a:pt x="105860" y="930910"/>
                </a:lnTo>
                <a:lnTo>
                  <a:pt x="100648" y="906780"/>
                </a:lnTo>
                <a:lnTo>
                  <a:pt x="107450" y="882650"/>
                </a:lnTo>
                <a:lnTo>
                  <a:pt x="137468" y="852170"/>
                </a:lnTo>
                <a:lnTo>
                  <a:pt x="175041" y="829310"/>
                </a:lnTo>
                <a:lnTo>
                  <a:pt x="221383" y="805180"/>
                </a:lnTo>
                <a:lnTo>
                  <a:pt x="268434" y="782320"/>
                </a:lnTo>
                <a:lnTo>
                  <a:pt x="316152" y="762000"/>
                </a:lnTo>
                <a:lnTo>
                  <a:pt x="364492" y="744220"/>
                </a:lnTo>
                <a:lnTo>
                  <a:pt x="413410" y="727710"/>
                </a:lnTo>
                <a:lnTo>
                  <a:pt x="462863" y="712470"/>
                </a:lnTo>
                <a:lnTo>
                  <a:pt x="563200" y="687070"/>
                </a:lnTo>
                <a:lnTo>
                  <a:pt x="665155" y="666750"/>
                </a:lnTo>
                <a:lnTo>
                  <a:pt x="715349" y="659130"/>
                </a:lnTo>
                <a:lnTo>
                  <a:pt x="815800" y="641350"/>
                </a:lnTo>
                <a:lnTo>
                  <a:pt x="866060" y="633730"/>
                </a:lnTo>
                <a:lnTo>
                  <a:pt x="916343" y="624840"/>
                </a:lnTo>
                <a:lnTo>
                  <a:pt x="1016984" y="609600"/>
                </a:lnTo>
                <a:lnTo>
                  <a:pt x="1067345" y="600710"/>
                </a:lnTo>
                <a:lnTo>
                  <a:pt x="1117733" y="594360"/>
                </a:lnTo>
                <a:lnTo>
                  <a:pt x="1218597" y="579120"/>
                </a:lnTo>
                <a:lnTo>
                  <a:pt x="1319583" y="566420"/>
                </a:lnTo>
                <a:lnTo>
                  <a:pt x="1370125" y="558800"/>
                </a:lnTo>
                <a:lnTo>
                  <a:pt x="1420700" y="553720"/>
                </a:lnTo>
                <a:lnTo>
                  <a:pt x="1471310" y="547370"/>
                </a:lnTo>
                <a:lnTo>
                  <a:pt x="1521956" y="542290"/>
                </a:lnTo>
                <a:lnTo>
                  <a:pt x="1572639" y="535940"/>
                </a:lnTo>
                <a:lnTo>
                  <a:pt x="1623359" y="530860"/>
                </a:lnTo>
                <a:lnTo>
                  <a:pt x="1674117" y="527050"/>
                </a:lnTo>
                <a:lnTo>
                  <a:pt x="1723191" y="521970"/>
                </a:lnTo>
                <a:lnTo>
                  <a:pt x="1772317" y="519430"/>
                </a:lnTo>
                <a:lnTo>
                  <a:pt x="1870708" y="511810"/>
                </a:lnTo>
                <a:lnTo>
                  <a:pt x="1969241" y="506730"/>
                </a:lnTo>
                <a:lnTo>
                  <a:pt x="2067869" y="504190"/>
                </a:lnTo>
                <a:lnTo>
                  <a:pt x="2117203" y="501650"/>
                </a:lnTo>
                <a:lnTo>
                  <a:pt x="2216360" y="499110"/>
                </a:lnTo>
                <a:lnTo>
                  <a:pt x="2265789" y="494030"/>
                </a:lnTo>
                <a:lnTo>
                  <a:pt x="2363796" y="481330"/>
                </a:lnTo>
                <a:lnTo>
                  <a:pt x="2558570" y="445770"/>
                </a:lnTo>
                <a:lnTo>
                  <a:pt x="2756773" y="412750"/>
                </a:lnTo>
                <a:lnTo>
                  <a:pt x="2855908" y="394970"/>
                </a:lnTo>
                <a:lnTo>
                  <a:pt x="2905484" y="387350"/>
                </a:lnTo>
                <a:lnTo>
                  <a:pt x="2955065" y="378460"/>
                </a:lnTo>
                <a:lnTo>
                  <a:pt x="3004651" y="370840"/>
                </a:lnTo>
                <a:lnTo>
                  <a:pt x="3103841" y="353060"/>
                </a:lnTo>
                <a:lnTo>
                  <a:pt x="3203053" y="337820"/>
                </a:lnTo>
                <a:lnTo>
                  <a:pt x="3252667" y="328930"/>
                </a:lnTo>
                <a:lnTo>
                  <a:pt x="3401541" y="306070"/>
                </a:lnTo>
                <a:lnTo>
                  <a:pt x="3451177" y="297180"/>
                </a:lnTo>
                <a:lnTo>
                  <a:pt x="3603907" y="274320"/>
                </a:lnTo>
                <a:lnTo>
                  <a:pt x="3860899" y="229870"/>
                </a:lnTo>
                <a:lnTo>
                  <a:pt x="4116611" y="179070"/>
                </a:lnTo>
                <a:lnTo>
                  <a:pt x="4269297" y="144780"/>
                </a:lnTo>
                <a:lnTo>
                  <a:pt x="4320055" y="132080"/>
                </a:lnTo>
                <a:lnTo>
                  <a:pt x="4370740" y="120650"/>
                </a:lnTo>
                <a:lnTo>
                  <a:pt x="4388197" y="115570"/>
                </a:lnTo>
                <a:lnTo>
                  <a:pt x="4405624" y="109220"/>
                </a:lnTo>
                <a:lnTo>
                  <a:pt x="4423360" y="104140"/>
                </a:lnTo>
                <a:lnTo>
                  <a:pt x="4441747" y="97790"/>
                </a:lnTo>
                <a:lnTo>
                  <a:pt x="4433444" y="82550"/>
                </a:lnTo>
                <a:lnTo>
                  <a:pt x="4422880" y="73660"/>
                </a:lnTo>
                <a:lnTo>
                  <a:pt x="4410769" y="68580"/>
                </a:lnTo>
                <a:lnTo>
                  <a:pt x="4397821" y="67310"/>
                </a:lnTo>
                <a:lnTo>
                  <a:pt x="4497711" y="67310"/>
                </a:lnTo>
                <a:lnTo>
                  <a:pt x="4493624" y="133350"/>
                </a:lnTo>
                <a:lnTo>
                  <a:pt x="4457269" y="162560"/>
                </a:lnTo>
                <a:lnTo>
                  <a:pt x="4419722" y="179070"/>
                </a:lnTo>
                <a:lnTo>
                  <a:pt x="4380813" y="193040"/>
                </a:lnTo>
                <a:lnTo>
                  <a:pt x="4341160" y="204470"/>
                </a:lnTo>
                <a:lnTo>
                  <a:pt x="4253340" y="227330"/>
                </a:lnTo>
                <a:lnTo>
                  <a:pt x="4156992" y="250190"/>
                </a:lnTo>
                <a:lnTo>
                  <a:pt x="4108695" y="260350"/>
                </a:lnTo>
                <a:lnTo>
                  <a:pt x="4060322" y="271780"/>
                </a:lnTo>
                <a:lnTo>
                  <a:pt x="4011875" y="281940"/>
                </a:lnTo>
                <a:lnTo>
                  <a:pt x="3963359" y="290830"/>
                </a:lnTo>
                <a:lnTo>
                  <a:pt x="3914778" y="300990"/>
                </a:lnTo>
                <a:lnTo>
                  <a:pt x="3817433" y="318770"/>
                </a:lnTo>
                <a:lnTo>
                  <a:pt x="3768677" y="326390"/>
                </a:lnTo>
                <a:lnTo>
                  <a:pt x="3719871" y="335280"/>
                </a:lnTo>
                <a:lnTo>
                  <a:pt x="3475210" y="373380"/>
                </a:lnTo>
                <a:lnTo>
                  <a:pt x="3426179" y="379730"/>
                </a:lnTo>
                <a:lnTo>
                  <a:pt x="3341135" y="392430"/>
                </a:lnTo>
                <a:lnTo>
                  <a:pt x="3298644" y="400050"/>
                </a:lnTo>
                <a:lnTo>
                  <a:pt x="3256092" y="406400"/>
                </a:lnTo>
                <a:lnTo>
                  <a:pt x="3255762" y="410210"/>
                </a:lnTo>
                <a:lnTo>
                  <a:pt x="3259725" y="410210"/>
                </a:lnTo>
                <a:lnTo>
                  <a:pt x="3263688" y="411480"/>
                </a:lnTo>
                <a:lnTo>
                  <a:pt x="3926202" y="411480"/>
                </a:lnTo>
                <a:lnTo>
                  <a:pt x="3976656" y="412750"/>
                </a:lnTo>
                <a:lnTo>
                  <a:pt x="4128010" y="412750"/>
                </a:lnTo>
                <a:lnTo>
                  <a:pt x="4178455" y="414020"/>
                </a:lnTo>
                <a:lnTo>
                  <a:pt x="4228896" y="414020"/>
                </a:lnTo>
                <a:lnTo>
                  <a:pt x="4279331" y="415290"/>
                </a:lnTo>
                <a:lnTo>
                  <a:pt x="4329760" y="415290"/>
                </a:lnTo>
                <a:lnTo>
                  <a:pt x="4380182" y="416560"/>
                </a:lnTo>
                <a:lnTo>
                  <a:pt x="4581780" y="419100"/>
                </a:lnTo>
                <a:lnTo>
                  <a:pt x="4592400" y="419100"/>
                </a:lnTo>
                <a:lnTo>
                  <a:pt x="4602834" y="421640"/>
                </a:lnTo>
                <a:lnTo>
                  <a:pt x="4639989" y="452120"/>
                </a:lnTo>
                <a:lnTo>
                  <a:pt x="4641537" y="466090"/>
                </a:lnTo>
                <a:lnTo>
                  <a:pt x="4638255" y="481330"/>
                </a:lnTo>
                <a:lnTo>
                  <a:pt x="4630587" y="495300"/>
                </a:lnTo>
                <a:lnTo>
                  <a:pt x="4626527" y="499110"/>
                </a:lnTo>
                <a:lnTo>
                  <a:pt x="4331760" y="499110"/>
                </a:lnTo>
                <a:lnTo>
                  <a:pt x="4279998" y="500380"/>
                </a:lnTo>
                <a:lnTo>
                  <a:pt x="3478031" y="500380"/>
                </a:lnTo>
                <a:lnTo>
                  <a:pt x="3425770" y="501650"/>
                </a:lnTo>
                <a:lnTo>
                  <a:pt x="3373552" y="501650"/>
                </a:lnTo>
                <a:lnTo>
                  <a:pt x="3321374" y="502920"/>
                </a:lnTo>
                <a:lnTo>
                  <a:pt x="3112988" y="513080"/>
                </a:lnTo>
                <a:lnTo>
                  <a:pt x="3008939" y="520700"/>
                </a:lnTo>
                <a:lnTo>
                  <a:pt x="2956938" y="525780"/>
                </a:lnTo>
                <a:lnTo>
                  <a:pt x="2904948" y="529590"/>
                </a:lnTo>
                <a:lnTo>
                  <a:pt x="2800985" y="539750"/>
                </a:lnTo>
                <a:lnTo>
                  <a:pt x="2703261" y="547370"/>
                </a:lnTo>
                <a:lnTo>
                  <a:pt x="2654384" y="552450"/>
                </a:lnTo>
                <a:lnTo>
                  <a:pt x="2458915" y="567690"/>
                </a:lnTo>
                <a:lnTo>
                  <a:pt x="2312522" y="582930"/>
                </a:lnTo>
                <a:lnTo>
                  <a:pt x="2263489" y="589280"/>
                </a:lnTo>
                <a:lnTo>
                  <a:pt x="2228602" y="595630"/>
                </a:lnTo>
                <a:lnTo>
                  <a:pt x="1835618" y="595630"/>
                </a:lnTo>
                <a:lnTo>
                  <a:pt x="1784240" y="600710"/>
                </a:lnTo>
                <a:lnTo>
                  <a:pt x="1681466" y="608330"/>
                </a:lnTo>
                <a:lnTo>
                  <a:pt x="1578912" y="618490"/>
                </a:lnTo>
                <a:lnTo>
                  <a:pt x="1476598" y="631190"/>
                </a:lnTo>
                <a:lnTo>
                  <a:pt x="1425387" y="638810"/>
                </a:lnTo>
                <a:lnTo>
                  <a:pt x="1374178" y="645160"/>
                </a:lnTo>
                <a:lnTo>
                  <a:pt x="1322972" y="652780"/>
                </a:lnTo>
                <a:lnTo>
                  <a:pt x="1271770" y="659130"/>
                </a:lnTo>
                <a:lnTo>
                  <a:pt x="1169382" y="674370"/>
                </a:lnTo>
                <a:lnTo>
                  <a:pt x="1118197" y="680720"/>
                </a:lnTo>
                <a:lnTo>
                  <a:pt x="862410" y="718820"/>
                </a:lnTo>
                <a:lnTo>
                  <a:pt x="811286" y="725170"/>
                </a:lnTo>
                <a:lnTo>
                  <a:pt x="709080" y="740410"/>
                </a:lnTo>
                <a:lnTo>
                  <a:pt x="611424" y="758190"/>
                </a:lnTo>
                <a:lnTo>
                  <a:pt x="563112" y="768350"/>
                </a:lnTo>
                <a:lnTo>
                  <a:pt x="467656" y="793750"/>
                </a:lnTo>
                <a:lnTo>
                  <a:pt x="420568" y="808990"/>
                </a:lnTo>
                <a:lnTo>
                  <a:pt x="373943" y="825500"/>
                </a:lnTo>
                <a:lnTo>
                  <a:pt x="327810" y="843280"/>
                </a:lnTo>
                <a:lnTo>
                  <a:pt x="282197" y="862330"/>
                </a:lnTo>
                <a:lnTo>
                  <a:pt x="237130" y="883920"/>
                </a:lnTo>
                <a:lnTo>
                  <a:pt x="230359" y="887730"/>
                </a:lnTo>
                <a:lnTo>
                  <a:pt x="217438" y="894080"/>
                </a:lnTo>
                <a:lnTo>
                  <a:pt x="211039" y="897890"/>
                </a:lnTo>
                <a:lnTo>
                  <a:pt x="213351" y="908050"/>
                </a:lnTo>
                <a:lnTo>
                  <a:pt x="237419" y="908050"/>
                </a:lnTo>
                <a:lnTo>
                  <a:pt x="261487" y="909320"/>
                </a:lnTo>
                <a:lnTo>
                  <a:pt x="869772" y="909320"/>
                </a:lnTo>
                <a:lnTo>
                  <a:pt x="835612" y="916940"/>
                </a:lnTo>
                <a:lnTo>
                  <a:pt x="784252" y="925830"/>
                </a:lnTo>
                <a:lnTo>
                  <a:pt x="732793" y="935990"/>
                </a:lnTo>
                <a:lnTo>
                  <a:pt x="578021" y="962660"/>
                </a:lnTo>
                <a:lnTo>
                  <a:pt x="526364" y="970280"/>
                </a:lnTo>
                <a:lnTo>
                  <a:pt x="423070" y="988060"/>
                </a:lnTo>
                <a:lnTo>
                  <a:pt x="376727" y="994410"/>
                </a:lnTo>
                <a:lnTo>
                  <a:pt x="330146" y="998220"/>
                </a:lnTo>
                <a:close/>
              </a:path>
              <a:path w="4641850" h="998220">
                <a:moveTo>
                  <a:pt x="4590367" y="511810"/>
                </a:moveTo>
                <a:lnTo>
                  <a:pt x="4538681" y="506730"/>
                </a:lnTo>
                <a:lnTo>
                  <a:pt x="4486975" y="502920"/>
                </a:lnTo>
                <a:lnTo>
                  <a:pt x="4435251" y="500380"/>
                </a:lnTo>
                <a:lnTo>
                  <a:pt x="4383512" y="499110"/>
                </a:lnTo>
                <a:lnTo>
                  <a:pt x="4626527" y="499110"/>
                </a:lnTo>
                <a:lnTo>
                  <a:pt x="4619760" y="505460"/>
                </a:lnTo>
                <a:lnTo>
                  <a:pt x="4606209" y="510540"/>
                </a:lnTo>
                <a:lnTo>
                  <a:pt x="4590367" y="511810"/>
                </a:lnTo>
                <a:close/>
              </a:path>
              <a:path w="4641850" h="998220">
                <a:moveTo>
                  <a:pt x="4021135" y="505460"/>
                </a:moveTo>
                <a:lnTo>
                  <a:pt x="3868736" y="505460"/>
                </a:lnTo>
                <a:lnTo>
                  <a:pt x="3819860" y="504190"/>
                </a:lnTo>
                <a:lnTo>
                  <a:pt x="3722126" y="502920"/>
                </a:lnTo>
                <a:lnTo>
                  <a:pt x="3673274" y="502920"/>
                </a:lnTo>
                <a:lnTo>
                  <a:pt x="3624436" y="501650"/>
                </a:lnTo>
                <a:lnTo>
                  <a:pt x="3526812" y="501650"/>
                </a:lnTo>
                <a:lnTo>
                  <a:pt x="3478031" y="500380"/>
                </a:lnTo>
                <a:lnTo>
                  <a:pt x="4228229" y="500380"/>
                </a:lnTo>
                <a:lnTo>
                  <a:pt x="4021135" y="505460"/>
                </a:lnTo>
                <a:close/>
              </a:path>
              <a:path w="4641850" h="998220">
                <a:moveTo>
                  <a:pt x="869772" y="909320"/>
                </a:moveTo>
                <a:lnTo>
                  <a:pt x="285431" y="909320"/>
                </a:lnTo>
                <a:lnTo>
                  <a:pt x="358842" y="901700"/>
                </a:lnTo>
                <a:lnTo>
                  <a:pt x="408591" y="895350"/>
                </a:lnTo>
                <a:lnTo>
                  <a:pt x="458328" y="890270"/>
                </a:lnTo>
                <a:lnTo>
                  <a:pt x="557583" y="877570"/>
                </a:lnTo>
                <a:lnTo>
                  <a:pt x="607009" y="869950"/>
                </a:lnTo>
                <a:lnTo>
                  <a:pt x="656238" y="861060"/>
                </a:lnTo>
                <a:lnTo>
                  <a:pt x="705495" y="853440"/>
                </a:lnTo>
                <a:lnTo>
                  <a:pt x="754705" y="843280"/>
                </a:lnTo>
                <a:lnTo>
                  <a:pt x="852991" y="825500"/>
                </a:lnTo>
                <a:lnTo>
                  <a:pt x="1146888" y="764540"/>
                </a:lnTo>
                <a:lnTo>
                  <a:pt x="1195748" y="753110"/>
                </a:lnTo>
                <a:lnTo>
                  <a:pt x="1244578" y="742950"/>
                </a:lnTo>
                <a:lnTo>
                  <a:pt x="1293378" y="731520"/>
                </a:lnTo>
                <a:lnTo>
                  <a:pt x="1342150" y="721360"/>
                </a:lnTo>
                <a:lnTo>
                  <a:pt x="1585657" y="664210"/>
                </a:lnTo>
                <a:lnTo>
                  <a:pt x="1634298" y="651510"/>
                </a:lnTo>
                <a:lnTo>
                  <a:pt x="1780133" y="617220"/>
                </a:lnTo>
                <a:lnTo>
                  <a:pt x="1836939" y="601980"/>
                </a:lnTo>
                <a:lnTo>
                  <a:pt x="1835618" y="595630"/>
                </a:lnTo>
                <a:lnTo>
                  <a:pt x="2228602" y="595630"/>
                </a:lnTo>
                <a:lnTo>
                  <a:pt x="2214647" y="598170"/>
                </a:lnTo>
                <a:lnTo>
                  <a:pt x="2165947" y="608330"/>
                </a:lnTo>
                <a:lnTo>
                  <a:pt x="1921357" y="665480"/>
                </a:lnTo>
                <a:lnTo>
                  <a:pt x="1823094" y="689610"/>
                </a:lnTo>
                <a:lnTo>
                  <a:pt x="1430022" y="781050"/>
                </a:lnTo>
                <a:lnTo>
                  <a:pt x="1380867" y="793750"/>
                </a:lnTo>
                <a:lnTo>
                  <a:pt x="1184151" y="839470"/>
                </a:lnTo>
                <a:lnTo>
                  <a:pt x="1134943" y="849630"/>
                </a:lnTo>
                <a:lnTo>
                  <a:pt x="937954" y="895350"/>
                </a:lnTo>
                <a:lnTo>
                  <a:pt x="886852" y="905510"/>
                </a:lnTo>
                <a:lnTo>
                  <a:pt x="869772" y="909320"/>
                </a:lnTo>
                <a:close/>
              </a:path>
            </a:pathLst>
          </a:custGeom>
          <a:solidFill>
            <a:srgbClr val="EFC34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8288000" cy="10287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057082" y="9062142"/>
              <a:ext cx="3231515" cy="193675"/>
            </a:xfrm>
            <a:custGeom>
              <a:avLst/>
              <a:gdLst/>
              <a:ahLst/>
              <a:cxnLst/>
              <a:rect l="l" t="t" r="r" b="b"/>
              <a:pathLst>
                <a:path w="3231515" h="193675">
                  <a:moveTo>
                    <a:pt x="75375" y="193180"/>
                  </a:moveTo>
                  <a:lnTo>
                    <a:pt x="34274" y="186412"/>
                  </a:lnTo>
                  <a:lnTo>
                    <a:pt x="9561" y="167679"/>
                  </a:lnTo>
                  <a:lnTo>
                    <a:pt x="0" y="141682"/>
                  </a:lnTo>
                  <a:lnTo>
                    <a:pt x="4353" y="113124"/>
                  </a:lnTo>
                  <a:lnTo>
                    <a:pt x="21386" y="86708"/>
                  </a:lnTo>
                  <a:lnTo>
                    <a:pt x="49861" y="67136"/>
                  </a:lnTo>
                  <a:lnTo>
                    <a:pt x="88543" y="59112"/>
                  </a:lnTo>
                  <a:lnTo>
                    <a:pt x="1772036" y="36841"/>
                  </a:lnTo>
                  <a:lnTo>
                    <a:pt x="3230916" y="0"/>
                  </a:lnTo>
                  <a:lnTo>
                    <a:pt x="3230916" y="136649"/>
                  </a:lnTo>
                  <a:lnTo>
                    <a:pt x="75375" y="1931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00" cy="1029335"/>
            </a:xfrm>
            <a:custGeom>
              <a:avLst/>
              <a:gdLst/>
              <a:ahLst/>
              <a:cxnLst/>
              <a:rect l="l" t="t" r="r" b="b"/>
              <a:pathLst>
                <a:path w="18288000" h="1029335">
                  <a:moveTo>
                    <a:pt x="4343755" y="83400"/>
                  </a:moveTo>
                  <a:lnTo>
                    <a:pt x="4343387" y="9334"/>
                  </a:lnTo>
                  <a:lnTo>
                    <a:pt x="4343273" y="0"/>
                  </a:lnTo>
                  <a:lnTo>
                    <a:pt x="0" y="0"/>
                  </a:lnTo>
                  <a:lnTo>
                    <a:pt x="0" y="1027176"/>
                  </a:lnTo>
                  <a:lnTo>
                    <a:pt x="2739745" y="1029258"/>
                  </a:lnTo>
                  <a:lnTo>
                    <a:pt x="3183775" y="1025156"/>
                  </a:lnTo>
                  <a:lnTo>
                    <a:pt x="3496043" y="1012558"/>
                  </a:lnTo>
                  <a:lnTo>
                    <a:pt x="3851097" y="987615"/>
                  </a:lnTo>
                  <a:lnTo>
                    <a:pt x="3919728" y="980668"/>
                  </a:lnTo>
                  <a:lnTo>
                    <a:pt x="3981678" y="972261"/>
                  </a:lnTo>
                  <a:lnTo>
                    <a:pt x="4037292" y="962228"/>
                  </a:lnTo>
                  <a:lnTo>
                    <a:pt x="4086885" y="950417"/>
                  </a:lnTo>
                  <a:lnTo>
                    <a:pt x="4130827" y="936650"/>
                  </a:lnTo>
                  <a:lnTo>
                    <a:pt x="4169435" y="920762"/>
                  </a:lnTo>
                  <a:lnTo>
                    <a:pt x="4203065" y="902601"/>
                  </a:lnTo>
                  <a:lnTo>
                    <a:pt x="4256722" y="858799"/>
                  </a:lnTo>
                  <a:lnTo>
                    <a:pt x="4294530" y="803935"/>
                  </a:lnTo>
                  <a:lnTo>
                    <a:pt x="4319206" y="736701"/>
                  </a:lnTo>
                  <a:lnTo>
                    <a:pt x="4327461" y="698042"/>
                  </a:lnTo>
                  <a:lnTo>
                    <a:pt x="4333456" y="655802"/>
                  </a:lnTo>
                  <a:lnTo>
                    <a:pt x="4337520" y="609815"/>
                  </a:lnTo>
                  <a:lnTo>
                    <a:pt x="4340009" y="559917"/>
                  </a:lnTo>
                  <a:lnTo>
                    <a:pt x="4341253" y="505955"/>
                  </a:lnTo>
                  <a:lnTo>
                    <a:pt x="4341596" y="447751"/>
                  </a:lnTo>
                  <a:lnTo>
                    <a:pt x="4342536" y="345833"/>
                  </a:lnTo>
                  <a:lnTo>
                    <a:pt x="4343260" y="251333"/>
                  </a:lnTo>
                  <a:lnTo>
                    <a:pt x="4343679" y="163957"/>
                  </a:lnTo>
                  <a:lnTo>
                    <a:pt x="4343755" y="83400"/>
                  </a:lnTo>
                  <a:close/>
                </a:path>
                <a:path w="18288000" h="1029335">
                  <a:moveTo>
                    <a:pt x="18288000" y="0"/>
                  </a:moveTo>
                  <a:lnTo>
                    <a:pt x="13596671" y="0"/>
                  </a:lnTo>
                  <a:lnTo>
                    <a:pt x="13595998" y="63804"/>
                  </a:lnTo>
                  <a:lnTo>
                    <a:pt x="13595274" y="146329"/>
                  </a:lnTo>
                  <a:lnTo>
                    <a:pt x="13593737" y="337781"/>
                  </a:lnTo>
                  <a:lnTo>
                    <a:pt x="13592759" y="447751"/>
                  </a:lnTo>
                  <a:lnTo>
                    <a:pt x="13592924" y="511759"/>
                  </a:lnTo>
                  <a:lnTo>
                    <a:pt x="13593788" y="570636"/>
                  </a:lnTo>
                  <a:lnTo>
                    <a:pt x="13595947" y="624624"/>
                  </a:lnTo>
                  <a:lnTo>
                    <a:pt x="13599986" y="673989"/>
                  </a:lnTo>
                  <a:lnTo>
                    <a:pt x="13606463" y="718972"/>
                  </a:lnTo>
                  <a:lnTo>
                    <a:pt x="13615988" y="759828"/>
                  </a:lnTo>
                  <a:lnTo>
                    <a:pt x="13629145" y="796785"/>
                  </a:lnTo>
                  <a:lnTo>
                    <a:pt x="13668616" y="860044"/>
                  </a:lnTo>
                  <a:lnTo>
                    <a:pt x="13696125" y="886841"/>
                  </a:lnTo>
                  <a:lnTo>
                    <a:pt x="13729564" y="910729"/>
                  </a:lnTo>
                  <a:lnTo>
                    <a:pt x="13769556" y="931989"/>
                  </a:lnTo>
                  <a:lnTo>
                    <a:pt x="13816648" y="950849"/>
                  </a:lnTo>
                  <a:lnTo>
                    <a:pt x="13894613" y="971562"/>
                  </a:lnTo>
                  <a:lnTo>
                    <a:pt x="13941171" y="980249"/>
                  </a:lnTo>
                  <a:lnTo>
                    <a:pt x="13991641" y="987933"/>
                  </a:lnTo>
                  <a:lnTo>
                    <a:pt x="14045121" y="994651"/>
                  </a:lnTo>
                  <a:lnTo>
                    <a:pt x="14100747" y="1000506"/>
                  </a:lnTo>
                  <a:lnTo>
                    <a:pt x="14157668" y="1005522"/>
                  </a:lnTo>
                  <a:lnTo>
                    <a:pt x="14214983" y="1009815"/>
                  </a:lnTo>
                  <a:lnTo>
                    <a:pt x="14327353" y="1016393"/>
                  </a:lnTo>
                  <a:lnTo>
                    <a:pt x="14430883" y="1020813"/>
                  </a:lnTo>
                  <a:lnTo>
                    <a:pt x="18288000" y="1026833"/>
                  </a:lnTo>
                  <a:lnTo>
                    <a:pt x="18288000" y="0"/>
                  </a:lnTo>
                  <a:close/>
                </a:path>
              </a:pathLst>
            </a:custGeom>
            <a:solidFill>
              <a:srgbClr val="EFC3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11824" y="346887"/>
            <a:ext cx="16821785" cy="825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73860">
              <a:lnSpc>
                <a:spcPct val="100000"/>
              </a:lnSpc>
              <a:spcBef>
                <a:spcPts val="100"/>
              </a:spcBef>
            </a:pPr>
            <a:r>
              <a:rPr sz="30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Beberapa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dekade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lalu,</a:t>
            </a:r>
            <a:r>
              <a:rPr sz="30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telah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rumuskan</a:t>
            </a:r>
            <a:r>
              <a:rPr sz="30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pembinaan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Jamaah,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keluarga  </a:t>
            </a:r>
            <a:r>
              <a:rPr sz="30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sakinah,</a:t>
            </a:r>
            <a:r>
              <a:rPr sz="30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qaryah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thoyyibah</a:t>
            </a:r>
            <a:r>
              <a:rPr sz="30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untuk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memperkuat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basis.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349885" indent="-337185">
              <a:lnSpc>
                <a:spcPct val="100000"/>
              </a:lnSpc>
              <a:spcBef>
                <a:spcPts val="3600"/>
              </a:spcBef>
              <a:buAutoNum type="arabicPeriod"/>
              <a:tabLst>
                <a:tab pos="349885" algn="l"/>
              </a:tabLst>
            </a:pP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0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(GDJD)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penguatan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kesadaran </a:t>
            </a:r>
            <a:r>
              <a:rPr sz="30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kepedulian </a:t>
            </a:r>
            <a:r>
              <a:rPr sz="30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mereka </a:t>
            </a:r>
            <a:r>
              <a:rPr sz="30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terhadap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lingkungan  </a:t>
            </a:r>
            <a:r>
              <a:rPr sz="30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sosialnya. </a:t>
            </a:r>
            <a:r>
              <a:rPr sz="3000" spc="1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Definisi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sederhana </a:t>
            </a:r>
            <a:r>
              <a:rPr sz="30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tentang </a:t>
            </a:r>
            <a:r>
              <a:rPr sz="30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kumpulan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keluarga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muslim  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berada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dalam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suatu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lingkungan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tempat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tinggal.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Ajakan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warga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aktif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merupakan  </a:t>
            </a:r>
            <a:r>
              <a:rPr sz="30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landasan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menuntut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adanya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komunitas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solid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 </a:t>
            </a: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terorganisir </a:t>
            </a:r>
            <a:r>
              <a:rPr sz="30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untuk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memperjuangkan </a:t>
            </a:r>
            <a:r>
              <a:rPr sz="30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tegaknya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kebaikan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menentang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segala </a:t>
            </a:r>
            <a:r>
              <a:rPr sz="3000" spc="4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macam 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keburukan. </a:t>
            </a:r>
            <a:r>
              <a:rPr sz="30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Orientasi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dari </a:t>
            </a:r>
            <a:r>
              <a:rPr sz="30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 </a:t>
            </a:r>
            <a:r>
              <a:rPr sz="3000" spc="1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ini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adalah </a:t>
            </a:r>
            <a:r>
              <a:rPr sz="30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membangun </a:t>
            </a: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basis </a:t>
            </a:r>
            <a:r>
              <a:rPr sz="30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kehidupan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  </a:t>
            </a:r>
            <a:r>
              <a:rPr sz="30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bil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halal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bidang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pendidikan,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1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sosial,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ekonomi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kesehatan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436245" indent="-424180">
              <a:lnSpc>
                <a:spcPct val="100000"/>
              </a:lnSpc>
              <a:spcBef>
                <a:spcPts val="3600"/>
              </a:spcBef>
              <a:buAutoNum type="arabicPeriod" startAt="2"/>
              <a:tabLst>
                <a:tab pos="436880" algn="l"/>
              </a:tabLst>
            </a:pP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Langkah </a:t>
            </a:r>
            <a:r>
              <a:rPr sz="30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Penguatan</a:t>
            </a:r>
            <a:r>
              <a:rPr sz="3000" spc="-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12700" marR="483870">
              <a:lnSpc>
                <a:spcPct val="100000"/>
              </a:lnSpc>
            </a:pP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Langkah </a:t>
            </a:r>
            <a:r>
              <a:rPr sz="30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pemberdayaan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melalui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penguatan </a:t>
            </a:r>
            <a:r>
              <a:rPr sz="3000" spc="1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institusi </a:t>
            </a:r>
            <a:r>
              <a:rPr sz="30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cabang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ranting </a:t>
            </a:r>
            <a:r>
              <a:rPr sz="30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akan  </a:t>
            </a:r>
            <a:r>
              <a:rPr sz="30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memberi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kontribusi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bagi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penguatan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kohesi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sosial/solidaritas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antar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warga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tengah  </a:t>
            </a:r>
            <a:r>
              <a:rPr sz="30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meluasnya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faham-faham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radikal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cenderung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anarkis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belakangan</a:t>
            </a:r>
            <a:r>
              <a:rPr sz="30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1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ini.</a:t>
            </a:r>
            <a:r>
              <a:rPr sz="30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Langkah  </a:t>
            </a:r>
            <a:r>
              <a:rPr sz="3000" spc="3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000" spc="3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dapat </a:t>
            </a:r>
            <a:r>
              <a:rPr sz="3000" spc="2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dilakukan </a:t>
            </a:r>
            <a:r>
              <a:rPr sz="30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untuk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menggiatkan </a:t>
            </a:r>
            <a:r>
              <a:rPr sz="30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cabang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ranting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  </a:t>
            </a:r>
            <a:r>
              <a:rPr sz="3000" spc="2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melalui</a:t>
            </a:r>
            <a:r>
              <a:rPr sz="3000" spc="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3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0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000" spc="3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endParaRPr sz="30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896264" y="8520871"/>
            <a:ext cx="7392034" cy="1765935"/>
            <a:chOff x="10896264" y="8520871"/>
            <a:chExt cx="7392034" cy="1765935"/>
          </a:xfrm>
        </p:grpSpPr>
        <p:sp>
          <p:nvSpPr>
            <p:cNvPr id="8" name="object 8"/>
            <p:cNvSpPr/>
            <p:nvPr/>
          </p:nvSpPr>
          <p:spPr>
            <a:xfrm>
              <a:off x="15557809" y="8520871"/>
              <a:ext cx="2730500" cy="1765935"/>
            </a:xfrm>
            <a:custGeom>
              <a:avLst/>
              <a:gdLst/>
              <a:ahLst/>
              <a:cxnLst/>
              <a:rect l="l" t="t" r="r" b="b"/>
              <a:pathLst>
                <a:path w="2730500" h="1765934">
                  <a:moveTo>
                    <a:pt x="74906" y="1404276"/>
                  </a:moveTo>
                  <a:lnTo>
                    <a:pt x="51409" y="1405337"/>
                  </a:lnTo>
                  <a:lnTo>
                    <a:pt x="27197" y="1397126"/>
                  </a:lnTo>
                  <a:lnTo>
                    <a:pt x="9197" y="1379644"/>
                  </a:lnTo>
                  <a:lnTo>
                    <a:pt x="0" y="1355968"/>
                  </a:lnTo>
                  <a:lnTo>
                    <a:pt x="798" y="1325626"/>
                  </a:lnTo>
                  <a:lnTo>
                    <a:pt x="15782" y="1262402"/>
                  </a:lnTo>
                  <a:lnTo>
                    <a:pt x="41369" y="1204558"/>
                  </a:lnTo>
                  <a:lnTo>
                    <a:pt x="71324" y="1162738"/>
                  </a:lnTo>
                  <a:lnTo>
                    <a:pt x="102375" y="1121852"/>
                  </a:lnTo>
                  <a:lnTo>
                    <a:pt x="134985" y="1083081"/>
                  </a:lnTo>
                  <a:lnTo>
                    <a:pt x="169156" y="1046425"/>
                  </a:lnTo>
                  <a:lnTo>
                    <a:pt x="204886" y="1011886"/>
                  </a:lnTo>
                  <a:lnTo>
                    <a:pt x="242177" y="979461"/>
                  </a:lnTo>
                  <a:lnTo>
                    <a:pt x="281492" y="950334"/>
                  </a:lnTo>
                  <a:lnTo>
                    <a:pt x="321903" y="922141"/>
                  </a:lnTo>
                  <a:lnTo>
                    <a:pt x="364339" y="897246"/>
                  </a:lnTo>
                  <a:lnTo>
                    <a:pt x="407870" y="873284"/>
                  </a:lnTo>
                  <a:lnTo>
                    <a:pt x="453891" y="853801"/>
                  </a:lnTo>
                  <a:lnTo>
                    <a:pt x="501008" y="835252"/>
                  </a:lnTo>
                  <a:lnTo>
                    <a:pt x="550149" y="820000"/>
                  </a:lnTo>
                  <a:lnTo>
                    <a:pt x="600851" y="806864"/>
                  </a:lnTo>
                  <a:lnTo>
                    <a:pt x="652125" y="797597"/>
                  </a:lnTo>
                  <a:lnTo>
                    <a:pt x="703026" y="795301"/>
                  </a:lnTo>
                  <a:lnTo>
                    <a:pt x="752823" y="797535"/>
                  </a:lnTo>
                  <a:lnTo>
                    <a:pt x="802183" y="805400"/>
                  </a:lnTo>
                  <a:lnTo>
                    <a:pt x="850378" y="816453"/>
                  </a:lnTo>
                  <a:lnTo>
                    <a:pt x="890443" y="829342"/>
                  </a:lnTo>
                  <a:lnTo>
                    <a:pt x="502352" y="982129"/>
                  </a:lnTo>
                  <a:lnTo>
                    <a:pt x="457395" y="1003923"/>
                  </a:lnTo>
                  <a:lnTo>
                    <a:pt x="414128" y="1027781"/>
                  </a:lnTo>
                  <a:lnTo>
                    <a:pt x="372994" y="1054894"/>
                  </a:lnTo>
                  <a:lnTo>
                    <a:pt x="333505" y="1084089"/>
                  </a:lnTo>
                  <a:lnTo>
                    <a:pt x="295640" y="1115374"/>
                  </a:lnTo>
                  <a:lnTo>
                    <a:pt x="259842" y="1149940"/>
                  </a:lnTo>
                  <a:lnTo>
                    <a:pt x="225158" y="1185433"/>
                  </a:lnTo>
                  <a:lnTo>
                    <a:pt x="192497" y="1224224"/>
                  </a:lnTo>
                  <a:lnTo>
                    <a:pt x="160906" y="1263959"/>
                  </a:lnTo>
                  <a:lnTo>
                    <a:pt x="139041" y="1303959"/>
                  </a:lnTo>
                  <a:lnTo>
                    <a:pt x="122979" y="1345769"/>
                  </a:lnTo>
                  <a:lnTo>
                    <a:pt x="110734" y="1373792"/>
                  </a:lnTo>
                  <a:lnTo>
                    <a:pt x="94307" y="1392543"/>
                  </a:lnTo>
                  <a:lnTo>
                    <a:pt x="74906" y="1404276"/>
                  </a:lnTo>
                  <a:close/>
                </a:path>
                <a:path w="2730500" h="1765934">
                  <a:moveTo>
                    <a:pt x="2546940" y="383296"/>
                  </a:moveTo>
                  <a:lnTo>
                    <a:pt x="2309150" y="476911"/>
                  </a:lnTo>
                  <a:lnTo>
                    <a:pt x="2316294" y="463180"/>
                  </a:lnTo>
                  <a:lnTo>
                    <a:pt x="2331144" y="438225"/>
                  </a:lnTo>
                  <a:lnTo>
                    <a:pt x="2367766" y="382862"/>
                  </a:lnTo>
                  <a:lnTo>
                    <a:pt x="2397768" y="341023"/>
                  </a:lnTo>
                  <a:lnTo>
                    <a:pt x="2460339" y="259065"/>
                  </a:lnTo>
                  <a:lnTo>
                    <a:pt x="2493401" y="220116"/>
                  </a:lnTo>
                  <a:lnTo>
                    <a:pt x="2527514" y="182118"/>
                  </a:lnTo>
                  <a:lnTo>
                    <a:pt x="2562691" y="145067"/>
                  </a:lnTo>
                  <a:lnTo>
                    <a:pt x="2636766" y="74958"/>
                  </a:lnTo>
                  <a:lnTo>
                    <a:pt x="2675693" y="41890"/>
                  </a:lnTo>
                  <a:lnTo>
                    <a:pt x="2715745" y="9743"/>
                  </a:lnTo>
                  <a:lnTo>
                    <a:pt x="2730094" y="0"/>
                  </a:lnTo>
                  <a:lnTo>
                    <a:pt x="2730137" y="186971"/>
                  </a:lnTo>
                  <a:lnTo>
                    <a:pt x="2704945" y="209172"/>
                  </a:lnTo>
                  <a:lnTo>
                    <a:pt x="2637598" y="279362"/>
                  </a:lnTo>
                  <a:lnTo>
                    <a:pt x="2605012" y="315393"/>
                  </a:lnTo>
                  <a:lnTo>
                    <a:pt x="2546940" y="383296"/>
                  </a:lnTo>
                  <a:close/>
                </a:path>
                <a:path w="2730500" h="1765934">
                  <a:moveTo>
                    <a:pt x="1594999" y="714388"/>
                  </a:moveTo>
                  <a:lnTo>
                    <a:pt x="1086906" y="914418"/>
                  </a:lnTo>
                  <a:lnTo>
                    <a:pt x="1105325" y="905801"/>
                  </a:lnTo>
                  <a:lnTo>
                    <a:pt x="1132423" y="884214"/>
                  </a:lnTo>
                  <a:lnTo>
                    <a:pt x="1170645" y="851423"/>
                  </a:lnTo>
                  <a:lnTo>
                    <a:pt x="1248217" y="788127"/>
                  </a:lnTo>
                  <a:lnTo>
                    <a:pt x="1327112" y="727040"/>
                  </a:lnTo>
                  <a:lnTo>
                    <a:pt x="1407482" y="668102"/>
                  </a:lnTo>
                  <a:lnTo>
                    <a:pt x="1490412" y="613615"/>
                  </a:lnTo>
                  <a:lnTo>
                    <a:pt x="1532652" y="587432"/>
                  </a:lnTo>
                  <a:lnTo>
                    <a:pt x="1575590" y="562339"/>
                  </a:lnTo>
                  <a:lnTo>
                    <a:pt x="1664098" y="516575"/>
                  </a:lnTo>
                  <a:lnTo>
                    <a:pt x="1709707" y="495890"/>
                  </a:lnTo>
                  <a:lnTo>
                    <a:pt x="1756090" y="476264"/>
                  </a:lnTo>
                  <a:lnTo>
                    <a:pt x="1803731" y="458873"/>
                  </a:lnTo>
                  <a:lnTo>
                    <a:pt x="1852184" y="442528"/>
                  </a:lnTo>
                  <a:lnTo>
                    <a:pt x="1900368" y="430383"/>
                  </a:lnTo>
                  <a:lnTo>
                    <a:pt x="1947853" y="421243"/>
                  </a:lnTo>
                  <a:lnTo>
                    <a:pt x="1995146" y="416273"/>
                  </a:lnTo>
                  <a:lnTo>
                    <a:pt x="2041822" y="414275"/>
                  </a:lnTo>
                  <a:lnTo>
                    <a:pt x="2088387" y="416417"/>
                  </a:lnTo>
                  <a:lnTo>
                    <a:pt x="2134414" y="421499"/>
                  </a:lnTo>
                  <a:lnTo>
                    <a:pt x="2180876" y="431870"/>
                  </a:lnTo>
                  <a:lnTo>
                    <a:pt x="2226416" y="443969"/>
                  </a:lnTo>
                  <a:lnTo>
                    <a:pt x="1787252" y="616862"/>
                  </a:lnTo>
                  <a:lnTo>
                    <a:pt x="1739083" y="637190"/>
                  </a:lnTo>
                  <a:lnTo>
                    <a:pt x="1691998" y="659822"/>
                  </a:lnTo>
                  <a:lnTo>
                    <a:pt x="1645515" y="683581"/>
                  </a:lnTo>
                  <a:lnTo>
                    <a:pt x="1600548" y="710838"/>
                  </a:lnTo>
                  <a:lnTo>
                    <a:pt x="1594999" y="714388"/>
                  </a:lnTo>
                  <a:close/>
                </a:path>
                <a:path w="2730500" h="1765934">
                  <a:moveTo>
                    <a:pt x="1255149" y="1747635"/>
                  </a:moveTo>
                  <a:lnTo>
                    <a:pt x="1205493" y="1765819"/>
                  </a:lnTo>
                  <a:lnTo>
                    <a:pt x="1022957" y="1765343"/>
                  </a:lnTo>
                  <a:lnTo>
                    <a:pt x="1006154" y="1758309"/>
                  </a:lnTo>
                  <a:lnTo>
                    <a:pt x="947730" y="1707607"/>
                  </a:lnTo>
                  <a:lnTo>
                    <a:pt x="922825" y="1672370"/>
                  </a:lnTo>
                  <a:lnTo>
                    <a:pt x="900222" y="1629404"/>
                  </a:lnTo>
                  <a:lnTo>
                    <a:pt x="885989" y="1594061"/>
                  </a:lnTo>
                  <a:lnTo>
                    <a:pt x="866039" y="1529577"/>
                  </a:lnTo>
                  <a:lnTo>
                    <a:pt x="857464" y="1478358"/>
                  </a:lnTo>
                  <a:lnTo>
                    <a:pt x="854753" y="1427560"/>
                  </a:lnTo>
                  <a:lnTo>
                    <a:pt x="857616" y="1377297"/>
                  </a:lnTo>
                  <a:lnTo>
                    <a:pt x="865761" y="1327685"/>
                  </a:lnTo>
                  <a:lnTo>
                    <a:pt x="878896" y="1278837"/>
                  </a:lnTo>
                  <a:lnTo>
                    <a:pt x="896266" y="1229688"/>
                  </a:lnTo>
                  <a:lnTo>
                    <a:pt x="916842" y="1179276"/>
                  </a:lnTo>
                  <a:lnTo>
                    <a:pt x="936862" y="1127719"/>
                  </a:lnTo>
                  <a:lnTo>
                    <a:pt x="957432" y="1075945"/>
                  </a:lnTo>
                  <a:lnTo>
                    <a:pt x="978265" y="1021337"/>
                  </a:lnTo>
                  <a:lnTo>
                    <a:pt x="938278" y="1000228"/>
                  </a:lnTo>
                  <a:lnTo>
                    <a:pt x="896063" y="979996"/>
                  </a:lnTo>
                  <a:lnTo>
                    <a:pt x="851697" y="961976"/>
                  </a:lnTo>
                  <a:lnTo>
                    <a:pt x="805254" y="947503"/>
                  </a:lnTo>
                  <a:lnTo>
                    <a:pt x="756809" y="937912"/>
                  </a:lnTo>
                  <a:lnTo>
                    <a:pt x="705972" y="933358"/>
                  </a:lnTo>
                  <a:lnTo>
                    <a:pt x="653284" y="936358"/>
                  </a:lnTo>
                  <a:lnTo>
                    <a:pt x="598820" y="948246"/>
                  </a:lnTo>
                  <a:lnTo>
                    <a:pt x="549486" y="963573"/>
                  </a:lnTo>
                  <a:lnTo>
                    <a:pt x="890443" y="829342"/>
                  </a:lnTo>
                  <a:lnTo>
                    <a:pt x="898075" y="831797"/>
                  </a:lnTo>
                  <a:lnTo>
                    <a:pt x="945009" y="850172"/>
                  </a:lnTo>
                  <a:lnTo>
                    <a:pt x="991383" y="871496"/>
                  </a:lnTo>
                  <a:lnTo>
                    <a:pt x="1067605" y="911097"/>
                  </a:lnTo>
                  <a:lnTo>
                    <a:pt x="1086906" y="914418"/>
                  </a:lnTo>
                  <a:lnTo>
                    <a:pt x="1594999" y="714388"/>
                  </a:lnTo>
                  <a:lnTo>
                    <a:pt x="1556152" y="739236"/>
                  </a:lnTo>
                  <a:lnTo>
                    <a:pt x="1512774" y="769961"/>
                  </a:lnTo>
                  <a:lnTo>
                    <a:pt x="1383298" y="865976"/>
                  </a:lnTo>
                  <a:lnTo>
                    <a:pt x="1340804" y="899083"/>
                  </a:lnTo>
                  <a:lnTo>
                    <a:pt x="1297899" y="930988"/>
                  </a:lnTo>
                  <a:lnTo>
                    <a:pt x="1255486" y="964064"/>
                  </a:lnTo>
                  <a:lnTo>
                    <a:pt x="1243085" y="974406"/>
                  </a:lnTo>
                  <a:lnTo>
                    <a:pt x="1231785" y="984314"/>
                  </a:lnTo>
                  <a:lnTo>
                    <a:pt x="1213960" y="1002250"/>
                  </a:lnTo>
                  <a:lnTo>
                    <a:pt x="1243761" y="1039653"/>
                  </a:lnTo>
                  <a:lnTo>
                    <a:pt x="1264232" y="1064351"/>
                  </a:lnTo>
                  <a:lnTo>
                    <a:pt x="1116510" y="1122508"/>
                  </a:lnTo>
                  <a:lnTo>
                    <a:pt x="1090288" y="1162858"/>
                  </a:lnTo>
                  <a:lnTo>
                    <a:pt x="1066740" y="1203521"/>
                  </a:lnTo>
                  <a:lnTo>
                    <a:pt x="1046192" y="1245732"/>
                  </a:lnTo>
                  <a:lnTo>
                    <a:pt x="1028501" y="1289549"/>
                  </a:lnTo>
                  <a:lnTo>
                    <a:pt x="1013062" y="1333843"/>
                  </a:lnTo>
                  <a:lnTo>
                    <a:pt x="1000629" y="1386509"/>
                  </a:lnTo>
                  <a:lnTo>
                    <a:pt x="998524" y="1439203"/>
                  </a:lnTo>
                  <a:lnTo>
                    <a:pt x="1004875" y="1489932"/>
                  </a:lnTo>
                  <a:lnTo>
                    <a:pt x="1019209" y="1540249"/>
                  </a:lnTo>
                  <a:lnTo>
                    <a:pt x="1040120" y="1589341"/>
                  </a:lnTo>
                  <a:lnTo>
                    <a:pt x="1067421" y="1626364"/>
                  </a:lnTo>
                  <a:lnTo>
                    <a:pt x="1110711" y="1639348"/>
                  </a:lnTo>
                  <a:lnTo>
                    <a:pt x="1154915" y="1631500"/>
                  </a:lnTo>
                  <a:lnTo>
                    <a:pt x="1195117" y="1618403"/>
                  </a:lnTo>
                  <a:lnTo>
                    <a:pt x="1436470" y="1523385"/>
                  </a:lnTo>
                  <a:lnTo>
                    <a:pt x="1431385" y="1549955"/>
                  </a:lnTo>
                  <a:lnTo>
                    <a:pt x="1415922" y="1591529"/>
                  </a:lnTo>
                  <a:lnTo>
                    <a:pt x="1394573" y="1631326"/>
                  </a:lnTo>
                  <a:lnTo>
                    <a:pt x="1367045" y="1666731"/>
                  </a:lnTo>
                  <a:lnTo>
                    <a:pt x="1334439" y="1698676"/>
                  </a:lnTo>
                  <a:lnTo>
                    <a:pt x="1296929" y="1725727"/>
                  </a:lnTo>
                  <a:lnTo>
                    <a:pt x="1255149" y="1747635"/>
                  </a:lnTo>
                  <a:close/>
                </a:path>
                <a:path w="2730500" h="1765934">
                  <a:moveTo>
                    <a:pt x="2513583" y="1242651"/>
                  </a:moveTo>
                  <a:lnTo>
                    <a:pt x="2469476" y="1254556"/>
                  </a:lnTo>
                  <a:lnTo>
                    <a:pt x="2422155" y="1258172"/>
                  </a:lnTo>
                  <a:lnTo>
                    <a:pt x="2375666" y="1253271"/>
                  </a:lnTo>
                  <a:lnTo>
                    <a:pt x="2334184" y="1239575"/>
                  </a:lnTo>
                  <a:lnTo>
                    <a:pt x="2297522" y="1217157"/>
                  </a:lnTo>
                  <a:lnTo>
                    <a:pt x="2265491" y="1186091"/>
                  </a:lnTo>
                  <a:lnTo>
                    <a:pt x="2238369" y="1147633"/>
                  </a:lnTo>
                  <a:lnTo>
                    <a:pt x="2215060" y="1103579"/>
                  </a:lnTo>
                  <a:lnTo>
                    <a:pt x="2196362" y="1059075"/>
                  </a:lnTo>
                  <a:lnTo>
                    <a:pt x="2182118" y="1012818"/>
                  </a:lnTo>
                  <a:lnTo>
                    <a:pt x="2173103" y="965866"/>
                  </a:lnTo>
                  <a:lnTo>
                    <a:pt x="2169624" y="918101"/>
                  </a:lnTo>
                  <a:lnTo>
                    <a:pt x="2171989" y="869399"/>
                  </a:lnTo>
                  <a:lnTo>
                    <a:pt x="2180508" y="819639"/>
                  </a:lnTo>
                  <a:lnTo>
                    <a:pt x="2194434" y="766386"/>
                  </a:lnTo>
                  <a:lnTo>
                    <a:pt x="2209645" y="712627"/>
                  </a:lnTo>
                  <a:lnTo>
                    <a:pt x="2226056" y="659761"/>
                  </a:lnTo>
                  <a:lnTo>
                    <a:pt x="2241719" y="604459"/>
                  </a:lnTo>
                  <a:lnTo>
                    <a:pt x="2193117" y="585376"/>
                  </a:lnTo>
                  <a:lnTo>
                    <a:pt x="2143541" y="569407"/>
                  </a:lnTo>
                  <a:lnTo>
                    <a:pt x="2093486" y="559086"/>
                  </a:lnTo>
                  <a:lnTo>
                    <a:pt x="2042517" y="554584"/>
                  </a:lnTo>
                  <a:lnTo>
                    <a:pt x="1990199" y="556073"/>
                  </a:lnTo>
                  <a:lnTo>
                    <a:pt x="1937492" y="567269"/>
                  </a:lnTo>
                  <a:lnTo>
                    <a:pt x="1886440" y="581908"/>
                  </a:lnTo>
                  <a:lnTo>
                    <a:pt x="1836521" y="598830"/>
                  </a:lnTo>
                  <a:lnTo>
                    <a:pt x="1787252" y="616862"/>
                  </a:lnTo>
                  <a:lnTo>
                    <a:pt x="2226416" y="443969"/>
                  </a:lnTo>
                  <a:lnTo>
                    <a:pt x="2272472" y="461324"/>
                  </a:lnTo>
                  <a:lnTo>
                    <a:pt x="2309150" y="476911"/>
                  </a:lnTo>
                  <a:lnTo>
                    <a:pt x="2546940" y="383296"/>
                  </a:lnTo>
                  <a:lnTo>
                    <a:pt x="2541685" y="389460"/>
                  </a:lnTo>
                  <a:lnTo>
                    <a:pt x="2512747" y="428150"/>
                  </a:lnTo>
                  <a:lnTo>
                    <a:pt x="2485002" y="466370"/>
                  </a:lnTo>
                  <a:lnTo>
                    <a:pt x="2459107" y="506592"/>
                  </a:lnTo>
                  <a:lnTo>
                    <a:pt x="2432923" y="544198"/>
                  </a:lnTo>
                  <a:lnTo>
                    <a:pt x="2470655" y="582573"/>
                  </a:lnTo>
                  <a:lnTo>
                    <a:pt x="2506722" y="618875"/>
                  </a:lnTo>
                  <a:lnTo>
                    <a:pt x="2515347" y="627763"/>
                  </a:lnTo>
                  <a:lnTo>
                    <a:pt x="2366692" y="686287"/>
                  </a:lnTo>
                  <a:lnTo>
                    <a:pt x="2353461" y="733806"/>
                  </a:lnTo>
                  <a:lnTo>
                    <a:pt x="2340127" y="778638"/>
                  </a:lnTo>
                  <a:lnTo>
                    <a:pt x="2328542" y="824144"/>
                  </a:lnTo>
                  <a:lnTo>
                    <a:pt x="2318238" y="867783"/>
                  </a:lnTo>
                  <a:lnTo>
                    <a:pt x="2312619" y="920495"/>
                  </a:lnTo>
                  <a:lnTo>
                    <a:pt x="2319046" y="972559"/>
                  </a:lnTo>
                  <a:lnTo>
                    <a:pt x="2335586" y="1023373"/>
                  </a:lnTo>
                  <a:lnTo>
                    <a:pt x="2360305" y="1072331"/>
                  </a:lnTo>
                  <a:lnTo>
                    <a:pt x="2388806" y="1103422"/>
                  </a:lnTo>
                  <a:lnTo>
                    <a:pt x="2431557" y="1112524"/>
                  </a:lnTo>
                  <a:lnTo>
                    <a:pt x="2476104" y="1100446"/>
                  </a:lnTo>
                  <a:lnTo>
                    <a:pt x="2693279" y="1014947"/>
                  </a:lnTo>
                  <a:lnTo>
                    <a:pt x="2686009" y="1054660"/>
                  </a:lnTo>
                  <a:lnTo>
                    <a:pt x="2670984" y="1096062"/>
                  </a:lnTo>
                  <a:lnTo>
                    <a:pt x="2650210" y="1135633"/>
                  </a:lnTo>
                  <a:lnTo>
                    <a:pt x="2623024" y="1169538"/>
                  </a:lnTo>
                  <a:lnTo>
                    <a:pt x="2591090" y="1199853"/>
                  </a:lnTo>
                  <a:lnTo>
                    <a:pt x="2554211" y="1223927"/>
                  </a:lnTo>
                  <a:lnTo>
                    <a:pt x="2513583" y="1242651"/>
                  </a:lnTo>
                  <a:close/>
                </a:path>
                <a:path w="2730500" h="1765934">
                  <a:moveTo>
                    <a:pt x="1436470" y="1523385"/>
                  </a:moveTo>
                  <a:lnTo>
                    <a:pt x="1195117" y="1618403"/>
                  </a:lnTo>
                  <a:lnTo>
                    <a:pt x="1230003" y="1599209"/>
                  </a:lnTo>
                  <a:lnTo>
                    <a:pt x="1259188" y="1575435"/>
                  </a:lnTo>
                  <a:lnTo>
                    <a:pt x="1280893" y="1545052"/>
                  </a:lnTo>
                  <a:lnTo>
                    <a:pt x="1293804" y="1507213"/>
                  </a:lnTo>
                  <a:lnTo>
                    <a:pt x="1297070" y="1462251"/>
                  </a:lnTo>
                  <a:lnTo>
                    <a:pt x="1289842" y="1410501"/>
                  </a:lnTo>
                  <a:lnTo>
                    <a:pt x="1270792" y="1347027"/>
                  </a:lnTo>
                  <a:lnTo>
                    <a:pt x="1247335" y="1285289"/>
                  </a:lnTo>
                  <a:lnTo>
                    <a:pt x="1223777" y="1238603"/>
                  </a:lnTo>
                  <a:lnTo>
                    <a:pt x="1194349" y="1195594"/>
                  </a:lnTo>
                  <a:lnTo>
                    <a:pt x="1158591" y="1156441"/>
                  </a:lnTo>
                  <a:lnTo>
                    <a:pt x="1116510" y="1122508"/>
                  </a:lnTo>
                  <a:lnTo>
                    <a:pt x="1264232" y="1064351"/>
                  </a:lnTo>
                  <a:lnTo>
                    <a:pt x="1302157" y="1110840"/>
                  </a:lnTo>
                  <a:lnTo>
                    <a:pt x="1328955" y="1148061"/>
                  </a:lnTo>
                  <a:lnTo>
                    <a:pt x="1352180" y="1186688"/>
                  </a:lnTo>
                  <a:lnTo>
                    <a:pt x="1373201" y="1228913"/>
                  </a:lnTo>
                  <a:lnTo>
                    <a:pt x="1392379" y="1274592"/>
                  </a:lnTo>
                  <a:lnTo>
                    <a:pt x="1408600" y="1320072"/>
                  </a:lnTo>
                  <a:lnTo>
                    <a:pt x="1422612" y="1366421"/>
                  </a:lnTo>
                  <a:lnTo>
                    <a:pt x="1434696" y="1413528"/>
                  </a:lnTo>
                  <a:lnTo>
                    <a:pt x="1441176" y="1460113"/>
                  </a:lnTo>
                  <a:lnTo>
                    <a:pt x="1439860" y="1505672"/>
                  </a:lnTo>
                  <a:lnTo>
                    <a:pt x="1436470" y="1523385"/>
                  </a:lnTo>
                  <a:close/>
                </a:path>
                <a:path w="2730500" h="1765934">
                  <a:moveTo>
                    <a:pt x="2693279" y="1014947"/>
                  </a:moveTo>
                  <a:lnTo>
                    <a:pt x="2476104" y="1100446"/>
                  </a:lnTo>
                  <a:lnTo>
                    <a:pt x="2511443" y="1076979"/>
                  </a:lnTo>
                  <a:lnTo>
                    <a:pt x="2536532" y="1045264"/>
                  </a:lnTo>
                  <a:lnTo>
                    <a:pt x="2549394" y="1006078"/>
                  </a:lnTo>
                  <a:lnTo>
                    <a:pt x="2548056" y="960199"/>
                  </a:lnTo>
                  <a:lnTo>
                    <a:pt x="2536256" y="912979"/>
                  </a:lnTo>
                  <a:lnTo>
                    <a:pt x="2519768" y="870335"/>
                  </a:lnTo>
                  <a:lnTo>
                    <a:pt x="2498037" y="829755"/>
                  </a:lnTo>
                  <a:lnTo>
                    <a:pt x="2471441" y="791090"/>
                  </a:lnTo>
                  <a:lnTo>
                    <a:pt x="2440356" y="754192"/>
                  </a:lnTo>
                  <a:lnTo>
                    <a:pt x="2405624" y="720095"/>
                  </a:lnTo>
                  <a:lnTo>
                    <a:pt x="2366692" y="686287"/>
                  </a:lnTo>
                  <a:lnTo>
                    <a:pt x="2515347" y="627763"/>
                  </a:lnTo>
                  <a:lnTo>
                    <a:pt x="2573787" y="689378"/>
                  </a:lnTo>
                  <a:lnTo>
                    <a:pt x="2605635" y="730070"/>
                  </a:lnTo>
                  <a:lnTo>
                    <a:pt x="2632730" y="773998"/>
                  </a:lnTo>
                  <a:lnTo>
                    <a:pt x="2655029" y="819814"/>
                  </a:lnTo>
                  <a:lnTo>
                    <a:pt x="2672956" y="867351"/>
                  </a:lnTo>
                  <a:lnTo>
                    <a:pt x="2687400" y="917625"/>
                  </a:lnTo>
                  <a:lnTo>
                    <a:pt x="2694950" y="965153"/>
                  </a:lnTo>
                  <a:lnTo>
                    <a:pt x="2694086" y="1010534"/>
                  </a:lnTo>
                  <a:lnTo>
                    <a:pt x="2693279" y="10149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896264" y="8900738"/>
              <a:ext cx="3095625" cy="943610"/>
            </a:xfrm>
            <a:custGeom>
              <a:avLst/>
              <a:gdLst/>
              <a:ahLst/>
              <a:cxnLst/>
              <a:rect l="l" t="t" r="r" b="b"/>
              <a:pathLst>
                <a:path w="3095625" h="943609">
                  <a:moveTo>
                    <a:pt x="1879067" y="943407"/>
                  </a:moveTo>
                  <a:lnTo>
                    <a:pt x="1658207" y="942880"/>
                  </a:lnTo>
                  <a:lnTo>
                    <a:pt x="1402382" y="940919"/>
                  </a:lnTo>
                  <a:lnTo>
                    <a:pt x="1134346" y="938277"/>
                  </a:lnTo>
                  <a:lnTo>
                    <a:pt x="837238" y="934961"/>
                  </a:lnTo>
                  <a:lnTo>
                    <a:pt x="787066" y="932993"/>
                  </a:lnTo>
                  <a:lnTo>
                    <a:pt x="733816" y="930549"/>
                  </a:lnTo>
                  <a:lnTo>
                    <a:pt x="678358" y="927559"/>
                  </a:lnTo>
                  <a:lnTo>
                    <a:pt x="621564" y="923958"/>
                  </a:lnTo>
                  <a:lnTo>
                    <a:pt x="564305" y="919676"/>
                  </a:lnTo>
                  <a:lnTo>
                    <a:pt x="507453" y="914647"/>
                  </a:lnTo>
                  <a:lnTo>
                    <a:pt x="451877" y="908803"/>
                  </a:lnTo>
                  <a:lnTo>
                    <a:pt x="398450" y="902076"/>
                  </a:lnTo>
                  <a:lnTo>
                    <a:pt x="348042" y="894398"/>
                  </a:lnTo>
                  <a:lnTo>
                    <a:pt x="301525" y="885703"/>
                  </a:lnTo>
                  <a:lnTo>
                    <a:pt x="259769" y="875922"/>
                  </a:lnTo>
                  <a:lnTo>
                    <a:pt x="163898" y="840148"/>
                  </a:lnTo>
                  <a:lnTo>
                    <a:pt x="115866" y="811930"/>
                  </a:lnTo>
                  <a:lnTo>
                    <a:pt x="78271" y="780585"/>
                  </a:lnTo>
                  <a:lnTo>
                    <a:pt x="49836" y="746365"/>
                  </a:lnTo>
                  <a:lnTo>
                    <a:pt x="29283" y="709522"/>
                  </a:lnTo>
                  <a:lnTo>
                    <a:pt x="15332" y="670309"/>
                  </a:lnTo>
                  <a:lnTo>
                    <a:pt x="6707" y="628978"/>
                  </a:lnTo>
                  <a:lnTo>
                    <a:pt x="2128" y="585781"/>
                  </a:lnTo>
                  <a:lnTo>
                    <a:pt x="319" y="540969"/>
                  </a:lnTo>
                  <a:lnTo>
                    <a:pt x="0" y="494794"/>
                  </a:lnTo>
                  <a:lnTo>
                    <a:pt x="2307" y="447943"/>
                  </a:lnTo>
                  <a:lnTo>
                    <a:pt x="4389" y="400692"/>
                  </a:lnTo>
                  <a:lnTo>
                    <a:pt x="7676" y="353496"/>
                  </a:lnTo>
                  <a:lnTo>
                    <a:pt x="13596" y="306808"/>
                  </a:lnTo>
                  <a:lnTo>
                    <a:pt x="23580" y="261083"/>
                  </a:lnTo>
                  <a:lnTo>
                    <a:pt x="39058" y="216775"/>
                  </a:lnTo>
                  <a:lnTo>
                    <a:pt x="61459" y="174337"/>
                  </a:lnTo>
                  <a:lnTo>
                    <a:pt x="85302" y="141837"/>
                  </a:lnTo>
                  <a:lnTo>
                    <a:pt x="112504" y="113650"/>
                  </a:lnTo>
                  <a:lnTo>
                    <a:pt x="143003" y="89469"/>
                  </a:lnTo>
                  <a:lnTo>
                    <a:pt x="176734" y="68987"/>
                  </a:lnTo>
                  <a:lnTo>
                    <a:pt x="213634" y="51897"/>
                  </a:lnTo>
                  <a:lnTo>
                    <a:pt x="253638" y="37891"/>
                  </a:lnTo>
                  <a:lnTo>
                    <a:pt x="296683" y="26664"/>
                  </a:lnTo>
                  <a:lnTo>
                    <a:pt x="342706" y="17907"/>
                  </a:lnTo>
                  <a:lnTo>
                    <a:pt x="391641" y="11314"/>
                  </a:lnTo>
                  <a:lnTo>
                    <a:pt x="443426" y="6577"/>
                  </a:lnTo>
                  <a:lnTo>
                    <a:pt x="497996" y="3391"/>
                  </a:lnTo>
                  <a:lnTo>
                    <a:pt x="555288" y="1446"/>
                  </a:lnTo>
                  <a:lnTo>
                    <a:pt x="615237" y="438"/>
                  </a:lnTo>
                  <a:lnTo>
                    <a:pt x="677781" y="58"/>
                  </a:lnTo>
                  <a:lnTo>
                    <a:pt x="742855" y="0"/>
                  </a:lnTo>
                  <a:lnTo>
                    <a:pt x="1028876" y="5222"/>
                  </a:lnTo>
                  <a:lnTo>
                    <a:pt x="1207953" y="7260"/>
                  </a:lnTo>
                  <a:lnTo>
                    <a:pt x="1355448" y="6381"/>
                  </a:lnTo>
                  <a:lnTo>
                    <a:pt x="1546725" y="2855"/>
                  </a:lnTo>
                  <a:lnTo>
                    <a:pt x="1811441" y="201"/>
                  </a:lnTo>
                  <a:lnTo>
                    <a:pt x="2096968" y="297"/>
                  </a:lnTo>
                  <a:lnTo>
                    <a:pt x="2325409" y="1534"/>
                  </a:lnTo>
                  <a:lnTo>
                    <a:pt x="2418866" y="2304"/>
                  </a:lnTo>
                  <a:lnTo>
                    <a:pt x="2488131" y="4162"/>
                  </a:lnTo>
                  <a:lnTo>
                    <a:pt x="2550601" y="6907"/>
                  </a:lnTo>
                  <a:lnTo>
                    <a:pt x="2607071" y="10743"/>
                  </a:lnTo>
                  <a:lnTo>
                    <a:pt x="2658337" y="15870"/>
                  </a:lnTo>
                  <a:lnTo>
                    <a:pt x="2705196" y="22494"/>
                  </a:lnTo>
                  <a:lnTo>
                    <a:pt x="2748444" y="30816"/>
                  </a:lnTo>
                  <a:lnTo>
                    <a:pt x="2788878" y="41039"/>
                  </a:lnTo>
                  <a:lnTo>
                    <a:pt x="2827294" y="53367"/>
                  </a:lnTo>
                  <a:lnTo>
                    <a:pt x="2864487" y="68003"/>
                  </a:lnTo>
                  <a:lnTo>
                    <a:pt x="2901255" y="85148"/>
                  </a:lnTo>
                  <a:lnTo>
                    <a:pt x="2938393" y="105007"/>
                  </a:lnTo>
                  <a:lnTo>
                    <a:pt x="2976698" y="127782"/>
                  </a:lnTo>
                  <a:lnTo>
                    <a:pt x="3012445" y="155954"/>
                  </a:lnTo>
                  <a:lnTo>
                    <a:pt x="3040507" y="190158"/>
                  </a:lnTo>
                  <a:lnTo>
                    <a:pt x="3061739" y="229159"/>
                  </a:lnTo>
                  <a:lnTo>
                    <a:pt x="3076992" y="271724"/>
                  </a:lnTo>
                  <a:lnTo>
                    <a:pt x="3087121" y="316617"/>
                  </a:lnTo>
                  <a:lnTo>
                    <a:pt x="3092978" y="362605"/>
                  </a:lnTo>
                  <a:lnTo>
                    <a:pt x="3095417" y="408454"/>
                  </a:lnTo>
                  <a:lnTo>
                    <a:pt x="3095290" y="452928"/>
                  </a:lnTo>
                  <a:lnTo>
                    <a:pt x="3093451" y="494795"/>
                  </a:lnTo>
                  <a:lnTo>
                    <a:pt x="3092959" y="540037"/>
                  </a:lnTo>
                  <a:lnTo>
                    <a:pt x="3091104" y="582272"/>
                  </a:lnTo>
                  <a:lnTo>
                    <a:pt x="3087317" y="621578"/>
                  </a:lnTo>
                  <a:lnTo>
                    <a:pt x="3071672" y="691721"/>
                  </a:lnTo>
                  <a:lnTo>
                    <a:pt x="3041474" y="751091"/>
                  </a:lnTo>
                  <a:lnTo>
                    <a:pt x="2992171" y="800316"/>
                  </a:lnTo>
                  <a:lnTo>
                    <a:pt x="2958933" y="821320"/>
                  </a:lnTo>
                  <a:lnTo>
                    <a:pt x="2919213" y="840023"/>
                  </a:lnTo>
                  <a:lnTo>
                    <a:pt x="2872442" y="856502"/>
                  </a:lnTo>
                  <a:lnTo>
                    <a:pt x="2818050" y="870838"/>
                  </a:lnTo>
                  <a:lnTo>
                    <a:pt x="2755469" y="883107"/>
                  </a:lnTo>
                  <a:lnTo>
                    <a:pt x="2684131" y="893388"/>
                  </a:lnTo>
                  <a:lnTo>
                    <a:pt x="2603465" y="901760"/>
                  </a:lnTo>
                  <a:lnTo>
                    <a:pt x="2263078" y="926702"/>
                  </a:lnTo>
                  <a:lnTo>
                    <a:pt x="2051151" y="939299"/>
                  </a:lnTo>
                  <a:lnTo>
                    <a:pt x="1879067" y="943407"/>
                  </a:lnTo>
                  <a:close/>
                </a:path>
              </a:pathLst>
            </a:custGeom>
            <a:solidFill>
              <a:srgbClr val="588C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163669" y="9042834"/>
              <a:ext cx="2427605" cy="432434"/>
            </a:xfrm>
            <a:custGeom>
              <a:avLst/>
              <a:gdLst/>
              <a:ahLst/>
              <a:cxnLst/>
              <a:rect l="l" t="t" r="r" b="b"/>
              <a:pathLst>
                <a:path w="2427605" h="432434">
                  <a:moveTo>
                    <a:pt x="2063331" y="432327"/>
                  </a:moveTo>
                  <a:lnTo>
                    <a:pt x="2033404" y="429494"/>
                  </a:lnTo>
                  <a:lnTo>
                    <a:pt x="2016589" y="401512"/>
                  </a:lnTo>
                  <a:lnTo>
                    <a:pt x="2016477" y="366121"/>
                  </a:lnTo>
                  <a:lnTo>
                    <a:pt x="2036656" y="341060"/>
                  </a:lnTo>
                  <a:lnTo>
                    <a:pt x="2078422" y="322953"/>
                  </a:lnTo>
                  <a:lnTo>
                    <a:pt x="2120419" y="305449"/>
                  </a:lnTo>
                  <a:lnTo>
                    <a:pt x="2162581" y="288364"/>
                  </a:lnTo>
                  <a:lnTo>
                    <a:pt x="2204845" y="271513"/>
                  </a:lnTo>
                  <a:lnTo>
                    <a:pt x="2155019" y="269372"/>
                  </a:lnTo>
                  <a:lnTo>
                    <a:pt x="2055245" y="264520"/>
                  </a:lnTo>
                  <a:lnTo>
                    <a:pt x="1700682" y="244852"/>
                  </a:lnTo>
                  <a:lnTo>
                    <a:pt x="1596569" y="239501"/>
                  </a:lnTo>
                  <a:lnTo>
                    <a:pt x="1543850" y="237027"/>
                  </a:lnTo>
                  <a:lnTo>
                    <a:pt x="1490639" y="234730"/>
                  </a:lnTo>
                  <a:lnTo>
                    <a:pt x="1436896" y="232640"/>
                  </a:lnTo>
                  <a:lnTo>
                    <a:pt x="1382583" y="230790"/>
                  </a:lnTo>
                  <a:lnTo>
                    <a:pt x="1327660" y="229210"/>
                  </a:lnTo>
                  <a:lnTo>
                    <a:pt x="1272089" y="227932"/>
                  </a:lnTo>
                  <a:lnTo>
                    <a:pt x="1159815" y="226275"/>
                  </a:lnTo>
                  <a:lnTo>
                    <a:pt x="702202" y="221834"/>
                  </a:lnTo>
                  <a:lnTo>
                    <a:pt x="561903" y="219648"/>
                  </a:lnTo>
                  <a:lnTo>
                    <a:pt x="510760" y="219013"/>
                  </a:lnTo>
                  <a:lnTo>
                    <a:pt x="459615" y="218660"/>
                  </a:lnTo>
                  <a:lnTo>
                    <a:pt x="408471" y="218662"/>
                  </a:lnTo>
                  <a:lnTo>
                    <a:pt x="357336" y="219091"/>
                  </a:lnTo>
                  <a:lnTo>
                    <a:pt x="306214" y="220021"/>
                  </a:lnTo>
                  <a:lnTo>
                    <a:pt x="255111" y="221524"/>
                  </a:lnTo>
                  <a:lnTo>
                    <a:pt x="204033" y="223674"/>
                  </a:lnTo>
                  <a:lnTo>
                    <a:pt x="152985" y="226543"/>
                  </a:lnTo>
                  <a:lnTo>
                    <a:pt x="101974" y="230204"/>
                  </a:lnTo>
                  <a:lnTo>
                    <a:pt x="51005" y="234731"/>
                  </a:lnTo>
                  <a:lnTo>
                    <a:pt x="16852" y="226437"/>
                  </a:lnTo>
                  <a:lnTo>
                    <a:pt x="0" y="202489"/>
                  </a:lnTo>
                  <a:lnTo>
                    <a:pt x="5159" y="176387"/>
                  </a:lnTo>
                  <a:lnTo>
                    <a:pt x="37041" y="161634"/>
                  </a:lnTo>
                  <a:lnTo>
                    <a:pt x="88010" y="157107"/>
                  </a:lnTo>
                  <a:lnTo>
                    <a:pt x="139022" y="153446"/>
                  </a:lnTo>
                  <a:lnTo>
                    <a:pt x="190069" y="150577"/>
                  </a:lnTo>
                  <a:lnTo>
                    <a:pt x="241147" y="148427"/>
                  </a:lnTo>
                  <a:lnTo>
                    <a:pt x="292250" y="146923"/>
                  </a:lnTo>
                  <a:lnTo>
                    <a:pt x="343372" y="145994"/>
                  </a:lnTo>
                  <a:lnTo>
                    <a:pt x="394508" y="145564"/>
                  </a:lnTo>
                  <a:lnTo>
                    <a:pt x="445651" y="145563"/>
                  </a:lnTo>
                  <a:lnTo>
                    <a:pt x="496796" y="145916"/>
                  </a:lnTo>
                  <a:lnTo>
                    <a:pt x="547938" y="146550"/>
                  </a:lnTo>
                  <a:lnTo>
                    <a:pt x="687957" y="148736"/>
                  </a:lnTo>
                  <a:lnTo>
                    <a:pt x="1087181" y="152525"/>
                  </a:lnTo>
                  <a:lnTo>
                    <a:pt x="1197240" y="153939"/>
                  </a:lnTo>
                  <a:lnTo>
                    <a:pt x="1253716" y="154835"/>
                  </a:lnTo>
                  <a:lnTo>
                    <a:pt x="1309383" y="156105"/>
                  </a:lnTo>
                  <a:lnTo>
                    <a:pt x="1364396" y="157674"/>
                  </a:lnTo>
                  <a:lnTo>
                    <a:pt x="1418792" y="159512"/>
                  </a:lnTo>
                  <a:lnTo>
                    <a:pt x="1472608" y="161587"/>
                  </a:lnTo>
                  <a:lnTo>
                    <a:pt x="1525882" y="163868"/>
                  </a:lnTo>
                  <a:lnTo>
                    <a:pt x="1630949" y="168926"/>
                  </a:lnTo>
                  <a:lnTo>
                    <a:pt x="2036899" y="191229"/>
                  </a:lnTo>
                  <a:lnTo>
                    <a:pt x="2136287" y="196085"/>
                  </a:lnTo>
                  <a:lnTo>
                    <a:pt x="2185869" y="198234"/>
                  </a:lnTo>
                  <a:lnTo>
                    <a:pt x="2235426" y="200157"/>
                  </a:lnTo>
                  <a:lnTo>
                    <a:pt x="2213238" y="188842"/>
                  </a:lnTo>
                  <a:lnTo>
                    <a:pt x="2113893" y="135042"/>
                  </a:lnTo>
                  <a:lnTo>
                    <a:pt x="2068269" y="109026"/>
                  </a:lnTo>
                  <a:lnTo>
                    <a:pt x="2023718" y="81314"/>
                  </a:lnTo>
                  <a:lnTo>
                    <a:pt x="2008295" y="53414"/>
                  </a:lnTo>
                  <a:lnTo>
                    <a:pt x="2019486" y="21693"/>
                  </a:lnTo>
                  <a:lnTo>
                    <a:pt x="2045931" y="0"/>
                  </a:lnTo>
                  <a:lnTo>
                    <a:pt x="2076269" y="2182"/>
                  </a:lnTo>
                  <a:lnTo>
                    <a:pt x="2123430" y="31461"/>
                  </a:lnTo>
                  <a:lnTo>
                    <a:pt x="2171754" y="58907"/>
                  </a:lnTo>
                  <a:lnTo>
                    <a:pt x="2269460" y="111788"/>
                  </a:lnTo>
                  <a:lnTo>
                    <a:pt x="2307986" y="131887"/>
                  </a:lnTo>
                  <a:lnTo>
                    <a:pt x="2348271" y="153282"/>
                  </a:lnTo>
                  <a:lnTo>
                    <a:pt x="2386612" y="177499"/>
                  </a:lnTo>
                  <a:lnTo>
                    <a:pt x="2419305" y="206060"/>
                  </a:lnTo>
                  <a:lnTo>
                    <a:pt x="2426608" y="218865"/>
                  </a:lnTo>
                  <a:lnTo>
                    <a:pt x="2427592" y="232911"/>
                  </a:lnTo>
                  <a:lnTo>
                    <a:pt x="2423374" y="247109"/>
                  </a:lnTo>
                  <a:lnTo>
                    <a:pt x="2415072" y="260371"/>
                  </a:lnTo>
                  <a:lnTo>
                    <a:pt x="2413254" y="267288"/>
                  </a:lnTo>
                  <a:lnTo>
                    <a:pt x="2380130" y="299175"/>
                  </a:lnTo>
                  <a:lnTo>
                    <a:pt x="2318610" y="328460"/>
                  </a:lnTo>
                  <a:lnTo>
                    <a:pt x="2288189" y="340250"/>
                  </a:lnTo>
                  <a:lnTo>
                    <a:pt x="2197906" y="376260"/>
                  </a:lnTo>
                  <a:lnTo>
                    <a:pt x="2152846" y="394425"/>
                  </a:lnTo>
                  <a:lnTo>
                    <a:pt x="2107957" y="413030"/>
                  </a:lnTo>
                  <a:lnTo>
                    <a:pt x="2063331" y="4323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1ED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09868" y="407352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09868" y="504507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09868" y="601662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09868" y="698817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09868" y="7473945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73318" y="2425758"/>
            <a:ext cx="15348585" cy="585660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400685">
              <a:lnSpc>
                <a:spcPts val="3829"/>
              </a:lnSpc>
              <a:spcBef>
                <a:spcPts val="235"/>
              </a:spcBef>
            </a:pPr>
            <a:r>
              <a:rPr sz="32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Langkah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dapat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dilakukan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untuk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menggiatkan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cabang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ranting 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Muhammadiyah</a:t>
            </a:r>
            <a:r>
              <a:rPr sz="3200" spc="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melalui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9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: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02945" marR="30480">
              <a:lnSpc>
                <a:spcPts val="3829"/>
              </a:lnSpc>
              <a:spcBef>
                <a:spcPts val="3815"/>
              </a:spcBef>
            </a:pPr>
            <a:r>
              <a:rPr sz="32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Melakukan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assesment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awal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mengenai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kehidupan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keagamaan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desa  </a:t>
            </a:r>
            <a:r>
              <a:rPr sz="32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 </a:t>
            </a:r>
            <a:r>
              <a:rPr sz="32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komunitas </a:t>
            </a:r>
            <a:r>
              <a:rPr sz="3200" spc="3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atau</a:t>
            </a:r>
            <a:r>
              <a:rPr sz="3200" spc="-4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ranting;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02945">
              <a:lnSpc>
                <a:spcPts val="3685"/>
              </a:lnSpc>
            </a:pP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Memantapkan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konsep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akan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dipergunakan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agar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02945" marR="76200">
              <a:lnSpc>
                <a:spcPts val="3829"/>
              </a:lnSpc>
              <a:spcBef>
                <a:spcPts val="130"/>
              </a:spcBef>
            </a:pPr>
            <a:r>
              <a:rPr sz="3200" spc="2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sesuai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dengan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0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kondisi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1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sosial,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ekonomi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budaya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1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masyarakat</a:t>
            </a:r>
            <a:r>
              <a:rPr sz="3200" spc="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1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basis;  </a:t>
            </a:r>
            <a:r>
              <a:rPr sz="32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Melakukan </a:t>
            </a:r>
            <a:r>
              <a:rPr sz="3200" spc="1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sosialisasi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dan </a:t>
            </a:r>
            <a:r>
              <a:rPr sz="32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pelatihan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bagi </a:t>
            </a: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para </a:t>
            </a:r>
            <a:r>
              <a:rPr sz="3200" spc="2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fasilitator </a:t>
            </a:r>
            <a:r>
              <a:rPr sz="32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yang </a:t>
            </a:r>
            <a:r>
              <a:rPr sz="3200" spc="30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akan  </a:t>
            </a:r>
            <a:r>
              <a:rPr sz="3200" spc="3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menggerakkan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cabang dan</a:t>
            </a:r>
            <a:r>
              <a:rPr sz="3200" spc="-4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ranting;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02945">
              <a:lnSpc>
                <a:spcPts val="3679"/>
              </a:lnSpc>
            </a:pPr>
            <a:r>
              <a:rPr sz="3200" spc="24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Melakukan </a:t>
            </a:r>
            <a:r>
              <a:rPr sz="3200" spc="3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pendampingan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200" spc="-3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jamaah;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702945" marR="102870">
              <a:lnSpc>
                <a:spcPts val="3829"/>
              </a:lnSpc>
              <a:spcBef>
                <a:spcPts val="125"/>
              </a:spcBef>
            </a:pPr>
            <a:r>
              <a:rPr sz="3200" spc="32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Memantapkan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29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organisasi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54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di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akar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4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rumput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6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(pimpinan</a:t>
            </a:r>
            <a:r>
              <a:rPr sz="3200" spc="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ranting)  </a:t>
            </a:r>
            <a:r>
              <a:rPr sz="32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sebagai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7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ujung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5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tombak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8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gerakan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32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dakwah</a:t>
            </a:r>
            <a:r>
              <a:rPr sz="3200" spc="7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sz="3200" spc="29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jamaah.</a:t>
            </a:r>
            <a:endParaRPr sz="32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441780" y="8110003"/>
            <a:ext cx="3846829" cy="2176780"/>
          </a:xfrm>
          <a:custGeom>
            <a:avLst/>
            <a:gdLst/>
            <a:ahLst/>
            <a:cxnLst/>
            <a:rect l="l" t="t" r="r" b="b"/>
            <a:pathLst>
              <a:path w="3846830" h="2176779">
                <a:moveTo>
                  <a:pt x="3846220" y="0"/>
                </a:moveTo>
                <a:lnTo>
                  <a:pt x="3785285" y="37630"/>
                </a:lnTo>
                <a:lnTo>
                  <a:pt x="3703675" y="94335"/>
                </a:lnTo>
                <a:lnTo>
                  <a:pt x="3663950" y="123621"/>
                </a:lnTo>
                <a:lnTo>
                  <a:pt x="3587902" y="186309"/>
                </a:lnTo>
                <a:lnTo>
                  <a:pt x="3551682" y="219684"/>
                </a:lnTo>
                <a:lnTo>
                  <a:pt x="3517049" y="255155"/>
                </a:lnTo>
                <a:lnTo>
                  <a:pt x="3483597" y="291528"/>
                </a:lnTo>
                <a:lnTo>
                  <a:pt x="3451834" y="329958"/>
                </a:lnTo>
                <a:lnTo>
                  <a:pt x="3421850" y="370433"/>
                </a:lnTo>
                <a:lnTo>
                  <a:pt x="3393656" y="412915"/>
                </a:lnTo>
                <a:lnTo>
                  <a:pt x="3386124" y="410425"/>
                </a:lnTo>
                <a:lnTo>
                  <a:pt x="3379038" y="407758"/>
                </a:lnTo>
                <a:lnTo>
                  <a:pt x="3372980" y="406044"/>
                </a:lnTo>
                <a:lnTo>
                  <a:pt x="3367557" y="404088"/>
                </a:lnTo>
                <a:lnTo>
                  <a:pt x="3336086" y="390550"/>
                </a:lnTo>
                <a:lnTo>
                  <a:pt x="3317862" y="382701"/>
                </a:lnTo>
                <a:lnTo>
                  <a:pt x="3269043" y="367804"/>
                </a:lnTo>
                <a:lnTo>
                  <a:pt x="3220212" y="357009"/>
                </a:lnTo>
                <a:lnTo>
                  <a:pt x="3172333" y="352640"/>
                </a:lnTo>
                <a:lnTo>
                  <a:pt x="3124085" y="351167"/>
                </a:lnTo>
                <a:lnTo>
                  <a:pt x="3076435" y="354914"/>
                </a:lnTo>
                <a:lnTo>
                  <a:pt x="3029432" y="363867"/>
                </a:lnTo>
                <a:lnTo>
                  <a:pt x="2982188" y="375640"/>
                </a:lnTo>
                <a:lnTo>
                  <a:pt x="2935694" y="392582"/>
                </a:lnTo>
                <a:lnTo>
                  <a:pt x="2889986" y="414667"/>
                </a:lnTo>
                <a:lnTo>
                  <a:pt x="2853258" y="434606"/>
                </a:lnTo>
                <a:lnTo>
                  <a:pt x="2311781" y="448716"/>
                </a:lnTo>
                <a:lnTo>
                  <a:pt x="526262" y="472617"/>
                </a:lnTo>
                <a:lnTo>
                  <a:pt x="487578" y="480644"/>
                </a:lnTo>
                <a:lnTo>
                  <a:pt x="442074" y="526630"/>
                </a:lnTo>
                <a:lnTo>
                  <a:pt x="437718" y="555180"/>
                </a:lnTo>
                <a:lnTo>
                  <a:pt x="447281" y="581177"/>
                </a:lnTo>
                <a:lnTo>
                  <a:pt x="471995" y="599909"/>
                </a:lnTo>
                <a:lnTo>
                  <a:pt x="513092" y="606679"/>
                </a:lnTo>
                <a:lnTo>
                  <a:pt x="2666542" y="566851"/>
                </a:lnTo>
                <a:lnTo>
                  <a:pt x="2636761" y="592162"/>
                </a:lnTo>
                <a:lnTo>
                  <a:pt x="2562682" y="662266"/>
                </a:lnTo>
                <a:lnTo>
                  <a:pt x="2527516" y="699312"/>
                </a:lnTo>
                <a:lnTo>
                  <a:pt x="2493403" y="737311"/>
                </a:lnTo>
                <a:lnTo>
                  <a:pt x="2460333" y="776262"/>
                </a:lnTo>
                <a:lnTo>
                  <a:pt x="2397760" y="858227"/>
                </a:lnTo>
                <a:lnTo>
                  <a:pt x="2367762" y="900061"/>
                </a:lnTo>
                <a:lnTo>
                  <a:pt x="2338743" y="942873"/>
                </a:lnTo>
                <a:lnTo>
                  <a:pt x="2316289" y="980376"/>
                </a:lnTo>
                <a:lnTo>
                  <a:pt x="2309152" y="994105"/>
                </a:lnTo>
                <a:lnTo>
                  <a:pt x="2272461" y="978522"/>
                </a:lnTo>
                <a:lnTo>
                  <a:pt x="2226411" y="961174"/>
                </a:lnTo>
                <a:lnTo>
                  <a:pt x="2180869" y="949071"/>
                </a:lnTo>
                <a:lnTo>
                  <a:pt x="2134412" y="938695"/>
                </a:lnTo>
                <a:lnTo>
                  <a:pt x="2088388" y="933615"/>
                </a:lnTo>
                <a:lnTo>
                  <a:pt x="2041817" y="931481"/>
                </a:lnTo>
                <a:lnTo>
                  <a:pt x="1994674" y="932294"/>
                </a:lnTo>
                <a:lnTo>
                  <a:pt x="1947849" y="938441"/>
                </a:lnTo>
                <a:lnTo>
                  <a:pt x="1900364" y="947585"/>
                </a:lnTo>
                <a:lnTo>
                  <a:pt x="1852180" y="959726"/>
                </a:lnTo>
                <a:lnTo>
                  <a:pt x="1803730" y="976071"/>
                </a:lnTo>
                <a:lnTo>
                  <a:pt x="1756092" y="993470"/>
                </a:lnTo>
                <a:lnTo>
                  <a:pt x="1709699" y="1013091"/>
                </a:lnTo>
                <a:lnTo>
                  <a:pt x="1664093" y="1033780"/>
                </a:lnTo>
                <a:lnTo>
                  <a:pt x="1575587" y="1079538"/>
                </a:lnTo>
                <a:lnTo>
                  <a:pt x="1532648" y="1104633"/>
                </a:lnTo>
                <a:lnTo>
                  <a:pt x="1490408" y="1130820"/>
                </a:lnTo>
                <a:lnTo>
                  <a:pt x="1407477" y="1185303"/>
                </a:lnTo>
                <a:lnTo>
                  <a:pt x="1327111" y="1244244"/>
                </a:lnTo>
                <a:lnTo>
                  <a:pt x="1248219" y="1305331"/>
                </a:lnTo>
                <a:lnTo>
                  <a:pt x="1170635" y="1368628"/>
                </a:lnTo>
                <a:lnTo>
                  <a:pt x="1132420" y="1401419"/>
                </a:lnTo>
                <a:lnTo>
                  <a:pt x="1105319" y="1422996"/>
                </a:lnTo>
                <a:lnTo>
                  <a:pt x="1086904" y="1431620"/>
                </a:lnTo>
                <a:lnTo>
                  <a:pt x="1067600" y="1428292"/>
                </a:lnTo>
                <a:lnTo>
                  <a:pt x="991374" y="1388694"/>
                </a:lnTo>
                <a:lnTo>
                  <a:pt x="945007" y="1367370"/>
                </a:lnTo>
                <a:lnTo>
                  <a:pt x="898067" y="1348994"/>
                </a:lnTo>
                <a:lnTo>
                  <a:pt x="890435" y="1346542"/>
                </a:lnTo>
                <a:lnTo>
                  <a:pt x="850379" y="1333652"/>
                </a:lnTo>
                <a:lnTo>
                  <a:pt x="802182" y="1322603"/>
                </a:lnTo>
                <a:lnTo>
                  <a:pt x="752817" y="1314729"/>
                </a:lnTo>
                <a:lnTo>
                  <a:pt x="703021" y="1312506"/>
                </a:lnTo>
                <a:lnTo>
                  <a:pt x="652119" y="1314792"/>
                </a:lnTo>
                <a:lnTo>
                  <a:pt x="600849" y="1324063"/>
                </a:lnTo>
                <a:lnTo>
                  <a:pt x="550151" y="1337195"/>
                </a:lnTo>
                <a:lnTo>
                  <a:pt x="501002" y="1352448"/>
                </a:lnTo>
                <a:lnTo>
                  <a:pt x="453428" y="1369822"/>
                </a:lnTo>
                <a:lnTo>
                  <a:pt x="407860" y="1390484"/>
                </a:lnTo>
                <a:lnTo>
                  <a:pt x="364337" y="1414449"/>
                </a:lnTo>
                <a:lnTo>
                  <a:pt x="321894" y="1439341"/>
                </a:lnTo>
                <a:lnTo>
                  <a:pt x="281482" y="1467535"/>
                </a:lnTo>
                <a:lnTo>
                  <a:pt x="242176" y="1496656"/>
                </a:lnTo>
                <a:lnTo>
                  <a:pt x="204876" y="1529080"/>
                </a:lnTo>
                <a:lnTo>
                  <a:pt x="169151" y="1563624"/>
                </a:lnTo>
                <a:lnTo>
                  <a:pt x="134975" y="1600276"/>
                </a:lnTo>
                <a:lnTo>
                  <a:pt x="102374" y="1639049"/>
                </a:lnTo>
                <a:lnTo>
                  <a:pt x="71323" y="1679943"/>
                </a:lnTo>
                <a:lnTo>
                  <a:pt x="41363" y="1721764"/>
                </a:lnTo>
                <a:lnTo>
                  <a:pt x="15773" y="1779600"/>
                </a:lnTo>
                <a:lnTo>
                  <a:pt x="800" y="1842820"/>
                </a:lnTo>
                <a:lnTo>
                  <a:pt x="0" y="1873173"/>
                </a:lnTo>
                <a:lnTo>
                  <a:pt x="9194" y="1896846"/>
                </a:lnTo>
                <a:lnTo>
                  <a:pt x="26733" y="1913140"/>
                </a:lnTo>
                <a:lnTo>
                  <a:pt x="51409" y="1922538"/>
                </a:lnTo>
                <a:lnTo>
                  <a:pt x="74434" y="1920290"/>
                </a:lnTo>
                <a:lnTo>
                  <a:pt x="94310" y="1909737"/>
                </a:lnTo>
                <a:lnTo>
                  <a:pt x="110731" y="1890991"/>
                </a:lnTo>
                <a:lnTo>
                  <a:pt x="122974" y="1862963"/>
                </a:lnTo>
                <a:lnTo>
                  <a:pt x="130543" y="1842249"/>
                </a:lnTo>
                <a:lnTo>
                  <a:pt x="139039" y="1821154"/>
                </a:lnTo>
                <a:lnTo>
                  <a:pt x="160896" y="1781162"/>
                </a:lnTo>
                <a:lnTo>
                  <a:pt x="192493" y="1741424"/>
                </a:lnTo>
                <a:lnTo>
                  <a:pt x="225158" y="1702638"/>
                </a:lnTo>
                <a:lnTo>
                  <a:pt x="259842" y="1667141"/>
                </a:lnTo>
                <a:lnTo>
                  <a:pt x="295630" y="1632572"/>
                </a:lnTo>
                <a:lnTo>
                  <a:pt x="333502" y="1601292"/>
                </a:lnTo>
                <a:lnTo>
                  <a:pt x="372986" y="1572094"/>
                </a:lnTo>
                <a:lnTo>
                  <a:pt x="414121" y="1544980"/>
                </a:lnTo>
                <a:lnTo>
                  <a:pt x="457390" y="1521117"/>
                </a:lnTo>
                <a:lnTo>
                  <a:pt x="502348" y="1499323"/>
                </a:lnTo>
                <a:lnTo>
                  <a:pt x="549478" y="1480769"/>
                </a:lnTo>
                <a:lnTo>
                  <a:pt x="598817" y="1465440"/>
                </a:lnTo>
                <a:lnTo>
                  <a:pt x="653275" y="1453553"/>
                </a:lnTo>
                <a:lnTo>
                  <a:pt x="705967" y="1450555"/>
                </a:lnTo>
                <a:lnTo>
                  <a:pt x="756805" y="1455115"/>
                </a:lnTo>
                <a:lnTo>
                  <a:pt x="805256" y="1464703"/>
                </a:lnTo>
                <a:lnTo>
                  <a:pt x="851687" y="1479181"/>
                </a:lnTo>
                <a:lnTo>
                  <a:pt x="896061" y="1497190"/>
                </a:lnTo>
                <a:lnTo>
                  <a:pt x="938276" y="1517434"/>
                </a:lnTo>
                <a:lnTo>
                  <a:pt x="978255" y="1538541"/>
                </a:lnTo>
                <a:lnTo>
                  <a:pt x="957427" y="1593138"/>
                </a:lnTo>
                <a:lnTo>
                  <a:pt x="936853" y="1644916"/>
                </a:lnTo>
                <a:lnTo>
                  <a:pt x="916838" y="1696478"/>
                </a:lnTo>
                <a:lnTo>
                  <a:pt x="896264" y="1746885"/>
                </a:lnTo>
                <a:lnTo>
                  <a:pt x="878890" y="1796034"/>
                </a:lnTo>
                <a:lnTo>
                  <a:pt x="865759" y="1844890"/>
                </a:lnTo>
                <a:lnTo>
                  <a:pt x="857618" y="1894497"/>
                </a:lnTo>
                <a:lnTo>
                  <a:pt x="854748" y="1944763"/>
                </a:lnTo>
                <a:lnTo>
                  <a:pt x="857465" y="1995563"/>
                </a:lnTo>
                <a:lnTo>
                  <a:pt x="866038" y="2046782"/>
                </a:lnTo>
                <a:lnTo>
                  <a:pt x="880300" y="2097125"/>
                </a:lnTo>
                <a:lnTo>
                  <a:pt x="900214" y="2146604"/>
                </a:lnTo>
                <a:lnTo>
                  <a:pt x="1372895" y="2176170"/>
                </a:lnTo>
                <a:lnTo>
                  <a:pt x="1394574" y="2148522"/>
                </a:lnTo>
                <a:lnTo>
                  <a:pt x="1415923" y="2108733"/>
                </a:lnTo>
                <a:lnTo>
                  <a:pt x="1431378" y="2067153"/>
                </a:lnTo>
                <a:lnTo>
                  <a:pt x="1439862" y="2022868"/>
                </a:lnTo>
                <a:lnTo>
                  <a:pt x="1441170" y="1977313"/>
                </a:lnTo>
                <a:lnTo>
                  <a:pt x="1434693" y="1930730"/>
                </a:lnTo>
                <a:lnTo>
                  <a:pt x="1422603" y="1883625"/>
                </a:lnTo>
                <a:lnTo>
                  <a:pt x="1408595" y="1837270"/>
                </a:lnTo>
                <a:lnTo>
                  <a:pt x="1392377" y="1791792"/>
                </a:lnTo>
                <a:lnTo>
                  <a:pt x="1373200" y="1746110"/>
                </a:lnTo>
                <a:lnTo>
                  <a:pt x="1352181" y="1703882"/>
                </a:lnTo>
                <a:lnTo>
                  <a:pt x="1328953" y="1665262"/>
                </a:lnTo>
                <a:lnTo>
                  <a:pt x="1302156" y="1628038"/>
                </a:lnTo>
                <a:lnTo>
                  <a:pt x="1297063" y="1621777"/>
                </a:lnTo>
                <a:lnTo>
                  <a:pt x="1297063" y="1979447"/>
                </a:lnTo>
                <a:lnTo>
                  <a:pt x="1293799" y="2024418"/>
                </a:lnTo>
                <a:lnTo>
                  <a:pt x="1280883" y="2062251"/>
                </a:lnTo>
                <a:lnTo>
                  <a:pt x="1229995" y="2116404"/>
                </a:lnTo>
                <a:lnTo>
                  <a:pt x="1195108" y="2135606"/>
                </a:lnTo>
                <a:lnTo>
                  <a:pt x="1154912" y="2148700"/>
                </a:lnTo>
                <a:lnTo>
                  <a:pt x="1110703" y="2156549"/>
                </a:lnTo>
                <a:lnTo>
                  <a:pt x="1086688" y="2153716"/>
                </a:lnTo>
                <a:lnTo>
                  <a:pt x="1051801" y="2126513"/>
                </a:lnTo>
                <a:lnTo>
                  <a:pt x="1019200" y="2057450"/>
                </a:lnTo>
                <a:lnTo>
                  <a:pt x="1004874" y="2007133"/>
                </a:lnTo>
                <a:lnTo>
                  <a:pt x="998524" y="1956396"/>
                </a:lnTo>
                <a:lnTo>
                  <a:pt x="1000620" y="1903704"/>
                </a:lnTo>
                <a:lnTo>
                  <a:pt x="1013053" y="1851037"/>
                </a:lnTo>
                <a:lnTo>
                  <a:pt x="1028496" y="1806752"/>
                </a:lnTo>
                <a:lnTo>
                  <a:pt x="1046187" y="1762937"/>
                </a:lnTo>
                <a:lnTo>
                  <a:pt x="1066736" y="1720723"/>
                </a:lnTo>
                <a:lnTo>
                  <a:pt x="1090282" y="1680057"/>
                </a:lnTo>
                <a:lnTo>
                  <a:pt x="1116507" y="1639709"/>
                </a:lnTo>
                <a:lnTo>
                  <a:pt x="1158582" y="1673644"/>
                </a:lnTo>
                <a:lnTo>
                  <a:pt x="1193876" y="1711617"/>
                </a:lnTo>
                <a:lnTo>
                  <a:pt x="1223302" y="1754619"/>
                </a:lnTo>
                <a:lnTo>
                  <a:pt x="1247330" y="1802485"/>
                </a:lnTo>
                <a:lnTo>
                  <a:pt x="1270787" y="1864233"/>
                </a:lnTo>
                <a:lnTo>
                  <a:pt x="1289837" y="1927694"/>
                </a:lnTo>
                <a:lnTo>
                  <a:pt x="1297063" y="1979447"/>
                </a:lnTo>
                <a:lnTo>
                  <a:pt x="1297063" y="1621777"/>
                </a:lnTo>
                <a:lnTo>
                  <a:pt x="1273606" y="1592872"/>
                </a:lnTo>
                <a:lnTo>
                  <a:pt x="1264234" y="1581556"/>
                </a:lnTo>
                <a:lnTo>
                  <a:pt x="1243761" y="1556854"/>
                </a:lnTo>
                <a:lnTo>
                  <a:pt x="1213954" y="1519453"/>
                </a:lnTo>
                <a:lnTo>
                  <a:pt x="1243076" y="1491602"/>
                </a:lnTo>
                <a:lnTo>
                  <a:pt x="1297889" y="1448193"/>
                </a:lnTo>
                <a:lnTo>
                  <a:pt x="1340802" y="1416278"/>
                </a:lnTo>
                <a:lnTo>
                  <a:pt x="1383296" y="1383169"/>
                </a:lnTo>
                <a:lnTo>
                  <a:pt x="1512773" y="1287157"/>
                </a:lnTo>
                <a:lnTo>
                  <a:pt x="1556143" y="1256436"/>
                </a:lnTo>
                <a:lnTo>
                  <a:pt x="1594993" y="1231582"/>
                </a:lnTo>
                <a:lnTo>
                  <a:pt x="1645513" y="1200785"/>
                </a:lnTo>
                <a:lnTo>
                  <a:pt x="1691995" y="1177023"/>
                </a:lnTo>
                <a:lnTo>
                  <a:pt x="1739074" y="1154391"/>
                </a:lnTo>
                <a:lnTo>
                  <a:pt x="1787245" y="1134059"/>
                </a:lnTo>
                <a:lnTo>
                  <a:pt x="1836521" y="1116025"/>
                </a:lnTo>
                <a:lnTo>
                  <a:pt x="1886432" y="1099108"/>
                </a:lnTo>
                <a:lnTo>
                  <a:pt x="1937486" y="1084465"/>
                </a:lnTo>
                <a:lnTo>
                  <a:pt x="1990191" y="1073277"/>
                </a:lnTo>
                <a:lnTo>
                  <a:pt x="2042515" y="1071778"/>
                </a:lnTo>
                <a:lnTo>
                  <a:pt x="2093480" y="1076286"/>
                </a:lnTo>
                <a:lnTo>
                  <a:pt x="2143531" y="1086612"/>
                </a:lnTo>
                <a:lnTo>
                  <a:pt x="2193112" y="1102575"/>
                </a:lnTo>
                <a:lnTo>
                  <a:pt x="2241715" y="1121664"/>
                </a:lnTo>
                <a:lnTo>
                  <a:pt x="2226056" y="1176959"/>
                </a:lnTo>
                <a:lnTo>
                  <a:pt x="2209647" y="1229829"/>
                </a:lnTo>
                <a:lnTo>
                  <a:pt x="2194433" y="1283589"/>
                </a:lnTo>
                <a:lnTo>
                  <a:pt x="2180501" y="1336840"/>
                </a:lnTo>
                <a:lnTo>
                  <a:pt x="2171992" y="1386598"/>
                </a:lnTo>
                <a:lnTo>
                  <a:pt x="2169617" y="1435303"/>
                </a:lnTo>
                <a:lnTo>
                  <a:pt x="2173097" y="1483067"/>
                </a:lnTo>
                <a:lnTo>
                  <a:pt x="2182114" y="1530019"/>
                </a:lnTo>
                <a:lnTo>
                  <a:pt x="2196363" y="1576273"/>
                </a:lnTo>
                <a:lnTo>
                  <a:pt x="2215057" y="1620774"/>
                </a:lnTo>
                <a:lnTo>
                  <a:pt x="2238362" y="1664830"/>
                </a:lnTo>
                <a:lnTo>
                  <a:pt x="2265489" y="1703285"/>
                </a:lnTo>
                <a:lnTo>
                  <a:pt x="2297049" y="1733169"/>
                </a:lnTo>
                <a:lnTo>
                  <a:pt x="2334183" y="1756778"/>
                </a:lnTo>
                <a:lnTo>
                  <a:pt x="2375662" y="1770468"/>
                </a:lnTo>
                <a:lnTo>
                  <a:pt x="2422156" y="1775371"/>
                </a:lnTo>
                <a:lnTo>
                  <a:pt x="2469477" y="1771751"/>
                </a:lnTo>
                <a:lnTo>
                  <a:pt x="2513584" y="1759851"/>
                </a:lnTo>
                <a:lnTo>
                  <a:pt x="2554211" y="1741131"/>
                </a:lnTo>
                <a:lnTo>
                  <a:pt x="2591092" y="1717052"/>
                </a:lnTo>
                <a:lnTo>
                  <a:pt x="2623020" y="1686737"/>
                </a:lnTo>
                <a:lnTo>
                  <a:pt x="2649740" y="1651647"/>
                </a:lnTo>
                <a:lnTo>
                  <a:pt x="2670975" y="1613268"/>
                </a:lnTo>
                <a:lnTo>
                  <a:pt x="2685999" y="1571866"/>
                </a:lnTo>
                <a:lnTo>
                  <a:pt x="2693276" y="1532140"/>
                </a:lnTo>
                <a:lnTo>
                  <a:pt x="2694089" y="1527733"/>
                </a:lnTo>
                <a:lnTo>
                  <a:pt x="2694940" y="1482356"/>
                </a:lnTo>
                <a:lnTo>
                  <a:pt x="2687396" y="1434820"/>
                </a:lnTo>
                <a:lnTo>
                  <a:pt x="2672956" y="1384554"/>
                </a:lnTo>
                <a:lnTo>
                  <a:pt x="2655024" y="1337017"/>
                </a:lnTo>
                <a:lnTo>
                  <a:pt x="2632722" y="1291196"/>
                </a:lnTo>
                <a:lnTo>
                  <a:pt x="2605633" y="1247267"/>
                </a:lnTo>
                <a:lnTo>
                  <a:pt x="2573782" y="1206576"/>
                </a:lnTo>
                <a:lnTo>
                  <a:pt x="2549385" y="1180401"/>
                </a:lnTo>
                <a:lnTo>
                  <a:pt x="2549385" y="1523276"/>
                </a:lnTo>
                <a:lnTo>
                  <a:pt x="2536533" y="1562468"/>
                </a:lnTo>
                <a:lnTo>
                  <a:pt x="2511437" y="1594180"/>
                </a:lnTo>
                <a:lnTo>
                  <a:pt x="2476106" y="1617649"/>
                </a:lnTo>
                <a:lnTo>
                  <a:pt x="2431554" y="1629727"/>
                </a:lnTo>
                <a:lnTo>
                  <a:pt x="2408542" y="1629232"/>
                </a:lnTo>
                <a:lnTo>
                  <a:pt x="2373096" y="1607693"/>
                </a:lnTo>
                <a:lnTo>
                  <a:pt x="2336165" y="1541703"/>
                </a:lnTo>
                <a:lnTo>
                  <a:pt x="2319045" y="1489760"/>
                </a:lnTo>
                <a:lnTo>
                  <a:pt x="2312619" y="1437690"/>
                </a:lnTo>
                <a:lnTo>
                  <a:pt x="2318232" y="1384985"/>
                </a:lnTo>
                <a:lnTo>
                  <a:pt x="2328075" y="1340167"/>
                </a:lnTo>
                <a:lnTo>
                  <a:pt x="2340127" y="1295831"/>
                </a:lnTo>
                <a:lnTo>
                  <a:pt x="2353462" y="1251000"/>
                </a:lnTo>
                <a:lnTo>
                  <a:pt x="2366683" y="1203490"/>
                </a:lnTo>
                <a:lnTo>
                  <a:pt x="2405621" y="1237297"/>
                </a:lnTo>
                <a:lnTo>
                  <a:pt x="2440355" y="1271397"/>
                </a:lnTo>
                <a:lnTo>
                  <a:pt x="2471432" y="1308290"/>
                </a:lnTo>
                <a:lnTo>
                  <a:pt x="2497569" y="1345768"/>
                </a:lnTo>
                <a:lnTo>
                  <a:pt x="2519769" y="1387538"/>
                </a:lnTo>
                <a:lnTo>
                  <a:pt x="2536253" y="1430185"/>
                </a:lnTo>
                <a:lnTo>
                  <a:pt x="2548051" y="1477403"/>
                </a:lnTo>
                <a:lnTo>
                  <a:pt x="2549385" y="1523276"/>
                </a:lnTo>
                <a:lnTo>
                  <a:pt x="2549385" y="1180401"/>
                </a:lnTo>
                <a:lnTo>
                  <a:pt x="2541219" y="1171625"/>
                </a:lnTo>
                <a:lnTo>
                  <a:pt x="2515349" y="1144968"/>
                </a:lnTo>
                <a:lnTo>
                  <a:pt x="2506713" y="1136078"/>
                </a:lnTo>
                <a:lnTo>
                  <a:pt x="2470645" y="1099769"/>
                </a:lnTo>
                <a:lnTo>
                  <a:pt x="2432913" y="1061402"/>
                </a:lnTo>
                <a:lnTo>
                  <a:pt x="2459101" y="1023797"/>
                </a:lnTo>
                <a:lnTo>
                  <a:pt x="2484996" y="983564"/>
                </a:lnTo>
                <a:lnTo>
                  <a:pt x="2512276" y="944168"/>
                </a:lnTo>
                <a:lnTo>
                  <a:pt x="2541676" y="906665"/>
                </a:lnTo>
                <a:lnTo>
                  <a:pt x="2605011" y="832599"/>
                </a:lnTo>
                <a:lnTo>
                  <a:pt x="2637599" y="796556"/>
                </a:lnTo>
                <a:lnTo>
                  <a:pt x="2704947" y="726376"/>
                </a:lnTo>
                <a:lnTo>
                  <a:pt x="2740304" y="693343"/>
                </a:lnTo>
                <a:lnTo>
                  <a:pt x="2777185" y="662444"/>
                </a:lnTo>
                <a:lnTo>
                  <a:pt x="2815183" y="632472"/>
                </a:lnTo>
                <a:lnTo>
                  <a:pt x="2854375" y="603389"/>
                </a:lnTo>
                <a:lnTo>
                  <a:pt x="2895295" y="576364"/>
                </a:lnTo>
                <a:lnTo>
                  <a:pt x="3316567" y="554837"/>
                </a:lnTo>
                <a:lnTo>
                  <a:pt x="3313887" y="561708"/>
                </a:lnTo>
                <a:lnTo>
                  <a:pt x="3306686" y="579551"/>
                </a:lnTo>
                <a:lnTo>
                  <a:pt x="3299676" y="597331"/>
                </a:lnTo>
                <a:lnTo>
                  <a:pt x="3263214" y="714044"/>
                </a:lnTo>
                <a:lnTo>
                  <a:pt x="3248761" y="763409"/>
                </a:lnTo>
                <a:lnTo>
                  <a:pt x="3236417" y="813320"/>
                </a:lnTo>
                <a:lnTo>
                  <a:pt x="3227120" y="863384"/>
                </a:lnTo>
                <a:lnTo>
                  <a:pt x="3222510" y="912964"/>
                </a:lnTo>
                <a:lnTo>
                  <a:pt x="3223907" y="961555"/>
                </a:lnTo>
                <a:lnTo>
                  <a:pt x="3230232" y="1006830"/>
                </a:lnTo>
                <a:lnTo>
                  <a:pt x="3241814" y="1050036"/>
                </a:lnTo>
                <a:lnTo>
                  <a:pt x="3258540" y="1091234"/>
                </a:lnTo>
                <a:lnTo>
                  <a:pt x="3279330" y="1128090"/>
                </a:lnTo>
                <a:lnTo>
                  <a:pt x="3304514" y="1161846"/>
                </a:lnTo>
                <a:lnTo>
                  <a:pt x="3333496" y="1191387"/>
                </a:lnTo>
                <a:lnTo>
                  <a:pt x="3366617" y="1217930"/>
                </a:lnTo>
                <a:lnTo>
                  <a:pt x="3403257" y="1240345"/>
                </a:lnTo>
                <a:lnTo>
                  <a:pt x="3442830" y="1257528"/>
                </a:lnTo>
                <a:lnTo>
                  <a:pt x="3485680" y="1270685"/>
                </a:lnTo>
                <a:lnTo>
                  <a:pt x="3530714" y="1277531"/>
                </a:lnTo>
                <a:lnTo>
                  <a:pt x="3578745" y="1280452"/>
                </a:lnTo>
                <a:lnTo>
                  <a:pt x="3628707" y="1277162"/>
                </a:lnTo>
                <a:lnTo>
                  <a:pt x="3675100" y="1269822"/>
                </a:lnTo>
                <a:lnTo>
                  <a:pt x="3721303" y="1258455"/>
                </a:lnTo>
                <a:lnTo>
                  <a:pt x="3766655" y="1243330"/>
                </a:lnTo>
                <a:lnTo>
                  <a:pt x="3810990" y="1225867"/>
                </a:lnTo>
                <a:lnTo>
                  <a:pt x="3846080" y="1207960"/>
                </a:lnTo>
                <a:lnTo>
                  <a:pt x="3846004" y="1057859"/>
                </a:lnTo>
                <a:lnTo>
                  <a:pt x="3845877" y="784936"/>
                </a:lnTo>
                <a:lnTo>
                  <a:pt x="3843934" y="781608"/>
                </a:lnTo>
                <a:lnTo>
                  <a:pt x="3817099" y="738936"/>
                </a:lnTo>
                <a:lnTo>
                  <a:pt x="3797249" y="711847"/>
                </a:lnTo>
                <a:lnTo>
                  <a:pt x="3797249" y="1042936"/>
                </a:lnTo>
                <a:lnTo>
                  <a:pt x="3793655" y="1059357"/>
                </a:lnTo>
                <a:lnTo>
                  <a:pt x="3726954" y="1104734"/>
                </a:lnTo>
                <a:lnTo>
                  <a:pt x="3684105" y="1120228"/>
                </a:lnTo>
                <a:lnTo>
                  <a:pt x="3640429" y="1130604"/>
                </a:lnTo>
                <a:lnTo>
                  <a:pt x="3596119" y="1135761"/>
                </a:lnTo>
                <a:lnTo>
                  <a:pt x="3550424" y="1133271"/>
                </a:lnTo>
                <a:lnTo>
                  <a:pt x="3504019" y="1124254"/>
                </a:lnTo>
                <a:lnTo>
                  <a:pt x="3464407" y="1108456"/>
                </a:lnTo>
                <a:lnTo>
                  <a:pt x="3430066" y="1082395"/>
                </a:lnTo>
                <a:lnTo>
                  <a:pt x="3402279" y="1048283"/>
                </a:lnTo>
                <a:lnTo>
                  <a:pt x="3381933" y="1007160"/>
                </a:lnTo>
                <a:lnTo>
                  <a:pt x="3369830" y="960056"/>
                </a:lnTo>
                <a:lnTo>
                  <a:pt x="3367316" y="909180"/>
                </a:lnTo>
                <a:lnTo>
                  <a:pt x="3372218" y="856754"/>
                </a:lnTo>
                <a:lnTo>
                  <a:pt x="3381743" y="805243"/>
                </a:lnTo>
                <a:lnTo>
                  <a:pt x="3395357" y="754837"/>
                </a:lnTo>
                <a:lnTo>
                  <a:pt x="3412045" y="704596"/>
                </a:lnTo>
                <a:lnTo>
                  <a:pt x="3431260" y="654710"/>
                </a:lnTo>
                <a:lnTo>
                  <a:pt x="3452482" y="605421"/>
                </a:lnTo>
                <a:lnTo>
                  <a:pt x="3499358" y="632002"/>
                </a:lnTo>
                <a:lnTo>
                  <a:pt x="3543020" y="661212"/>
                </a:lnTo>
                <a:lnTo>
                  <a:pt x="3583063" y="691857"/>
                </a:lnTo>
                <a:lnTo>
                  <a:pt x="3619995" y="725093"/>
                </a:lnTo>
                <a:lnTo>
                  <a:pt x="3653891" y="760882"/>
                </a:lnTo>
                <a:lnTo>
                  <a:pt x="3684790" y="799211"/>
                </a:lnTo>
                <a:lnTo>
                  <a:pt x="3712311" y="838885"/>
                </a:lnTo>
                <a:lnTo>
                  <a:pt x="3737406" y="882230"/>
                </a:lnTo>
                <a:lnTo>
                  <a:pt x="3759225" y="926871"/>
                </a:lnTo>
                <a:lnTo>
                  <a:pt x="3777335" y="971600"/>
                </a:lnTo>
                <a:lnTo>
                  <a:pt x="3794658" y="1023480"/>
                </a:lnTo>
                <a:lnTo>
                  <a:pt x="3797249" y="1042936"/>
                </a:lnTo>
                <a:lnTo>
                  <a:pt x="3797249" y="711847"/>
                </a:lnTo>
                <a:lnTo>
                  <a:pt x="3756837" y="661657"/>
                </a:lnTo>
                <a:lnTo>
                  <a:pt x="3722890" y="625894"/>
                </a:lnTo>
                <a:lnTo>
                  <a:pt x="3686060" y="591248"/>
                </a:lnTo>
                <a:lnTo>
                  <a:pt x="3646792" y="558939"/>
                </a:lnTo>
                <a:lnTo>
                  <a:pt x="3632504" y="548995"/>
                </a:lnTo>
                <a:lnTo>
                  <a:pt x="3846207" y="545033"/>
                </a:lnTo>
                <a:lnTo>
                  <a:pt x="3846207" y="408711"/>
                </a:lnTo>
                <a:lnTo>
                  <a:pt x="3569627" y="415925"/>
                </a:lnTo>
                <a:lnTo>
                  <a:pt x="3589248" y="393242"/>
                </a:lnTo>
                <a:lnTo>
                  <a:pt x="3624491" y="356171"/>
                </a:lnTo>
                <a:lnTo>
                  <a:pt x="3660533" y="320141"/>
                </a:lnTo>
                <a:lnTo>
                  <a:pt x="3697338" y="285178"/>
                </a:lnTo>
                <a:lnTo>
                  <a:pt x="3735374" y="252463"/>
                </a:lnTo>
                <a:lnTo>
                  <a:pt x="3774173" y="220802"/>
                </a:lnTo>
                <a:lnTo>
                  <a:pt x="3845864" y="168021"/>
                </a:lnTo>
                <a:lnTo>
                  <a:pt x="384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2350" y="497026"/>
            <a:ext cx="3611879" cy="610235"/>
          </a:xfrm>
          <a:custGeom>
            <a:avLst/>
            <a:gdLst/>
            <a:ahLst/>
            <a:cxnLst/>
            <a:rect l="l" t="t" r="r" b="b"/>
            <a:pathLst>
              <a:path w="3611879" h="610235">
                <a:moveTo>
                  <a:pt x="3035147" y="121183"/>
                </a:moveTo>
                <a:lnTo>
                  <a:pt x="3008579" y="79235"/>
                </a:lnTo>
                <a:lnTo>
                  <a:pt x="2973171" y="61518"/>
                </a:lnTo>
                <a:lnTo>
                  <a:pt x="2935579" y="51308"/>
                </a:lnTo>
                <a:lnTo>
                  <a:pt x="2782252" y="34772"/>
                </a:lnTo>
                <a:lnTo>
                  <a:pt x="2577630" y="15875"/>
                </a:lnTo>
                <a:lnTo>
                  <a:pt x="2485161" y="9169"/>
                </a:lnTo>
                <a:lnTo>
                  <a:pt x="2423960" y="5676"/>
                </a:lnTo>
                <a:lnTo>
                  <a:pt x="2372703" y="3429"/>
                </a:lnTo>
                <a:lnTo>
                  <a:pt x="2321445" y="1739"/>
                </a:lnTo>
                <a:lnTo>
                  <a:pt x="2270163" y="609"/>
                </a:lnTo>
                <a:lnTo>
                  <a:pt x="2218867" y="25"/>
                </a:lnTo>
                <a:lnTo>
                  <a:pt x="2167572" y="0"/>
                </a:lnTo>
                <a:lnTo>
                  <a:pt x="2116264" y="520"/>
                </a:lnTo>
                <a:lnTo>
                  <a:pt x="2064956" y="1587"/>
                </a:lnTo>
                <a:lnTo>
                  <a:pt x="2013648" y="3187"/>
                </a:lnTo>
                <a:lnTo>
                  <a:pt x="1962353" y="5334"/>
                </a:lnTo>
                <a:lnTo>
                  <a:pt x="1911045" y="8001"/>
                </a:lnTo>
                <a:lnTo>
                  <a:pt x="1859749" y="11188"/>
                </a:lnTo>
                <a:lnTo>
                  <a:pt x="1808467" y="14909"/>
                </a:lnTo>
                <a:lnTo>
                  <a:pt x="1607566" y="33045"/>
                </a:lnTo>
                <a:lnTo>
                  <a:pt x="1408518" y="54444"/>
                </a:lnTo>
                <a:lnTo>
                  <a:pt x="1209979" y="79260"/>
                </a:lnTo>
                <a:lnTo>
                  <a:pt x="1011999" y="107619"/>
                </a:lnTo>
                <a:lnTo>
                  <a:pt x="863904" y="131305"/>
                </a:lnTo>
                <a:lnTo>
                  <a:pt x="716140" y="157149"/>
                </a:lnTo>
                <a:lnTo>
                  <a:pt x="568744" y="185191"/>
                </a:lnTo>
                <a:lnTo>
                  <a:pt x="421716" y="215506"/>
                </a:lnTo>
                <a:lnTo>
                  <a:pt x="275056" y="248145"/>
                </a:lnTo>
                <a:lnTo>
                  <a:pt x="228104" y="259168"/>
                </a:lnTo>
                <a:lnTo>
                  <a:pt x="181406" y="270992"/>
                </a:lnTo>
                <a:lnTo>
                  <a:pt x="134937" y="283489"/>
                </a:lnTo>
                <a:lnTo>
                  <a:pt x="88671" y="296570"/>
                </a:lnTo>
                <a:lnTo>
                  <a:pt x="42583" y="310108"/>
                </a:lnTo>
                <a:lnTo>
                  <a:pt x="5651" y="338543"/>
                </a:lnTo>
                <a:lnTo>
                  <a:pt x="0" y="359067"/>
                </a:lnTo>
                <a:lnTo>
                  <a:pt x="3200" y="380974"/>
                </a:lnTo>
                <a:lnTo>
                  <a:pt x="14351" y="399529"/>
                </a:lnTo>
                <a:lnTo>
                  <a:pt x="31521" y="411124"/>
                </a:lnTo>
                <a:lnTo>
                  <a:pt x="53467" y="415417"/>
                </a:lnTo>
                <a:lnTo>
                  <a:pt x="78892" y="412013"/>
                </a:lnTo>
                <a:lnTo>
                  <a:pt x="115773" y="400634"/>
                </a:lnTo>
                <a:lnTo>
                  <a:pt x="134188" y="395287"/>
                </a:lnTo>
                <a:lnTo>
                  <a:pt x="299834" y="356006"/>
                </a:lnTo>
                <a:lnTo>
                  <a:pt x="496824" y="313359"/>
                </a:lnTo>
                <a:lnTo>
                  <a:pt x="645033" y="283794"/>
                </a:lnTo>
                <a:lnTo>
                  <a:pt x="793673" y="256374"/>
                </a:lnTo>
                <a:lnTo>
                  <a:pt x="942746" y="231165"/>
                </a:lnTo>
                <a:lnTo>
                  <a:pt x="1092238" y="208229"/>
                </a:lnTo>
                <a:lnTo>
                  <a:pt x="1242161" y="187604"/>
                </a:lnTo>
                <a:lnTo>
                  <a:pt x="1446060" y="163220"/>
                </a:lnTo>
                <a:lnTo>
                  <a:pt x="1705457" y="136017"/>
                </a:lnTo>
                <a:lnTo>
                  <a:pt x="1809330" y="127190"/>
                </a:lnTo>
                <a:lnTo>
                  <a:pt x="1913293" y="120103"/>
                </a:lnTo>
                <a:lnTo>
                  <a:pt x="1965325" y="117335"/>
                </a:lnTo>
                <a:lnTo>
                  <a:pt x="2017395" y="115125"/>
                </a:lnTo>
                <a:lnTo>
                  <a:pt x="2069490" y="113550"/>
                </a:lnTo>
                <a:lnTo>
                  <a:pt x="2121624" y="112636"/>
                </a:lnTo>
                <a:lnTo>
                  <a:pt x="2173808" y="112433"/>
                </a:lnTo>
                <a:lnTo>
                  <a:pt x="2226030" y="112991"/>
                </a:lnTo>
                <a:lnTo>
                  <a:pt x="2276056" y="114109"/>
                </a:lnTo>
                <a:lnTo>
                  <a:pt x="2426043" y="119011"/>
                </a:lnTo>
                <a:lnTo>
                  <a:pt x="2525915" y="123901"/>
                </a:lnTo>
                <a:lnTo>
                  <a:pt x="2625674" y="130352"/>
                </a:lnTo>
                <a:lnTo>
                  <a:pt x="2725305" y="138595"/>
                </a:lnTo>
                <a:lnTo>
                  <a:pt x="2775064" y="143471"/>
                </a:lnTo>
                <a:lnTo>
                  <a:pt x="2824784" y="148894"/>
                </a:lnTo>
                <a:lnTo>
                  <a:pt x="2874467" y="154876"/>
                </a:lnTo>
                <a:lnTo>
                  <a:pt x="2924098" y="161455"/>
                </a:lnTo>
                <a:lnTo>
                  <a:pt x="2973692" y="168668"/>
                </a:lnTo>
                <a:lnTo>
                  <a:pt x="2991878" y="169887"/>
                </a:lnTo>
                <a:lnTo>
                  <a:pt x="3008122" y="165963"/>
                </a:lnTo>
                <a:lnTo>
                  <a:pt x="3017977" y="158800"/>
                </a:lnTo>
                <a:lnTo>
                  <a:pt x="3021507" y="156222"/>
                </a:lnTo>
                <a:lnTo>
                  <a:pt x="3031121" y="139992"/>
                </a:lnTo>
                <a:lnTo>
                  <a:pt x="3035147" y="121183"/>
                </a:lnTo>
                <a:close/>
              </a:path>
              <a:path w="3611879" h="610235">
                <a:moveTo>
                  <a:pt x="3611867" y="573227"/>
                </a:moveTo>
                <a:lnTo>
                  <a:pt x="3598316" y="521868"/>
                </a:lnTo>
                <a:lnTo>
                  <a:pt x="3559314" y="496290"/>
                </a:lnTo>
                <a:lnTo>
                  <a:pt x="3382543" y="469341"/>
                </a:lnTo>
                <a:lnTo>
                  <a:pt x="3281248" y="455295"/>
                </a:lnTo>
                <a:lnTo>
                  <a:pt x="3230562" y="448525"/>
                </a:lnTo>
                <a:lnTo>
                  <a:pt x="3179851" y="441985"/>
                </a:lnTo>
                <a:lnTo>
                  <a:pt x="3129102" y="435711"/>
                </a:lnTo>
                <a:lnTo>
                  <a:pt x="3078302" y="429742"/>
                </a:lnTo>
                <a:lnTo>
                  <a:pt x="3027438" y="424116"/>
                </a:lnTo>
                <a:lnTo>
                  <a:pt x="2976499" y="418884"/>
                </a:lnTo>
                <a:lnTo>
                  <a:pt x="2925495" y="414070"/>
                </a:lnTo>
                <a:lnTo>
                  <a:pt x="2874391" y="409740"/>
                </a:lnTo>
                <a:lnTo>
                  <a:pt x="2823197" y="405904"/>
                </a:lnTo>
                <a:lnTo>
                  <a:pt x="2772219" y="402590"/>
                </a:lnTo>
                <a:lnTo>
                  <a:pt x="2721254" y="399516"/>
                </a:lnTo>
                <a:lnTo>
                  <a:pt x="2670302" y="396709"/>
                </a:lnTo>
                <a:lnTo>
                  <a:pt x="2619362" y="394169"/>
                </a:lnTo>
                <a:lnTo>
                  <a:pt x="2568448" y="391896"/>
                </a:lnTo>
                <a:lnTo>
                  <a:pt x="2517533" y="389890"/>
                </a:lnTo>
                <a:lnTo>
                  <a:pt x="2466632" y="388162"/>
                </a:lnTo>
                <a:lnTo>
                  <a:pt x="2415730" y="386715"/>
                </a:lnTo>
                <a:lnTo>
                  <a:pt x="2364854" y="385533"/>
                </a:lnTo>
                <a:lnTo>
                  <a:pt x="2313990" y="384657"/>
                </a:lnTo>
                <a:lnTo>
                  <a:pt x="2263140" y="384060"/>
                </a:lnTo>
                <a:lnTo>
                  <a:pt x="2212302" y="383755"/>
                </a:lnTo>
                <a:lnTo>
                  <a:pt x="2161476" y="383743"/>
                </a:lnTo>
                <a:lnTo>
                  <a:pt x="2110651" y="384035"/>
                </a:lnTo>
                <a:lnTo>
                  <a:pt x="2059851" y="384619"/>
                </a:lnTo>
                <a:lnTo>
                  <a:pt x="2009063" y="385508"/>
                </a:lnTo>
                <a:lnTo>
                  <a:pt x="1958289" y="386715"/>
                </a:lnTo>
                <a:lnTo>
                  <a:pt x="1907514" y="388226"/>
                </a:lnTo>
                <a:lnTo>
                  <a:pt x="1856765" y="390067"/>
                </a:lnTo>
                <a:lnTo>
                  <a:pt x="1806028" y="392214"/>
                </a:lnTo>
                <a:lnTo>
                  <a:pt x="1755292" y="394677"/>
                </a:lnTo>
                <a:lnTo>
                  <a:pt x="1704581" y="397471"/>
                </a:lnTo>
                <a:lnTo>
                  <a:pt x="1653882" y="400596"/>
                </a:lnTo>
                <a:lnTo>
                  <a:pt x="1603184" y="404063"/>
                </a:lnTo>
                <a:lnTo>
                  <a:pt x="1552511" y="407847"/>
                </a:lnTo>
                <a:lnTo>
                  <a:pt x="1501851" y="411975"/>
                </a:lnTo>
                <a:lnTo>
                  <a:pt x="1451190" y="416458"/>
                </a:lnTo>
                <a:lnTo>
                  <a:pt x="1400556" y="421271"/>
                </a:lnTo>
                <a:lnTo>
                  <a:pt x="1349933" y="426440"/>
                </a:lnTo>
                <a:lnTo>
                  <a:pt x="1299311" y="431952"/>
                </a:lnTo>
                <a:lnTo>
                  <a:pt x="1248714" y="437832"/>
                </a:lnTo>
                <a:lnTo>
                  <a:pt x="1198130" y="444068"/>
                </a:lnTo>
                <a:lnTo>
                  <a:pt x="1147559" y="450659"/>
                </a:lnTo>
                <a:lnTo>
                  <a:pt x="1097000" y="457631"/>
                </a:lnTo>
                <a:lnTo>
                  <a:pt x="1046441" y="464959"/>
                </a:lnTo>
                <a:lnTo>
                  <a:pt x="995908" y="472668"/>
                </a:lnTo>
                <a:lnTo>
                  <a:pt x="981900" y="474624"/>
                </a:lnTo>
                <a:lnTo>
                  <a:pt x="939901" y="481736"/>
                </a:lnTo>
                <a:lnTo>
                  <a:pt x="904087" y="513626"/>
                </a:lnTo>
                <a:lnTo>
                  <a:pt x="902055" y="531545"/>
                </a:lnTo>
                <a:lnTo>
                  <a:pt x="906233" y="548386"/>
                </a:lnTo>
                <a:lnTo>
                  <a:pt x="916330" y="561962"/>
                </a:lnTo>
                <a:lnTo>
                  <a:pt x="931240" y="571233"/>
                </a:lnTo>
                <a:lnTo>
                  <a:pt x="949871" y="575157"/>
                </a:lnTo>
                <a:lnTo>
                  <a:pt x="959688" y="575386"/>
                </a:lnTo>
                <a:lnTo>
                  <a:pt x="969568" y="574852"/>
                </a:lnTo>
                <a:lnTo>
                  <a:pt x="989368" y="572909"/>
                </a:lnTo>
                <a:lnTo>
                  <a:pt x="1044498" y="566115"/>
                </a:lnTo>
                <a:lnTo>
                  <a:pt x="1154785" y="551954"/>
                </a:lnTo>
                <a:lnTo>
                  <a:pt x="1209890" y="545363"/>
                </a:lnTo>
                <a:lnTo>
                  <a:pt x="1264932" y="539610"/>
                </a:lnTo>
                <a:lnTo>
                  <a:pt x="1315288" y="534873"/>
                </a:lnTo>
                <a:lnTo>
                  <a:pt x="1365643" y="530326"/>
                </a:lnTo>
                <a:lnTo>
                  <a:pt x="1416011" y="526008"/>
                </a:lnTo>
                <a:lnTo>
                  <a:pt x="1466380" y="521906"/>
                </a:lnTo>
                <a:lnTo>
                  <a:pt x="1516761" y="518033"/>
                </a:lnTo>
                <a:lnTo>
                  <a:pt x="1567154" y="514400"/>
                </a:lnTo>
                <a:lnTo>
                  <a:pt x="1617548" y="511022"/>
                </a:lnTo>
                <a:lnTo>
                  <a:pt x="1667954" y="507898"/>
                </a:lnTo>
                <a:lnTo>
                  <a:pt x="1718360" y="505028"/>
                </a:lnTo>
                <a:lnTo>
                  <a:pt x="1768779" y="502450"/>
                </a:lnTo>
                <a:lnTo>
                  <a:pt x="1819211" y="500151"/>
                </a:lnTo>
                <a:lnTo>
                  <a:pt x="1869655" y="498144"/>
                </a:lnTo>
                <a:lnTo>
                  <a:pt x="1920100" y="496443"/>
                </a:lnTo>
                <a:lnTo>
                  <a:pt x="1970557" y="495046"/>
                </a:lnTo>
                <a:lnTo>
                  <a:pt x="2021027" y="493966"/>
                </a:lnTo>
                <a:lnTo>
                  <a:pt x="2071509" y="493217"/>
                </a:lnTo>
                <a:lnTo>
                  <a:pt x="2121992" y="492798"/>
                </a:lnTo>
                <a:lnTo>
                  <a:pt x="2172487" y="492734"/>
                </a:lnTo>
                <a:lnTo>
                  <a:pt x="2222995" y="493014"/>
                </a:lnTo>
                <a:lnTo>
                  <a:pt x="2273516" y="493661"/>
                </a:lnTo>
                <a:lnTo>
                  <a:pt x="2324049" y="494677"/>
                </a:lnTo>
                <a:lnTo>
                  <a:pt x="2374582" y="496074"/>
                </a:lnTo>
                <a:lnTo>
                  <a:pt x="2425141" y="497852"/>
                </a:lnTo>
                <a:lnTo>
                  <a:pt x="2475700" y="500037"/>
                </a:lnTo>
                <a:lnTo>
                  <a:pt x="2526284" y="502615"/>
                </a:lnTo>
                <a:lnTo>
                  <a:pt x="2577655" y="505599"/>
                </a:lnTo>
                <a:lnTo>
                  <a:pt x="2629001" y="508749"/>
                </a:lnTo>
                <a:lnTo>
                  <a:pt x="2680309" y="512064"/>
                </a:lnTo>
                <a:lnTo>
                  <a:pt x="2731592" y="515569"/>
                </a:lnTo>
                <a:lnTo>
                  <a:pt x="2782849" y="519239"/>
                </a:lnTo>
                <a:lnTo>
                  <a:pt x="2834094" y="523074"/>
                </a:lnTo>
                <a:lnTo>
                  <a:pt x="2885325" y="527088"/>
                </a:lnTo>
                <a:lnTo>
                  <a:pt x="2936544" y="531266"/>
                </a:lnTo>
                <a:lnTo>
                  <a:pt x="2987751" y="535609"/>
                </a:lnTo>
                <a:lnTo>
                  <a:pt x="3038970" y="540105"/>
                </a:lnTo>
                <a:lnTo>
                  <a:pt x="3090176" y="544779"/>
                </a:lnTo>
                <a:lnTo>
                  <a:pt x="3141395" y="549605"/>
                </a:lnTo>
                <a:lnTo>
                  <a:pt x="3192627" y="554583"/>
                </a:lnTo>
                <a:lnTo>
                  <a:pt x="3244926" y="560374"/>
                </a:lnTo>
                <a:lnTo>
                  <a:pt x="3297047" y="567436"/>
                </a:lnTo>
                <a:lnTo>
                  <a:pt x="3349040" y="575424"/>
                </a:lnTo>
                <a:lnTo>
                  <a:pt x="3400945" y="584022"/>
                </a:lnTo>
                <a:lnTo>
                  <a:pt x="3504603" y="601726"/>
                </a:lnTo>
                <a:lnTo>
                  <a:pt x="3556444" y="610158"/>
                </a:lnTo>
                <a:lnTo>
                  <a:pt x="3582517" y="608622"/>
                </a:lnTo>
                <a:lnTo>
                  <a:pt x="3601859" y="595299"/>
                </a:lnTo>
                <a:lnTo>
                  <a:pt x="3611867" y="573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326629" y="8670324"/>
            <a:ext cx="1615440" cy="1144270"/>
            <a:chOff x="1326629" y="8670324"/>
            <a:chExt cx="1615440" cy="1144270"/>
          </a:xfrm>
        </p:grpSpPr>
        <p:sp>
          <p:nvSpPr>
            <p:cNvPr id="12" name="object 12"/>
            <p:cNvSpPr/>
            <p:nvPr/>
          </p:nvSpPr>
          <p:spPr>
            <a:xfrm>
              <a:off x="1354183" y="8702758"/>
              <a:ext cx="1566545" cy="1085215"/>
            </a:xfrm>
            <a:custGeom>
              <a:avLst/>
              <a:gdLst/>
              <a:ahLst/>
              <a:cxnLst/>
              <a:rect l="l" t="t" r="r" b="b"/>
              <a:pathLst>
                <a:path w="1566545" h="1085215">
                  <a:moveTo>
                    <a:pt x="560200" y="832710"/>
                  </a:moveTo>
                  <a:lnTo>
                    <a:pt x="549866" y="818902"/>
                  </a:lnTo>
                  <a:lnTo>
                    <a:pt x="522919" y="777629"/>
                  </a:lnTo>
                  <a:lnTo>
                    <a:pt x="485919" y="719680"/>
                  </a:lnTo>
                  <a:lnTo>
                    <a:pt x="408004" y="596913"/>
                  </a:lnTo>
                  <a:lnTo>
                    <a:pt x="380210" y="553675"/>
                  </a:lnTo>
                  <a:lnTo>
                    <a:pt x="368606" y="536920"/>
                  </a:lnTo>
                  <a:lnTo>
                    <a:pt x="317282" y="538844"/>
                  </a:lnTo>
                  <a:lnTo>
                    <a:pt x="258280" y="539019"/>
                  </a:lnTo>
                  <a:lnTo>
                    <a:pt x="196190" y="537846"/>
                  </a:lnTo>
                  <a:lnTo>
                    <a:pt x="135599" y="535726"/>
                  </a:lnTo>
                  <a:lnTo>
                    <a:pt x="81097" y="533062"/>
                  </a:lnTo>
                  <a:lnTo>
                    <a:pt x="37270" y="530253"/>
                  </a:lnTo>
                  <a:lnTo>
                    <a:pt x="0" y="525807"/>
                  </a:lnTo>
                  <a:lnTo>
                    <a:pt x="52629" y="497603"/>
                  </a:lnTo>
                  <a:lnTo>
                    <a:pt x="112156" y="464499"/>
                  </a:lnTo>
                  <a:lnTo>
                    <a:pt x="173110" y="429788"/>
                  </a:lnTo>
                  <a:lnTo>
                    <a:pt x="277422" y="368722"/>
                  </a:lnTo>
                  <a:lnTo>
                    <a:pt x="309840" y="348954"/>
                  </a:lnTo>
                  <a:lnTo>
                    <a:pt x="321806" y="340754"/>
                  </a:lnTo>
                  <a:lnTo>
                    <a:pt x="319643" y="291517"/>
                  </a:lnTo>
                  <a:lnTo>
                    <a:pt x="319081" y="243015"/>
                  </a:lnTo>
                  <a:lnTo>
                    <a:pt x="319531" y="194918"/>
                  </a:lnTo>
                  <a:lnTo>
                    <a:pt x="320401" y="146897"/>
                  </a:lnTo>
                  <a:lnTo>
                    <a:pt x="321101" y="98623"/>
                  </a:lnTo>
                  <a:lnTo>
                    <a:pt x="321041" y="49767"/>
                  </a:lnTo>
                  <a:lnTo>
                    <a:pt x="319630" y="0"/>
                  </a:lnTo>
                  <a:lnTo>
                    <a:pt x="326988" y="8109"/>
                  </a:lnTo>
                  <a:lnTo>
                    <a:pt x="375606" y="78580"/>
                  </a:lnTo>
                  <a:lnTo>
                    <a:pt x="409397" y="130587"/>
                  </a:lnTo>
                  <a:lnTo>
                    <a:pt x="444530" y="186871"/>
                  </a:lnTo>
                  <a:lnTo>
                    <a:pt x="477270" y="242256"/>
                  </a:lnTo>
                  <a:lnTo>
                    <a:pt x="503883" y="291562"/>
                  </a:lnTo>
                  <a:lnTo>
                    <a:pt x="517828" y="292761"/>
                  </a:lnTo>
                  <a:lnTo>
                    <a:pt x="554445" y="293878"/>
                  </a:lnTo>
                  <a:lnTo>
                    <a:pt x="607678" y="294733"/>
                  </a:lnTo>
                  <a:lnTo>
                    <a:pt x="671472" y="295145"/>
                  </a:lnTo>
                  <a:lnTo>
                    <a:pt x="739772" y="294934"/>
                  </a:lnTo>
                  <a:lnTo>
                    <a:pt x="806525" y="293921"/>
                  </a:lnTo>
                  <a:lnTo>
                    <a:pt x="865675" y="291926"/>
                  </a:lnTo>
                  <a:lnTo>
                    <a:pt x="857228" y="299591"/>
                  </a:lnTo>
                  <a:lnTo>
                    <a:pt x="784287" y="350292"/>
                  </a:lnTo>
                  <a:lnTo>
                    <a:pt x="730367" y="385573"/>
                  </a:lnTo>
                  <a:lnTo>
                    <a:pt x="671861" y="422304"/>
                  </a:lnTo>
                  <a:lnTo>
                    <a:pt x="614055" y="456608"/>
                  </a:lnTo>
                  <a:lnTo>
                    <a:pt x="562237" y="484607"/>
                  </a:lnTo>
                  <a:lnTo>
                    <a:pt x="560974" y="498162"/>
                  </a:lnTo>
                  <a:lnTo>
                    <a:pt x="559693" y="533680"/>
                  </a:lnTo>
                  <a:lnTo>
                    <a:pt x="558598" y="585218"/>
                  </a:lnTo>
                  <a:lnTo>
                    <a:pt x="557895" y="646833"/>
                  </a:lnTo>
                  <a:lnTo>
                    <a:pt x="557790" y="712581"/>
                  </a:lnTo>
                  <a:lnTo>
                    <a:pt x="558490" y="776522"/>
                  </a:lnTo>
                  <a:lnTo>
                    <a:pt x="560200" y="832710"/>
                  </a:lnTo>
                  <a:close/>
                </a:path>
                <a:path w="1566545" h="1085215">
                  <a:moveTo>
                    <a:pt x="1306224" y="1085013"/>
                  </a:moveTo>
                  <a:lnTo>
                    <a:pt x="1280462" y="1037779"/>
                  </a:lnTo>
                  <a:lnTo>
                    <a:pt x="1250022" y="984653"/>
                  </a:lnTo>
                  <a:lnTo>
                    <a:pt x="1218978" y="932099"/>
                  </a:lnTo>
                  <a:lnTo>
                    <a:pt x="1191404" y="886581"/>
                  </a:lnTo>
                  <a:lnTo>
                    <a:pt x="1162960" y="842506"/>
                  </a:lnTo>
                  <a:lnTo>
                    <a:pt x="1106425" y="844240"/>
                  </a:lnTo>
                  <a:lnTo>
                    <a:pt x="1041647" y="843634"/>
                  </a:lnTo>
                  <a:lnTo>
                    <a:pt x="977125" y="841466"/>
                  </a:lnTo>
                  <a:lnTo>
                    <a:pt x="921360" y="838513"/>
                  </a:lnTo>
                  <a:lnTo>
                    <a:pt x="882853" y="835554"/>
                  </a:lnTo>
                  <a:lnTo>
                    <a:pt x="870104" y="833367"/>
                  </a:lnTo>
                  <a:lnTo>
                    <a:pt x="920047" y="806297"/>
                  </a:lnTo>
                  <a:lnTo>
                    <a:pt x="975984" y="774450"/>
                  </a:lnTo>
                  <a:lnTo>
                    <a:pt x="1031186" y="742052"/>
                  </a:lnTo>
                  <a:lnTo>
                    <a:pt x="1078923" y="713325"/>
                  </a:lnTo>
                  <a:lnTo>
                    <a:pt x="1112469" y="692494"/>
                  </a:lnTo>
                  <a:lnTo>
                    <a:pt x="1125093" y="683782"/>
                  </a:lnTo>
                  <a:lnTo>
                    <a:pt x="1123547" y="630125"/>
                  </a:lnTo>
                  <a:lnTo>
                    <a:pt x="1124347" y="568453"/>
                  </a:lnTo>
                  <a:lnTo>
                    <a:pt x="1126696" y="506931"/>
                  </a:lnTo>
                  <a:lnTo>
                    <a:pt x="1129801" y="453721"/>
                  </a:lnTo>
                  <a:lnTo>
                    <a:pt x="1132864" y="416987"/>
                  </a:lnTo>
                  <a:lnTo>
                    <a:pt x="1135091" y="404894"/>
                  </a:lnTo>
                  <a:lnTo>
                    <a:pt x="1162275" y="454046"/>
                  </a:lnTo>
                  <a:lnTo>
                    <a:pt x="1190364" y="501238"/>
                  </a:lnTo>
                  <a:lnTo>
                    <a:pt x="1218594" y="547764"/>
                  </a:lnTo>
                  <a:lnTo>
                    <a:pt x="1246199" y="594914"/>
                  </a:lnTo>
                  <a:lnTo>
                    <a:pt x="1272415" y="643980"/>
                  </a:lnTo>
                  <a:lnTo>
                    <a:pt x="1287558" y="645190"/>
                  </a:lnTo>
                  <a:lnTo>
                    <a:pt x="1326651" y="646396"/>
                  </a:lnTo>
                  <a:lnTo>
                    <a:pt x="1381869" y="647307"/>
                  </a:lnTo>
                  <a:lnTo>
                    <a:pt x="1445384" y="647631"/>
                  </a:lnTo>
                  <a:lnTo>
                    <a:pt x="1509369" y="647078"/>
                  </a:lnTo>
                  <a:lnTo>
                    <a:pt x="1565999" y="645355"/>
                  </a:lnTo>
                  <a:lnTo>
                    <a:pt x="1556237" y="653625"/>
                  </a:lnTo>
                  <a:lnTo>
                    <a:pt x="1524837" y="675471"/>
                  </a:lnTo>
                  <a:lnTo>
                    <a:pt x="1478638" y="705971"/>
                  </a:lnTo>
                  <a:lnTo>
                    <a:pt x="1424478" y="740203"/>
                  </a:lnTo>
                  <a:lnTo>
                    <a:pt x="1369196" y="773246"/>
                  </a:lnTo>
                  <a:lnTo>
                    <a:pt x="1319632" y="800177"/>
                  </a:lnTo>
                  <a:lnTo>
                    <a:pt x="1318076" y="822075"/>
                  </a:lnTo>
                  <a:lnTo>
                    <a:pt x="1315847" y="875832"/>
                  </a:lnTo>
                  <a:lnTo>
                    <a:pt x="1313246" y="945227"/>
                  </a:lnTo>
                  <a:lnTo>
                    <a:pt x="1310575" y="1014037"/>
                  </a:lnTo>
                  <a:lnTo>
                    <a:pt x="1308134" y="1066040"/>
                  </a:lnTo>
                  <a:lnTo>
                    <a:pt x="1306224" y="1085013"/>
                  </a:lnTo>
                  <a:close/>
                </a:path>
              </a:pathLst>
            </a:custGeom>
            <a:solidFill>
              <a:srgbClr val="588C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26629" y="8670324"/>
              <a:ext cx="1615440" cy="1144270"/>
            </a:xfrm>
            <a:custGeom>
              <a:avLst/>
              <a:gdLst/>
              <a:ahLst/>
              <a:cxnLst/>
              <a:rect l="l" t="t" r="r" b="b"/>
              <a:pathLst>
                <a:path w="1615439" h="1144270">
                  <a:moveTo>
                    <a:pt x="363117" y="11644"/>
                  </a:moveTo>
                  <a:lnTo>
                    <a:pt x="322089" y="22729"/>
                  </a:lnTo>
                  <a:lnTo>
                    <a:pt x="321456" y="9744"/>
                  </a:lnTo>
                  <a:lnTo>
                    <a:pt x="357524" y="0"/>
                  </a:lnTo>
                  <a:lnTo>
                    <a:pt x="363117" y="11644"/>
                  </a:lnTo>
                  <a:close/>
                </a:path>
                <a:path w="1615439" h="1144270">
                  <a:moveTo>
                    <a:pt x="366957" y="378956"/>
                  </a:moveTo>
                  <a:lnTo>
                    <a:pt x="215988" y="419744"/>
                  </a:lnTo>
                  <a:lnTo>
                    <a:pt x="232347" y="402169"/>
                  </a:lnTo>
                  <a:lnTo>
                    <a:pt x="252060" y="396843"/>
                  </a:lnTo>
                  <a:lnTo>
                    <a:pt x="268485" y="379250"/>
                  </a:lnTo>
                  <a:lnTo>
                    <a:pt x="316503" y="353121"/>
                  </a:lnTo>
                  <a:lnTo>
                    <a:pt x="318642" y="352543"/>
                  </a:lnTo>
                  <a:lnTo>
                    <a:pt x="317826" y="326453"/>
                  </a:lnTo>
                  <a:lnTo>
                    <a:pt x="318550" y="313102"/>
                  </a:lnTo>
                  <a:lnTo>
                    <a:pt x="317285" y="300289"/>
                  </a:lnTo>
                  <a:lnTo>
                    <a:pt x="316072" y="287461"/>
                  </a:lnTo>
                  <a:lnTo>
                    <a:pt x="317640" y="287037"/>
                  </a:lnTo>
                  <a:lnTo>
                    <a:pt x="316024" y="274319"/>
                  </a:lnTo>
                  <a:lnTo>
                    <a:pt x="317878" y="273818"/>
                  </a:lnTo>
                  <a:lnTo>
                    <a:pt x="316602" y="261007"/>
                  </a:lnTo>
                  <a:lnTo>
                    <a:pt x="317503" y="234453"/>
                  </a:lnTo>
                  <a:lnTo>
                    <a:pt x="318480" y="207878"/>
                  </a:lnTo>
                  <a:lnTo>
                    <a:pt x="319230" y="141899"/>
                  </a:lnTo>
                  <a:lnTo>
                    <a:pt x="319111" y="128776"/>
                  </a:lnTo>
                  <a:lnTo>
                    <a:pt x="319826" y="102272"/>
                  </a:lnTo>
                  <a:lnTo>
                    <a:pt x="318308" y="89527"/>
                  </a:lnTo>
                  <a:lnTo>
                    <a:pt x="316739" y="76795"/>
                  </a:lnTo>
                  <a:lnTo>
                    <a:pt x="318467" y="76329"/>
                  </a:lnTo>
                  <a:lnTo>
                    <a:pt x="317066" y="50396"/>
                  </a:lnTo>
                  <a:lnTo>
                    <a:pt x="317095" y="37233"/>
                  </a:lnTo>
                  <a:lnTo>
                    <a:pt x="321416" y="22910"/>
                  </a:lnTo>
                  <a:lnTo>
                    <a:pt x="370219" y="9725"/>
                  </a:lnTo>
                  <a:lnTo>
                    <a:pt x="375744" y="21388"/>
                  </a:lnTo>
                  <a:lnTo>
                    <a:pt x="377962" y="20788"/>
                  </a:lnTo>
                  <a:lnTo>
                    <a:pt x="383393" y="32476"/>
                  </a:lnTo>
                  <a:lnTo>
                    <a:pt x="385491" y="31910"/>
                  </a:lnTo>
                  <a:lnTo>
                    <a:pt x="398312" y="54757"/>
                  </a:lnTo>
                  <a:lnTo>
                    <a:pt x="407657" y="65387"/>
                  </a:lnTo>
                  <a:lnTo>
                    <a:pt x="420138" y="88326"/>
                  </a:lnTo>
                  <a:lnTo>
                    <a:pt x="429114" y="99056"/>
                  </a:lnTo>
                  <a:lnTo>
                    <a:pt x="373365" y="114118"/>
                  </a:lnTo>
                  <a:lnTo>
                    <a:pt x="376022" y="126555"/>
                  </a:lnTo>
                  <a:lnTo>
                    <a:pt x="372170" y="127596"/>
                  </a:lnTo>
                  <a:lnTo>
                    <a:pt x="373810" y="140308"/>
                  </a:lnTo>
                  <a:lnTo>
                    <a:pt x="371900" y="140824"/>
                  </a:lnTo>
                  <a:lnTo>
                    <a:pt x="372624" y="153784"/>
                  </a:lnTo>
                  <a:lnTo>
                    <a:pt x="370557" y="167498"/>
                  </a:lnTo>
                  <a:lnTo>
                    <a:pt x="368214" y="181286"/>
                  </a:lnTo>
                  <a:lnTo>
                    <a:pt x="368871" y="207420"/>
                  </a:lnTo>
                  <a:lnTo>
                    <a:pt x="365870" y="221385"/>
                  </a:lnTo>
                  <a:lnTo>
                    <a:pt x="363817" y="221940"/>
                  </a:lnTo>
                  <a:lnTo>
                    <a:pt x="366136" y="234469"/>
                  </a:lnTo>
                  <a:lnTo>
                    <a:pt x="364534" y="234902"/>
                  </a:lnTo>
                  <a:lnTo>
                    <a:pt x="363572" y="248317"/>
                  </a:lnTo>
                  <a:lnTo>
                    <a:pt x="362825" y="261674"/>
                  </a:lnTo>
                  <a:lnTo>
                    <a:pt x="362320" y="274966"/>
                  </a:lnTo>
                  <a:lnTo>
                    <a:pt x="365397" y="300445"/>
                  </a:lnTo>
                  <a:lnTo>
                    <a:pt x="363692" y="300906"/>
                  </a:lnTo>
                  <a:lnTo>
                    <a:pt x="365380" y="313605"/>
                  </a:lnTo>
                  <a:lnTo>
                    <a:pt x="363813" y="314029"/>
                  </a:lnTo>
                  <a:lnTo>
                    <a:pt x="365596" y="326702"/>
                  </a:lnTo>
                  <a:lnTo>
                    <a:pt x="366061" y="339732"/>
                  </a:lnTo>
                  <a:lnTo>
                    <a:pt x="368919" y="365271"/>
                  </a:lnTo>
                  <a:lnTo>
                    <a:pt x="366957" y="378956"/>
                  </a:lnTo>
                  <a:close/>
                </a:path>
                <a:path w="1615439" h="1144270">
                  <a:moveTo>
                    <a:pt x="553160" y="302338"/>
                  </a:moveTo>
                  <a:lnTo>
                    <a:pt x="497006" y="317510"/>
                  </a:lnTo>
                  <a:lnTo>
                    <a:pt x="491784" y="305765"/>
                  </a:lnTo>
                  <a:lnTo>
                    <a:pt x="484939" y="294459"/>
                  </a:lnTo>
                  <a:lnTo>
                    <a:pt x="479784" y="282697"/>
                  </a:lnTo>
                  <a:lnTo>
                    <a:pt x="477893" y="283208"/>
                  </a:lnTo>
                  <a:lnTo>
                    <a:pt x="472643" y="271470"/>
                  </a:lnTo>
                  <a:lnTo>
                    <a:pt x="467351" y="259745"/>
                  </a:lnTo>
                  <a:lnTo>
                    <a:pt x="465417" y="260267"/>
                  </a:lnTo>
                  <a:lnTo>
                    <a:pt x="460240" y="248511"/>
                  </a:lnTo>
                  <a:lnTo>
                    <a:pt x="458496" y="248982"/>
                  </a:lnTo>
                  <a:lnTo>
                    <a:pt x="453612" y="237146"/>
                  </a:lnTo>
                  <a:lnTo>
                    <a:pt x="439207" y="214727"/>
                  </a:lnTo>
                  <a:lnTo>
                    <a:pt x="424458" y="192401"/>
                  </a:lnTo>
                  <a:lnTo>
                    <a:pt x="409465" y="170141"/>
                  </a:lnTo>
                  <a:lnTo>
                    <a:pt x="394329" y="147920"/>
                  </a:lnTo>
                  <a:lnTo>
                    <a:pt x="386912" y="136769"/>
                  </a:lnTo>
                  <a:lnTo>
                    <a:pt x="382598" y="124779"/>
                  </a:lnTo>
                  <a:lnTo>
                    <a:pt x="379377" y="125649"/>
                  </a:lnTo>
                  <a:lnTo>
                    <a:pt x="375031" y="113668"/>
                  </a:lnTo>
                  <a:lnTo>
                    <a:pt x="430501" y="98681"/>
                  </a:lnTo>
                  <a:lnTo>
                    <a:pt x="436108" y="110322"/>
                  </a:lnTo>
                  <a:lnTo>
                    <a:pt x="442285" y="121808"/>
                  </a:lnTo>
                  <a:lnTo>
                    <a:pt x="444154" y="121303"/>
                  </a:lnTo>
                  <a:lnTo>
                    <a:pt x="449250" y="133082"/>
                  </a:lnTo>
                  <a:lnTo>
                    <a:pt x="454240" y="144889"/>
                  </a:lnTo>
                  <a:lnTo>
                    <a:pt x="456677" y="144231"/>
                  </a:lnTo>
                  <a:lnTo>
                    <a:pt x="462252" y="155880"/>
                  </a:lnTo>
                  <a:lnTo>
                    <a:pt x="467637" y="167580"/>
                  </a:lnTo>
                  <a:lnTo>
                    <a:pt x="472816" y="179336"/>
                  </a:lnTo>
                  <a:lnTo>
                    <a:pt x="473677" y="179104"/>
                  </a:lnTo>
                  <a:lnTo>
                    <a:pt x="479040" y="190810"/>
                  </a:lnTo>
                  <a:lnTo>
                    <a:pt x="480401" y="190442"/>
                  </a:lnTo>
                  <a:lnTo>
                    <a:pt x="487526" y="201673"/>
                  </a:lnTo>
                  <a:lnTo>
                    <a:pt x="498049" y="225140"/>
                  </a:lnTo>
                  <a:lnTo>
                    <a:pt x="505318" y="236332"/>
                  </a:lnTo>
                  <a:lnTo>
                    <a:pt x="512619" y="247515"/>
                  </a:lnTo>
                  <a:lnTo>
                    <a:pt x="540266" y="292667"/>
                  </a:lnTo>
                  <a:lnTo>
                    <a:pt x="543566" y="291775"/>
                  </a:lnTo>
                  <a:lnTo>
                    <a:pt x="553160" y="302338"/>
                  </a:lnTo>
                  <a:close/>
                </a:path>
                <a:path w="1615439" h="1144270">
                  <a:moveTo>
                    <a:pt x="675488" y="295599"/>
                  </a:moveTo>
                  <a:lnTo>
                    <a:pt x="508273" y="340776"/>
                  </a:lnTo>
                  <a:lnTo>
                    <a:pt x="503962" y="328786"/>
                  </a:lnTo>
                  <a:lnTo>
                    <a:pt x="503289" y="328968"/>
                  </a:lnTo>
                  <a:lnTo>
                    <a:pt x="498499" y="317106"/>
                  </a:lnTo>
                  <a:lnTo>
                    <a:pt x="582870" y="294312"/>
                  </a:lnTo>
                  <a:lnTo>
                    <a:pt x="675488" y="295599"/>
                  </a:lnTo>
                  <a:close/>
                </a:path>
                <a:path w="1615439" h="1144270">
                  <a:moveTo>
                    <a:pt x="354591" y="395452"/>
                  </a:moveTo>
                  <a:lnTo>
                    <a:pt x="175507" y="443836"/>
                  </a:lnTo>
                  <a:lnTo>
                    <a:pt x="196373" y="425043"/>
                  </a:lnTo>
                  <a:lnTo>
                    <a:pt x="355086" y="382163"/>
                  </a:lnTo>
                  <a:lnTo>
                    <a:pt x="354591" y="395452"/>
                  </a:lnTo>
                  <a:close/>
                </a:path>
                <a:path w="1615439" h="1144270">
                  <a:moveTo>
                    <a:pt x="765534" y="284427"/>
                  </a:moveTo>
                  <a:lnTo>
                    <a:pt x="523084" y="349930"/>
                  </a:lnTo>
                  <a:lnTo>
                    <a:pt x="519037" y="337868"/>
                  </a:lnTo>
                  <a:lnTo>
                    <a:pt x="718760" y="283909"/>
                  </a:lnTo>
                  <a:lnTo>
                    <a:pt x="765534" y="284427"/>
                  </a:lnTo>
                  <a:close/>
                </a:path>
                <a:path w="1615439" h="1144270">
                  <a:moveTo>
                    <a:pt x="159599" y="513911"/>
                  </a:moveTo>
                  <a:lnTo>
                    <a:pt x="9704" y="554408"/>
                  </a:lnTo>
                  <a:lnTo>
                    <a:pt x="4793" y="542580"/>
                  </a:lnTo>
                  <a:lnTo>
                    <a:pt x="0" y="543875"/>
                  </a:lnTo>
                  <a:lnTo>
                    <a:pt x="4554" y="529489"/>
                  </a:lnTo>
                  <a:lnTo>
                    <a:pt x="51826" y="516717"/>
                  </a:lnTo>
                  <a:lnTo>
                    <a:pt x="68975" y="498929"/>
                  </a:lnTo>
                  <a:lnTo>
                    <a:pt x="88958" y="493530"/>
                  </a:lnTo>
                  <a:lnTo>
                    <a:pt x="105484" y="475910"/>
                  </a:lnTo>
                  <a:lnTo>
                    <a:pt x="129922" y="469307"/>
                  </a:lnTo>
                  <a:lnTo>
                    <a:pt x="151101" y="450430"/>
                  </a:lnTo>
                  <a:lnTo>
                    <a:pt x="341189" y="399073"/>
                  </a:lnTo>
                  <a:lnTo>
                    <a:pt x="314812" y="419355"/>
                  </a:lnTo>
                  <a:lnTo>
                    <a:pt x="159599" y="513911"/>
                  </a:lnTo>
                  <a:close/>
                </a:path>
                <a:path w="1615439" h="1144270">
                  <a:moveTo>
                    <a:pt x="800187" y="288220"/>
                  </a:moveTo>
                  <a:lnTo>
                    <a:pt x="563152" y="352260"/>
                  </a:lnTo>
                  <a:lnTo>
                    <a:pt x="549764" y="342722"/>
                  </a:lnTo>
                  <a:lnTo>
                    <a:pt x="790366" y="277718"/>
                  </a:lnTo>
                  <a:lnTo>
                    <a:pt x="800187" y="288220"/>
                  </a:lnTo>
                  <a:close/>
                </a:path>
                <a:path w="1615439" h="1144270">
                  <a:moveTo>
                    <a:pt x="880047" y="292955"/>
                  </a:moveTo>
                  <a:lnTo>
                    <a:pt x="670284" y="349627"/>
                  </a:lnTo>
                  <a:lnTo>
                    <a:pt x="646780" y="342822"/>
                  </a:lnTo>
                  <a:lnTo>
                    <a:pt x="606569" y="353685"/>
                  </a:lnTo>
                  <a:lnTo>
                    <a:pt x="593230" y="344134"/>
                  </a:lnTo>
                  <a:lnTo>
                    <a:pt x="834118" y="279053"/>
                  </a:lnTo>
                  <a:lnTo>
                    <a:pt x="850764" y="287711"/>
                  </a:lnTo>
                  <a:lnTo>
                    <a:pt x="880047" y="292955"/>
                  </a:lnTo>
                  <a:close/>
                </a:path>
                <a:path w="1615439" h="1144270">
                  <a:moveTo>
                    <a:pt x="896444" y="301680"/>
                  </a:moveTo>
                  <a:lnTo>
                    <a:pt x="743446" y="343016"/>
                  </a:lnTo>
                  <a:lnTo>
                    <a:pt x="715376" y="337444"/>
                  </a:lnTo>
                  <a:lnTo>
                    <a:pt x="890411" y="290155"/>
                  </a:lnTo>
                  <a:lnTo>
                    <a:pt x="896444" y="301680"/>
                  </a:lnTo>
                  <a:close/>
                </a:path>
                <a:path w="1615439" h="1144270">
                  <a:moveTo>
                    <a:pt x="908083" y="311691"/>
                  </a:moveTo>
                  <a:lnTo>
                    <a:pt x="796336" y="341882"/>
                  </a:lnTo>
                  <a:lnTo>
                    <a:pt x="768202" y="336327"/>
                  </a:lnTo>
                  <a:lnTo>
                    <a:pt x="900829" y="300495"/>
                  </a:lnTo>
                  <a:lnTo>
                    <a:pt x="908083" y="311691"/>
                  </a:lnTo>
                  <a:close/>
                </a:path>
                <a:path w="1615439" h="1144270">
                  <a:moveTo>
                    <a:pt x="137717" y="532978"/>
                  </a:moveTo>
                  <a:lnTo>
                    <a:pt x="18049" y="565309"/>
                  </a:lnTo>
                  <a:lnTo>
                    <a:pt x="13589" y="553358"/>
                  </a:lnTo>
                  <a:lnTo>
                    <a:pt x="140768" y="518998"/>
                  </a:lnTo>
                  <a:lnTo>
                    <a:pt x="137717" y="532978"/>
                  </a:lnTo>
                  <a:close/>
                </a:path>
                <a:path w="1615439" h="1144270">
                  <a:moveTo>
                    <a:pt x="916938" y="322454"/>
                  </a:moveTo>
                  <a:lnTo>
                    <a:pt x="805755" y="352492"/>
                  </a:lnTo>
                  <a:lnTo>
                    <a:pt x="810516" y="338051"/>
                  </a:lnTo>
                  <a:lnTo>
                    <a:pt x="911328" y="310814"/>
                  </a:lnTo>
                  <a:lnTo>
                    <a:pt x="916938" y="322454"/>
                  </a:lnTo>
                  <a:close/>
                </a:path>
                <a:path w="1615439" h="1144270">
                  <a:moveTo>
                    <a:pt x="183877" y="546817"/>
                  </a:moveTo>
                  <a:lnTo>
                    <a:pt x="34985" y="587044"/>
                  </a:lnTo>
                  <a:lnTo>
                    <a:pt x="26824" y="576093"/>
                  </a:lnTo>
                  <a:lnTo>
                    <a:pt x="21135" y="564475"/>
                  </a:lnTo>
                  <a:lnTo>
                    <a:pt x="129153" y="535292"/>
                  </a:lnTo>
                  <a:lnTo>
                    <a:pt x="183877" y="546817"/>
                  </a:lnTo>
                  <a:close/>
                </a:path>
                <a:path w="1615439" h="1144270">
                  <a:moveTo>
                    <a:pt x="921382" y="334409"/>
                  </a:moveTo>
                  <a:lnTo>
                    <a:pt x="762270" y="377396"/>
                  </a:lnTo>
                  <a:lnTo>
                    <a:pt x="765142" y="363465"/>
                  </a:lnTo>
                  <a:lnTo>
                    <a:pt x="917646" y="322262"/>
                  </a:lnTo>
                  <a:lnTo>
                    <a:pt x="921382" y="334409"/>
                  </a:lnTo>
                  <a:close/>
                </a:path>
                <a:path w="1615439" h="1144270">
                  <a:moveTo>
                    <a:pt x="761366" y="443417"/>
                  </a:moveTo>
                  <a:lnTo>
                    <a:pt x="595013" y="488361"/>
                  </a:lnTo>
                  <a:lnTo>
                    <a:pt x="599914" y="473882"/>
                  </a:lnTo>
                  <a:lnTo>
                    <a:pt x="750315" y="380626"/>
                  </a:lnTo>
                  <a:lnTo>
                    <a:pt x="906467" y="338438"/>
                  </a:lnTo>
                  <a:lnTo>
                    <a:pt x="907719" y="351255"/>
                  </a:lnTo>
                  <a:lnTo>
                    <a:pt x="875768" y="359887"/>
                  </a:lnTo>
                  <a:lnTo>
                    <a:pt x="858237" y="377779"/>
                  </a:lnTo>
                  <a:lnTo>
                    <a:pt x="838304" y="383165"/>
                  </a:lnTo>
                  <a:lnTo>
                    <a:pt x="806103" y="418175"/>
                  </a:lnTo>
                  <a:lnTo>
                    <a:pt x="782137" y="424650"/>
                  </a:lnTo>
                  <a:lnTo>
                    <a:pt x="761366" y="443417"/>
                  </a:lnTo>
                  <a:close/>
                </a:path>
                <a:path w="1615439" h="1144270">
                  <a:moveTo>
                    <a:pt x="235479" y="546031"/>
                  </a:moveTo>
                  <a:lnTo>
                    <a:pt x="60750" y="593238"/>
                  </a:lnTo>
                  <a:lnTo>
                    <a:pt x="44903" y="584364"/>
                  </a:lnTo>
                  <a:lnTo>
                    <a:pt x="207963" y="540310"/>
                  </a:lnTo>
                  <a:lnTo>
                    <a:pt x="235479" y="546031"/>
                  </a:lnTo>
                  <a:close/>
                </a:path>
                <a:path w="1615439" h="1144270">
                  <a:moveTo>
                    <a:pt x="291813" y="543967"/>
                  </a:moveTo>
                  <a:lnTo>
                    <a:pt x="89611" y="598596"/>
                  </a:lnTo>
                  <a:lnTo>
                    <a:pt x="73325" y="589841"/>
                  </a:lnTo>
                  <a:lnTo>
                    <a:pt x="270878" y="536467"/>
                  </a:lnTo>
                  <a:lnTo>
                    <a:pt x="291813" y="543967"/>
                  </a:lnTo>
                  <a:close/>
                </a:path>
                <a:path w="1615439" h="1144270">
                  <a:moveTo>
                    <a:pt x="347731" y="542015"/>
                  </a:moveTo>
                  <a:lnTo>
                    <a:pt x="126200" y="601866"/>
                  </a:lnTo>
                  <a:lnTo>
                    <a:pt x="116465" y="591341"/>
                  </a:lnTo>
                  <a:lnTo>
                    <a:pt x="309390" y="539218"/>
                  </a:lnTo>
                  <a:lnTo>
                    <a:pt x="347731" y="542015"/>
                  </a:lnTo>
                  <a:close/>
                </a:path>
                <a:path w="1615439" h="1144270">
                  <a:moveTo>
                    <a:pt x="426428" y="560219"/>
                  </a:moveTo>
                  <a:lnTo>
                    <a:pt x="295619" y="595560"/>
                  </a:lnTo>
                  <a:lnTo>
                    <a:pt x="156979" y="593550"/>
                  </a:lnTo>
                  <a:lnTo>
                    <a:pt x="396404" y="528864"/>
                  </a:lnTo>
                  <a:lnTo>
                    <a:pt x="400355" y="540952"/>
                  </a:lnTo>
                  <a:lnTo>
                    <a:pt x="413201" y="537482"/>
                  </a:lnTo>
                  <a:lnTo>
                    <a:pt x="417974" y="549348"/>
                  </a:lnTo>
                  <a:lnTo>
                    <a:pt x="421206" y="548474"/>
                  </a:lnTo>
                  <a:lnTo>
                    <a:pt x="426428" y="560219"/>
                  </a:lnTo>
                  <a:close/>
                </a:path>
                <a:path w="1615439" h="1144270">
                  <a:moveTo>
                    <a:pt x="716714" y="468636"/>
                  </a:moveTo>
                  <a:lnTo>
                    <a:pt x="570130" y="508239"/>
                  </a:lnTo>
                  <a:lnTo>
                    <a:pt x="569714" y="495196"/>
                  </a:lnTo>
                  <a:lnTo>
                    <a:pt x="737303" y="449918"/>
                  </a:lnTo>
                  <a:lnTo>
                    <a:pt x="716714" y="468636"/>
                  </a:lnTo>
                  <a:close/>
                </a:path>
                <a:path w="1615439" h="1144270">
                  <a:moveTo>
                    <a:pt x="691681" y="488555"/>
                  </a:moveTo>
                  <a:lnTo>
                    <a:pt x="567092" y="522215"/>
                  </a:lnTo>
                  <a:lnTo>
                    <a:pt x="564635" y="509724"/>
                  </a:lnTo>
                  <a:lnTo>
                    <a:pt x="702579" y="472455"/>
                  </a:lnTo>
                  <a:lnTo>
                    <a:pt x="691681" y="488555"/>
                  </a:lnTo>
                  <a:close/>
                </a:path>
                <a:path w="1615439" h="1144270">
                  <a:moveTo>
                    <a:pt x="615432" y="851194"/>
                  </a:moveTo>
                  <a:lnTo>
                    <a:pt x="555748" y="867319"/>
                  </a:lnTo>
                  <a:lnTo>
                    <a:pt x="548589" y="856098"/>
                  </a:lnTo>
                  <a:lnTo>
                    <a:pt x="536279" y="833113"/>
                  </a:lnTo>
                  <a:lnTo>
                    <a:pt x="515279" y="799321"/>
                  </a:lnTo>
                  <a:lnTo>
                    <a:pt x="506583" y="788515"/>
                  </a:lnTo>
                  <a:lnTo>
                    <a:pt x="500626" y="776969"/>
                  </a:lnTo>
                  <a:lnTo>
                    <a:pt x="495186" y="765283"/>
                  </a:lnTo>
                  <a:lnTo>
                    <a:pt x="486402" y="754501"/>
                  </a:lnTo>
                  <a:lnTo>
                    <a:pt x="474708" y="731350"/>
                  </a:lnTo>
                  <a:lnTo>
                    <a:pt x="463529" y="708059"/>
                  </a:lnTo>
                  <a:lnTo>
                    <a:pt x="456292" y="696859"/>
                  </a:lnTo>
                  <a:lnTo>
                    <a:pt x="452107" y="684834"/>
                  </a:lnTo>
                  <a:lnTo>
                    <a:pt x="448634" y="685773"/>
                  </a:lnTo>
                  <a:lnTo>
                    <a:pt x="437460" y="662481"/>
                  </a:lnTo>
                  <a:lnTo>
                    <a:pt x="429386" y="651507"/>
                  </a:lnTo>
                  <a:lnTo>
                    <a:pt x="421120" y="640585"/>
                  </a:lnTo>
                  <a:lnTo>
                    <a:pt x="409369" y="617449"/>
                  </a:lnTo>
                  <a:lnTo>
                    <a:pt x="406745" y="618158"/>
                  </a:lnTo>
                  <a:lnTo>
                    <a:pt x="400771" y="606617"/>
                  </a:lnTo>
                  <a:lnTo>
                    <a:pt x="398071" y="607346"/>
                  </a:lnTo>
                  <a:lnTo>
                    <a:pt x="392022" y="595825"/>
                  </a:lnTo>
                  <a:lnTo>
                    <a:pt x="390638" y="596199"/>
                  </a:lnTo>
                  <a:lnTo>
                    <a:pt x="386662" y="584118"/>
                  </a:lnTo>
                  <a:lnTo>
                    <a:pt x="363719" y="590316"/>
                  </a:lnTo>
                  <a:lnTo>
                    <a:pt x="338590" y="583950"/>
                  </a:lnTo>
                  <a:lnTo>
                    <a:pt x="428979" y="559530"/>
                  </a:lnTo>
                  <a:lnTo>
                    <a:pt x="435294" y="570979"/>
                  </a:lnTo>
                  <a:lnTo>
                    <a:pt x="456935" y="604598"/>
                  </a:lnTo>
                  <a:lnTo>
                    <a:pt x="462417" y="616272"/>
                  </a:lnTo>
                  <a:lnTo>
                    <a:pt x="464493" y="615711"/>
                  </a:lnTo>
                  <a:lnTo>
                    <a:pt x="469739" y="627449"/>
                  </a:lnTo>
                  <a:lnTo>
                    <a:pt x="471479" y="626979"/>
                  </a:lnTo>
                  <a:lnTo>
                    <a:pt x="542834" y="739255"/>
                  </a:lnTo>
                  <a:lnTo>
                    <a:pt x="549002" y="750743"/>
                  </a:lnTo>
                  <a:lnTo>
                    <a:pt x="550712" y="750281"/>
                  </a:lnTo>
                  <a:lnTo>
                    <a:pt x="555429" y="762162"/>
                  </a:lnTo>
                  <a:lnTo>
                    <a:pt x="611027" y="747141"/>
                  </a:lnTo>
                  <a:lnTo>
                    <a:pt x="610991" y="760306"/>
                  </a:lnTo>
                  <a:lnTo>
                    <a:pt x="612794" y="786130"/>
                  </a:lnTo>
                  <a:lnTo>
                    <a:pt x="611372" y="799669"/>
                  </a:lnTo>
                  <a:lnTo>
                    <a:pt x="613355" y="825445"/>
                  </a:lnTo>
                  <a:lnTo>
                    <a:pt x="615432" y="851194"/>
                  </a:lnTo>
                  <a:close/>
                </a:path>
                <a:path w="1615439" h="1144270">
                  <a:moveTo>
                    <a:pt x="659132" y="510504"/>
                  </a:moveTo>
                  <a:lnTo>
                    <a:pt x="566667" y="535485"/>
                  </a:lnTo>
                  <a:lnTo>
                    <a:pt x="565506" y="522644"/>
                  </a:lnTo>
                  <a:lnTo>
                    <a:pt x="663032" y="496295"/>
                  </a:lnTo>
                  <a:lnTo>
                    <a:pt x="659132" y="510504"/>
                  </a:lnTo>
                  <a:close/>
                </a:path>
                <a:path w="1615439" h="1144270">
                  <a:moveTo>
                    <a:pt x="611027" y="747141"/>
                  </a:moveTo>
                  <a:lnTo>
                    <a:pt x="557871" y="761503"/>
                  </a:lnTo>
                  <a:lnTo>
                    <a:pt x="556965" y="748592"/>
                  </a:lnTo>
                  <a:lnTo>
                    <a:pt x="558367" y="748213"/>
                  </a:lnTo>
                  <a:lnTo>
                    <a:pt x="557323" y="735340"/>
                  </a:lnTo>
                  <a:lnTo>
                    <a:pt x="561442" y="694761"/>
                  </a:lnTo>
                  <a:lnTo>
                    <a:pt x="565393" y="680538"/>
                  </a:lnTo>
                  <a:lnTo>
                    <a:pt x="563021" y="668024"/>
                  </a:lnTo>
                  <a:lnTo>
                    <a:pt x="564581" y="667602"/>
                  </a:lnTo>
                  <a:lnTo>
                    <a:pt x="563798" y="641503"/>
                  </a:lnTo>
                  <a:lnTo>
                    <a:pt x="566087" y="627729"/>
                  </a:lnTo>
                  <a:lnTo>
                    <a:pt x="564873" y="601747"/>
                  </a:lnTo>
                  <a:lnTo>
                    <a:pt x="566832" y="588062"/>
                  </a:lnTo>
                  <a:lnTo>
                    <a:pt x="563996" y="536207"/>
                  </a:lnTo>
                  <a:lnTo>
                    <a:pt x="622734" y="520338"/>
                  </a:lnTo>
                  <a:lnTo>
                    <a:pt x="618768" y="534565"/>
                  </a:lnTo>
                  <a:lnTo>
                    <a:pt x="616238" y="535248"/>
                  </a:lnTo>
                  <a:lnTo>
                    <a:pt x="616115" y="548436"/>
                  </a:lnTo>
                  <a:lnTo>
                    <a:pt x="614228" y="588413"/>
                  </a:lnTo>
                  <a:lnTo>
                    <a:pt x="613176" y="615007"/>
                  </a:lnTo>
                  <a:lnTo>
                    <a:pt x="611497" y="615461"/>
                  </a:lnTo>
                  <a:lnTo>
                    <a:pt x="613052" y="628196"/>
                  </a:lnTo>
                  <a:lnTo>
                    <a:pt x="611167" y="628705"/>
                  </a:lnTo>
                  <a:lnTo>
                    <a:pt x="612420" y="641522"/>
                  </a:lnTo>
                  <a:lnTo>
                    <a:pt x="612027" y="654784"/>
                  </a:lnTo>
                  <a:lnTo>
                    <a:pt x="611694" y="668029"/>
                  </a:lnTo>
                  <a:lnTo>
                    <a:pt x="611411" y="681261"/>
                  </a:lnTo>
                  <a:lnTo>
                    <a:pt x="611169" y="694482"/>
                  </a:lnTo>
                  <a:lnTo>
                    <a:pt x="611027" y="747141"/>
                  </a:lnTo>
                  <a:close/>
                </a:path>
                <a:path w="1615439" h="1144270">
                  <a:moveTo>
                    <a:pt x="1166443" y="412908"/>
                  </a:moveTo>
                  <a:lnTo>
                    <a:pt x="1142613" y="419347"/>
                  </a:lnTo>
                  <a:lnTo>
                    <a:pt x="1142025" y="406350"/>
                  </a:lnTo>
                  <a:lnTo>
                    <a:pt x="1160950" y="401237"/>
                  </a:lnTo>
                  <a:lnTo>
                    <a:pt x="1166443" y="412908"/>
                  </a:lnTo>
                  <a:close/>
                </a:path>
                <a:path w="1615439" h="1144270">
                  <a:moveTo>
                    <a:pt x="1183877" y="421354"/>
                  </a:moveTo>
                  <a:lnTo>
                    <a:pt x="1133864" y="434866"/>
                  </a:lnTo>
                  <a:lnTo>
                    <a:pt x="1136798" y="420918"/>
                  </a:lnTo>
                  <a:lnTo>
                    <a:pt x="1172969" y="411145"/>
                  </a:lnTo>
                  <a:lnTo>
                    <a:pt x="1183877" y="421354"/>
                  </a:lnTo>
                  <a:close/>
                </a:path>
                <a:path w="1615439" h="1144270">
                  <a:moveTo>
                    <a:pt x="1171988" y="700828"/>
                  </a:moveTo>
                  <a:lnTo>
                    <a:pt x="1071276" y="728038"/>
                  </a:lnTo>
                  <a:lnTo>
                    <a:pt x="1084142" y="711406"/>
                  </a:lnTo>
                  <a:lnTo>
                    <a:pt x="1123149" y="700868"/>
                  </a:lnTo>
                  <a:lnTo>
                    <a:pt x="1119824" y="688610"/>
                  </a:lnTo>
                  <a:lnTo>
                    <a:pt x="1120503" y="688427"/>
                  </a:lnTo>
                  <a:lnTo>
                    <a:pt x="1121399" y="675030"/>
                  </a:lnTo>
                  <a:lnTo>
                    <a:pt x="1119730" y="662325"/>
                  </a:lnTo>
                  <a:lnTo>
                    <a:pt x="1121398" y="661875"/>
                  </a:lnTo>
                  <a:lnTo>
                    <a:pt x="1121479" y="648697"/>
                  </a:lnTo>
                  <a:lnTo>
                    <a:pt x="1119865" y="635978"/>
                  </a:lnTo>
                  <a:lnTo>
                    <a:pt x="1121713" y="635479"/>
                  </a:lnTo>
                  <a:lnTo>
                    <a:pt x="1120904" y="622542"/>
                  </a:lnTo>
                  <a:lnTo>
                    <a:pt x="1120606" y="596312"/>
                  </a:lnTo>
                  <a:lnTo>
                    <a:pt x="1123810" y="595446"/>
                  </a:lnTo>
                  <a:lnTo>
                    <a:pt x="1123737" y="582311"/>
                  </a:lnTo>
                  <a:lnTo>
                    <a:pt x="1123726" y="556003"/>
                  </a:lnTo>
                  <a:lnTo>
                    <a:pt x="1123805" y="542826"/>
                  </a:lnTo>
                  <a:lnTo>
                    <a:pt x="1123429" y="516617"/>
                  </a:lnTo>
                  <a:lnTo>
                    <a:pt x="1124062" y="503291"/>
                  </a:lnTo>
                  <a:lnTo>
                    <a:pt x="1124733" y="489954"/>
                  </a:lnTo>
                  <a:lnTo>
                    <a:pt x="1125446" y="476606"/>
                  </a:lnTo>
                  <a:lnTo>
                    <a:pt x="1129518" y="475506"/>
                  </a:lnTo>
                  <a:lnTo>
                    <a:pt x="1128388" y="449501"/>
                  </a:lnTo>
                  <a:lnTo>
                    <a:pt x="1131235" y="448731"/>
                  </a:lnTo>
                  <a:lnTo>
                    <a:pt x="1130726" y="435714"/>
                  </a:lnTo>
                  <a:lnTo>
                    <a:pt x="1185916" y="420803"/>
                  </a:lnTo>
                  <a:lnTo>
                    <a:pt x="1198741" y="443648"/>
                  </a:lnTo>
                  <a:lnTo>
                    <a:pt x="1216192" y="478400"/>
                  </a:lnTo>
                  <a:lnTo>
                    <a:pt x="1230230" y="500918"/>
                  </a:lnTo>
                  <a:lnTo>
                    <a:pt x="1236951" y="512257"/>
                  </a:lnTo>
                  <a:lnTo>
                    <a:pt x="1179768" y="527706"/>
                  </a:lnTo>
                  <a:lnTo>
                    <a:pt x="1180360" y="540702"/>
                  </a:lnTo>
                  <a:lnTo>
                    <a:pt x="1176217" y="541821"/>
                  </a:lnTo>
                  <a:lnTo>
                    <a:pt x="1175530" y="555162"/>
                  </a:lnTo>
                  <a:lnTo>
                    <a:pt x="1175537" y="568316"/>
                  </a:lnTo>
                  <a:lnTo>
                    <a:pt x="1172120" y="569239"/>
                  </a:lnTo>
                  <a:lnTo>
                    <a:pt x="1171890" y="582456"/>
                  </a:lnTo>
                  <a:lnTo>
                    <a:pt x="1171522" y="595711"/>
                  </a:lnTo>
                  <a:lnTo>
                    <a:pt x="1168927" y="596412"/>
                  </a:lnTo>
                  <a:lnTo>
                    <a:pt x="1170882" y="609039"/>
                  </a:lnTo>
                  <a:lnTo>
                    <a:pt x="1167312" y="610004"/>
                  </a:lnTo>
                  <a:lnTo>
                    <a:pt x="1167271" y="623170"/>
                  </a:lnTo>
                  <a:lnTo>
                    <a:pt x="1167441" y="636280"/>
                  </a:lnTo>
                  <a:lnTo>
                    <a:pt x="1167814" y="649334"/>
                  </a:lnTo>
                  <a:lnTo>
                    <a:pt x="1169238" y="662105"/>
                  </a:lnTo>
                  <a:lnTo>
                    <a:pt x="1167480" y="662580"/>
                  </a:lnTo>
                  <a:lnTo>
                    <a:pt x="1169174" y="675277"/>
                  </a:lnTo>
                  <a:lnTo>
                    <a:pt x="1170168" y="688164"/>
                  </a:lnTo>
                  <a:lnTo>
                    <a:pt x="1171988" y="700828"/>
                  </a:lnTo>
                  <a:close/>
                </a:path>
                <a:path w="1615439" h="1144270">
                  <a:moveTo>
                    <a:pt x="1490138" y="641183"/>
                  </a:moveTo>
                  <a:lnTo>
                    <a:pt x="1283491" y="697014"/>
                  </a:lnTo>
                  <a:lnTo>
                    <a:pt x="1273253" y="686624"/>
                  </a:lnTo>
                  <a:lnTo>
                    <a:pt x="1262532" y="663210"/>
                  </a:lnTo>
                  <a:lnTo>
                    <a:pt x="1256642" y="651646"/>
                  </a:lnTo>
                  <a:lnTo>
                    <a:pt x="1251496" y="639881"/>
                  </a:lnTo>
                  <a:lnTo>
                    <a:pt x="1249698" y="640367"/>
                  </a:lnTo>
                  <a:lnTo>
                    <a:pt x="1244376" y="628649"/>
                  </a:lnTo>
                  <a:lnTo>
                    <a:pt x="1242348" y="629197"/>
                  </a:lnTo>
                  <a:lnTo>
                    <a:pt x="1236956" y="617499"/>
                  </a:lnTo>
                  <a:lnTo>
                    <a:pt x="1232262" y="605611"/>
                  </a:lnTo>
                  <a:lnTo>
                    <a:pt x="1229260" y="606422"/>
                  </a:lnTo>
                  <a:lnTo>
                    <a:pt x="1222872" y="594993"/>
                  </a:lnTo>
                  <a:lnTo>
                    <a:pt x="1216417" y="583582"/>
                  </a:lnTo>
                  <a:lnTo>
                    <a:pt x="1189113" y="538337"/>
                  </a:lnTo>
                  <a:lnTo>
                    <a:pt x="1188126" y="538604"/>
                  </a:lnTo>
                  <a:lnTo>
                    <a:pt x="1183650" y="526658"/>
                  </a:lnTo>
                  <a:lnTo>
                    <a:pt x="1236951" y="512257"/>
                  </a:lnTo>
                  <a:lnTo>
                    <a:pt x="1242003" y="524048"/>
                  </a:lnTo>
                  <a:lnTo>
                    <a:pt x="1246944" y="535868"/>
                  </a:lnTo>
                  <a:lnTo>
                    <a:pt x="1248433" y="535466"/>
                  </a:lnTo>
                  <a:lnTo>
                    <a:pt x="1253078" y="547366"/>
                  </a:lnTo>
                  <a:lnTo>
                    <a:pt x="1257550" y="559313"/>
                  </a:lnTo>
                  <a:lnTo>
                    <a:pt x="1259762" y="558716"/>
                  </a:lnTo>
                  <a:lnTo>
                    <a:pt x="1270248" y="582193"/>
                  </a:lnTo>
                  <a:lnTo>
                    <a:pt x="1276511" y="593657"/>
                  </a:lnTo>
                  <a:lnTo>
                    <a:pt x="1285899" y="604275"/>
                  </a:lnTo>
                  <a:lnTo>
                    <a:pt x="1298707" y="627126"/>
                  </a:lnTo>
                  <a:lnTo>
                    <a:pt x="1305043" y="638569"/>
                  </a:lnTo>
                  <a:lnTo>
                    <a:pt x="1305762" y="638375"/>
                  </a:lnTo>
                  <a:lnTo>
                    <a:pt x="1310139" y="650348"/>
                  </a:lnTo>
                  <a:lnTo>
                    <a:pt x="1323567" y="646720"/>
                  </a:lnTo>
                  <a:lnTo>
                    <a:pt x="1343349" y="654531"/>
                  </a:lnTo>
                  <a:lnTo>
                    <a:pt x="1378114" y="645138"/>
                  </a:lnTo>
                  <a:lnTo>
                    <a:pt x="1416363" y="647960"/>
                  </a:lnTo>
                  <a:lnTo>
                    <a:pt x="1451489" y="638470"/>
                  </a:lnTo>
                  <a:lnTo>
                    <a:pt x="1490138" y="641183"/>
                  </a:lnTo>
                  <a:close/>
                </a:path>
                <a:path w="1615439" h="1144270">
                  <a:moveTo>
                    <a:pt x="612368" y="865177"/>
                  </a:moveTo>
                  <a:lnTo>
                    <a:pt x="565525" y="877833"/>
                  </a:lnTo>
                  <a:lnTo>
                    <a:pt x="559932" y="866189"/>
                  </a:lnTo>
                  <a:lnTo>
                    <a:pt x="612537" y="851976"/>
                  </a:lnTo>
                  <a:lnTo>
                    <a:pt x="612368" y="865177"/>
                  </a:lnTo>
                  <a:close/>
                </a:path>
                <a:path w="1615439" h="1144270">
                  <a:moveTo>
                    <a:pt x="1172761" y="713774"/>
                  </a:moveTo>
                  <a:lnTo>
                    <a:pt x="1042332" y="749013"/>
                  </a:lnTo>
                  <a:lnTo>
                    <a:pt x="1055126" y="732401"/>
                  </a:lnTo>
                  <a:lnTo>
                    <a:pt x="1169937" y="701382"/>
                  </a:lnTo>
                  <a:lnTo>
                    <a:pt x="1172761" y="713774"/>
                  </a:lnTo>
                  <a:close/>
                </a:path>
                <a:path w="1615439" h="1144270">
                  <a:moveTo>
                    <a:pt x="608854" y="879282"/>
                  </a:moveTo>
                  <a:lnTo>
                    <a:pt x="581499" y="886673"/>
                  </a:lnTo>
                  <a:lnTo>
                    <a:pt x="573946" y="875558"/>
                  </a:lnTo>
                  <a:lnTo>
                    <a:pt x="607079" y="866606"/>
                  </a:lnTo>
                  <a:lnTo>
                    <a:pt x="608854" y="879282"/>
                  </a:lnTo>
                  <a:close/>
                </a:path>
                <a:path w="1615439" h="1144270">
                  <a:moveTo>
                    <a:pt x="1165167" y="728981"/>
                  </a:moveTo>
                  <a:lnTo>
                    <a:pt x="1010096" y="770877"/>
                  </a:lnTo>
                  <a:lnTo>
                    <a:pt x="1026285" y="753348"/>
                  </a:lnTo>
                  <a:lnTo>
                    <a:pt x="1166506" y="715464"/>
                  </a:lnTo>
                  <a:lnTo>
                    <a:pt x="1165167" y="728981"/>
                  </a:lnTo>
                  <a:close/>
                </a:path>
                <a:path w="1615439" h="1144270">
                  <a:moveTo>
                    <a:pt x="1003022" y="838565"/>
                  </a:moveTo>
                  <a:lnTo>
                    <a:pt x="884325" y="870634"/>
                  </a:lnTo>
                  <a:lnTo>
                    <a:pt x="880372" y="858546"/>
                  </a:lnTo>
                  <a:lnTo>
                    <a:pt x="873029" y="860530"/>
                  </a:lnTo>
                  <a:lnTo>
                    <a:pt x="869729" y="848267"/>
                  </a:lnTo>
                  <a:lnTo>
                    <a:pt x="867592" y="848844"/>
                  </a:lnTo>
                  <a:lnTo>
                    <a:pt x="870377" y="834936"/>
                  </a:lnTo>
                  <a:lnTo>
                    <a:pt x="925392" y="820073"/>
                  </a:lnTo>
                  <a:lnTo>
                    <a:pt x="938174" y="803464"/>
                  </a:lnTo>
                  <a:lnTo>
                    <a:pt x="954166" y="799143"/>
                  </a:lnTo>
                  <a:lnTo>
                    <a:pt x="970590" y="781551"/>
                  </a:lnTo>
                  <a:lnTo>
                    <a:pt x="1153114" y="732238"/>
                  </a:lnTo>
                  <a:lnTo>
                    <a:pt x="1125674" y="752807"/>
                  </a:lnTo>
                  <a:lnTo>
                    <a:pt x="1003022" y="838565"/>
                  </a:lnTo>
                  <a:close/>
                </a:path>
                <a:path w="1615439" h="1144270">
                  <a:moveTo>
                    <a:pt x="1534810" y="642269"/>
                  </a:moveTo>
                  <a:lnTo>
                    <a:pt x="1300507" y="705571"/>
                  </a:lnTo>
                  <a:lnTo>
                    <a:pt x="1292829" y="694491"/>
                  </a:lnTo>
                  <a:lnTo>
                    <a:pt x="1524173" y="631988"/>
                  </a:lnTo>
                  <a:lnTo>
                    <a:pt x="1534810" y="642269"/>
                  </a:lnTo>
                  <a:close/>
                </a:path>
                <a:path w="1615439" h="1144270">
                  <a:moveTo>
                    <a:pt x="1580890" y="642975"/>
                  </a:moveTo>
                  <a:lnTo>
                    <a:pt x="1350713" y="705163"/>
                  </a:lnTo>
                  <a:lnTo>
                    <a:pt x="1339161" y="695128"/>
                  </a:lnTo>
                  <a:lnTo>
                    <a:pt x="1556809" y="636326"/>
                  </a:lnTo>
                  <a:lnTo>
                    <a:pt x="1580890" y="642975"/>
                  </a:lnTo>
                  <a:close/>
                </a:path>
                <a:path w="1615439" h="1144270">
                  <a:moveTo>
                    <a:pt x="1603088" y="663288"/>
                  </a:moveTo>
                  <a:lnTo>
                    <a:pt x="1472190" y="698654"/>
                  </a:lnTo>
                  <a:lnTo>
                    <a:pt x="1448811" y="691815"/>
                  </a:lnTo>
                  <a:lnTo>
                    <a:pt x="1411966" y="701769"/>
                  </a:lnTo>
                  <a:lnTo>
                    <a:pt x="1392032" y="693999"/>
                  </a:lnTo>
                  <a:lnTo>
                    <a:pt x="1589126" y="640750"/>
                  </a:lnTo>
                  <a:lnTo>
                    <a:pt x="1597208" y="651722"/>
                  </a:lnTo>
                  <a:lnTo>
                    <a:pt x="1603088" y="663288"/>
                  </a:lnTo>
                  <a:close/>
                </a:path>
                <a:path w="1615439" h="1144270">
                  <a:moveTo>
                    <a:pt x="1611513" y="674168"/>
                  </a:moveTo>
                  <a:lnTo>
                    <a:pt x="1515697" y="700054"/>
                  </a:lnTo>
                  <a:lnTo>
                    <a:pt x="1514095" y="687332"/>
                  </a:lnTo>
                  <a:lnTo>
                    <a:pt x="1607070" y="662213"/>
                  </a:lnTo>
                  <a:lnTo>
                    <a:pt x="1611513" y="674168"/>
                  </a:lnTo>
                  <a:close/>
                </a:path>
                <a:path w="1615439" h="1144270">
                  <a:moveTo>
                    <a:pt x="1060034" y="849473"/>
                  </a:moveTo>
                  <a:lnTo>
                    <a:pt x="898020" y="893245"/>
                  </a:lnTo>
                  <a:lnTo>
                    <a:pt x="891234" y="881923"/>
                  </a:lnTo>
                  <a:lnTo>
                    <a:pt x="886244" y="870115"/>
                  </a:lnTo>
                  <a:lnTo>
                    <a:pt x="978943" y="845071"/>
                  </a:lnTo>
                  <a:lnTo>
                    <a:pt x="1000832" y="852312"/>
                  </a:lnTo>
                  <a:lnTo>
                    <a:pt x="1037999" y="842271"/>
                  </a:lnTo>
                  <a:lnTo>
                    <a:pt x="1060034" y="849473"/>
                  </a:lnTo>
                  <a:close/>
                </a:path>
                <a:path w="1615439" h="1144270">
                  <a:moveTo>
                    <a:pt x="1538557" y="746500"/>
                  </a:moveTo>
                  <a:lnTo>
                    <a:pt x="1353855" y="796401"/>
                  </a:lnTo>
                  <a:lnTo>
                    <a:pt x="1472774" y="711651"/>
                  </a:lnTo>
                  <a:lnTo>
                    <a:pt x="1612228" y="673975"/>
                  </a:lnTo>
                  <a:lnTo>
                    <a:pt x="1615223" y="686321"/>
                  </a:lnTo>
                  <a:lnTo>
                    <a:pt x="1607977" y="688278"/>
                  </a:lnTo>
                  <a:lnTo>
                    <a:pt x="1609561" y="701006"/>
                  </a:lnTo>
                  <a:lnTo>
                    <a:pt x="1580845" y="708764"/>
                  </a:lnTo>
                  <a:lnTo>
                    <a:pt x="1567166" y="725615"/>
                  </a:lnTo>
                  <a:lnTo>
                    <a:pt x="1550990" y="729985"/>
                  </a:lnTo>
                  <a:lnTo>
                    <a:pt x="1538557" y="746500"/>
                  </a:lnTo>
                  <a:close/>
                </a:path>
                <a:path w="1615439" h="1144270">
                  <a:moveTo>
                    <a:pt x="1119618" y="846530"/>
                  </a:moveTo>
                  <a:lnTo>
                    <a:pt x="919222" y="900672"/>
                  </a:lnTo>
                  <a:lnTo>
                    <a:pt x="905889" y="891119"/>
                  </a:lnTo>
                  <a:lnTo>
                    <a:pt x="1102314" y="838050"/>
                  </a:lnTo>
                  <a:lnTo>
                    <a:pt x="1119618" y="846530"/>
                  </a:lnTo>
                  <a:close/>
                </a:path>
                <a:path w="1615439" h="1144270">
                  <a:moveTo>
                    <a:pt x="1172832" y="845308"/>
                  </a:moveTo>
                  <a:lnTo>
                    <a:pt x="954114" y="904400"/>
                  </a:lnTo>
                  <a:lnTo>
                    <a:pt x="939695" y="895140"/>
                  </a:lnTo>
                  <a:lnTo>
                    <a:pt x="1161301" y="835269"/>
                  </a:lnTo>
                  <a:lnTo>
                    <a:pt x="1172832" y="845308"/>
                  </a:lnTo>
                  <a:close/>
                </a:path>
                <a:path w="1615439" h="1144270">
                  <a:moveTo>
                    <a:pt x="1202023" y="850577"/>
                  </a:moveTo>
                  <a:lnTo>
                    <a:pt x="984395" y="909374"/>
                  </a:lnTo>
                  <a:lnTo>
                    <a:pt x="968251" y="900581"/>
                  </a:lnTo>
                  <a:lnTo>
                    <a:pt x="1201361" y="837601"/>
                  </a:lnTo>
                  <a:lnTo>
                    <a:pt x="1202023" y="850577"/>
                  </a:lnTo>
                  <a:close/>
                </a:path>
                <a:path w="1615439" h="1144270">
                  <a:moveTo>
                    <a:pt x="1506725" y="768255"/>
                  </a:moveTo>
                  <a:lnTo>
                    <a:pt x="1331145" y="815692"/>
                  </a:lnTo>
                  <a:lnTo>
                    <a:pt x="1331500" y="802441"/>
                  </a:lnTo>
                  <a:lnTo>
                    <a:pt x="1522856" y="750742"/>
                  </a:lnTo>
                  <a:lnTo>
                    <a:pt x="1506725" y="768255"/>
                  </a:lnTo>
                  <a:close/>
                </a:path>
                <a:path w="1615439" h="1144270">
                  <a:moveTo>
                    <a:pt x="1215799" y="860011"/>
                  </a:moveTo>
                  <a:lnTo>
                    <a:pt x="1071305" y="899049"/>
                  </a:lnTo>
                  <a:lnTo>
                    <a:pt x="1033140" y="896205"/>
                  </a:lnTo>
                  <a:lnTo>
                    <a:pt x="1210371" y="848322"/>
                  </a:lnTo>
                  <a:lnTo>
                    <a:pt x="1215799" y="860011"/>
                  </a:lnTo>
                  <a:close/>
                </a:path>
                <a:path w="1615439" h="1144270">
                  <a:moveTo>
                    <a:pt x="1470982" y="791067"/>
                  </a:moveTo>
                  <a:lnTo>
                    <a:pt x="1324235" y="830714"/>
                  </a:lnTo>
                  <a:lnTo>
                    <a:pt x="1322915" y="817916"/>
                  </a:lnTo>
                  <a:lnTo>
                    <a:pt x="1487182" y="773535"/>
                  </a:lnTo>
                  <a:lnTo>
                    <a:pt x="1470982" y="791067"/>
                  </a:lnTo>
                  <a:close/>
                </a:path>
                <a:path w="1615439" h="1144270">
                  <a:moveTo>
                    <a:pt x="1224403" y="870842"/>
                  </a:moveTo>
                  <a:lnTo>
                    <a:pt x="1144325" y="892477"/>
                  </a:lnTo>
                  <a:lnTo>
                    <a:pt x="1106108" y="889646"/>
                  </a:lnTo>
                  <a:lnTo>
                    <a:pt x="1218840" y="859189"/>
                  </a:lnTo>
                  <a:lnTo>
                    <a:pt x="1224403" y="870842"/>
                  </a:lnTo>
                  <a:close/>
                </a:path>
                <a:path w="1615439" h="1144270">
                  <a:moveTo>
                    <a:pt x="1433032" y="814476"/>
                  </a:moveTo>
                  <a:lnTo>
                    <a:pt x="1324850" y="843704"/>
                  </a:lnTo>
                  <a:lnTo>
                    <a:pt x="1322957" y="831060"/>
                  </a:lnTo>
                  <a:lnTo>
                    <a:pt x="1440704" y="799248"/>
                  </a:lnTo>
                  <a:lnTo>
                    <a:pt x="1433032" y="814476"/>
                  </a:lnTo>
                  <a:close/>
                </a:path>
                <a:path w="1615439" h="1144270">
                  <a:moveTo>
                    <a:pt x="1305586" y="1006772"/>
                  </a:moveTo>
                  <a:lnTo>
                    <a:pt x="1252399" y="1021142"/>
                  </a:lnTo>
                  <a:lnTo>
                    <a:pt x="1247888" y="1009205"/>
                  </a:lnTo>
                  <a:lnTo>
                    <a:pt x="1246369" y="1009616"/>
                  </a:lnTo>
                  <a:lnTo>
                    <a:pt x="1242363" y="997543"/>
                  </a:lnTo>
                  <a:lnTo>
                    <a:pt x="1241357" y="997814"/>
                  </a:lnTo>
                  <a:lnTo>
                    <a:pt x="1237117" y="985805"/>
                  </a:lnTo>
                  <a:lnTo>
                    <a:pt x="1236273" y="986033"/>
                  </a:lnTo>
                  <a:lnTo>
                    <a:pt x="1232206" y="973976"/>
                  </a:lnTo>
                  <a:lnTo>
                    <a:pt x="1230079" y="974551"/>
                  </a:lnTo>
                  <a:lnTo>
                    <a:pt x="1212213" y="939912"/>
                  </a:lnTo>
                  <a:lnTo>
                    <a:pt x="1190217" y="906388"/>
                  </a:lnTo>
                  <a:lnTo>
                    <a:pt x="1184733" y="894715"/>
                  </a:lnTo>
                  <a:lnTo>
                    <a:pt x="1179650" y="896088"/>
                  </a:lnTo>
                  <a:lnTo>
                    <a:pt x="1169350" y="885715"/>
                  </a:lnTo>
                  <a:lnTo>
                    <a:pt x="1225669" y="870499"/>
                  </a:lnTo>
                  <a:lnTo>
                    <a:pt x="1244857" y="904782"/>
                  </a:lnTo>
                  <a:lnTo>
                    <a:pt x="1247166" y="904158"/>
                  </a:lnTo>
                  <a:lnTo>
                    <a:pt x="1252656" y="915830"/>
                  </a:lnTo>
                  <a:lnTo>
                    <a:pt x="1257487" y="927680"/>
                  </a:lnTo>
                  <a:lnTo>
                    <a:pt x="1279825" y="961111"/>
                  </a:lnTo>
                  <a:lnTo>
                    <a:pt x="1299649" y="995221"/>
                  </a:lnTo>
                  <a:lnTo>
                    <a:pt x="1305586" y="1006772"/>
                  </a:lnTo>
                  <a:close/>
                </a:path>
                <a:path w="1615439" h="1144270">
                  <a:moveTo>
                    <a:pt x="1364953" y="1003888"/>
                  </a:moveTo>
                  <a:lnTo>
                    <a:pt x="1310770" y="1018527"/>
                  </a:lnTo>
                  <a:lnTo>
                    <a:pt x="1308451" y="1005998"/>
                  </a:lnTo>
                  <a:lnTo>
                    <a:pt x="1313766" y="1004562"/>
                  </a:lnTo>
                  <a:lnTo>
                    <a:pt x="1311741" y="991954"/>
                  </a:lnTo>
                  <a:lnTo>
                    <a:pt x="1315143" y="991035"/>
                  </a:lnTo>
                  <a:lnTo>
                    <a:pt x="1315154" y="977877"/>
                  </a:lnTo>
                  <a:lnTo>
                    <a:pt x="1319891" y="976597"/>
                  </a:lnTo>
                  <a:lnTo>
                    <a:pt x="1320974" y="963149"/>
                  </a:lnTo>
                  <a:lnTo>
                    <a:pt x="1318458" y="950673"/>
                  </a:lnTo>
                  <a:lnTo>
                    <a:pt x="1319862" y="950294"/>
                  </a:lnTo>
                  <a:lnTo>
                    <a:pt x="1322290" y="936483"/>
                  </a:lnTo>
                  <a:lnTo>
                    <a:pt x="1321055" y="910505"/>
                  </a:lnTo>
                  <a:lnTo>
                    <a:pt x="1322851" y="896865"/>
                  </a:lnTo>
                  <a:lnTo>
                    <a:pt x="1324433" y="883282"/>
                  </a:lnTo>
                  <a:lnTo>
                    <a:pt x="1322568" y="857475"/>
                  </a:lnTo>
                  <a:lnTo>
                    <a:pt x="1322814" y="844254"/>
                  </a:lnTo>
                  <a:lnTo>
                    <a:pt x="1403459" y="822465"/>
                  </a:lnTo>
                  <a:lnTo>
                    <a:pt x="1399308" y="836742"/>
                  </a:lnTo>
                  <a:lnTo>
                    <a:pt x="1371732" y="844193"/>
                  </a:lnTo>
                  <a:lnTo>
                    <a:pt x="1370608" y="857652"/>
                  </a:lnTo>
                  <a:lnTo>
                    <a:pt x="1369750" y="910505"/>
                  </a:lnTo>
                  <a:lnTo>
                    <a:pt x="1367852" y="911018"/>
                  </a:lnTo>
                  <a:lnTo>
                    <a:pt x="1369170" y="923817"/>
                  </a:lnTo>
                  <a:lnTo>
                    <a:pt x="1369876" y="936782"/>
                  </a:lnTo>
                  <a:lnTo>
                    <a:pt x="1364953" y="1003888"/>
                  </a:lnTo>
                  <a:close/>
                </a:path>
                <a:path w="1615439" h="1144270">
                  <a:moveTo>
                    <a:pt x="1362795" y="1109714"/>
                  </a:moveTo>
                  <a:lnTo>
                    <a:pt x="1307316" y="1124703"/>
                  </a:lnTo>
                  <a:lnTo>
                    <a:pt x="1301938" y="1113001"/>
                  </a:lnTo>
                  <a:lnTo>
                    <a:pt x="1296019" y="1101444"/>
                  </a:lnTo>
                  <a:lnTo>
                    <a:pt x="1284122" y="1078348"/>
                  </a:lnTo>
                  <a:lnTo>
                    <a:pt x="1257903" y="1032810"/>
                  </a:lnTo>
                  <a:lnTo>
                    <a:pt x="1252519" y="1021109"/>
                  </a:lnTo>
                  <a:lnTo>
                    <a:pt x="1306799" y="1006444"/>
                  </a:lnTo>
                  <a:lnTo>
                    <a:pt x="1310696" y="1018547"/>
                  </a:lnTo>
                  <a:lnTo>
                    <a:pt x="1364953" y="1003888"/>
                  </a:lnTo>
                  <a:lnTo>
                    <a:pt x="1366114" y="1056196"/>
                  </a:lnTo>
                  <a:lnTo>
                    <a:pt x="1361896" y="1070491"/>
                  </a:lnTo>
                  <a:lnTo>
                    <a:pt x="1363473" y="1096376"/>
                  </a:lnTo>
                  <a:lnTo>
                    <a:pt x="1360819" y="1097093"/>
                  </a:lnTo>
                  <a:lnTo>
                    <a:pt x="1362795" y="1109714"/>
                  </a:lnTo>
                  <a:close/>
                </a:path>
                <a:path w="1615439" h="1144270">
                  <a:moveTo>
                    <a:pt x="1358873" y="1123929"/>
                  </a:moveTo>
                  <a:lnTo>
                    <a:pt x="1318212" y="1134914"/>
                  </a:lnTo>
                  <a:lnTo>
                    <a:pt x="1310968" y="1123716"/>
                  </a:lnTo>
                  <a:lnTo>
                    <a:pt x="1356994" y="1111281"/>
                  </a:lnTo>
                  <a:lnTo>
                    <a:pt x="1358873" y="1123929"/>
                  </a:lnTo>
                  <a:close/>
                </a:path>
                <a:path w="1615439" h="1144270">
                  <a:moveTo>
                    <a:pt x="1349092" y="1139727"/>
                  </a:moveTo>
                  <a:lnTo>
                    <a:pt x="1332291" y="1144266"/>
                  </a:lnTo>
                  <a:lnTo>
                    <a:pt x="1326933" y="1132558"/>
                  </a:lnTo>
                  <a:lnTo>
                    <a:pt x="1350751" y="1126123"/>
                  </a:lnTo>
                  <a:lnTo>
                    <a:pt x="1349092" y="1139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5870022" y="1263222"/>
            <a:ext cx="2075230" cy="19427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0" dirty="0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spc="-71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pc="735" dirty="0">
                <a:latin typeface="Cambria" panose="02040503050406030204" pitchFamily="18" charset="0"/>
                <a:ea typeface="Cambria" panose="02040503050406030204" pitchFamily="18" charset="0"/>
              </a:rPr>
              <a:t>kasih</a:t>
            </a:r>
          </a:p>
        </p:txBody>
      </p:sp>
      <p:sp>
        <p:nvSpPr>
          <p:cNvPr id="3" name="object 3"/>
          <p:cNvSpPr/>
          <p:nvPr/>
        </p:nvSpPr>
        <p:spPr>
          <a:xfrm>
            <a:off x="15152076" y="8644143"/>
            <a:ext cx="2404745" cy="1480820"/>
          </a:xfrm>
          <a:custGeom>
            <a:avLst/>
            <a:gdLst/>
            <a:ahLst/>
            <a:cxnLst/>
            <a:rect l="l" t="t" r="r" b="b"/>
            <a:pathLst>
              <a:path w="2404744" h="1480820">
                <a:moveTo>
                  <a:pt x="6402" y="48154"/>
                </a:moveTo>
                <a:lnTo>
                  <a:pt x="18602" y="28212"/>
                </a:lnTo>
                <a:lnTo>
                  <a:pt x="36703" y="13048"/>
                </a:lnTo>
                <a:lnTo>
                  <a:pt x="60445" y="3126"/>
                </a:lnTo>
                <a:lnTo>
                  <a:pt x="86275" y="0"/>
                </a:lnTo>
                <a:lnTo>
                  <a:pt x="109711" y="4371"/>
                </a:lnTo>
                <a:lnTo>
                  <a:pt x="147546" y="33906"/>
                </a:lnTo>
                <a:lnTo>
                  <a:pt x="167063" y="66891"/>
                </a:lnTo>
                <a:lnTo>
                  <a:pt x="200026" y="197814"/>
                </a:lnTo>
                <a:lnTo>
                  <a:pt x="277876" y="577242"/>
                </a:lnTo>
                <a:lnTo>
                  <a:pt x="331489" y="856074"/>
                </a:lnTo>
                <a:lnTo>
                  <a:pt x="333654" y="866303"/>
                </a:lnTo>
                <a:lnTo>
                  <a:pt x="336282" y="876794"/>
                </a:lnTo>
                <a:lnTo>
                  <a:pt x="342679" y="900670"/>
                </a:lnTo>
                <a:lnTo>
                  <a:pt x="352026" y="893888"/>
                </a:lnTo>
                <a:lnTo>
                  <a:pt x="360454" y="887904"/>
                </a:lnTo>
                <a:lnTo>
                  <a:pt x="415269" y="842560"/>
                </a:lnTo>
                <a:lnTo>
                  <a:pt x="454838" y="807779"/>
                </a:lnTo>
                <a:lnTo>
                  <a:pt x="493769" y="772389"/>
                </a:lnTo>
                <a:lnTo>
                  <a:pt x="532054" y="736383"/>
                </a:lnTo>
                <a:lnTo>
                  <a:pt x="569680" y="699755"/>
                </a:lnTo>
                <a:lnTo>
                  <a:pt x="606636" y="662498"/>
                </a:lnTo>
                <a:lnTo>
                  <a:pt x="642914" y="624605"/>
                </a:lnTo>
                <a:lnTo>
                  <a:pt x="678501" y="586070"/>
                </a:lnTo>
                <a:lnTo>
                  <a:pt x="713388" y="546887"/>
                </a:lnTo>
                <a:lnTo>
                  <a:pt x="747563" y="507047"/>
                </a:lnTo>
                <a:lnTo>
                  <a:pt x="781016" y="466546"/>
                </a:lnTo>
                <a:lnTo>
                  <a:pt x="813737" y="425376"/>
                </a:lnTo>
                <a:lnTo>
                  <a:pt x="875407" y="344820"/>
                </a:lnTo>
                <a:lnTo>
                  <a:pt x="905640" y="306547"/>
                </a:lnTo>
                <a:lnTo>
                  <a:pt x="936335" y="268653"/>
                </a:lnTo>
                <a:lnTo>
                  <a:pt x="967413" y="231078"/>
                </a:lnTo>
                <a:lnTo>
                  <a:pt x="1030405" y="156656"/>
                </a:lnTo>
                <a:lnTo>
                  <a:pt x="1068882" y="117458"/>
                </a:lnTo>
                <a:lnTo>
                  <a:pt x="1112274" y="83373"/>
                </a:lnTo>
                <a:lnTo>
                  <a:pt x="1159944" y="62986"/>
                </a:lnTo>
                <a:lnTo>
                  <a:pt x="1204657" y="65578"/>
                </a:lnTo>
                <a:lnTo>
                  <a:pt x="1243705" y="89934"/>
                </a:lnTo>
                <a:lnTo>
                  <a:pt x="1271106" y="134650"/>
                </a:lnTo>
                <a:lnTo>
                  <a:pt x="1287821" y="187191"/>
                </a:lnTo>
                <a:lnTo>
                  <a:pt x="1298345" y="241220"/>
                </a:lnTo>
                <a:lnTo>
                  <a:pt x="1369918" y="792743"/>
                </a:lnTo>
                <a:lnTo>
                  <a:pt x="1407623" y="1051876"/>
                </a:lnTo>
                <a:lnTo>
                  <a:pt x="1437062" y="1020446"/>
                </a:lnTo>
                <a:lnTo>
                  <a:pt x="1444321" y="1012973"/>
                </a:lnTo>
                <a:lnTo>
                  <a:pt x="1478926" y="974081"/>
                </a:lnTo>
                <a:lnTo>
                  <a:pt x="1512351" y="934336"/>
                </a:lnTo>
                <a:lnTo>
                  <a:pt x="1544726" y="893831"/>
                </a:lnTo>
                <a:lnTo>
                  <a:pt x="1576182" y="852660"/>
                </a:lnTo>
                <a:lnTo>
                  <a:pt x="1606850" y="810917"/>
                </a:lnTo>
                <a:lnTo>
                  <a:pt x="1636860" y="768696"/>
                </a:lnTo>
                <a:lnTo>
                  <a:pt x="1666344" y="726090"/>
                </a:lnTo>
                <a:lnTo>
                  <a:pt x="1855649" y="443983"/>
                </a:lnTo>
                <a:lnTo>
                  <a:pt x="1872134" y="420606"/>
                </a:lnTo>
                <a:lnTo>
                  <a:pt x="1889316" y="397785"/>
                </a:lnTo>
                <a:lnTo>
                  <a:pt x="1907541" y="375799"/>
                </a:lnTo>
                <a:lnTo>
                  <a:pt x="1947858" y="343625"/>
                </a:lnTo>
                <a:lnTo>
                  <a:pt x="1991825" y="333206"/>
                </a:lnTo>
                <a:lnTo>
                  <a:pt x="2034384" y="345247"/>
                </a:lnTo>
                <a:lnTo>
                  <a:pt x="2070476" y="380455"/>
                </a:lnTo>
                <a:lnTo>
                  <a:pt x="2095367" y="420952"/>
                </a:lnTo>
                <a:lnTo>
                  <a:pt x="2117402" y="463478"/>
                </a:lnTo>
                <a:lnTo>
                  <a:pt x="2136344" y="507406"/>
                </a:lnTo>
                <a:lnTo>
                  <a:pt x="2151960" y="552113"/>
                </a:lnTo>
                <a:lnTo>
                  <a:pt x="2166410" y="599251"/>
                </a:lnTo>
                <a:lnTo>
                  <a:pt x="2180501" y="646508"/>
                </a:lnTo>
                <a:lnTo>
                  <a:pt x="2289191" y="1026228"/>
                </a:lnTo>
                <a:lnTo>
                  <a:pt x="2304128" y="1075588"/>
                </a:lnTo>
                <a:lnTo>
                  <a:pt x="2335115" y="1173974"/>
                </a:lnTo>
                <a:lnTo>
                  <a:pt x="2399384" y="1369859"/>
                </a:lnTo>
                <a:lnTo>
                  <a:pt x="2404563" y="1397714"/>
                </a:lnTo>
                <a:lnTo>
                  <a:pt x="2390078" y="1447507"/>
                </a:lnTo>
                <a:lnTo>
                  <a:pt x="2341977" y="1478400"/>
                </a:lnTo>
                <a:lnTo>
                  <a:pt x="2311155" y="1480545"/>
                </a:lnTo>
                <a:lnTo>
                  <a:pt x="2281585" y="1472133"/>
                </a:lnTo>
                <a:lnTo>
                  <a:pt x="2242044" y="1432701"/>
                </a:lnTo>
                <a:lnTo>
                  <a:pt x="2217855" y="1387699"/>
                </a:lnTo>
                <a:lnTo>
                  <a:pt x="2030020" y="742742"/>
                </a:lnTo>
                <a:lnTo>
                  <a:pt x="1978258" y="569676"/>
                </a:lnTo>
                <a:lnTo>
                  <a:pt x="1912694" y="666625"/>
                </a:lnTo>
                <a:lnTo>
                  <a:pt x="1893562" y="696431"/>
                </a:lnTo>
                <a:lnTo>
                  <a:pt x="1866974" y="739319"/>
                </a:lnTo>
                <a:lnTo>
                  <a:pt x="1839555" y="781567"/>
                </a:lnTo>
                <a:lnTo>
                  <a:pt x="1811357" y="823219"/>
                </a:lnTo>
                <a:lnTo>
                  <a:pt x="1782436" y="864317"/>
                </a:lnTo>
                <a:lnTo>
                  <a:pt x="1752848" y="904906"/>
                </a:lnTo>
                <a:lnTo>
                  <a:pt x="1722646" y="945028"/>
                </a:lnTo>
                <a:lnTo>
                  <a:pt x="1691887" y="984728"/>
                </a:lnTo>
                <a:lnTo>
                  <a:pt x="1660624" y="1024048"/>
                </a:lnTo>
                <a:lnTo>
                  <a:pt x="1628913" y="1063033"/>
                </a:lnTo>
                <a:lnTo>
                  <a:pt x="1564365" y="1140170"/>
                </a:lnTo>
                <a:lnTo>
                  <a:pt x="1465553" y="1254445"/>
                </a:lnTo>
                <a:lnTo>
                  <a:pt x="1426923" y="1285857"/>
                </a:lnTo>
                <a:lnTo>
                  <a:pt x="1385480" y="1298355"/>
                </a:lnTo>
                <a:lnTo>
                  <a:pt x="1345371" y="1292142"/>
                </a:lnTo>
                <a:lnTo>
                  <a:pt x="1310743" y="1267420"/>
                </a:lnTo>
                <a:lnTo>
                  <a:pt x="1285745" y="1224393"/>
                </a:lnTo>
                <a:lnTo>
                  <a:pt x="1270606" y="1180282"/>
                </a:lnTo>
                <a:lnTo>
                  <a:pt x="1256911" y="1135586"/>
                </a:lnTo>
                <a:lnTo>
                  <a:pt x="1244698" y="1090431"/>
                </a:lnTo>
                <a:lnTo>
                  <a:pt x="1234008" y="1044945"/>
                </a:lnTo>
                <a:lnTo>
                  <a:pt x="1224880" y="999255"/>
                </a:lnTo>
                <a:lnTo>
                  <a:pt x="1217355" y="953486"/>
                </a:lnTo>
                <a:lnTo>
                  <a:pt x="1202890" y="849497"/>
                </a:lnTo>
                <a:lnTo>
                  <a:pt x="1146877" y="380681"/>
                </a:lnTo>
                <a:lnTo>
                  <a:pt x="1144477" y="364032"/>
                </a:lnTo>
                <a:lnTo>
                  <a:pt x="1134073" y="303389"/>
                </a:lnTo>
                <a:lnTo>
                  <a:pt x="1062168" y="391277"/>
                </a:lnTo>
                <a:lnTo>
                  <a:pt x="1040859" y="418589"/>
                </a:lnTo>
                <a:lnTo>
                  <a:pt x="1009168" y="460418"/>
                </a:lnTo>
                <a:lnTo>
                  <a:pt x="977083" y="501878"/>
                </a:lnTo>
                <a:lnTo>
                  <a:pt x="944569" y="542939"/>
                </a:lnTo>
                <a:lnTo>
                  <a:pt x="911590" y="583567"/>
                </a:lnTo>
                <a:lnTo>
                  <a:pt x="878112" y="623730"/>
                </a:lnTo>
                <a:lnTo>
                  <a:pt x="844099" y="663397"/>
                </a:lnTo>
                <a:lnTo>
                  <a:pt x="809516" y="702534"/>
                </a:lnTo>
                <a:lnTo>
                  <a:pt x="774328" y="741109"/>
                </a:lnTo>
                <a:lnTo>
                  <a:pt x="738499" y="779091"/>
                </a:lnTo>
                <a:lnTo>
                  <a:pt x="701995" y="816447"/>
                </a:lnTo>
                <a:lnTo>
                  <a:pt x="664779" y="853144"/>
                </a:lnTo>
                <a:lnTo>
                  <a:pt x="626817" y="889150"/>
                </a:lnTo>
                <a:lnTo>
                  <a:pt x="588074" y="924433"/>
                </a:lnTo>
                <a:lnTo>
                  <a:pt x="548514" y="958961"/>
                </a:lnTo>
                <a:lnTo>
                  <a:pt x="508102" y="992702"/>
                </a:lnTo>
                <a:lnTo>
                  <a:pt x="470069" y="1023482"/>
                </a:lnTo>
                <a:lnTo>
                  <a:pt x="431587" y="1053623"/>
                </a:lnTo>
                <a:lnTo>
                  <a:pt x="392672" y="1083074"/>
                </a:lnTo>
                <a:lnTo>
                  <a:pt x="353339" y="1111785"/>
                </a:lnTo>
                <a:lnTo>
                  <a:pt x="306499" y="1132936"/>
                </a:lnTo>
                <a:lnTo>
                  <a:pt x="262528" y="1130679"/>
                </a:lnTo>
                <a:lnTo>
                  <a:pt x="225577" y="1106587"/>
                </a:lnTo>
                <a:lnTo>
                  <a:pt x="199796" y="1062235"/>
                </a:lnTo>
                <a:lnTo>
                  <a:pt x="188798" y="1023550"/>
                </a:lnTo>
                <a:lnTo>
                  <a:pt x="180300" y="983928"/>
                </a:lnTo>
                <a:lnTo>
                  <a:pt x="60405" y="358139"/>
                </a:lnTo>
                <a:lnTo>
                  <a:pt x="50893" y="313295"/>
                </a:lnTo>
                <a:lnTo>
                  <a:pt x="40352" y="268678"/>
                </a:lnTo>
                <a:lnTo>
                  <a:pt x="18140" y="179634"/>
                </a:lnTo>
                <a:lnTo>
                  <a:pt x="7447" y="134967"/>
                </a:lnTo>
                <a:lnTo>
                  <a:pt x="4152" y="119543"/>
                </a:lnTo>
                <a:lnTo>
                  <a:pt x="1466" y="103770"/>
                </a:lnTo>
                <a:lnTo>
                  <a:pt x="0" y="87956"/>
                </a:lnTo>
                <a:lnTo>
                  <a:pt x="366" y="72412"/>
                </a:lnTo>
                <a:lnTo>
                  <a:pt x="6402" y="481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97108" y="7302277"/>
            <a:ext cx="2591435" cy="464184"/>
          </a:xfrm>
          <a:custGeom>
            <a:avLst/>
            <a:gdLst/>
            <a:ahLst/>
            <a:cxnLst/>
            <a:rect l="l" t="t" r="r" b="b"/>
            <a:pathLst>
              <a:path w="2591434" h="464184">
                <a:moveTo>
                  <a:pt x="38369" y="463881"/>
                </a:moveTo>
                <a:lnTo>
                  <a:pt x="5461" y="441244"/>
                </a:lnTo>
                <a:lnTo>
                  <a:pt x="0" y="415263"/>
                </a:lnTo>
                <a:lnTo>
                  <a:pt x="3741" y="403343"/>
                </a:lnTo>
                <a:lnTo>
                  <a:pt x="29402" y="370380"/>
                </a:lnTo>
                <a:lnTo>
                  <a:pt x="88196" y="318344"/>
                </a:lnTo>
                <a:lnTo>
                  <a:pt x="127981" y="286731"/>
                </a:lnTo>
                <a:lnTo>
                  <a:pt x="168507" y="256375"/>
                </a:lnTo>
                <a:lnTo>
                  <a:pt x="209793" y="227311"/>
                </a:lnTo>
                <a:lnTo>
                  <a:pt x="251856" y="199571"/>
                </a:lnTo>
                <a:lnTo>
                  <a:pt x="294714" y="173190"/>
                </a:lnTo>
                <a:lnTo>
                  <a:pt x="338386" y="148202"/>
                </a:lnTo>
                <a:lnTo>
                  <a:pt x="382889" y="124641"/>
                </a:lnTo>
                <a:lnTo>
                  <a:pt x="428241" y="102540"/>
                </a:lnTo>
                <a:lnTo>
                  <a:pt x="474460" y="81934"/>
                </a:lnTo>
                <a:lnTo>
                  <a:pt x="521565" y="62856"/>
                </a:lnTo>
                <a:lnTo>
                  <a:pt x="569572" y="45340"/>
                </a:lnTo>
                <a:lnTo>
                  <a:pt x="620936" y="30345"/>
                </a:lnTo>
                <a:lnTo>
                  <a:pt x="673149" y="20296"/>
                </a:lnTo>
                <a:lnTo>
                  <a:pt x="726129" y="14598"/>
                </a:lnTo>
                <a:lnTo>
                  <a:pt x="779823" y="12661"/>
                </a:lnTo>
                <a:lnTo>
                  <a:pt x="816827" y="18065"/>
                </a:lnTo>
                <a:lnTo>
                  <a:pt x="845249" y="34014"/>
                </a:lnTo>
                <a:lnTo>
                  <a:pt x="864923" y="60241"/>
                </a:lnTo>
                <a:lnTo>
                  <a:pt x="875711" y="96485"/>
                </a:lnTo>
                <a:lnTo>
                  <a:pt x="876235" y="104948"/>
                </a:lnTo>
                <a:lnTo>
                  <a:pt x="779992" y="107300"/>
                </a:lnTo>
                <a:lnTo>
                  <a:pt x="726066" y="109143"/>
                </a:lnTo>
                <a:lnTo>
                  <a:pt x="673481" y="115971"/>
                </a:lnTo>
                <a:lnTo>
                  <a:pt x="622092" y="127381"/>
                </a:lnTo>
                <a:lnTo>
                  <a:pt x="571754" y="142969"/>
                </a:lnTo>
                <a:lnTo>
                  <a:pt x="522322" y="162332"/>
                </a:lnTo>
                <a:lnTo>
                  <a:pt x="478199" y="182611"/>
                </a:lnTo>
                <a:lnTo>
                  <a:pt x="434745" y="204078"/>
                </a:lnTo>
                <a:lnTo>
                  <a:pt x="391970" y="226731"/>
                </a:lnTo>
                <a:lnTo>
                  <a:pt x="349886" y="250571"/>
                </a:lnTo>
                <a:lnTo>
                  <a:pt x="308505" y="275597"/>
                </a:lnTo>
                <a:lnTo>
                  <a:pt x="267839" y="301809"/>
                </a:lnTo>
                <a:lnTo>
                  <a:pt x="227898" y="329207"/>
                </a:lnTo>
                <a:lnTo>
                  <a:pt x="188696" y="357789"/>
                </a:lnTo>
                <a:lnTo>
                  <a:pt x="150242" y="387557"/>
                </a:lnTo>
                <a:lnTo>
                  <a:pt x="105397" y="428781"/>
                </a:lnTo>
                <a:lnTo>
                  <a:pt x="90171" y="441999"/>
                </a:lnTo>
                <a:lnTo>
                  <a:pt x="81496" y="448480"/>
                </a:lnTo>
                <a:lnTo>
                  <a:pt x="72213" y="454446"/>
                </a:lnTo>
                <a:lnTo>
                  <a:pt x="62508" y="459362"/>
                </a:lnTo>
                <a:lnTo>
                  <a:pt x="52565" y="462695"/>
                </a:lnTo>
                <a:lnTo>
                  <a:pt x="38369" y="463881"/>
                </a:lnTo>
                <a:close/>
              </a:path>
              <a:path w="2591434" h="464184">
                <a:moveTo>
                  <a:pt x="1074538" y="345904"/>
                </a:moveTo>
                <a:lnTo>
                  <a:pt x="831135" y="351851"/>
                </a:lnTo>
                <a:lnTo>
                  <a:pt x="847620" y="347287"/>
                </a:lnTo>
                <a:lnTo>
                  <a:pt x="864183" y="343185"/>
                </a:lnTo>
                <a:lnTo>
                  <a:pt x="880332" y="338432"/>
                </a:lnTo>
                <a:lnTo>
                  <a:pt x="937974" y="309375"/>
                </a:lnTo>
                <a:lnTo>
                  <a:pt x="1022663" y="264107"/>
                </a:lnTo>
                <a:lnTo>
                  <a:pt x="1149048" y="194985"/>
                </a:lnTo>
                <a:lnTo>
                  <a:pt x="1282943" y="119236"/>
                </a:lnTo>
                <a:lnTo>
                  <a:pt x="1329551" y="94314"/>
                </a:lnTo>
                <a:lnTo>
                  <a:pt x="1376965" y="71080"/>
                </a:lnTo>
                <a:lnTo>
                  <a:pt x="1425496" y="50212"/>
                </a:lnTo>
                <a:lnTo>
                  <a:pt x="1475454" y="32389"/>
                </a:lnTo>
                <a:lnTo>
                  <a:pt x="1524081" y="18653"/>
                </a:lnTo>
                <a:lnTo>
                  <a:pt x="1573325" y="8544"/>
                </a:lnTo>
                <a:lnTo>
                  <a:pt x="1623193" y="2260"/>
                </a:lnTo>
                <a:lnTo>
                  <a:pt x="1673688" y="0"/>
                </a:lnTo>
                <a:lnTo>
                  <a:pt x="1719297" y="6313"/>
                </a:lnTo>
                <a:lnTo>
                  <a:pt x="1752655" y="25705"/>
                </a:lnTo>
                <a:lnTo>
                  <a:pt x="1774160" y="58233"/>
                </a:lnTo>
                <a:lnTo>
                  <a:pt x="1781275" y="90605"/>
                </a:lnTo>
                <a:lnTo>
                  <a:pt x="1668205" y="93368"/>
                </a:lnTo>
                <a:lnTo>
                  <a:pt x="1619349" y="96350"/>
                </a:lnTo>
                <a:lnTo>
                  <a:pt x="1571553" y="103447"/>
                </a:lnTo>
                <a:lnTo>
                  <a:pt x="1524833" y="114441"/>
                </a:lnTo>
                <a:lnTo>
                  <a:pt x="1479203" y="129116"/>
                </a:lnTo>
                <a:lnTo>
                  <a:pt x="1434677" y="147257"/>
                </a:lnTo>
                <a:lnTo>
                  <a:pt x="1391269" y="168648"/>
                </a:lnTo>
                <a:lnTo>
                  <a:pt x="1346645" y="192721"/>
                </a:lnTo>
                <a:lnTo>
                  <a:pt x="1258119" y="242123"/>
                </a:lnTo>
                <a:lnTo>
                  <a:pt x="1148869" y="304269"/>
                </a:lnTo>
                <a:lnTo>
                  <a:pt x="1081445" y="342203"/>
                </a:lnTo>
                <a:lnTo>
                  <a:pt x="1074538" y="345904"/>
                </a:lnTo>
                <a:close/>
              </a:path>
              <a:path w="2591434" h="464184">
                <a:moveTo>
                  <a:pt x="2038565" y="323785"/>
                </a:moveTo>
                <a:lnTo>
                  <a:pt x="1733412" y="331240"/>
                </a:lnTo>
                <a:lnTo>
                  <a:pt x="1770839" y="329421"/>
                </a:lnTo>
                <a:lnTo>
                  <a:pt x="1806833" y="323134"/>
                </a:lnTo>
                <a:lnTo>
                  <a:pt x="1841492" y="310920"/>
                </a:lnTo>
                <a:lnTo>
                  <a:pt x="2435528" y="42130"/>
                </a:lnTo>
                <a:lnTo>
                  <a:pt x="2489262" y="23942"/>
                </a:lnTo>
                <a:lnTo>
                  <a:pt x="2544325" y="14132"/>
                </a:lnTo>
                <a:lnTo>
                  <a:pt x="2590890" y="11348"/>
                </a:lnTo>
                <a:lnTo>
                  <a:pt x="2590890" y="105639"/>
                </a:lnTo>
                <a:lnTo>
                  <a:pt x="2568692" y="106881"/>
                </a:lnTo>
                <a:lnTo>
                  <a:pt x="2519221" y="115633"/>
                </a:lnTo>
                <a:lnTo>
                  <a:pt x="2471054" y="129269"/>
                </a:lnTo>
                <a:lnTo>
                  <a:pt x="2423829" y="146782"/>
                </a:lnTo>
                <a:lnTo>
                  <a:pt x="2377182" y="167162"/>
                </a:lnTo>
                <a:lnTo>
                  <a:pt x="2132886" y="280227"/>
                </a:lnTo>
                <a:lnTo>
                  <a:pt x="2038565" y="323785"/>
                </a:lnTo>
                <a:close/>
              </a:path>
              <a:path w="2591434" h="464184">
                <a:moveTo>
                  <a:pt x="837905" y="442955"/>
                </a:moveTo>
                <a:lnTo>
                  <a:pt x="804407" y="442207"/>
                </a:lnTo>
                <a:lnTo>
                  <a:pt x="768326" y="433256"/>
                </a:lnTo>
                <a:lnTo>
                  <a:pt x="743473" y="414383"/>
                </a:lnTo>
                <a:lnTo>
                  <a:pt x="730697" y="386222"/>
                </a:lnTo>
                <a:lnTo>
                  <a:pt x="730856" y="349357"/>
                </a:lnTo>
                <a:lnTo>
                  <a:pt x="734850" y="331380"/>
                </a:lnTo>
                <a:lnTo>
                  <a:pt x="740041" y="313639"/>
                </a:lnTo>
                <a:lnTo>
                  <a:pt x="746031" y="296144"/>
                </a:lnTo>
                <a:lnTo>
                  <a:pt x="752425" y="278904"/>
                </a:lnTo>
                <a:lnTo>
                  <a:pt x="765312" y="243537"/>
                </a:lnTo>
                <a:lnTo>
                  <a:pt x="776534" y="207682"/>
                </a:lnTo>
                <a:lnTo>
                  <a:pt x="783629" y="170868"/>
                </a:lnTo>
                <a:lnTo>
                  <a:pt x="784139" y="132626"/>
                </a:lnTo>
                <a:lnTo>
                  <a:pt x="783296" y="126996"/>
                </a:lnTo>
                <a:lnTo>
                  <a:pt x="782951" y="112878"/>
                </a:lnTo>
                <a:lnTo>
                  <a:pt x="782194" y="110778"/>
                </a:lnTo>
                <a:lnTo>
                  <a:pt x="779992" y="107300"/>
                </a:lnTo>
                <a:lnTo>
                  <a:pt x="876235" y="104948"/>
                </a:lnTo>
                <a:lnTo>
                  <a:pt x="878867" y="147469"/>
                </a:lnTo>
                <a:lnTo>
                  <a:pt x="878881" y="148167"/>
                </a:lnTo>
                <a:lnTo>
                  <a:pt x="874049" y="198148"/>
                </a:lnTo>
                <a:lnTo>
                  <a:pt x="862424" y="247290"/>
                </a:lnTo>
                <a:lnTo>
                  <a:pt x="845290" y="295705"/>
                </a:lnTo>
                <a:lnTo>
                  <a:pt x="840419" y="308008"/>
                </a:lnTo>
                <a:lnTo>
                  <a:pt x="835746" y="320307"/>
                </a:lnTo>
                <a:lnTo>
                  <a:pt x="831206" y="332602"/>
                </a:lnTo>
                <a:lnTo>
                  <a:pt x="826731" y="344895"/>
                </a:lnTo>
                <a:lnTo>
                  <a:pt x="829656" y="349062"/>
                </a:lnTo>
                <a:lnTo>
                  <a:pt x="831135" y="351851"/>
                </a:lnTo>
                <a:lnTo>
                  <a:pt x="1074538" y="345904"/>
                </a:lnTo>
                <a:lnTo>
                  <a:pt x="1044643" y="361919"/>
                </a:lnTo>
                <a:lnTo>
                  <a:pt x="1007499" y="381180"/>
                </a:lnTo>
                <a:lnTo>
                  <a:pt x="932984" y="418582"/>
                </a:lnTo>
                <a:lnTo>
                  <a:pt x="902197" y="431275"/>
                </a:lnTo>
                <a:lnTo>
                  <a:pt x="870502" y="439356"/>
                </a:lnTo>
                <a:lnTo>
                  <a:pt x="837905" y="442955"/>
                </a:lnTo>
                <a:close/>
              </a:path>
              <a:path w="2591434" h="464184">
                <a:moveTo>
                  <a:pt x="1763438" y="423352"/>
                </a:moveTo>
                <a:lnTo>
                  <a:pt x="1718315" y="424285"/>
                </a:lnTo>
                <a:lnTo>
                  <a:pt x="1672681" y="420993"/>
                </a:lnTo>
                <a:lnTo>
                  <a:pt x="1627021" y="407662"/>
                </a:lnTo>
                <a:lnTo>
                  <a:pt x="1593297" y="344365"/>
                </a:lnTo>
                <a:lnTo>
                  <a:pt x="1607593" y="298976"/>
                </a:lnTo>
                <a:lnTo>
                  <a:pt x="1623418" y="271078"/>
                </a:lnTo>
                <a:lnTo>
                  <a:pt x="1640395" y="244141"/>
                </a:lnTo>
                <a:lnTo>
                  <a:pt x="1657301" y="217109"/>
                </a:lnTo>
                <a:lnTo>
                  <a:pt x="1679625" y="172131"/>
                </a:lnTo>
                <a:lnTo>
                  <a:pt x="1692068" y="116800"/>
                </a:lnTo>
                <a:lnTo>
                  <a:pt x="1692232" y="105892"/>
                </a:lnTo>
                <a:lnTo>
                  <a:pt x="1688181" y="98531"/>
                </a:lnTo>
                <a:lnTo>
                  <a:pt x="1680108" y="94446"/>
                </a:lnTo>
                <a:lnTo>
                  <a:pt x="1668205" y="93368"/>
                </a:lnTo>
                <a:lnTo>
                  <a:pt x="1781275" y="90605"/>
                </a:lnTo>
                <a:lnTo>
                  <a:pt x="1784141" y="103647"/>
                </a:lnTo>
                <a:lnTo>
                  <a:pt x="1784145" y="108193"/>
                </a:lnTo>
                <a:lnTo>
                  <a:pt x="1783600" y="144031"/>
                </a:lnTo>
                <a:lnTo>
                  <a:pt x="1776095" y="181848"/>
                </a:lnTo>
                <a:lnTo>
                  <a:pt x="1762390" y="218315"/>
                </a:lnTo>
                <a:lnTo>
                  <a:pt x="1743394" y="253279"/>
                </a:lnTo>
                <a:lnTo>
                  <a:pt x="1719686" y="290322"/>
                </a:lnTo>
                <a:lnTo>
                  <a:pt x="1694455" y="330051"/>
                </a:lnTo>
                <a:lnTo>
                  <a:pt x="1733412" y="331240"/>
                </a:lnTo>
                <a:lnTo>
                  <a:pt x="2038565" y="323785"/>
                </a:lnTo>
                <a:lnTo>
                  <a:pt x="1894948" y="390134"/>
                </a:lnTo>
                <a:lnTo>
                  <a:pt x="1851792" y="406794"/>
                </a:lnTo>
                <a:lnTo>
                  <a:pt x="1807971" y="417687"/>
                </a:lnTo>
                <a:lnTo>
                  <a:pt x="1763438" y="4233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5471" y="0"/>
            <a:ext cx="827405" cy="504190"/>
          </a:xfrm>
          <a:custGeom>
            <a:avLst/>
            <a:gdLst/>
            <a:ahLst/>
            <a:cxnLst/>
            <a:rect l="l" t="t" r="r" b="b"/>
            <a:pathLst>
              <a:path w="827405" h="504190">
                <a:moveTo>
                  <a:pt x="696650" y="109010"/>
                </a:moveTo>
                <a:lnTo>
                  <a:pt x="540323" y="22433"/>
                </a:lnTo>
                <a:lnTo>
                  <a:pt x="549874" y="24819"/>
                </a:lnTo>
                <a:lnTo>
                  <a:pt x="649082" y="27499"/>
                </a:lnTo>
                <a:lnTo>
                  <a:pt x="652977" y="26753"/>
                </a:lnTo>
                <a:lnTo>
                  <a:pt x="656359" y="25722"/>
                </a:lnTo>
                <a:lnTo>
                  <a:pt x="659741" y="26144"/>
                </a:lnTo>
                <a:lnTo>
                  <a:pt x="688735" y="33490"/>
                </a:lnTo>
                <a:lnTo>
                  <a:pt x="747878" y="43016"/>
                </a:lnTo>
                <a:lnTo>
                  <a:pt x="776160" y="52872"/>
                </a:lnTo>
                <a:lnTo>
                  <a:pt x="814484" y="74097"/>
                </a:lnTo>
                <a:lnTo>
                  <a:pt x="822563" y="84378"/>
                </a:lnTo>
                <a:lnTo>
                  <a:pt x="826710" y="99741"/>
                </a:lnTo>
                <a:lnTo>
                  <a:pt x="827225" y="115995"/>
                </a:lnTo>
                <a:lnTo>
                  <a:pt x="823177" y="131175"/>
                </a:lnTo>
                <a:lnTo>
                  <a:pt x="797259" y="157470"/>
                </a:lnTo>
                <a:lnTo>
                  <a:pt x="716082" y="112513"/>
                </a:lnTo>
                <a:lnTo>
                  <a:pt x="713725" y="112659"/>
                </a:lnTo>
                <a:lnTo>
                  <a:pt x="696650" y="109010"/>
                </a:lnTo>
                <a:close/>
              </a:path>
              <a:path w="827405" h="504190">
                <a:moveTo>
                  <a:pt x="48903" y="175641"/>
                </a:moveTo>
                <a:lnTo>
                  <a:pt x="35131" y="163659"/>
                </a:lnTo>
                <a:lnTo>
                  <a:pt x="25281" y="148042"/>
                </a:lnTo>
                <a:lnTo>
                  <a:pt x="18641" y="129847"/>
                </a:lnTo>
                <a:lnTo>
                  <a:pt x="17496" y="117598"/>
                </a:lnTo>
                <a:lnTo>
                  <a:pt x="20827" y="106377"/>
                </a:lnTo>
                <a:lnTo>
                  <a:pt x="53018" y="76297"/>
                </a:lnTo>
                <a:lnTo>
                  <a:pt x="105889" y="62026"/>
                </a:lnTo>
                <a:lnTo>
                  <a:pt x="139256" y="55825"/>
                </a:lnTo>
                <a:lnTo>
                  <a:pt x="173104" y="48439"/>
                </a:lnTo>
                <a:lnTo>
                  <a:pt x="226762" y="36055"/>
                </a:lnTo>
                <a:lnTo>
                  <a:pt x="266978" y="30743"/>
                </a:lnTo>
                <a:lnTo>
                  <a:pt x="287298" y="26028"/>
                </a:lnTo>
                <a:lnTo>
                  <a:pt x="298258" y="23387"/>
                </a:lnTo>
                <a:lnTo>
                  <a:pt x="308413" y="18849"/>
                </a:lnTo>
                <a:lnTo>
                  <a:pt x="317722" y="10939"/>
                </a:lnTo>
                <a:lnTo>
                  <a:pt x="324919" y="407"/>
                </a:lnTo>
                <a:lnTo>
                  <a:pt x="528651" y="0"/>
                </a:lnTo>
                <a:lnTo>
                  <a:pt x="529255" y="9045"/>
                </a:lnTo>
                <a:lnTo>
                  <a:pt x="533261" y="17070"/>
                </a:lnTo>
                <a:lnTo>
                  <a:pt x="540323" y="22433"/>
                </a:lnTo>
                <a:lnTo>
                  <a:pt x="696650" y="109010"/>
                </a:lnTo>
                <a:lnTo>
                  <a:pt x="688113" y="107185"/>
                </a:lnTo>
                <a:lnTo>
                  <a:pt x="635926" y="98608"/>
                </a:lnTo>
                <a:lnTo>
                  <a:pt x="608678" y="99487"/>
                </a:lnTo>
                <a:lnTo>
                  <a:pt x="598415" y="99610"/>
                </a:lnTo>
                <a:lnTo>
                  <a:pt x="587220" y="100669"/>
                </a:lnTo>
                <a:lnTo>
                  <a:pt x="576582" y="99133"/>
                </a:lnTo>
                <a:lnTo>
                  <a:pt x="565532" y="95916"/>
                </a:lnTo>
                <a:lnTo>
                  <a:pt x="555890" y="94932"/>
                </a:lnTo>
                <a:lnTo>
                  <a:pt x="545970" y="95245"/>
                </a:lnTo>
                <a:lnTo>
                  <a:pt x="535068" y="97918"/>
                </a:lnTo>
                <a:lnTo>
                  <a:pt x="524945" y="99570"/>
                </a:lnTo>
                <a:lnTo>
                  <a:pt x="508728" y="144304"/>
                </a:lnTo>
                <a:lnTo>
                  <a:pt x="416309" y="93121"/>
                </a:lnTo>
                <a:lnTo>
                  <a:pt x="373519" y="98458"/>
                </a:lnTo>
                <a:lnTo>
                  <a:pt x="343225" y="125233"/>
                </a:lnTo>
                <a:lnTo>
                  <a:pt x="332008" y="145153"/>
                </a:lnTo>
                <a:lnTo>
                  <a:pt x="318333" y="163711"/>
                </a:lnTo>
                <a:lnTo>
                  <a:pt x="303712" y="180294"/>
                </a:lnTo>
                <a:lnTo>
                  <a:pt x="195950" y="120613"/>
                </a:lnTo>
                <a:lnTo>
                  <a:pt x="193490" y="120703"/>
                </a:lnTo>
                <a:lnTo>
                  <a:pt x="181710" y="122889"/>
                </a:lnTo>
                <a:lnTo>
                  <a:pt x="170044" y="125139"/>
                </a:lnTo>
                <a:lnTo>
                  <a:pt x="158494" y="127453"/>
                </a:lnTo>
                <a:lnTo>
                  <a:pt x="147060" y="129831"/>
                </a:lnTo>
                <a:lnTo>
                  <a:pt x="141115" y="130894"/>
                </a:lnTo>
                <a:lnTo>
                  <a:pt x="140498" y="137811"/>
                </a:lnTo>
                <a:lnTo>
                  <a:pt x="146133" y="142384"/>
                </a:lnTo>
                <a:lnTo>
                  <a:pt x="156584" y="151075"/>
                </a:lnTo>
                <a:lnTo>
                  <a:pt x="164679" y="157010"/>
                </a:lnTo>
                <a:lnTo>
                  <a:pt x="171647" y="162320"/>
                </a:lnTo>
                <a:lnTo>
                  <a:pt x="271333" y="217529"/>
                </a:lnTo>
                <a:lnTo>
                  <a:pt x="269573" y="220909"/>
                </a:lnTo>
                <a:lnTo>
                  <a:pt x="267926" y="228707"/>
                </a:lnTo>
                <a:lnTo>
                  <a:pt x="269604" y="235444"/>
                </a:lnTo>
                <a:lnTo>
                  <a:pt x="274212" y="242351"/>
                </a:lnTo>
                <a:lnTo>
                  <a:pt x="278105" y="245959"/>
                </a:lnTo>
                <a:lnTo>
                  <a:pt x="282409" y="249794"/>
                </a:lnTo>
                <a:lnTo>
                  <a:pt x="288761" y="256215"/>
                </a:lnTo>
                <a:lnTo>
                  <a:pt x="487394" y="366222"/>
                </a:lnTo>
                <a:lnTo>
                  <a:pt x="487271" y="367605"/>
                </a:lnTo>
                <a:lnTo>
                  <a:pt x="388157" y="312714"/>
                </a:lnTo>
                <a:lnTo>
                  <a:pt x="374116" y="310746"/>
                </a:lnTo>
                <a:lnTo>
                  <a:pt x="365814" y="311955"/>
                </a:lnTo>
                <a:lnTo>
                  <a:pt x="353205" y="320941"/>
                </a:lnTo>
                <a:lnTo>
                  <a:pt x="358225" y="328076"/>
                </a:lnTo>
                <a:lnTo>
                  <a:pt x="362425" y="333306"/>
                </a:lnTo>
                <a:lnTo>
                  <a:pt x="365704" y="338025"/>
                </a:lnTo>
                <a:lnTo>
                  <a:pt x="368879" y="342687"/>
                </a:lnTo>
                <a:lnTo>
                  <a:pt x="372978" y="346409"/>
                </a:lnTo>
                <a:lnTo>
                  <a:pt x="481494" y="406507"/>
                </a:lnTo>
                <a:lnTo>
                  <a:pt x="481271" y="407835"/>
                </a:lnTo>
                <a:lnTo>
                  <a:pt x="101840" y="197700"/>
                </a:lnTo>
                <a:lnTo>
                  <a:pt x="66691" y="184041"/>
                </a:lnTo>
                <a:lnTo>
                  <a:pt x="48903" y="175641"/>
                </a:lnTo>
                <a:close/>
              </a:path>
              <a:path w="827405" h="504190">
                <a:moveTo>
                  <a:pt x="589151" y="238204"/>
                </a:moveTo>
                <a:lnTo>
                  <a:pt x="510669" y="194739"/>
                </a:lnTo>
                <a:lnTo>
                  <a:pt x="515588" y="196011"/>
                </a:lnTo>
                <a:lnTo>
                  <a:pt x="528091" y="195677"/>
                </a:lnTo>
                <a:lnTo>
                  <a:pt x="535471" y="193957"/>
                </a:lnTo>
                <a:lnTo>
                  <a:pt x="542031" y="191783"/>
                </a:lnTo>
                <a:lnTo>
                  <a:pt x="637523" y="161918"/>
                </a:lnTo>
                <a:lnTo>
                  <a:pt x="681946" y="145871"/>
                </a:lnTo>
                <a:lnTo>
                  <a:pt x="718128" y="126711"/>
                </a:lnTo>
                <a:lnTo>
                  <a:pt x="721102" y="119648"/>
                </a:lnTo>
                <a:lnTo>
                  <a:pt x="721923" y="117199"/>
                </a:lnTo>
                <a:lnTo>
                  <a:pt x="717721" y="114872"/>
                </a:lnTo>
                <a:lnTo>
                  <a:pt x="716082" y="112513"/>
                </a:lnTo>
                <a:lnTo>
                  <a:pt x="797259" y="157470"/>
                </a:lnTo>
                <a:lnTo>
                  <a:pt x="769785" y="171290"/>
                </a:lnTo>
                <a:lnTo>
                  <a:pt x="739900" y="186677"/>
                </a:lnTo>
                <a:lnTo>
                  <a:pt x="709650" y="200411"/>
                </a:lnTo>
                <a:lnTo>
                  <a:pt x="677720" y="211763"/>
                </a:lnTo>
                <a:lnTo>
                  <a:pt x="648338" y="220171"/>
                </a:lnTo>
                <a:lnTo>
                  <a:pt x="618629" y="229849"/>
                </a:lnTo>
                <a:lnTo>
                  <a:pt x="589151" y="238204"/>
                </a:lnTo>
                <a:close/>
              </a:path>
              <a:path w="827405" h="504190">
                <a:moveTo>
                  <a:pt x="487394" y="366222"/>
                </a:moveTo>
                <a:lnTo>
                  <a:pt x="288761" y="256215"/>
                </a:lnTo>
                <a:lnTo>
                  <a:pt x="295935" y="255833"/>
                </a:lnTo>
                <a:lnTo>
                  <a:pt x="304646" y="257754"/>
                </a:lnTo>
                <a:lnTo>
                  <a:pt x="313461" y="255377"/>
                </a:lnTo>
                <a:lnTo>
                  <a:pt x="353141" y="246866"/>
                </a:lnTo>
                <a:lnTo>
                  <a:pt x="396075" y="229994"/>
                </a:lnTo>
                <a:lnTo>
                  <a:pt x="411329" y="177468"/>
                </a:lnTo>
                <a:lnTo>
                  <a:pt x="414970" y="153353"/>
                </a:lnTo>
                <a:lnTo>
                  <a:pt x="421532" y="106176"/>
                </a:lnTo>
                <a:lnTo>
                  <a:pt x="421840" y="104895"/>
                </a:lnTo>
                <a:lnTo>
                  <a:pt x="422250" y="103670"/>
                </a:lnTo>
                <a:lnTo>
                  <a:pt x="422148" y="102162"/>
                </a:lnTo>
                <a:lnTo>
                  <a:pt x="419280" y="99121"/>
                </a:lnTo>
                <a:lnTo>
                  <a:pt x="416309" y="93121"/>
                </a:lnTo>
                <a:lnTo>
                  <a:pt x="508728" y="144304"/>
                </a:lnTo>
                <a:lnTo>
                  <a:pt x="508006" y="148259"/>
                </a:lnTo>
                <a:lnTo>
                  <a:pt x="507608" y="166912"/>
                </a:lnTo>
                <a:lnTo>
                  <a:pt x="509544" y="186857"/>
                </a:lnTo>
                <a:lnTo>
                  <a:pt x="510669" y="194739"/>
                </a:lnTo>
                <a:lnTo>
                  <a:pt x="589151" y="238204"/>
                </a:lnTo>
                <a:lnTo>
                  <a:pt x="559232" y="244862"/>
                </a:lnTo>
                <a:lnTo>
                  <a:pt x="545485" y="248862"/>
                </a:lnTo>
                <a:lnTo>
                  <a:pt x="532121" y="254527"/>
                </a:lnTo>
                <a:lnTo>
                  <a:pt x="518757" y="261643"/>
                </a:lnTo>
                <a:lnTo>
                  <a:pt x="500908" y="270631"/>
                </a:lnTo>
                <a:lnTo>
                  <a:pt x="488933" y="309004"/>
                </a:lnTo>
                <a:lnTo>
                  <a:pt x="488799" y="317640"/>
                </a:lnTo>
                <a:lnTo>
                  <a:pt x="488993" y="348234"/>
                </a:lnTo>
                <a:lnTo>
                  <a:pt x="487394" y="366222"/>
                </a:lnTo>
                <a:close/>
              </a:path>
              <a:path w="827405" h="504190">
                <a:moveTo>
                  <a:pt x="271333" y="217529"/>
                </a:moveTo>
                <a:lnTo>
                  <a:pt x="171647" y="162320"/>
                </a:lnTo>
                <a:lnTo>
                  <a:pt x="175644" y="161631"/>
                </a:lnTo>
                <a:lnTo>
                  <a:pt x="184973" y="152280"/>
                </a:lnTo>
                <a:lnTo>
                  <a:pt x="190510" y="146635"/>
                </a:lnTo>
                <a:lnTo>
                  <a:pt x="195738" y="140821"/>
                </a:lnTo>
                <a:lnTo>
                  <a:pt x="201788" y="132557"/>
                </a:lnTo>
                <a:lnTo>
                  <a:pt x="202917" y="127375"/>
                </a:lnTo>
                <a:lnTo>
                  <a:pt x="201585" y="125186"/>
                </a:lnTo>
                <a:lnTo>
                  <a:pt x="200356" y="123053"/>
                </a:lnTo>
                <a:lnTo>
                  <a:pt x="303712" y="180294"/>
                </a:lnTo>
                <a:lnTo>
                  <a:pt x="302852" y="181269"/>
                </a:lnTo>
                <a:lnTo>
                  <a:pt x="286217" y="198188"/>
                </a:lnTo>
                <a:lnTo>
                  <a:pt x="281399" y="202779"/>
                </a:lnTo>
                <a:lnTo>
                  <a:pt x="277298" y="207766"/>
                </a:lnTo>
                <a:lnTo>
                  <a:pt x="273794" y="213085"/>
                </a:lnTo>
                <a:lnTo>
                  <a:pt x="271333" y="217529"/>
                </a:lnTo>
                <a:close/>
              </a:path>
              <a:path w="827405" h="504190">
                <a:moveTo>
                  <a:pt x="481494" y="406507"/>
                </a:moveTo>
                <a:lnTo>
                  <a:pt x="375642" y="347884"/>
                </a:lnTo>
                <a:lnTo>
                  <a:pt x="380664" y="346310"/>
                </a:lnTo>
                <a:lnTo>
                  <a:pt x="384456" y="346959"/>
                </a:lnTo>
                <a:lnTo>
                  <a:pt x="386508" y="339385"/>
                </a:lnTo>
                <a:lnTo>
                  <a:pt x="389277" y="333659"/>
                </a:lnTo>
                <a:lnTo>
                  <a:pt x="389999" y="320993"/>
                </a:lnTo>
                <a:lnTo>
                  <a:pt x="388157" y="312714"/>
                </a:lnTo>
                <a:lnTo>
                  <a:pt x="487271" y="367605"/>
                </a:lnTo>
                <a:lnTo>
                  <a:pt x="486410" y="377291"/>
                </a:lnTo>
                <a:lnTo>
                  <a:pt x="481494" y="406507"/>
                </a:lnTo>
                <a:close/>
              </a:path>
              <a:path w="827405" h="504190">
                <a:moveTo>
                  <a:pt x="22701" y="447127"/>
                </a:moveTo>
                <a:lnTo>
                  <a:pt x="16094" y="442016"/>
                </a:lnTo>
                <a:lnTo>
                  <a:pt x="10890" y="434778"/>
                </a:lnTo>
                <a:lnTo>
                  <a:pt x="2969" y="421681"/>
                </a:lnTo>
                <a:lnTo>
                  <a:pt x="0" y="414229"/>
                </a:lnTo>
                <a:lnTo>
                  <a:pt x="514" y="408707"/>
                </a:lnTo>
                <a:lnTo>
                  <a:pt x="24714" y="352425"/>
                </a:lnTo>
                <a:lnTo>
                  <a:pt x="56822" y="312137"/>
                </a:lnTo>
                <a:lnTo>
                  <a:pt x="73932" y="295481"/>
                </a:lnTo>
                <a:lnTo>
                  <a:pt x="89733" y="279552"/>
                </a:lnTo>
                <a:lnTo>
                  <a:pt x="103997" y="262772"/>
                </a:lnTo>
                <a:lnTo>
                  <a:pt x="117531" y="245588"/>
                </a:lnTo>
                <a:lnTo>
                  <a:pt x="131758" y="227335"/>
                </a:lnTo>
                <a:lnTo>
                  <a:pt x="135859" y="222347"/>
                </a:lnTo>
                <a:lnTo>
                  <a:pt x="133811" y="216858"/>
                </a:lnTo>
                <a:lnTo>
                  <a:pt x="121985" y="208857"/>
                </a:lnTo>
                <a:lnTo>
                  <a:pt x="481271" y="407835"/>
                </a:lnTo>
                <a:lnTo>
                  <a:pt x="479871" y="417222"/>
                </a:lnTo>
                <a:lnTo>
                  <a:pt x="228491" y="278003"/>
                </a:lnTo>
                <a:lnTo>
                  <a:pt x="224391" y="278636"/>
                </a:lnTo>
                <a:lnTo>
                  <a:pt x="215986" y="279789"/>
                </a:lnTo>
                <a:lnTo>
                  <a:pt x="216498" y="282976"/>
                </a:lnTo>
                <a:lnTo>
                  <a:pt x="217316" y="287784"/>
                </a:lnTo>
                <a:lnTo>
                  <a:pt x="477672" y="431973"/>
                </a:lnTo>
                <a:lnTo>
                  <a:pt x="476872" y="437337"/>
                </a:lnTo>
                <a:lnTo>
                  <a:pt x="475906" y="441158"/>
                </a:lnTo>
                <a:lnTo>
                  <a:pt x="302748" y="345260"/>
                </a:lnTo>
                <a:lnTo>
                  <a:pt x="291385" y="341871"/>
                </a:lnTo>
                <a:lnTo>
                  <a:pt x="246633" y="351928"/>
                </a:lnTo>
                <a:lnTo>
                  <a:pt x="205926" y="370033"/>
                </a:lnTo>
                <a:lnTo>
                  <a:pt x="197073" y="373841"/>
                </a:lnTo>
                <a:lnTo>
                  <a:pt x="149908" y="391273"/>
                </a:lnTo>
                <a:lnTo>
                  <a:pt x="98291" y="423660"/>
                </a:lnTo>
                <a:lnTo>
                  <a:pt x="73885" y="442082"/>
                </a:lnTo>
                <a:lnTo>
                  <a:pt x="63237" y="447800"/>
                </a:lnTo>
                <a:lnTo>
                  <a:pt x="52591" y="449162"/>
                </a:lnTo>
                <a:lnTo>
                  <a:pt x="41752" y="448967"/>
                </a:lnTo>
                <a:lnTo>
                  <a:pt x="31145" y="448899"/>
                </a:lnTo>
                <a:lnTo>
                  <a:pt x="22701" y="447127"/>
                </a:lnTo>
                <a:close/>
              </a:path>
              <a:path w="827405" h="504190">
                <a:moveTo>
                  <a:pt x="477672" y="431973"/>
                </a:moveTo>
                <a:lnTo>
                  <a:pt x="218136" y="288238"/>
                </a:lnTo>
                <a:lnTo>
                  <a:pt x="222441" y="287719"/>
                </a:lnTo>
                <a:lnTo>
                  <a:pt x="226233" y="286915"/>
                </a:lnTo>
                <a:lnTo>
                  <a:pt x="230230" y="286226"/>
                </a:lnTo>
                <a:lnTo>
                  <a:pt x="229513" y="284377"/>
                </a:lnTo>
                <a:lnTo>
                  <a:pt x="228899" y="282585"/>
                </a:lnTo>
                <a:lnTo>
                  <a:pt x="228491" y="278003"/>
                </a:lnTo>
                <a:lnTo>
                  <a:pt x="479871" y="417222"/>
                </a:lnTo>
                <a:lnTo>
                  <a:pt x="477672" y="431973"/>
                </a:lnTo>
                <a:close/>
              </a:path>
              <a:path w="827405" h="504190">
                <a:moveTo>
                  <a:pt x="409799" y="501815"/>
                </a:moveTo>
                <a:lnTo>
                  <a:pt x="381484" y="471615"/>
                </a:lnTo>
                <a:lnTo>
                  <a:pt x="357271" y="427719"/>
                </a:lnTo>
                <a:lnTo>
                  <a:pt x="349417" y="408852"/>
                </a:lnTo>
                <a:lnTo>
                  <a:pt x="338911" y="392871"/>
                </a:lnTo>
                <a:lnTo>
                  <a:pt x="328904" y="375715"/>
                </a:lnTo>
                <a:lnTo>
                  <a:pt x="319474" y="358879"/>
                </a:lnTo>
                <a:lnTo>
                  <a:pt x="313148" y="351020"/>
                </a:lnTo>
                <a:lnTo>
                  <a:pt x="475906" y="441158"/>
                </a:lnTo>
                <a:lnTo>
                  <a:pt x="473009" y="452619"/>
                </a:lnTo>
                <a:lnTo>
                  <a:pt x="466293" y="466321"/>
                </a:lnTo>
                <a:lnTo>
                  <a:pt x="442085" y="497918"/>
                </a:lnTo>
                <a:lnTo>
                  <a:pt x="426277" y="503681"/>
                </a:lnTo>
                <a:lnTo>
                  <a:pt x="417817" y="503351"/>
                </a:lnTo>
                <a:lnTo>
                  <a:pt x="409799" y="501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7094" y="669803"/>
            <a:ext cx="756285" cy="532130"/>
          </a:xfrm>
          <a:custGeom>
            <a:avLst/>
            <a:gdLst/>
            <a:ahLst/>
            <a:cxnLst/>
            <a:rect l="l" t="t" r="r" b="b"/>
            <a:pathLst>
              <a:path w="756285" h="532130">
                <a:moveTo>
                  <a:pt x="510654" y="75247"/>
                </a:moveTo>
                <a:lnTo>
                  <a:pt x="434541" y="33095"/>
                </a:lnTo>
                <a:lnTo>
                  <a:pt x="442638" y="33224"/>
                </a:lnTo>
                <a:lnTo>
                  <a:pt x="454118" y="27968"/>
                </a:lnTo>
                <a:lnTo>
                  <a:pt x="451148" y="21967"/>
                </a:lnTo>
                <a:lnTo>
                  <a:pt x="448895" y="16364"/>
                </a:lnTo>
                <a:lnTo>
                  <a:pt x="446438" y="9196"/>
                </a:lnTo>
                <a:lnTo>
                  <a:pt x="450026" y="5377"/>
                </a:lnTo>
                <a:lnTo>
                  <a:pt x="456074" y="2919"/>
                </a:lnTo>
                <a:lnTo>
                  <a:pt x="477016" y="0"/>
                </a:lnTo>
                <a:lnTo>
                  <a:pt x="495389" y="7272"/>
                </a:lnTo>
                <a:lnTo>
                  <a:pt x="509168" y="20710"/>
                </a:lnTo>
                <a:lnTo>
                  <a:pt x="513865" y="40732"/>
                </a:lnTo>
                <a:lnTo>
                  <a:pt x="513670" y="43527"/>
                </a:lnTo>
                <a:lnTo>
                  <a:pt x="478102" y="23829"/>
                </a:lnTo>
                <a:lnTo>
                  <a:pt x="472977" y="25346"/>
                </a:lnTo>
                <a:lnTo>
                  <a:pt x="469082" y="26093"/>
                </a:lnTo>
                <a:lnTo>
                  <a:pt x="463238" y="33018"/>
                </a:lnTo>
                <a:lnTo>
                  <a:pt x="464466" y="39505"/>
                </a:lnTo>
                <a:lnTo>
                  <a:pt x="511767" y="65702"/>
                </a:lnTo>
                <a:lnTo>
                  <a:pt x="511486" y="68449"/>
                </a:lnTo>
                <a:lnTo>
                  <a:pt x="510654" y="75247"/>
                </a:lnTo>
                <a:close/>
              </a:path>
              <a:path w="756285" h="532130">
                <a:moveTo>
                  <a:pt x="511767" y="65702"/>
                </a:moveTo>
                <a:lnTo>
                  <a:pt x="464466" y="39505"/>
                </a:lnTo>
                <a:lnTo>
                  <a:pt x="472971" y="42764"/>
                </a:lnTo>
                <a:lnTo>
                  <a:pt x="479634" y="40647"/>
                </a:lnTo>
                <a:lnTo>
                  <a:pt x="479327" y="40477"/>
                </a:lnTo>
                <a:lnTo>
                  <a:pt x="480148" y="35125"/>
                </a:lnTo>
                <a:lnTo>
                  <a:pt x="479125" y="30203"/>
                </a:lnTo>
                <a:lnTo>
                  <a:pt x="478102" y="23829"/>
                </a:lnTo>
                <a:lnTo>
                  <a:pt x="513670" y="43527"/>
                </a:lnTo>
                <a:lnTo>
                  <a:pt x="512892" y="54710"/>
                </a:lnTo>
                <a:lnTo>
                  <a:pt x="511767" y="65702"/>
                </a:lnTo>
                <a:close/>
              </a:path>
              <a:path w="756285" h="532130">
                <a:moveTo>
                  <a:pt x="341350" y="231186"/>
                </a:moveTo>
                <a:lnTo>
                  <a:pt x="187200" y="145815"/>
                </a:lnTo>
                <a:lnTo>
                  <a:pt x="189455" y="144161"/>
                </a:lnTo>
                <a:lnTo>
                  <a:pt x="198559" y="140492"/>
                </a:lnTo>
                <a:lnTo>
                  <a:pt x="207700" y="139747"/>
                </a:lnTo>
                <a:lnTo>
                  <a:pt x="216994" y="140539"/>
                </a:lnTo>
                <a:lnTo>
                  <a:pt x="226557" y="141480"/>
                </a:lnTo>
                <a:lnTo>
                  <a:pt x="239715" y="142960"/>
                </a:lnTo>
                <a:lnTo>
                  <a:pt x="251808" y="140947"/>
                </a:lnTo>
                <a:lnTo>
                  <a:pt x="263267" y="135679"/>
                </a:lnTo>
                <a:lnTo>
                  <a:pt x="273911" y="128508"/>
                </a:lnTo>
                <a:lnTo>
                  <a:pt x="282180" y="121473"/>
                </a:lnTo>
                <a:lnTo>
                  <a:pt x="290006" y="115645"/>
                </a:lnTo>
                <a:lnTo>
                  <a:pt x="298831" y="110371"/>
                </a:lnTo>
                <a:lnTo>
                  <a:pt x="308866" y="107218"/>
                </a:lnTo>
                <a:lnTo>
                  <a:pt x="312659" y="106415"/>
                </a:lnTo>
                <a:lnTo>
                  <a:pt x="315735" y="102311"/>
                </a:lnTo>
                <a:lnTo>
                  <a:pt x="360740" y="61907"/>
                </a:lnTo>
                <a:lnTo>
                  <a:pt x="407486" y="28273"/>
                </a:lnTo>
                <a:lnTo>
                  <a:pt x="419260" y="24632"/>
                </a:lnTo>
                <a:lnTo>
                  <a:pt x="425603" y="25241"/>
                </a:lnTo>
                <a:lnTo>
                  <a:pt x="431570" y="29998"/>
                </a:lnTo>
                <a:lnTo>
                  <a:pt x="434541" y="33095"/>
                </a:lnTo>
                <a:lnTo>
                  <a:pt x="510654" y="75247"/>
                </a:lnTo>
                <a:lnTo>
                  <a:pt x="507491" y="101079"/>
                </a:lnTo>
                <a:lnTo>
                  <a:pt x="506891" y="108006"/>
                </a:lnTo>
                <a:lnTo>
                  <a:pt x="455434" y="79508"/>
                </a:lnTo>
                <a:lnTo>
                  <a:pt x="452974" y="79597"/>
                </a:lnTo>
                <a:lnTo>
                  <a:pt x="450720" y="79800"/>
                </a:lnTo>
                <a:lnTo>
                  <a:pt x="450616" y="82647"/>
                </a:lnTo>
                <a:lnTo>
                  <a:pt x="450615" y="85550"/>
                </a:lnTo>
                <a:lnTo>
                  <a:pt x="451127" y="87285"/>
                </a:lnTo>
                <a:lnTo>
                  <a:pt x="499409" y="114024"/>
                </a:lnTo>
                <a:lnTo>
                  <a:pt x="492271" y="118781"/>
                </a:lnTo>
                <a:lnTo>
                  <a:pt x="488894" y="128525"/>
                </a:lnTo>
                <a:lnTo>
                  <a:pt x="491147" y="138484"/>
                </a:lnTo>
                <a:lnTo>
                  <a:pt x="498045" y="156821"/>
                </a:lnTo>
                <a:lnTo>
                  <a:pt x="495993" y="162944"/>
                </a:lnTo>
                <a:lnTo>
                  <a:pt x="412992" y="116976"/>
                </a:lnTo>
                <a:lnTo>
                  <a:pt x="407662" y="118380"/>
                </a:lnTo>
                <a:lnTo>
                  <a:pt x="406124" y="118980"/>
                </a:lnTo>
                <a:lnTo>
                  <a:pt x="395722" y="127737"/>
                </a:lnTo>
                <a:lnTo>
                  <a:pt x="386031" y="135436"/>
                </a:lnTo>
                <a:lnTo>
                  <a:pt x="376417" y="143177"/>
                </a:lnTo>
                <a:lnTo>
                  <a:pt x="366246" y="152061"/>
                </a:lnTo>
                <a:lnTo>
                  <a:pt x="362042" y="155541"/>
                </a:lnTo>
                <a:lnTo>
                  <a:pt x="358147" y="159190"/>
                </a:lnTo>
                <a:lnTo>
                  <a:pt x="353738" y="164007"/>
                </a:lnTo>
                <a:lnTo>
                  <a:pt x="354864" y="168986"/>
                </a:lnTo>
                <a:lnTo>
                  <a:pt x="499706" y="249202"/>
                </a:lnTo>
                <a:lnTo>
                  <a:pt x="498936" y="251679"/>
                </a:lnTo>
                <a:lnTo>
                  <a:pt x="616224" y="316635"/>
                </a:lnTo>
                <a:lnTo>
                  <a:pt x="615547" y="317712"/>
                </a:lnTo>
                <a:lnTo>
                  <a:pt x="611447" y="318345"/>
                </a:lnTo>
                <a:lnTo>
                  <a:pt x="532135" y="274421"/>
                </a:lnTo>
                <a:lnTo>
                  <a:pt x="527932" y="277900"/>
                </a:lnTo>
                <a:lnTo>
                  <a:pt x="523525" y="279814"/>
                </a:lnTo>
                <a:lnTo>
                  <a:pt x="523627" y="281322"/>
                </a:lnTo>
                <a:lnTo>
                  <a:pt x="523113" y="285393"/>
                </a:lnTo>
                <a:lnTo>
                  <a:pt x="524956" y="289318"/>
                </a:lnTo>
                <a:lnTo>
                  <a:pt x="527210" y="292018"/>
                </a:lnTo>
                <a:lnTo>
                  <a:pt x="583628" y="323262"/>
                </a:lnTo>
                <a:lnTo>
                  <a:pt x="571378" y="322285"/>
                </a:lnTo>
                <a:lnTo>
                  <a:pt x="564955" y="323083"/>
                </a:lnTo>
                <a:lnTo>
                  <a:pt x="558050" y="325067"/>
                </a:lnTo>
                <a:lnTo>
                  <a:pt x="551694" y="325902"/>
                </a:lnTo>
                <a:lnTo>
                  <a:pt x="537452" y="328176"/>
                </a:lnTo>
                <a:lnTo>
                  <a:pt x="376615" y="239103"/>
                </a:lnTo>
                <a:lnTo>
                  <a:pt x="368678" y="236159"/>
                </a:lnTo>
                <a:lnTo>
                  <a:pt x="357176" y="235595"/>
                </a:lnTo>
                <a:lnTo>
                  <a:pt x="341350" y="231186"/>
                </a:lnTo>
                <a:close/>
              </a:path>
              <a:path w="756285" h="532130">
                <a:moveTo>
                  <a:pt x="754833" y="262741"/>
                </a:moveTo>
                <a:lnTo>
                  <a:pt x="690974" y="227375"/>
                </a:lnTo>
                <a:lnTo>
                  <a:pt x="697502" y="229539"/>
                </a:lnTo>
                <a:lnTo>
                  <a:pt x="704627" y="229129"/>
                </a:lnTo>
                <a:lnTo>
                  <a:pt x="712223" y="227529"/>
                </a:lnTo>
                <a:lnTo>
                  <a:pt x="721068" y="226620"/>
                </a:lnTo>
                <a:lnTo>
                  <a:pt x="736910" y="232490"/>
                </a:lnTo>
                <a:lnTo>
                  <a:pt x="743889" y="237807"/>
                </a:lnTo>
                <a:lnTo>
                  <a:pt x="752791" y="247092"/>
                </a:lnTo>
                <a:lnTo>
                  <a:pt x="756091" y="257631"/>
                </a:lnTo>
                <a:lnTo>
                  <a:pt x="754833" y="262741"/>
                </a:lnTo>
                <a:close/>
              </a:path>
              <a:path w="756285" h="532130">
                <a:moveTo>
                  <a:pt x="499409" y="114024"/>
                </a:moveTo>
                <a:lnTo>
                  <a:pt x="451127" y="87285"/>
                </a:lnTo>
                <a:lnTo>
                  <a:pt x="456559" y="85938"/>
                </a:lnTo>
                <a:lnTo>
                  <a:pt x="456457" y="84430"/>
                </a:lnTo>
                <a:lnTo>
                  <a:pt x="457176" y="81924"/>
                </a:lnTo>
                <a:lnTo>
                  <a:pt x="456766" y="80246"/>
                </a:lnTo>
                <a:lnTo>
                  <a:pt x="506891" y="108006"/>
                </a:lnTo>
                <a:lnTo>
                  <a:pt x="506771" y="109391"/>
                </a:lnTo>
                <a:lnTo>
                  <a:pt x="502978" y="111646"/>
                </a:lnTo>
                <a:lnTo>
                  <a:pt x="499409" y="114024"/>
                </a:lnTo>
                <a:close/>
              </a:path>
              <a:path w="756285" h="532130">
                <a:moveTo>
                  <a:pt x="703396" y="302487"/>
                </a:moveTo>
                <a:lnTo>
                  <a:pt x="506102" y="193222"/>
                </a:lnTo>
                <a:lnTo>
                  <a:pt x="516173" y="194444"/>
                </a:lnTo>
                <a:lnTo>
                  <a:pt x="554482" y="198239"/>
                </a:lnTo>
                <a:lnTo>
                  <a:pt x="592742" y="203459"/>
                </a:lnTo>
                <a:lnTo>
                  <a:pt x="630790" y="210013"/>
                </a:lnTo>
                <a:lnTo>
                  <a:pt x="674408" y="218200"/>
                </a:lnTo>
                <a:lnTo>
                  <a:pt x="681992" y="218045"/>
                </a:lnTo>
                <a:lnTo>
                  <a:pt x="684553" y="222367"/>
                </a:lnTo>
                <a:lnTo>
                  <a:pt x="690974" y="227375"/>
                </a:lnTo>
                <a:lnTo>
                  <a:pt x="754833" y="262741"/>
                </a:lnTo>
                <a:lnTo>
                  <a:pt x="753261" y="269129"/>
                </a:lnTo>
                <a:lnTo>
                  <a:pt x="745618" y="277962"/>
                </a:lnTo>
                <a:lnTo>
                  <a:pt x="738544" y="284207"/>
                </a:lnTo>
                <a:lnTo>
                  <a:pt x="663229" y="242496"/>
                </a:lnTo>
                <a:lnTo>
                  <a:pt x="657693" y="245237"/>
                </a:lnTo>
                <a:lnTo>
                  <a:pt x="652056" y="246471"/>
                </a:lnTo>
                <a:lnTo>
                  <a:pt x="651543" y="249090"/>
                </a:lnTo>
                <a:lnTo>
                  <a:pt x="651234" y="253274"/>
                </a:lnTo>
                <a:lnTo>
                  <a:pt x="653282" y="258764"/>
                </a:lnTo>
                <a:lnTo>
                  <a:pt x="654408" y="263742"/>
                </a:lnTo>
                <a:lnTo>
                  <a:pt x="724732" y="302689"/>
                </a:lnTo>
                <a:lnTo>
                  <a:pt x="721979" y="304068"/>
                </a:lnTo>
                <a:lnTo>
                  <a:pt x="710561" y="297744"/>
                </a:lnTo>
                <a:lnTo>
                  <a:pt x="706359" y="296869"/>
                </a:lnTo>
                <a:lnTo>
                  <a:pt x="703396" y="302487"/>
                </a:lnTo>
                <a:close/>
              </a:path>
              <a:path w="756285" h="532130">
                <a:moveTo>
                  <a:pt x="724732" y="302689"/>
                </a:moveTo>
                <a:lnTo>
                  <a:pt x="654408" y="263742"/>
                </a:lnTo>
                <a:lnTo>
                  <a:pt x="659020" y="261942"/>
                </a:lnTo>
                <a:lnTo>
                  <a:pt x="665990" y="261446"/>
                </a:lnTo>
                <a:lnTo>
                  <a:pt x="667733" y="258056"/>
                </a:lnTo>
                <a:lnTo>
                  <a:pt x="669374" y="254610"/>
                </a:lnTo>
                <a:lnTo>
                  <a:pt x="665379" y="249494"/>
                </a:lnTo>
                <a:lnTo>
                  <a:pt x="663229" y="242496"/>
                </a:lnTo>
                <a:lnTo>
                  <a:pt x="738544" y="284207"/>
                </a:lnTo>
                <a:lnTo>
                  <a:pt x="735755" y="288469"/>
                </a:lnTo>
                <a:lnTo>
                  <a:pt x="733998" y="291851"/>
                </a:lnTo>
                <a:lnTo>
                  <a:pt x="731879" y="296485"/>
                </a:lnTo>
                <a:lnTo>
                  <a:pt x="730238" y="299931"/>
                </a:lnTo>
                <a:lnTo>
                  <a:pt x="724732" y="302689"/>
                </a:lnTo>
                <a:close/>
              </a:path>
              <a:path w="756285" h="532130">
                <a:moveTo>
                  <a:pt x="499706" y="249202"/>
                </a:moveTo>
                <a:lnTo>
                  <a:pt x="354864" y="168986"/>
                </a:lnTo>
                <a:lnTo>
                  <a:pt x="366814" y="168345"/>
                </a:lnTo>
                <a:lnTo>
                  <a:pt x="377104" y="169689"/>
                </a:lnTo>
                <a:lnTo>
                  <a:pt x="388548" y="168768"/>
                </a:lnTo>
                <a:lnTo>
                  <a:pt x="401906" y="168907"/>
                </a:lnTo>
                <a:lnTo>
                  <a:pt x="404162" y="165801"/>
                </a:lnTo>
                <a:lnTo>
                  <a:pt x="407442" y="163263"/>
                </a:lnTo>
                <a:lnTo>
                  <a:pt x="412201" y="145574"/>
                </a:lnTo>
                <a:lnTo>
                  <a:pt x="414470" y="136668"/>
                </a:lnTo>
                <a:lnTo>
                  <a:pt x="416575" y="127672"/>
                </a:lnTo>
                <a:lnTo>
                  <a:pt x="417704" y="123941"/>
                </a:lnTo>
                <a:lnTo>
                  <a:pt x="416270" y="120244"/>
                </a:lnTo>
                <a:lnTo>
                  <a:pt x="412992" y="116976"/>
                </a:lnTo>
                <a:lnTo>
                  <a:pt x="495993" y="162944"/>
                </a:lnTo>
                <a:lnTo>
                  <a:pt x="495172" y="165393"/>
                </a:lnTo>
                <a:lnTo>
                  <a:pt x="495785" y="172991"/>
                </a:lnTo>
                <a:lnTo>
                  <a:pt x="496532" y="183567"/>
                </a:lnTo>
                <a:lnTo>
                  <a:pt x="499866" y="189768"/>
                </a:lnTo>
                <a:lnTo>
                  <a:pt x="703396" y="302487"/>
                </a:lnTo>
                <a:lnTo>
                  <a:pt x="701026" y="306981"/>
                </a:lnTo>
                <a:lnTo>
                  <a:pt x="699898" y="309260"/>
                </a:lnTo>
                <a:lnTo>
                  <a:pt x="692929" y="309756"/>
                </a:lnTo>
                <a:lnTo>
                  <a:pt x="688214" y="310048"/>
                </a:lnTo>
                <a:lnTo>
                  <a:pt x="682783" y="308492"/>
                </a:lnTo>
                <a:lnTo>
                  <a:pt x="676122" y="304803"/>
                </a:lnTo>
                <a:lnTo>
                  <a:pt x="671305" y="305039"/>
                </a:lnTo>
                <a:lnTo>
                  <a:pt x="666590" y="306783"/>
                </a:lnTo>
                <a:lnTo>
                  <a:pt x="664435" y="314300"/>
                </a:lnTo>
                <a:lnTo>
                  <a:pt x="663069" y="314995"/>
                </a:lnTo>
                <a:lnTo>
                  <a:pt x="636355" y="300200"/>
                </a:lnTo>
                <a:lnTo>
                  <a:pt x="630363" y="299785"/>
                </a:lnTo>
                <a:lnTo>
                  <a:pt x="626766" y="302149"/>
                </a:lnTo>
                <a:lnTo>
                  <a:pt x="508473" y="236636"/>
                </a:lnTo>
                <a:lnTo>
                  <a:pt x="503758" y="236928"/>
                </a:lnTo>
                <a:lnTo>
                  <a:pt x="501809" y="241656"/>
                </a:lnTo>
                <a:lnTo>
                  <a:pt x="500475" y="246724"/>
                </a:lnTo>
                <a:lnTo>
                  <a:pt x="499706" y="249202"/>
                </a:lnTo>
                <a:close/>
              </a:path>
              <a:path w="756285" h="532130">
                <a:moveTo>
                  <a:pt x="720602" y="304757"/>
                </a:moveTo>
                <a:lnTo>
                  <a:pt x="718348" y="303509"/>
                </a:lnTo>
                <a:lnTo>
                  <a:pt x="710561" y="297744"/>
                </a:lnTo>
                <a:lnTo>
                  <a:pt x="721979" y="304068"/>
                </a:lnTo>
                <a:lnTo>
                  <a:pt x="720602" y="304757"/>
                </a:lnTo>
                <a:close/>
              </a:path>
              <a:path w="756285" h="532130">
                <a:moveTo>
                  <a:pt x="646600" y="321844"/>
                </a:moveTo>
                <a:lnTo>
                  <a:pt x="644041" y="311716"/>
                </a:lnTo>
                <a:lnTo>
                  <a:pt x="643222" y="309810"/>
                </a:lnTo>
                <a:lnTo>
                  <a:pt x="643223" y="306907"/>
                </a:lnTo>
                <a:lnTo>
                  <a:pt x="642096" y="304832"/>
                </a:lnTo>
                <a:lnTo>
                  <a:pt x="636355" y="300200"/>
                </a:lnTo>
                <a:lnTo>
                  <a:pt x="663069" y="314995"/>
                </a:lnTo>
                <a:lnTo>
                  <a:pt x="660335" y="316385"/>
                </a:lnTo>
                <a:lnTo>
                  <a:pt x="654082" y="320180"/>
                </a:lnTo>
                <a:lnTo>
                  <a:pt x="646600" y="321844"/>
                </a:lnTo>
                <a:close/>
              </a:path>
              <a:path w="756285" h="532130">
                <a:moveTo>
                  <a:pt x="616224" y="316635"/>
                </a:moveTo>
                <a:lnTo>
                  <a:pt x="498936" y="251679"/>
                </a:lnTo>
                <a:lnTo>
                  <a:pt x="503036" y="252498"/>
                </a:lnTo>
                <a:lnTo>
                  <a:pt x="506110" y="252749"/>
                </a:lnTo>
                <a:lnTo>
                  <a:pt x="507135" y="251865"/>
                </a:lnTo>
                <a:lnTo>
                  <a:pt x="511134" y="248272"/>
                </a:lnTo>
                <a:lnTo>
                  <a:pt x="513492" y="243771"/>
                </a:lnTo>
                <a:lnTo>
                  <a:pt x="509087" y="238428"/>
                </a:lnTo>
                <a:lnTo>
                  <a:pt x="508473" y="236636"/>
                </a:lnTo>
                <a:lnTo>
                  <a:pt x="626766" y="302149"/>
                </a:lnTo>
                <a:lnTo>
                  <a:pt x="624369" y="303725"/>
                </a:lnTo>
                <a:lnTo>
                  <a:pt x="618008" y="313268"/>
                </a:lnTo>
                <a:lnTo>
                  <a:pt x="618254" y="313404"/>
                </a:lnTo>
                <a:lnTo>
                  <a:pt x="616224" y="316635"/>
                </a:lnTo>
                <a:close/>
              </a:path>
              <a:path w="756285" h="532130">
                <a:moveTo>
                  <a:pt x="618254" y="313404"/>
                </a:moveTo>
                <a:lnTo>
                  <a:pt x="618008" y="313268"/>
                </a:lnTo>
                <a:lnTo>
                  <a:pt x="618931" y="312327"/>
                </a:lnTo>
                <a:lnTo>
                  <a:pt x="618254" y="313404"/>
                </a:lnTo>
                <a:close/>
              </a:path>
              <a:path w="756285" h="532130">
                <a:moveTo>
                  <a:pt x="583628" y="323262"/>
                </a:moveTo>
                <a:lnTo>
                  <a:pt x="528645" y="292812"/>
                </a:lnTo>
                <a:lnTo>
                  <a:pt x="533155" y="290955"/>
                </a:lnTo>
                <a:lnTo>
                  <a:pt x="535922" y="291035"/>
                </a:lnTo>
                <a:lnTo>
                  <a:pt x="533875" y="284094"/>
                </a:lnTo>
                <a:lnTo>
                  <a:pt x="532135" y="274421"/>
                </a:lnTo>
                <a:lnTo>
                  <a:pt x="611447" y="318345"/>
                </a:lnTo>
                <a:lnTo>
                  <a:pt x="602951" y="320898"/>
                </a:lnTo>
                <a:lnTo>
                  <a:pt x="595138" y="322378"/>
                </a:lnTo>
                <a:lnTo>
                  <a:pt x="586690" y="323507"/>
                </a:lnTo>
                <a:lnTo>
                  <a:pt x="583628" y="323262"/>
                </a:lnTo>
                <a:close/>
              </a:path>
              <a:path w="756285" h="532130">
                <a:moveTo>
                  <a:pt x="468057" y="394271"/>
                </a:moveTo>
                <a:lnTo>
                  <a:pt x="264100" y="281316"/>
                </a:lnTo>
                <a:lnTo>
                  <a:pt x="278057" y="283239"/>
                </a:lnTo>
                <a:lnTo>
                  <a:pt x="300509" y="281155"/>
                </a:lnTo>
                <a:lnTo>
                  <a:pt x="309061" y="280084"/>
                </a:lnTo>
                <a:lnTo>
                  <a:pt x="326395" y="278070"/>
                </a:lnTo>
                <a:lnTo>
                  <a:pt x="334946" y="276999"/>
                </a:lnTo>
                <a:lnTo>
                  <a:pt x="373074" y="270532"/>
                </a:lnTo>
                <a:lnTo>
                  <a:pt x="377380" y="265658"/>
                </a:lnTo>
                <a:lnTo>
                  <a:pt x="379841" y="264117"/>
                </a:lnTo>
                <a:lnTo>
                  <a:pt x="383302" y="252968"/>
                </a:lnTo>
                <a:lnTo>
                  <a:pt x="381756" y="244853"/>
                </a:lnTo>
                <a:lnTo>
                  <a:pt x="376615" y="239103"/>
                </a:lnTo>
                <a:lnTo>
                  <a:pt x="537452" y="328176"/>
                </a:lnTo>
                <a:lnTo>
                  <a:pt x="519140" y="331101"/>
                </a:lnTo>
                <a:lnTo>
                  <a:pt x="503377" y="332533"/>
                </a:lnTo>
                <a:lnTo>
                  <a:pt x="486816" y="334976"/>
                </a:lnTo>
                <a:lnTo>
                  <a:pt x="466419" y="361425"/>
                </a:lnTo>
                <a:lnTo>
                  <a:pt x="328794" y="285206"/>
                </a:lnTo>
                <a:lnTo>
                  <a:pt x="325720" y="284955"/>
                </a:lnTo>
                <a:lnTo>
                  <a:pt x="323977" y="286894"/>
                </a:lnTo>
                <a:lnTo>
                  <a:pt x="324078" y="289853"/>
                </a:lnTo>
                <a:lnTo>
                  <a:pt x="324078" y="291305"/>
                </a:lnTo>
                <a:lnTo>
                  <a:pt x="465828" y="369808"/>
                </a:lnTo>
                <a:lnTo>
                  <a:pt x="465971" y="380050"/>
                </a:lnTo>
                <a:lnTo>
                  <a:pt x="468057" y="394271"/>
                </a:lnTo>
                <a:close/>
              </a:path>
              <a:path w="756285" h="532130">
                <a:moveTo>
                  <a:pt x="38141" y="192470"/>
                </a:moveTo>
                <a:lnTo>
                  <a:pt x="3946" y="169177"/>
                </a:lnTo>
                <a:lnTo>
                  <a:pt x="0" y="151022"/>
                </a:lnTo>
                <a:lnTo>
                  <a:pt x="467" y="141119"/>
                </a:lnTo>
                <a:lnTo>
                  <a:pt x="366" y="138159"/>
                </a:lnTo>
                <a:lnTo>
                  <a:pt x="5082" y="132061"/>
                </a:lnTo>
                <a:lnTo>
                  <a:pt x="8567" y="131087"/>
                </a:lnTo>
                <a:lnTo>
                  <a:pt x="16046" y="129422"/>
                </a:lnTo>
                <a:lnTo>
                  <a:pt x="24044" y="126593"/>
                </a:lnTo>
                <a:lnTo>
                  <a:pt x="32042" y="125215"/>
                </a:lnTo>
                <a:lnTo>
                  <a:pt x="41365" y="124572"/>
                </a:lnTo>
                <a:lnTo>
                  <a:pt x="72130" y="128544"/>
                </a:lnTo>
                <a:lnTo>
                  <a:pt x="103933" y="130187"/>
                </a:lnTo>
                <a:lnTo>
                  <a:pt x="166193" y="135633"/>
                </a:lnTo>
                <a:lnTo>
                  <a:pt x="170703" y="135227"/>
                </a:lnTo>
                <a:lnTo>
                  <a:pt x="182077" y="141526"/>
                </a:lnTo>
                <a:lnTo>
                  <a:pt x="187200" y="145815"/>
                </a:lnTo>
                <a:lnTo>
                  <a:pt x="341350" y="231186"/>
                </a:lnTo>
                <a:lnTo>
                  <a:pt x="336017" y="229684"/>
                </a:lnTo>
                <a:lnTo>
                  <a:pt x="325841" y="225501"/>
                </a:lnTo>
                <a:lnTo>
                  <a:pt x="301217" y="220574"/>
                </a:lnTo>
                <a:lnTo>
                  <a:pt x="278339" y="222421"/>
                </a:lnTo>
                <a:lnTo>
                  <a:pt x="257150" y="231011"/>
                </a:lnTo>
                <a:lnTo>
                  <a:pt x="250631" y="236111"/>
                </a:lnTo>
                <a:lnTo>
                  <a:pt x="75797" y="139285"/>
                </a:lnTo>
                <a:lnTo>
                  <a:pt x="65342" y="142206"/>
                </a:lnTo>
                <a:lnTo>
                  <a:pt x="61416" y="148742"/>
                </a:lnTo>
                <a:lnTo>
                  <a:pt x="57549" y="155311"/>
                </a:lnTo>
                <a:lnTo>
                  <a:pt x="59902" y="166776"/>
                </a:lnTo>
                <a:lnTo>
                  <a:pt x="66972" y="172144"/>
                </a:lnTo>
                <a:lnTo>
                  <a:pt x="75067" y="178078"/>
                </a:lnTo>
                <a:lnTo>
                  <a:pt x="468351" y="395886"/>
                </a:lnTo>
                <a:lnTo>
                  <a:pt x="469526" y="402343"/>
                </a:lnTo>
                <a:lnTo>
                  <a:pt x="358396" y="340798"/>
                </a:lnTo>
                <a:lnTo>
                  <a:pt x="355320" y="343450"/>
                </a:lnTo>
                <a:lnTo>
                  <a:pt x="353680" y="345445"/>
                </a:lnTo>
                <a:lnTo>
                  <a:pt x="81313" y="194604"/>
                </a:lnTo>
                <a:lnTo>
                  <a:pt x="74345" y="193648"/>
                </a:lnTo>
                <a:lnTo>
                  <a:pt x="70655" y="194508"/>
                </a:lnTo>
                <a:lnTo>
                  <a:pt x="53936" y="195411"/>
                </a:lnTo>
                <a:lnTo>
                  <a:pt x="38141" y="192470"/>
                </a:lnTo>
                <a:close/>
              </a:path>
              <a:path w="756285" h="532130">
                <a:moveTo>
                  <a:pt x="468351" y="395886"/>
                </a:moveTo>
                <a:lnTo>
                  <a:pt x="75067" y="178078"/>
                </a:lnTo>
                <a:lnTo>
                  <a:pt x="85624" y="176666"/>
                </a:lnTo>
                <a:lnTo>
                  <a:pt x="90956" y="168005"/>
                </a:lnTo>
                <a:lnTo>
                  <a:pt x="92843" y="161791"/>
                </a:lnTo>
                <a:lnTo>
                  <a:pt x="92126" y="154136"/>
                </a:lnTo>
                <a:lnTo>
                  <a:pt x="88392" y="147712"/>
                </a:lnTo>
                <a:lnTo>
                  <a:pt x="82457" y="142974"/>
                </a:lnTo>
                <a:lnTo>
                  <a:pt x="250631" y="236111"/>
                </a:lnTo>
                <a:lnTo>
                  <a:pt x="240852" y="243761"/>
                </a:lnTo>
                <a:lnTo>
                  <a:pt x="150903" y="193946"/>
                </a:lnTo>
                <a:lnTo>
                  <a:pt x="144241" y="194612"/>
                </a:lnTo>
                <a:lnTo>
                  <a:pt x="141266" y="204578"/>
                </a:lnTo>
                <a:lnTo>
                  <a:pt x="144749" y="210862"/>
                </a:lnTo>
                <a:lnTo>
                  <a:pt x="246493" y="267210"/>
                </a:lnTo>
                <a:lnTo>
                  <a:pt x="252566" y="273477"/>
                </a:lnTo>
                <a:lnTo>
                  <a:pt x="264100" y="281316"/>
                </a:lnTo>
                <a:lnTo>
                  <a:pt x="468057" y="394271"/>
                </a:lnTo>
                <a:lnTo>
                  <a:pt x="468351" y="395886"/>
                </a:lnTo>
                <a:close/>
              </a:path>
              <a:path w="756285" h="532130">
                <a:moveTo>
                  <a:pt x="465828" y="369808"/>
                </a:moveTo>
                <a:lnTo>
                  <a:pt x="324078" y="291305"/>
                </a:lnTo>
                <a:lnTo>
                  <a:pt x="327562" y="291783"/>
                </a:lnTo>
                <a:lnTo>
                  <a:pt x="329715" y="291523"/>
                </a:lnTo>
                <a:lnTo>
                  <a:pt x="330331" y="287509"/>
                </a:lnTo>
                <a:lnTo>
                  <a:pt x="330331" y="286058"/>
                </a:lnTo>
                <a:lnTo>
                  <a:pt x="466419" y="361425"/>
                </a:lnTo>
                <a:lnTo>
                  <a:pt x="465767" y="365419"/>
                </a:lnTo>
                <a:lnTo>
                  <a:pt x="465828" y="369808"/>
                </a:lnTo>
                <a:close/>
              </a:path>
              <a:path w="756285" h="532130">
                <a:moveTo>
                  <a:pt x="246493" y="267210"/>
                </a:moveTo>
                <a:lnTo>
                  <a:pt x="146696" y="211940"/>
                </a:lnTo>
                <a:lnTo>
                  <a:pt x="151205" y="212986"/>
                </a:lnTo>
                <a:lnTo>
                  <a:pt x="156740" y="210244"/>
                </a:lnTo>
                <a:lnTo>
                  <a:pt x="164940" y="208978"/>
                </a:lnTo>
                <a:lnTo>
                  <a:pt x="160432" y="203578"/>
                </a:lnTo>
                <a:lnTo>
                  <a:pt x="159101" y="198486"/>
                </a:lnTo>
                <a:lnTo>
                  <a:pt x="240852" y="243761"/>
                </a:lnTo>
                <a:lnTo>
                  <a:pt x="237592" y="246311"/>
                </a:lnTo>
                <a:lnTo>
                  <a:pt x="233696" y="249961"/>
                </a:lnTo>
                <a:lnTo>
                  <a:pt x="234310" y="253204"/>
                </a:lnTo>
                <a:lnTo>
                  <a:pt x="237383" y="257810"/>
                </a:lnTo>
                <a:lnTo>
                  <a:pt x="246493" y="267210"/>
                </a:lnTo>
                <a:close/>
              </a:path>
              <a:path w="756285" h="532130">
                <a:moveTo>
                  <a:pt x="364440" y="349952"/>
                </a:moveTo>
                <a:lnTo>
                  <a:pt x="363415" y="347933"/>
                </a:lnTo>
                <a:lnTo>
                  <a:pt x="358396" y="340798"/>
                </a:lnTo>
                <a:lnTo>
                  <a:pt x="469526" y="402343"/>
                </a:lnTo>
                <a:lnTo>
                  <a:pt x="470114" y="405572"/>
                </a:lnTo>
                <a:lnTo>
                  <a:pt x="381861" y="356696"/>
                </a:lnTo>
                <a:lnTo>
                  <a:pt x="373970" y="353778"/>
                </a:lnTo>
                <a:lnTo>
                  <a:pt x="369256" y="351167"/>
                </a:lnTo>
                <a:lnTo>
                  <a:pt x="364440" y="349952"/>
                </a:lnTo>
                <a:close/>
              </a:path>
              <a:path w="756285" h="532130">
                <a:moveTo>
                  <a:pt x="473835" y="439572"/>
                </a:moveTo>
                <a:lnTo>
                  <a:pt x="359717" y="376371"/>
                </a:lnTo>
                <a:lnTo>
                  <a:pt x="366482" y="371408"/>
                </a:lnTo>
                <a:lnTo>
                  <a:pt x="374580" y="368633"/>
                </a:lnTo>
                <a:lnTo>
                  <a:pt x="377827" y="363173"/>
                </a:lnTo>
                <a:lnTo>
                  <a:pt x="381861" y="356696"/>
                </a:lnTo>
                <a:lnTo>
                  <a:pt x="470114" y="405572"/>
                </a:lnTo>
                <a:lnTo>
                  <a:pt x="470701" y="408801"/>
                </a:lnTo>
                <a:lnTo>
                  <a:pt x="473372" y="424798"/>
                </a:lnTo>
                <a:lnTo>
                  <a:pt x="473835" y="439572"/>
                </a:lnTo>
                <a:close/>
              </a:path>
              <a:path w="756285" h="532130">
                <a:moveTo>
                  <a:pt x="108548" y="219849"/>
                </a:moveTo>
                <a:lnTo>
                  <a:pt x="98346" y="214199"/>
                </a:lnTo>
                <a:lnTo>
                  <a:pt x="89028" y="207587"/>
                </a:lnTo>
                <a:lnTo>
                  <a:pt x="82440" y="196679"/>
                </a:lnTo>
                <a:lnTo>
                  <a:pt x="81313" y="194604"/>
                </a:lnTo>
                <a:lnTo>
                  <a:pt x="353680" y="345445"/>
                </a:lnTo>
                <a:lnTo>
                  <a:pt x="351219" y="348437"/>
                </a:lnTo>
                <a:lnTo>
                  <a:pt x="350610" y="349551"/>
                </a:lnTo>
                <a:lnTo>
                  <a:pt x="127116" y="225777"/>
                </a:lnTo>
                <a:lnTo>
                  <a:pt x="120250" y="223426"/>
                </a:lnTo>
                <a:lnTo>
                  <a:pt x="108548" y="219849"/>
                </a:lnTo>
                <a:close/>
              </a:path>
              <a:path w="756285" h="532130">
                <a:moveTo>
                  <a:pt x="23655" y="380435"/>
                </a:moveTo>
                <a:lnTo>
                  <a:pt x="17199" y="376860"/>
                </a:lnTo>
                <a:lnTo>
                  <a:pt x="11257" y="372117"/>
                </a:lnTo>
                <a:lnTo>
                  <a:pt x="15154" y="364113"/>
                </a:lnTo>
                <a:lnTo>
                  <a:pt x="19067" y="354666"/>
                </a:lnTo>
                <a:lnTo>
                  <a:pt x="22001" y="344677"/>
                </a:lnTo>
                <a:lnTo>
                  <a:pt x="23282" y="335224"/>
                </a:lnTo>
                <a:lnTo>
                  <a:pt x="24083" y="324053"/>
                </a:lnTo>
                <a:lnTo>
                  <a:pt x="25102" y="317359"/>
                </a:lnTo>
                <a:lnTo>
                  <a:pt x="57650" y="284573"/>
                </a:lnTo>
                <a:lnTo>
                  <a:pt x="99530" y="252600"/>
                </a:lnTo>
                <a:lnTo>
                  <a:pt x="127626" y="231866"/>
                </a:lnTo>
                <a:lnTo>
                  <a:pt x="127116" y="225777"/>
                </a:lnTo>
                <a:lnTo>
                  <a:pt x="350610" y="349551"/>
                </a:lnTo>
                <a:lnTo>
                  <a:pt x="346955" y="356238"/>
                </a:lnTo>
                <a:lnTo>
                  <a:pt x="346923" y="357672"/>
                </a:lnTo>
                <a:lnTo>
                  <a:pt x="198811" y="275645"/>
                </a:lnTo>
                <a:lnTo>
                  <a:pt x="194127" y="275955"/>
                </a:lnTo>
                <a:lnTo>
                  <a:pt x="188156" y="279906"/>
                </a:lnTo>
                <a:lnTo>
                  <a:pt x="182492" y="284028"/>
                </a:lnTo>
                <a:lnTo>
                  <a:pt x="176444" y="289389"/>
                </a:lnTo>
                <a:lnTo>
                  <a:pt x="171164" y="293724"/>
                </a:lnTo>
                <a:lnTo>
                  <a:pt x="170241" y="294665"/>
                </a:lnTo>
                <a:lnTo>
                  <a:pt x="172904" y="301946"/>
                </a:lnTo>
                <a:lnTo>
                  <a:pt x="472180" y="467690"/>
                </a:lnTo>
                <a:lnTo>
                  <a:pt x="472036" y="469062"/>
                </a:lnTo>
                <a:lnTo>
                  <a:pt x="284045" y="364950"/>
                </a:lnTo>
                <a:lnTo>
                  <a:pt x="277988" y="363047"/>
                </a:lnTo>
                <a:lnTo>
                  <a:pt x="270863" y="363457"/>
                </a:lnTo>
                <a:lnTo>
                  <a:pt x="258207" y="365158"/>
                </a:lnTo>
                <a:lnTo>
                  <a:pt x="245791" y="365541"/>
                </a:lnTo>
                <a:lnTo>
                  <a:pt x="232895" y="367109"/>
                </a:lnTo>
                <a:lnTo>
                  <a:pt x="220027" y="370145"/>
                </a:lnTo>
                <a:lnTo>
                  <a:pt x="210333" y="372035"/>
                </a:lnTo>
                <a:lnTo>
                  <a:pt x="200361" y="372319"/>
                </a:lnTo>
                <a:lnTo>
                  <a:pt x="190024" y="372401"/>
                </a:lnTo>
                <a:lnTo>
                  <a:pt x="179850" y="372574"/>
                </a:lnTo>
                <a:lnTo>
                  <a:pt x="174521" y="372526"/>
                </a:lnTo>
                <a:lnTo>
                  <a:pt x="168679" y="373646"/>
                </a:lnTo>
                <a:lnTo>
                  <a:pt x="163041" y="374879"/>
                </a:lnTo>
                <a:lnTo>
                  <a:pt x="156584" y="375658"/>
                </a:lnTo>
                <a:lnTo>
                  <a:pt x="149512" y="379000"/>
                </a:lnTo>
                <a:lnTo>
                  <a:pt x="143260" y="378441"/>
                </a:lnTo>
                <a:lnTo>
                  <a:pt x="36875" y="383401"/>
                </a:lnTo>
                <a:lnTo>
                  <a:pt x="32981" y="382696"/>
                </a:lnTo>
                <a:lnTo>
                  <a:pt x="28164" y="381480"/>
                </a:lnTo>
                <a:lnTo>
                  <a:pt x="23655" y="380435"/>
                </a:lnTo>
                <a:close/>
              </a:path>
              <a:path w="756285" h="532130">
                <a:moveTo>
                  <a:pt x="472180" y="467690"/>
                </a:moveTo>
                <a:lnTo>
                  <a:pt x="172904" y="301946"/>
                </a:lnTo>
                <a:lnTo>
                  <a:pt x="184194" y="300940"/>
                </a:lnTo>
                <a:lnTo>
                  <a:pt x="193914" y="300517"/>
                </a:lnTo>
                <a:lnTo>
                  <a:pt x="213490" y="298292"/>
                </a:lnTo>
                <a:lnTo>
                  <a:pt x="214107" y="294278"/>
                </a:lnTo>
                <a:lnTo>
                  <a:pt x="215850" y="290888"/>
                </a:lnTo>
                <a:lnTo>
                  <a:pt x="214723" y="290264"/>
                </a:lnTo>
                <a:lnTo>
                  <a:pt x="210483" y="285012"/>
                </a:lnTo>
                <a:lnTo>
                  <a:pt x="204926" y="279032"/>
                </a:lnTo>
                <a:lnTo>
                  <a:pt x="346923" y="357672"/>
                </a:lnTo>
                <a:lnTo>
                  <a:pt x="346794" y="363408"/>
                </a:lnTo>
                <a:lnTo>
                  <a:pt x="349689" y="370818"/>
                </a:lnTo>
                <a:lnTo>
                  <a:pt x="473835" y="439572"/>
                </a:lnTo>
                <a:lnTo>
                  <a:pt x="473881" y="441049"/>
                </a:lnTo>
                <a:lnTo>
                  <a:pt x="473682" y="446746"/>
                </a:lnTo>
                <a:lnTo>
                  <a:pt x="333892" y="369328"/>
                </a:lnTo>
                <a:lnTo>
                  <a:pt x="331842" y="369644"/>
                </a:lnTo>
                <a:lnTo>
                  <a:pt x="329997" y="370074"/>
                </a:lnTo>
                <a:lnTo>
                  <a:pt x="328050" y="370448"/>
                </a:lnTo>
                <a:lnTo>
                  <a:pt x="328357" y="372069"/>
                </a:lnTo>
                <a:lnTo>
                  <a:pt x="327843" y="374688"/>
                </a:lnTo>
                <a:lnTo>
                  <a:pt x="328458" y="376480"/>
                </a:lnTo>
                <a:lnTo>
                  <a:pt x="473333" y="456715"/>
                </a:lnTo>
                <a:lnTo>
                  <a:pt x="472180" y="467690"/>
                </a:lnTo>
                <a:close/>
              </a:path>
              <a:path w="756285" h="532130">
                <a:moveTo>
                  <a:pt x="473333" y="456715"/>
                </a:moveTo>
                <a:lnTo>
                  <a:pt x="329892" y="377275"/>
                </a:lnTo>
                <a:lnTo>
                  <a:pt x="332249" y="377129"/>
                </a:lnTo>
                <a:lnTo>
                  <a:pt x="334504" y="376926"/>
                </a:lnTo>
                <a:lnTo>
                  <a:pt x="333890" y="375134"/>
                </a:lnTo>
                <a:lnTo>
                  <a:pt x="333892" y="369328"/>
                </a:lnTo>
                <a:lnTo>
                  <a:pt x="473682" y="446746"/>
                </a:lnTo>
                <a:lnTo>
                  <a:pt x="473333" y="456715"/>
                </a:lnTo>
                <a:close/>
              </a:path>
              <a:path w="756285" h="532130">
                <a:moveTo>
                  <a:pt x="398160" y="528320"/>
                </a:moveTo>
                <a:lnTo>
                  <a:pt x="392160" y="519190"/>
                </a:lnTo>
                <a:lnTo>
                  <a:pt x="385529" y="511162"/>
                </a:lnTo>
                <a:lnTo>
                  <a:pt x="369615" y="499445"/>
                </a:lnTo>
                <a:lnTo>
                  <a:pt x="363677" y="491801"/>
                </a:lnTo>
                <a:lnTo>
                  <a:pt x="360187" y="482610"/>
                </a:lnTo>
                <a:lnTo>
                  <a:pt x="356034" y="474503"/>
                </a:lnTo>
                <a:lnTo>
                  <a:pt x="352477" y="465274"/>
                </a:lnTo>
                <a:lnTo>
                  <a:pt x="324231" y="413337"/>
                </a:lnTo>
                <a:lnTo>
                  <a:pt x="294535" y="373663"/>
                </a:lnTo>
                <a:lnTo>
                  <a:pt x="289737" y="368102"/>
                </a:lnTo>
                <a:lnTo>
                  <a:pt x="472036" y="469062"/>
                </a:lnTo>
                <a:lnTo>
                  <a:pt x="458614" y="508085"/>
                </a:lnTo>
                <a:lnTo>
                  <a:pt x="416969" y="531478"/>
                </a:lnTo>
                <a:lnTo>
                  <a:pt x="406824" y="531667"/>
                </a:lnTo>
                <a:lnTo>
                  <a:pt x="398160" y="5283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0510" y="675426"/>
            <a:ext cx="530225" cy="642620"/>
          </a:xfrm>
          <a:custGeom>
            <a:avLst/>
            <a:gdLst/>
            <a:ahLst/>
            <a:cxnLst/>
            <a:rect l="l" t="t" r="r" b="b"/>
            <a:pathLst>
              <a:path w="530225" h="642619">
                <a:moveTo>
                  <a:pt x="7160" y="370324"/>
                </a:moveTo>
                <a:lnTo>
                  <a:pt x="5727" y="366627"/>
                </a:lnTo>
                <a:lnTo>
                  <a:pt x="5831" y="360878"/>
                </a:lnTo>
                <a:lnTo>
                  <a:pt x="7164" y="360164"/>
                </a:lnTo>
                <a:lnTo>
                  <a:pt x="14533" y="356986"/>
                </a:lnTo>
                <a:lnTo>
                  <a:pt x="22603" y="352745"/>
                </a:lnTo>
                <a:lnTo>
                  <a:pt x="30309" y="349754"/>
                </a:lnTo>
                <a:lnTo>
                  <a:pt x="38427" y="346991"/>
                </a:lnTo>
                <a:lnTo>
                  <a:pt x="46832" y="344387"/>
                </a:lnTo>
                <a:lnTo>
                  <a:pt x="50113" y="340397"/>
                </a:lnTo>
                <a:lnTo>
                  <a:pt x="60261" y="295206"/>
                </a:lnTo>
                <a:lnTo>
                  <a:pt x="84983" y="263893"/>
                </a:lnTo>
                <a:lnTo>
                  <a:pt x="88059" y="261241"/>
                </a:lnTo>
                <a:lnTo>
                  <a:pt x="91442" y="257308"/>
                </a:lnTo>
                <a:lnTo>
                  <a:pt x="98005" y="246425"/>
                </a:lnTo>
                <a:lnTo>
                  <a:pt x="99238" y="238397"/>
                </a:lnTo>
                <a:lnTo>
                  <a:pt x="91450" y="232632"/>
                </a:lnTo>
                <a:lnTo>
                  <a:pt x="82365" y="224697"/>
                </a:lnTo>
                <a:lnTo>
                  <a:pt x="72636" y="217857"/>
                </a:lnTo>
                <a:lnTo>
                  <a:pt x="63502" y="209896"/>
                </a:lnTo>
                <a:lnTo>
                  <a:pt x="53744" y="203040"/>
                </a:lnTo>
                <a:lnTo>
                  <a:pt x="28575" y="189100"/>
                </a:lnTo>
                <a:lnTo>
                  <a:pt x="17264" y="179933"/>
                </a:lnTo>
                <a:lnTo>
                  <a:pt x="6712" y="169734"/>
                </a:lnTo>
                <a:lnTo>
                  <a:pt x="0" y="154402"/>
                </a:lnTo>
                <a:lnTo>
                  <a:pt x="252" y="140025"/>
                </a:lnTo>
                <a:lnTo>
                  <a:pt x="8095" y="126947"/>
                </a:lnTo>
                <a:lnTo>
                  <a:pt x="22307" y="118848"/>
                </a:lnTo>
                <a:lnTo>
                  <a:pt x="38558" y="114782"/>
                </a:lnTo>
                <a:lnTo>
                  <a:pt x="54759" y="113593"/>
                </a:lnTo>
                <a:lnTo>
                  <a:pt x="70749" y="115189"/>
                </a:lnTo>
                <a:lnTo>
                  <a:pt x="108468" y="124465"/>
                </a:lnTo>
                <a:lnTo>
                  <a:pt x="150025" y="140221"/>
                </a:lnTo>
                <a:lnTo>
                  <a:pt x="179066" y="154853"/>
                </a:lnTo>
                <a:lnTo>
                  <a:pt x="187725" y="155293"/>
                </a:lnTo>
                <a:lnTo>
                  <a:pt x="196019" y="152628"/>
                </a:lnTo>
                <a:lnTo>
                  <a:pt x="204420" y="147118"/>
                </a:lnTo>
                <a:lnTo>
                  <a:pt x="213693" y="139188"/>
                </a:lnTo>
                <a:lnTo>
                  <a:pt x="223092" y="129875"/>
                </a:lnTo>
                <a:lnTo>
                  <a:pt x="232816" y="122195"/>
                </a:lnTo>
                <a:lnTo>
                  <a:pt x="244913" y="115829"/>
                </a:lnTo>
                <a:lnTo>
                  <a:pt x="246861" y="115455"/>
                </a:lnTo>
                <a:lnTo>
                  <a:pt x="247375" y="111385"/>
                </a:lnTo>
                <a:lnTo>
                  <a:pt x="249118" y="107995"/>
                </a:lnTo>
                <a:lnTo>
                  <a:pt x="250759" y="104548"/>
                </a:lnTo>
                <a:lnTo>
                  <a:pt x="251683" y="99253"/>
                </a:lnTo>
                <a:lnTo>
                  <a:pt x="254963" y="96715"/>
                </a:lnTo>
                <a:lnTo>
                  <a:pt x="310065" y="58998"/>
                </a:lnTo>
                <a:lnTo>
                  <a:pt x="343353" y="38236"/>
                </a:lnTo>
                <a:lnTo>
                  <a:pt x="350622" y="32100"/>
                </a:lnTo>
                <a:lnTo>
                  <a:pt x="379927" y="4776"/>
                </a:lnTo>
                <a:lnTo>
                  <a:pt x="402758" y="0"/>
                </a:lnTo>
                <a:lnTo>
                  <a:pt x="413787" y="3204"/>
                </a:lnTo>
                <a:lnTo>
                  <a:pt x="424815" y="9312"/>
                </a:lnTo>
                <a:lnTo>
                  <a:pt x="432645" y="18003"/>
                </a:lnTo>
                <a:lnTo>
                  <a:pt x="437736" y="28081"/>
                </a:lnTo>
                <a:lnTo>
                  <a:pt x="440078" y="38089"/>
                </a:lnTo>
                <a:lnTo>
                  <a:pt x="438434" y="48793"/>
                </a:lnTo>
                <a:lnTo>
                  <a:pt x="434768" y="64184"/>
                </a:lnTo>
                <a:lnTo>
                  <a:pt x="432197" y="80181"/>
                </a:lnTo>
                <a:lnTo>
                  <a:pt x="428359" y="95476"/>
                </a:lnTo>
                <a:lnTo>
                  <a:pt x="420273" y="109871"/>
                </a:lnTo>
                <a:lnTo>
                  <a:pt x="418418" y="129168"/>
                </a:lnTo>
                <a:lnTo>
                  <a:pt x="411998" y="148841"/>
                </a:lnTo>
                <a:lnTo>
                  <a:pt x="406785" y="163375"/>
                </a:lnTo>
                <a:lnTo>
                  <a:pt x="351086" y="132528"/>
                </a:lnTo>
                <a:lnTo>
                  <a:pt x="346166" y="134159"/>
                </a:lnTo>
                <a:lnTo>
                  <a:pt x="297981" y="181513"/>
                </a:lnTo>
                <a:lnTo>
                  <a:pt x="280115" y="205008"/>
                </a:lnTo>
                <a:lnTo>
                  <a:pt x="285173" y="213616"/>
                </a:lnTo>
                <a:lnTo>
                  <a:pt x="299607" y="225965"/>
                </a:lnTo>
                <a:lnTo>
                  <a:pt x="304525" y="228689"/>
                </a:lnTo>
                <a:lnTo>
                  <a:pt x="308009" y="233522"/>
                </a:lnTo>
                <a:lnTo>
                  <a:pt x="312312" y="237357"/>
                </a:lnTo>
                <a:lnTo>
                  <a:pt x="320202" y="243178"/>
                </a:lnTo>
                <a:lnTo>
                  <a:pt x="390189" y="281938"/>
                </a:lnTo>
                <a:lnTo>
                  <a:pt x="394659" y="288769"/>
                </a:lnTo>
                <a:lnTo>
                  <a:pt x="402445" y="294533"/>
                </a:lnTo>
                <a:lnTo>
                  <a:pt x="427076" y="308174"/>
                </a:lnTo>
                <a:lnTo>
                  <a:pt x="446406" y="320331"/>
                </a:lnTo>
                <a:lnTo>
                  <a:pt x="464414" y="330304"/>
                </a:lnTo>
                <a:lnTo>
                  <a:pt x="481787" y="341377"/>
                </a:lnTo>
                <a:lnTo>
                  <a:pt x="499727" y="351313"/>
                </a:lnTo>
                <a:lnTo>
                  <a:pt x="528105" y="387353"/>
                </a:lnTo>
                <a:lnTo>
                  <a:pt x="530135" y="397189"/>
                </a:lnTo>
                <a:lnTo>
                  <a:pt x="526997" y="407064"/>
                </a:lnTo>
                <a:lnTo>
                  <a:pt x="518900" y="417098"/>
                </a:lnTo>
                <a:lnTo>
                  <a:pt x="509133" y="421851"/>
                </a:lnTo>
                <a:lnTo>
                  <a:pt x="230106" y="267321"/>
                </a:lnTo>
                <a:lnTo>
                  <a:pt x="217333" y="264603"/>
                </a:lnTo>
                <a:lnTo>
                  <a:pt x="205624" y="268280"/>
                </a:lnTo>
                <a:lnTo>
                  <a:pt x="197161" y="276659"/>
                </a:lnTo>
                <a:lnTo>
                  <a:pt x="193511" y="289155"/>
                </a:lnTo>
                <a:lnTo>
                  <a:pt x="196532" y="305346"/>
                </a:lnTo>
                <a:lnTo>
                  <a:pt x="206107" y="319359"/>
                </a:lnTo>
                <a:lnTo>
                  <a:pt x="219757" y="329823"/>
                </a:lnTo>
                <a:lnTo>
                  <a:pt x="368284" y="412079"/>
                </a:lnTo>
                <a:lnTo>
                  <a:pt x="365425" y="416303"/>
                </a:lnTo>
                <a:lnTo>
                  <a:pt x="361547" y="428673"/>
                </a:lnTo>
                <a:lnTo>
                  <a:pt x="361187" y="429925"/>
                </a:lnTo>
                <a:lnTo>
                  <a:pt x="152815" y="314525"/>
                </a:lnTo>
                <a:lnTo>
                  <a:pt x="148201" y="320680"/>
                </a:lnTo>
                <a:lnTo>
                  <a:pt x="143484" y="328230"/>
                </a:lnTo>
                <a:lnTo>
                  <a:pt x="143277" y="333923"/>
                </a:lnTo>
                <a:lnTo>
                  <a:pt x="145019" y="334887"/>
                </a:lnTo>
                <a:lnTo>
                  <a:pt x="149732" y="338949"/>
                </a:lnTo>
                <a:lnTo>
                  <a:pt x="244244" y="391292"/>
                </a:lnTo>
                <a:lnTo>
                  <a:pt x="240417" y="394979"/>
                </a:lnTo>
                <a:lnTo>
                  <a:pt x="234881" y="399172"/>
                </a:lnTo>
                <a:lnTo>
                  <a:pt x="239285" y="408870"/>
                </a:lnTo>
                <a:lnTo>
                  <a:pt x="242014" y="414737"/>
                </a:lnTo>
                <a:lnTo>
                  <a:pt x="197732" y="390212"/>
                </a:lnTo>
                <a:lnTo>
                  <a:pt x="190840" y="387847"/>
                </a:lnTo>
                <a:lnTo>
                  <a:pt x="183333" y="386593"/>
                </a:lnTo>
                <a:lnTo>
                  <a:pt x="178618" y="386886"/>
                </a:lnTo>
                <a:lnTo>
                  <a:pt x="141383" y="366264"/>
                </a:lnTo>
                <a:lnTo>
                  <a:pt x="135261" y="367229"/>
                </a:lnTo>
                <a:lnTo>
                  <a:pt x="130761" y="371996"/>
                </a:lnTo>
                <a:lnTo>
                  <a:pt x="124138" y="381393"/>
                </a:lnTo>
                <a:lnTo>
                  <a:pt x="116690" y="385979"/>
                </a:lnTo>
                <a:lnTo>
                  <a:pt x="108436" y="387215"/>
                </a:lnTo>
                <a:lnTo>
                  <a:pt x="99395" y="386563"/>
                </a:lnTo>
                <a:lnTo>
                  <a:pt x="55095" y="382354"/>
                </a:lnTo>
                <a:lnTo>
                  <a:pt x="32504" y="378553"/>
                </a:lnTo>
                <a:lnTo>
                  <a:pt x="17316" y="373045"/>
                </a:lnTo>
                <a:lnTo>
                  <a:pt x="11158" y="369635"/>
                </a:lnTo>
                <a:lnTo>
                  <a:pt x="7160" y="370324"/>
                </a:lnTo>
                <a:close/>
              </a:path>
              <a:path w="530225" h="642619">
                <a:moveTo>
                  <a:pt x="390189" y="281938"/>
                </a:moveTo>
                <a:lnTo>
                  <a:pt x="320202" y="243178"/>
                </a:lnTo>
                <a:lnTo>
                  <a:pt x="328094" y="241742"/>
                </a:lnTo>
                <a:lnTo>
                  <a:pt x="333016" y="234305"/>
                </a:lnTo>
                <a:lnTo>
                  <a:pt x="335169" y="231143"/>
                </a:lnTo>
                <a:lnTo>
                  <a:pt x="336810" y="227696"/>
                </a:lnTo>
                <a:lnTo>
                  <a:pt x="340501" y="221030"/>
                </a:lnTo>
                <a:lnTo>
                  <a:pt x="343285" y="209506"/>
                </a:lnTo>
                <a:lnTo>
                  <a:pt x="344605" y="202978"/>
                </a:lnTo>
                <a:lnTo>
                  <a:pt x="346454" y="195292"/>
                </a:lnTo>
                <a:lnTo>
                  <a:pt x="347486" y="188604"/>
                </a:lnTo>
                <a:lnTo>
                  <a:pt x="348316" y="181805"/>
                </a:lnTo>
                <a:lnTo>
                  <a:pt x="349934" y="175443"/>
                </a:lnTo>
                <a:lnTo>
                  <a:pt x="353329" y="170064"/>
                </a:lnTo>
                <a:lnTo>
                  <a:pt x="358337" y="162675"/>
                </a:lnTo>
                <a:lnTo>
                  <a:pt x="358945" y="155753"/>
                </a:lnTo>
                <a:lnTo>
                  <a:pt x="357669" y="149239"/>
                </a:lnTo>
                <a:lnTo>
                  <a:pt x="357642" y="141966"/>
                </a:lnTo>
                <a:lnTo>
                  <a:pt x="358156" y="139347"/>
                </a:lnTo>
                <a:lnTo>
                  <a:pt x="355492" y="134968"/>
                </a:lnTo>
                <a:lnTo>
                  <a:pt x="406785" y="163375"/>
                </a:lnTo>
                <a:lnTo>
                  <a:pt x="405482" y="167009"/>
                </a:lnTo>
                <a:lnTo>
                  <a:pt x="401494" y="185124"/>
                </a:lnTo>
                <a:lnTo>
                  <a:pt x="398690" y="205348"/>
                </a:lnTo>
                <a:lnTo>
                  <a:pt x="390814" y="245990"/>
                </a:lnTo>
                <a:lnTo>
                  <a:pt x="386914" y="265607"/>
                </a:lnTo>
                <a:lnTo>
                  <a:pt x="385785" y="270789"/>
                </a:lnTo>
                <a:lnTo>
                  <a:pt x="387526" y="277560"/>
                </a:lnTo>
                <a:lnTo>
                  <a:pt x="390189" y="281938"/>
                </a:lnTo>
                <a:close/>
              </a:path>
              <a:path w="530225" h="642619">
                <a:moveTo>
                  <a:pt x="283634" y="298418"/>
                </a:moveTo>
                <a:lnTo>
                  <a:pt x="249191" y="279343"/>
                </a:lnTo>
                <a:lnTo>
                  <a:pt x="239841" y="272713"/>
                </a:lnTo>
                <a:lnTo>
                  <a:pt x="291529" y="301339"/>
                </a:lnTo>
                <a:lnTo>
                  <a:pt x="283634" y="298418"/>
                </a:lnTo>
                <a:close/>
              </a:path>
              <a:path w="530225" h="642619">
                <a:moveTo>
                  <a:pt x="368284" y="412079"/>
                </a:moveTo>
                <a:lnTo>
                  <a:pt x="219757" y="329823"/>
                </a:lnTo>
                <a:lnTo>
                  <a:pt x="235619" y="334252"/>
                </a:lnTo>
                <a:lnTo>
                  <a:pt x="272617" y="337321"/>
                </a:lnTo>
                <a:lnTo>
                  <a:pt x="313602" y="328080"/>
                </a:lnTo>
                <a:lnTo>
                  <a:pt x="314794" y="321482"/>
                </a:lnTo>
                <a:lnTo>
                  <a:pt x="312287" y="315738"/>
                </a:lnTo>
                <a:lnTo>
                  <a:pt x="309111" y="311076"/>
                </a:lnTo>
                <a:lnTo>
                  <a:pt x="509133" y="421851"/>
                </a:lnTo>
                <a:lnTo>
                  <a:pt x="500594" y="424381"/>
                </a:lnTo>
                <a:lnTo>
                  <a:pt x="492170" y="425523"/>
                </a:lnTo>
                <a:lnTo>
                  <a:pt x="484209" y="424017"/>
                </a:lnTo>
                <a:lnTo>
                  <a:pt x="475825" y="420825"/>
                </a:lnTo>
                <a:lnTo>
                  <a:pt x="469574" y="417364"/>
                </a:lnTo>
                <a:lnTo>
                  <a:pt x="466397" y="417056"/>
                </a:lnTo>
                <a:lnTo>
                  <a:pt x="435439" y="417332"/>
                </a:lnTo>
                <a:lnTo>
                  <a:pt x="427247" y="414247"/>
                </a:lnTo>
                <a:lnTo>
                  <a:pt x="417326" y="410204"/>
                </a:lnTo>
                <a:lnTo>
                  <a:pt x="407673" y="409214"/>
                </a:lnTo>
                <a:lnTo>
                  <a:pt x="397943" y="409632"/>
                </a:lnTo>
                <a:lnTo>
                  <a:pt x="322826" y="368031"/>
                </a:lnTo>
                <a:lnTo>
                  <a:pt x="319136" y="370342"/>
                </a:lnTo>
                <a:lnTo>
                  <a:pt x="312165" y="373741"/>
                </a:lnTo>
                <a:lnTo>
                  <a:pt x="312985" y="375646"/>
                </a:lnTo>
                <a:lnTo>
                  <a:pt x="314111" y="379174"/>
                </a:lnTo>
                <a:lnTo>
                  <a:pt x="369714" y="409968"/>
                </a:lnTo>
                <a:lnTo>
                  <a:pt x="368284" y="412079"/>
                </a:lnTo>
                <a:close/>
              </a:path>
              <a:path w="530225" h="642619">
                <a:moveTo>
                  <a:pt x="269966" y="292300"/>
                </a:moveTo>
                <a:lnTo>
                  <a:pt x="259579" y="285096"/>
                </a:lnTo>
                <a:lnTo>
                  <a:pt x="276795" y="294631"/>
                </a:lnTo>
                <a:lnTo>
                  <a:pt x="269966" y="292300"/>
                </a:lnTo>
                <a:close/>
              </a:path>
              <a:path w="530225" h="642619">
                <a:moveTo>
                  <a:pt x="369714" y="409968"/>
                </a:moveTo>
                <a:lnTo>
                  <a:pt x="314111" y="379174"/>
                </a:lnTo>
                <a:lnTo>
                  <a:pt x="315239" y="378346"/>
                </a:lnTo>
                <a:lnTo>
                  <a:pt x="319338" y="377713"/>
                </a:lnTo>
                <a:lnTo>
                  <a:pt x="323028" y="376853"/>
                </a:lnTo>
                <a:lnTo>
                  <a:pt x="326821" y="376050"/>
                </a:lnTo>
                <a:lnTo>
                  <a:pt x="325899" y="374088"/>
                </a:lnTo>
                <a:lnTo>
                  <a:pt x="322826" y="368031"/>
                </a:lnTo>
                <a:lnTo>
                  <a:pt x="397943" y="409632"/>
                </a:lnTo>
                <a:lnTo>
                  <a:pt x="388406" y="408705"/>
                </a:lnTo>
                <a:lnTo>
                  <a:pt x="377249" y="406882"/>
                </a:lnTo>
                <a:lnTo>
                  <a:pt x="369714" y="409968"/>
                </a:lnTo>
                <a:close/>
              </a:path>
              <a:path w="530225" h="642619">
                <a:moveTo>
                  <a:pt x="244244" y="391292"/>
                </a:moveTo>
                <a:lnTo>
                  <a:pt x="149732" y="338949"/>
                </a:lnTo>
                <a:lnTo>
                  <a:pt x="162134" y="335656"/>
                </a:lnTo>
                <a:lnTo>
                  <a:pt x="166441" y="327879"/>
                </a:lnTo>
                <a:lnTo>
                  <a:pt x="164905" y="325576"/>
                </a:lnTo>
                <a:lnTo>
                  <a:pt x="163676" y="320540"/>
                </a:lnTo>
                <a:lnTo>
                  <a:pt x="361187" y="429925"/>
                </a:lnTo>
                <a:lnTo>
                  <a:pt x="360106" y="433682"/>
                </a:lnTo>
                <a:lnTo>
                  <a:pt x="285410" y="392314"/>
                </a:lnTo>
                <a:lnTo>
                  <a:pt x="277724" y="390961"/>
                </a:lnTo>
                <a:lnTo>
                  <a:pt x="273060" y="391281"/>
                </a:lnTo>
                <a:lnTo>
                  <a:pt x="255384" y="381492"/>
                </a:lnTo>
                <a:lnTo>
                  <a:pt x="251694" y="383804"/>
                </a:lnTo>
                <a:lnTo>
                  <a:pt x="246158" y="389448"/>
                </a:lnTo>
                <a:lnTo>
                  <a:pt x="244244" y="391292"/>
                </a:lnTo>
                <a:close/>
              </a:path>
              <a:path w="530225" h="642619">
                <a:moveTo>
                  <a:pt x="341339" y="522008"/>
                </a:moveTo>
                <a:lnTo>
                  <a:pt x="275951" y="485795"/>
                </a:lnTo>
                <a:lnTo>
                  <a:pt x="280665" y="486954"/>
                </a:lnTo>
                <a:lnTo>
                  <a:pt x="283638" y="484245"/>
                </a:lnTo>
                <a:lnTo>
                  <a:pt x="295808" y="445980"/>
                </a:lnTo>
                <a:lnTo>
                  <a:pt x="298381" y="437243"/>
                </a:lnTo>
                <a:lnTo>
                  <a:pt x="303539" y="428485"/>
                </a:lnTo>
                <a:lnTo>
                  <a:pt x="307511" y="417619"/>
                </a:lnTo>
                <a:lnTo>
                  <a:pt x="304314" y="407139"/>
                </a:lnTo>
                <a:lnTo>
                  <a:pt x="296198" y="398288"/>
                </a:lnTo>
                <a:lnTo>
                  <a:pt x="360106" y="433682"/>
                </a:lnTo>
                <a:lnTo>
                  <a:pt x="358665" y="438691"/>
                </a:lnTo>
                <a:lnTo>
                  <a:pt x="356340" y="447565"/>
                </a:lnTo>
                <a:lnTo>
                  <a:pt x="351594" y="465262"/>
                </a:lnTo>
                <a:lnTo>
                  <a:pt x="345676" y="492471"/>
                </a:lnTo>
                <a:lnTo>
                  <a:pt x="341507" y="520649"/>
                </a:lnTo>
                <a:lnTo>
                  <a:pt x="341339" y="522008"/>
                </a:lnTo>
                <a:close/>
              </a:path>
              <a:path w="530225" h="642619">
                <a:moveTo>
                  <a:pt x="268397" y="391602"/>
                </a:moveTo>
                <a:lnTo>
                  <a:pt x="263172" y="387257"/>
                </a:lnTo>
                <a:lnTo>
                  <a:pt x="255384" y="381492"/>
                </a:lnTo>
                <a:lnTo>
                  <a:pt x="273060" y="391281"/>
                </a:lnTo>
                <a:lnTo>
                  <a:pt x="268397" y="391602"/>
                </a:lnTo>
                <a:close/>
              </a:path>
              <a:path w="530225" h="642619">
                <a:moveTo>
                  <a:pt x="279573" y="635880"/>
                </a:moveTo>
                <a:lnTo>
                  <a:pt x="278191" y="635114"/>
                </a:lnTo>
                <a:lnTo>
                  <a:pt x="271755" y="630098"/>
                </a:lnTo>
                <a:lnTo>
                  <a:pt x="270578" y="620736"/>
                </a:lnTo>
                <a:lnTo>
                  <a:pt x="271593" y="606780"/>
                </a:lnTo>
                <a:lnTo>
                  <a:pt x="269370" y="593935"/>
                </a:lnTo>
                <a:lnTo>
                  <a:pt x="266243" y="580590"/>
                </a:lnTo>
                <a:lnTo>
                  <a:pt x="262703" y="568467"/>
                </a:lnTo>
                <a:lnTo>
                  <a:pt x="257147" y="546517"/>
                </a:lnTo>
                <a:lnTo>
                  <a:pt x="233074" y="459145"/>
                </a:lnTo>
                <a:lnTo>
                  <a:pt x="217726" y="420159"/>
                </a:lnTo>
                <a:lnTo>
                  <a:pt x="197732" y="390212"/>
                </a:lnTo>
                <a:lnTo>
                  <a:pt x="242014" y="414737"/>
                </a:lnTo>
                <a:lnTo>
                  <a:pt x="247473" y="426471"/>
                </a:lnTo>
                <a:lnTo>
                  <a:pt x="263197" y="462762"/>
                </a:lnTo>
                <a:lnTo>
                  <a:pt x="273082" y="482754"/>
                </a:lnTo>
                <a:lnTo>
                  <a:pt x="275951" y="485795"/>
                </a:lnTo>
                <a:lnTo>
                  <a:pt x="341339" y="522008"/>
                </a:lnTo>
                <a:lnTo>
                  <a:pt x="334648" y="576372"/>
                </a:lnTo>
                <a:lnTo>
                  <a:pt x="316494" y="618581"/>
                </a:lnTo>
                <a:lnTo>
                  <a:pt x="313418" y="621233"/>
                </a:lnTo>
                <a:lnTo>
                  <a:pt x="311265" y="624396"/>
                </a:lnTo>
                <a:lnTo>
                  <a:pt x="296911" y="642578"/>
                </a:lnTo>
                <a:lnTo>
                  <a:pt x="279573" y="635880"/>
                </a:lnTo>
                <a:close/>
              </a:path>
              <a:path w="530225" h="642619">
                <a:moveTo>
                  <a:pt x="160272" y="391243"/>
                </a:moveTo>
                <a:lnTo>
                  <a:pt x="155558" y="388632"/>
                </a:lnTo>
                <a:lnTo>
                  <a:pt x="152384" y="378164"/>
                </a:lnTo>
                <a:lnTo>
                  <a:pt x="147600" y="369708"/>
                </a:lnTo>
                <a:lnTo>
                  <a:pt x="178618" y="386886"/>
                </a:lnTo>
                <a:lnTo>
                  <a:pt x="174006" y="388687"/>
                </a:lnTo>
                <a:lnTo>
                  <a:pt x="169701" y="389206"/>
                </a:lnTo>
                <a:lnTo>
                  <a:pt x="160272" y="391243"/>
                </a:lnTo>
                <a:close/>
              </a:path>
              <a:path w="530225" h="642619">
                <a:moveTo>
                  <a:pt x="9722" y="370292"/>
                </a:moveTo>
                <a:lnTo>
                  <a:pt x="11158" y="369635"/>
                </a:lnTo>
                <a:lnTo>
                  <a:pt x="17316" y="373045"/>
                </a:lnTo>
                <a:lnTo>
                  <a:pt x="9722" y="370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13245" y="8177106"/>
            <a:ext cx="109220" cy="461645"/>
          </a:xfrm>
          <a:custGeom>
            <a:avLst/>
            <a:gdLst/>
            <a:ahLst/>
            <a:cxnLst/>
            <a:rect l="l" t="t" r="r" b="b"/>
            <a:pathLst>
              <a:path w="109220" h="461645">
                <a:moveTo>
                  <a:pt x="67486" y="461180"/>
                </a:moveTo>
                <a:lnTo>
                  <a:pt x="27223" y="436079"/>
                </a:lnTo>
                <a:lnTo>
                  <a:pt x="14160" y="399750"/>
                </a:lnTo>
                <a:lnTo>
                  <a:pt x="8053" y="362038"/>
                </a:lnTo>
                <a:lnTo>
                  <a:pt x="6734" y="322637"/>
                </a:lnTo>
                <a:lnTo>
                  <a:pt x="6546" y="283235"/>
                </a:lnTo>
                <a:lnTo>
                  <a:pt x="6909" y="239072"/>
                </a:lnTo>
                <a:lnTo>
                  <a:pt x="7125" y="204433"/>
                </a:lnTo>
                <a:lnTo>
                  <a:pt x="2526" y="153741"/>
                </a:lnTo>
                <a:lnTo>
                  <a:pt x="647" y="109645"/>
                </a:lnTo>
                <a:lnTo>
                  <a:pt x="0" y="61070"/>
                </a:lnTo>
                <a:lnTo>
                  <a:pt x="130" y="52242"/>
                </a:lnTo>
                <a:lnTo>
                  <a:pt x="13503" y="12149"/>
                </a:lnTo>
                <a:lnTo>
                  <a:pt x="50997" y="0"/>
                </a:lnTo>
                <a:lnTo>
                  <a:pt x="63901" y="3317"/>
                </a:lnTo>
                <a:lnTo>
                  <a:pt x="87236" y="35282"/>
                </a:lnTo>
                <a:lnTo>
                  <a:pt x="94628" y="76628"/>
                </a:lnTo>
                <a:lnTo>
                  <a:pt x="96280" y="130776"/>
                </a:lnTo>
                <a:lnTo>
                  <a:pt x="98541" y="239072"/>
                </a:lnTo>
                <a:lnTo>
                  <a:pt x="100193" y="293220"/>
                </a:lnTo>
                <a:lnTo>
                  <a:pt x="101594" y="321331"/>
                </a:lnTo>
                <a:lnTo>
                  <a:pt x="103749" y="349442"/>
                </a:lnTo>
                <a:lnTo>
                  <a:pt x="106367" y="377553"/>
                </a:lnTo>
                <a:lnTo>
                  <a:pt x="109160" y="405664"/>
                </a:lnTo>
                <a:lnTo>
                  <a:pt x="109107" y="423593"/>
                </a:lnTo>
                <a:lnTo>
                  <a:pt x="104793" y="438729"/>
                </a:lnTo>
                <a:lnTo>
                  <a:pt x="96246" y="450465"/>
                </a:lnTo>
                <a:lnTo>
                  <a:pt x="83497" y="458199"/>
                </a:lnTo>
                <a:lnTo>
                  <a:pt x="67486" y="461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15114" y="7210711"/>
            <a:ext cx="122555" cy="475615"/>
          </a:xfrm>
          <a:custGeom>
            <a:avLst/>
            <a:gdLst/>
            <a:ahLst/>
            <a:cxnLst/>
            <a:rect l="l" t="t" r="r" b="b"/>
            <a:pathLst>
              <a:path w="122554" h="475615">
                <a:moveTo>
                  <a:pt x="41741" y="475274"/>
                </a:moveTo>
                <a:lnTo>
                  <a:pt x="25262" y="471621"/>
                </a:lnTo>
                <a:lnTo>
                  <a:pt x="11710" y="462409"/>
                </a:lnTo>
                <a:lnTo>
                  <a:pt x="2739" y="448185"/>
                </a:lnTo>
                <a:lnTo>
                  <a:pt x="0" y="429497"/>
                </a:lnTo>
                <a:lnTo>
                  <a:pt x="3043" y="374250"/>
                </a:lnTo>
                <a:lnTo>
                  <a:pt x="6956" y="319089"/>
                </a:lnTo>
                <a:lnTo>
                  <a:pt x="11565" y="263986"/>
                </a:lnTo>
                <a:lnTo>
                  <a:pt x="16696" y="208911"/>
                </a:lnTo>
                <a:lnTo>
                  <a:pt x="21479" y="167950"/>
                </a:lnTo>
                <a:lnTo>
                  <a:pt x="27131" y="127075"/>
                </a:lnTo>
                <a:lnTo>
                  <a:pt x="33132" y="86257"/>
                </a:lnTo>
                <a:lnTo>
                  <a:pt x="38958" y="45469"/>
                </a:lnTo>
                <a:lnTo>
                  <a:pt x="43925" y="26526"/>
                </a:lnTo>
                <a:lnTo>
                  <a:pt x="52949" y="12135"/>
                </a:lnTo>
                <a:lnTo>
                  <a:pt x="65568" y="3043"/>
                </a:lnTo>
                <a:lnTo>
                  <a:pt x="81318" y="0"/>
                </a:lnTo>
                <a:lnTo>
                  <a:pt x="97478" y="3614"/>
                </a:lnTo>
                <a:lnTo>
                  <a:pt x="110189" y="13479"/>
                </a:lnTo>
                <a:lnTo>
                  <a:pt x="118668" y="28816"/>
                </a:lnTo>
                <a:lnTo>
                  <a:pt x="122132" y="48848"/>
                </a:lnTo>
                <a:lnTo>
                  <a:pt x="122392" y="61799"/>
                </a:lnTo>
                <a:lnTo>
                  <a:pt x="122364" y="74808"/>
                </a:lnTo>
                <a:lnTo>
                  <a:pt x="122236" y="86257"/>
                </a:lnTo>
                <a:lnTo>
                  <a:pt x="122132" y="100769"/>
                </a:lnTo>
                <a:lnTo>
                  <a:pt x="119846" y="123225"/>
                </a:lnTo>
                <a:lnTo>
                  <a:pt x="113590" y="177421"/>
                </a:lnTo>
                <a:lnTo>
                  <a:pt x="105652" y="244290"/>
                </a:lnTo>
                <a:lnTo>
                  <a:pt x="98324" y="304765"/>
                </a:lnTo>
                <a:lnTo>
                  <a:pt x="96130" y="325829"/>
                </a:lnTo>
                <a:lnTo>
                  <a:pt x="94459" y="347008"/>
                </a:lnTo>
                <a:lnTo>
                  <a:pt x="93019" y="368187"/>
                </a:lnTo>
                <a:lnTo>
                  <a:pt x="91521" y="389251"/>
                </a:lnTo>
                <a:lnTo>
                  <a:pt x="90816" y="400402"/>
                </a:lnTo>
                <a:lnTo>
                  <a:pt x="90284" y="411640"/>
                </a:lnTo>
                <a:lnTo>
                  <a:pt x="89521" y="422820"/>
                </a:lnTo>
                <a:lnTo>
                  <a:pt x="88120" y="433799"/>
                </a:lnTo>
                <a:lnTo>
                  <a:pt x="82091" y="451987"/>
                </a:lnTo>
                <a:lnTo>
                  <a:pt x="71887" y="465251"/>
                </a:lnTo>
                <a:lnTo>
                  <a:pt x="58205" y="473157"/>
                </a:lnTo>
                <a:lnTo>
                  <a:pt x="41741" y="47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18435" y="7857724"/>
            <a:ext cx="445770" cy="97790"/>
          </a:xfrm>
          <a:custGeom>
            <a:avLst/>
            <a:gdLst/>
            <a:ahLst/>
            <a:cxnLst/>
            <a:rect l="l" t="t" r="r" b="b"/>
            <a:pathLst>
              <a:path w="445770" h="97790">
                <a:moveTo>
                  <a:pt x="146403" y="97773"/>
                </a:moveTo>
                <a:lnTo>
                  <a:pt x="92140" y="97389"/>
                </a:lnTo>
                <a:lnTo>
                  <a:pt x="42978" y="91552"/>
                </a:lnTo>
                <a:lnTo>
                  <a:pt x="8734" y="72159"/>
                </a:lnTo>
                <a:lnTo>
                  <a:pt x="0" y="38710"/>
                </a:lnTo>
                <a:lnTo>
                  <a:pt x="5541" y="22465"/>
                </a:lnTo>
                <a:lnTo>
                  <a:pt x="16735" y="10138"/>
                </a:lnTo>
                <a:lnTo>
                  <a:pt x="33088" y="2419"/>
                </a:lnTo>
                <a:lnTo>
                  <a:pt x="54109" y="0"/>
                </a:lnTo>
                <a:lnTo>
                  <a:pt x="390513" y="7373"/>
                </a:lnTo>
                <a:lnTo>
                  <a:pt x="396079" y="7373"/>
                </a:lnTo>
                <a:lnTo>
                  <a:pt x="434341" y="23656"/>
                </a:lnTo>
                <a:lnTo>
                  <a:pt x="445550" y="50384"/>
                </a:lnTo>
                <a:lnTo>
                  <a:pt x="443168" y="65678"/>
                </a:lnTo>
                <a:lnTo>
                  <a:pt x="407210" y="94624"/>
                </a:lnTo>
                <a:lnTo>
                  <a:pt x="391441" y="96775"/>
                </a:lnTo>
                <a:lnTo>
                  <a:pt x="236843" y="96775"/>
                </a:lnTo>
                <a:lnTo>
                  <a:pt x="146403" y="97773"/>
                </a:lnTo>
                <a:close/>
              </a:path>
              <a:path w="445770" h="97790">
                <a:moveTo>
                  <a:pt x="347023" y="96904"/>
                </a:moveTo>
                <a:lnTo>
                  <a:pt x="236843" y="96775"/>
                </a:lnTo>
                <a:lnTo>
                  <a:pt x="383711" y="96775"/>
                </a:lnTo>
                <a:lnTo>
                  <a:pt x="347023" y="969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40320" y="7859874"/>
            <a:ext cx="428625" cy="107950"/>
          </a:xfrm>
          <a:custGeom>
            <a:avLst/>
            <a:gdLst/>
            <a:ahLst/>
            <a:cxnLst/>
            <a:rect l="l" t="t" r="r" b="b"/>
            <a:pathLst>
              <a:path w="428625" h="107950">
                <a:moveTo>
                  <a:pt x="78806" y="107528"/>
                </a:moveTo>
                <a:lnTo>
                  <a:pt x="40195" y="104763"/>
                </a:lnTo>
                <a:lnTo>
                  <a:pt x="1975" y="73095"/>
                </a:lnTo>
                <a:lnTo>
                  <a:pt x="0" y="56836"/>
                </a:lnTo>
                <a:lnTo>
                  <a:pt x="3918" y="41643"/>
                </a:lnTo>
                <a:lnTo>
                  <a:pt x="44833" y="16282"/>
                </a:lnTo>
                <a:lnTo>
                  <a:pt x="97836" y="11495"/>
                </a:lnTo>
                <a:lnTo>
                  <a:pt x="215004" y="2922"/>
                </a:lnTo>
                <a:lnTo>
                  <a:pt x="257144" y="523"/>
                </a:lnTo>
                <a:lnTo>
                  <a:pt x="326973" y="0"/>
                </a:lnTo>
                <a:lnTo>
                  <a:pt x="353642" y="48"/>
                </a:lnTo>
                <a:lnTo>
                  <a:pt x="398494" y="3883"/>
                </a:lnTo>
                <a:lnTo>
                  <a:pt x="428235" y="38402"/>
                </a:lnTo>
                <a:lnTo>
                  <a:pt x="428220" y="55410"/>
                </a:lnTo>
                <a:lnTo>
                  <a:pt x="393914" y="90016"/>
                </a:lnTo>
                <a:lnTo>
                  <a:pt x="91830" y="107220"/>
                </a:lnTo>
                <a:lnTo>
                  <a:pt x="78806" y="1075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32034" y="8088679"/>
            <a:ext cx="204513" cy="1668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20142" y="7605993"/>
            <a:ext cx="205305" cy="155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54347" y="8066952"/>
            <a:ext cx="183159" cy="1523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56403" y="7581530"/>
            <a:ext cx="164685" cy="1336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71718" y="7002505"/>
            <a:ext cx="6943725" cy="600710"/>
          </a:xfrm>
          <a:custGeom>
            <a:avLst/>
            <a:gdLst/>
            <a:ahLst/>
            <a:cxnLst/>
            <a:rect l="l" t="t" r="r" b="b"/>
            <a:pathLst>
              <a:path w="6943725" h="600709">
                <a:moveTo>
                  <a:pt x="6159248" y="600235"/>
                </a:moveTo>
                <a:lnTo>
                  <a:pt x="3438885" y="599354"/>
                </a:lnTo>
                <a:lnTo>
                  <a:pt x="1764657" y="598420"/>
                </a:lnTo>
                <a:lnTo>
                  <a:pt x="681036" y="597599"/>
                </a:lnTo>
                <a:lnTo>
                  <a:pt x="295864" y="597246"/>
                </a:lnTo>
                <a:lnTo>
                  <a:pt x="239719" y="594627"/>
                </a:lnTo>
                <a:lnTo>
                  <a:pt x="179324" y="590057"/>
                </a:lnTo>
                <a:lnTo>
                  <a:pt x="122991" y="582892"/>
                </a:lnTo>
                <a:lnTo>
                  <a:pt x="79032" y="572483"/>
                </a:lnTo>
                <a:lnTo>
                  <a:pt x="40945" y="553329"/>
                </a:lnTo>
                <a:lnTo>
                  <a:pt x="5418" y="493423"/>
                </a:lnTo>
                <a:lnTo>
                  <a:pt x="752" y="449582"/>
                </a:lnTo>
                <a:lnTo>
                  <a:pt x="0" y="394419"/>
                </a:lnTo>
                <a:lnTo>
                  <a:pt x="815" y="296637"/>
                </a:lnTo>
                <a:lnTo>
                  <a:pt x="1551" y="221731"/>
                </a:lnTo>
                <a:lnTo>
                  <a:pt x="2712" y="166025"/>
                </a:lnTo>
                <a:lnTo>
                  <a:pt x="4804" y="125845"/>
                </a:lnTo>
                <a:lnTo>
                  <a:pt x="13802" y="77357"/>
                </a:lnTo>
                <a:lnTo>
                  <a:pt x="50534" y="31664"/>
                </a:lnTo>
                <a:lnTo>
                  <a:pt x="89631" y="13410"/>
                </a:lnTo>
                <a:lnTo>
                  <a:pt x="138398" y="4004"/>
                </a:lnTo>
                <a:lnTo>
                  <a:pt x="196228" y="512"/>
                </a:lnTo>
                <a:lnTo>
                  <a:pt x="262511" y="0"/>
                </a:lnTo>
                <a:lnTo>
                  <a:pt x="812462" y="1848"/>
                </a:lnTo>
                <a:lnTo>
                  <a:pt x="1430351" y="2569"/>
                </a:lnTo>
                <a:lnTo>
                  <a:pt x="2507295" y="2258"/>
                </a:lnTo>
                <a:lnTo>
                  <a:pt x="4434408" y="1010"/>
                </a:lnTo>
                <a:lnTo>
                  <a:pt x="5661976" y="71"/>
                </a:lnTo>
                <a:lnTo>
                  <a:pt x="6345215" y="105"/>
                </a:lnTo>
                <a:lnTo>
                  <a:pt x="6640490" y="543"/>
                </a:lnTo>
                <a:lnTo>
                  <a:pt x="6704168" y="815"/>
                </a:lnTo>
                <a:lnTo>
                  <a:pt x="6770671" y="3802"/>
                </a:lnTo>
                <a:lnTo>
                  <a:pt x="6820621" y="10906"/>
                </a:lnTo>
                <a:lnTo>
                  <a:pt x="6861621" y="24066"/>
                </a:lnTo>
                <a:lnTo>
                  <a:pt x="6901271" y="45223"/>
                </a:lnTo>
                <a:lnTo>
                  <a:pt x="6928399" y="80121"/>
                </a:lnTo>
                <a:lnTo>
                  <a:pt x="6940690" y="155285"/>
                </a:lnTo>
                <a:lnTo>
                  <a:pt x="6942877" y="215237"/>
                </a:lnTo>
                <a:lnTo>
                  <a:pt x="6943279" y="293979"/>
                </a:lnTo>
                <a:lnTo>
                  <a:pt x="6942540" y="394423"/>
                </a:lnTo>
                <a:lnTo>
                  <a:pt x="6941406" y="446879"/>
                </a:lnTo>
                <a:lnTo>
                  <a:pt x="6936406" y="489025"/>
                </a:lnTo>
                <a:lnTo>
                  <a:pt x="6905204" y="547003"/>
                </a:lnTo>
                <a:lnTo>
                  <a:pt x="6829732" y="577589"/>
                </a:lnTo>
                <a:lnTo>
                  <a:pt x="6769395" y="585496"/>
                </a:lnTo>
                <a:lnTo>
                  <a:pt x="6635989" y="594324"/>
                </a:lnTo>
                <a:lnTo>
                  <a:pt x="6469279" y="598782"/>
                </a:lnTo>
                <a:lnTo>
                  <a:pt x="6159248" y="600235"/>
                </a:lnTo>
                <a:close/>
              </a:path>
            </a:pathLst>
          </a:custGeom>
          <a:solidFill>
            <a:srgbClr val="EFC3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" y="569873"/>
            <a:ext cx="4283075" cy="2258695"/>
          </a:xfrm>
          <a:custGeom>
            <a:avLst/>
            <a:gdLst/>
            <a:ahLst/>
            <a:cxnLst/>
            <a:rect l="l" t="t" r="r" b="b"/>
            <a:pathLst>
              <a:path w="4283075" h="2258695">
                <a:moveTo>
                  <a:pt x="3392932" y="1802866"/>
                </a:moveTo>
                <a:lnTo>
                  <a:pt x="3379698" y="1734172"/>
                </a:lnTo>
                <a:lnTo>
                  <a:pt x="3361258" y="1691640"/>
                </a:lnTo>
                <a:lnTo>
                  <a:pt x="3336887" y="1653095"/>
                </a:lnTo>
                <a:lnTo>
                  <a:pt x="3306737" y="1619872"/>
                </a:lnTo>
                <a:lnTo>
                  <a:pt x="3271202" y="1592046"/>
                </a:lnTo>
                <a:lnTo>
                  <a:pt x="3231184" y="1567218"/>
                </a:lnTo>
                <a:lnTo>
                  <a:pt x="3186595" y="1547952"/>
                </a:lnTo>
                <a:lnTo>
                  <a:pt x="3140633" y="1532293"/>
                </a:lnTo>
                <a:lnTo>
                  <a:pt x="3094367" y="1517865"/>
                </a:lnTo>
                <a:lnTo>
                  <a:pt x="3047314" y="1507159"/>
                </a:lnTo>
                <a:lnTo>
                  <a:pt x="3000006" y="1497711"/>
                </a:lnTo>
                <a:lnTo>
                  <a:pt x="2952432" y="1489506"/>
                </a:lnTo>
                <a:lnTo>
                  <a:pt x="2855887" y="1480566"/>
                </a:lnTo>
                <a:lnTo>
                  <a:pt x="2807195" y="1478610"/>
                </a:lnTo>
                <a:lnTo>
                  <a:pt x="2757119" y="1477670"/>
                </a:lnTo>
                <a:lnTo>
                  <a:pt x="2707195" y="1478051"/>
                </a:lnTo>
                <a:lnTo>
                  <a:pt x="2657500" y="1479778"/>
                </a:lnTo>
                <a:lnTo>
                  <a:pt x="2558999" y="1488592"/>
                </a:lnTo>
                <a:lnTo>
                  <a:pt x="2510129" y="1496961"/>
                </a:lnTo>
                <a:lnTo>
                  <a:pt x="2461895" y="1506753"/>
                </a:lnTo>
                <a:lnTo>
                  <a:pt x="2413901" y="1520469"/>
                </a:lnTo>
                <a:lnTo>
                  <a:pt x="2366505" y="1536903"/>
                </a:lnTo>
                <a:lnTo>
                  <a:pt x="2348344" y="1544358"/>
                </a:lnTo>
                <a:lnTo>
                  <a:pt x="2348344" y="1977491"/>
                </a:lnTo>
                <a:lnTo>
                  <a:pt x="2344851" y="2023414"/>
                </a:lnTo>
                <a:lnTo>
                  <a:pt x="2337155" y="2069795"/>
                </a:lnTo>
                <a:lnTo>
                  <a:pt x="2325103" y="2117902"/>
                </a:lnTo>
                <a:lnTo>
                  <a:pt x="2297468" y="2146058"/>
                </a:lnTo>
                <a:lnTo>
                  <a:pt x="2282863" y="2147024"/>
                </a:lnTo>
                <a:lnTo>
                  <a:pt x="2229904" y="2139023"/>
                </a:lnTo>
                <a:lnTo>
                  <a:pt x="2180412" y="2122665"/>
                </a:lnTo>
                <a:lnTo>
                  <a:pt x="2134895" y="2098027"/>
                </a:lnTo>
                <a:lnTo>
                  <a:pt x="2094382" y="2062734"/>
                </a:lnTo>
                <a:lnTo>
                  <a:pt x="2072678" y="2028609"/>
                </a:lnTo>
                <a:lnTo>
                  <a:pt x="2061730" y="1990166"/>
                </a:lnTo>
                <a:lnTo>
                  <a:pt x="2061832" y="1948738"/>
                </a:lnTo>
                <a:lnTo>
                  <a:pt x="2073021" y="1906943"/>
                </a:lnTo>
                <a:lnTo>
                  <a:pt x="2095576" y="1866112"/>
                </a:lnTo>
                <a:lnTo>
                  <a:pt x="2125980" y="1828165"/>
                </a:lnTo>
                <a:lnTo>
                  <a:pt x="2160092" y="1793532"/>
                </a:lnTo>
                <a:lnTo>
                  <a:pt x="2197138" y="1762086"/>
                </a:lnTo>
                <a:lnTo>
                  <a:pt x="2236368" y="1733651"/>
                </a:lnTo>
                <a:lnTo>
                  <a:pt x="2277503" y="1705610"/>
                </a:lnTo>
                <a:lnTo>
                  <a:pt x="2300706" y="1750402"/>
                </a:lnTo>
                <a:lnTo>
                  <a:pt x="2319197" y="1795538"/>
                </a:lnTo>
                <a:lnTo>
                  <a:pt x="2333333" y="1839798"/>
                </a:lnTo>
                <a:lnTo>
                  <a:pt x="2342667" y="1885708"/>
                </a:lnTo>
                <a:lnTo>
                  <a:pt x="2347811" y="1930768"/>
                </a:lnTo>
                <a:lnTo>
                  <a:pt x="2348344" y="1977491"/>
                </a:lnTo>
                <a:lnTo>
                  <a:pt x="2348344" y="1544358"/>
                </a:lnTo>
                <a:lnTo>
                  <a:pt x="2319807" y="1556067"/>
                </a:lnTo>
                <a:lnTo>
                  <a:pt x="2314435" y="1549806"/>
                </a:lnTo>
                <a:lnTo>
                  <a:pt x="2309609" y="1544955"/>
                </a:lnTo>
                <a:lnTo>
                  <a:pt x="2277427" y="1499679"/>
                </a:lnTo>
                <a:lnTo>
                  <a:pt x="2245728" y="1463560"/>
                </a:lnTo>
                <a:lnTo>
                  <a:pt x="2211095" y="1433322"/>
                </a:lnTo>
                <a:lnTo>
                  <a:pt x="2174113" y="1406512"/>
                </a:lnTo>
                <a:lnTo>
                  <a:pt x="2134336" y="1385608"/>
                </a:lnTo>
                <a:lnTo>
                  <a:pt x="2092109" y="1369402"/>
                </a:lnTo>
                <a:lnTo>
                  <a:pt x="2047735" y="1356652"/>
                </a:lnTo>
                <a:lnTo>
                  <a:pt x="2001037" y="1348613"/>
                </a:lnTo>
                <a:lnTo>
                  <a:pt x="1952104" y="1345311"/>
                </a:lnTo>
                <a:lnTo>
                  <a:pt x="1901101" y="1344180"/>
                </a:lnTo>
                <a:lnTo>
                  <a:pt x="1850288" y="1346987"/>
                </a:lnTo>
                <a:lnTo>
                  <a:pt x="1800123" y="1351203"/>
                </a:lnTo>
                <a:lnTo>
                  <a:pt x="1750326" y="1358087"/>
                </a:lnTo>
                <a:lnTo>
                  <a:pt x="1701126" y="1366393"/>
                </a:lnTo>
                <a:lnTo>
                  <a:pt x="1652257" y="1377353"/>
                </a:lnTo>
                <a:lnTo>
                  <a:pt x="1555877" y="1404708"/>
                </a:lnTo>
                <a:lnTo>
                  <a:pt x="1508315" y="1421117"/>
                </a:lnTo>
                <a:lnTo>
                  <a:pt x="1460995" y="1440154"/>
                </a:lnTo>
                <a:lnTo>
                  <a:pt x="1414360" y="1459318"/>
                </a:lnTo>
                <a:lnTo>
                  <a:pt x="1394104" y="1469517"/>
                </a:lnTo>
                <a:lnTo>
                  <a:pt x="1373847" y="1479727"/>
                </a:lnTo>
                <a:lnTo>
                  <a:pt x="1369275" y="1472336"/>
                </a:lnTo>
                <a:lnTo>
                  <a:pt x="1360512" y="1460220"/>
                </a:lnTo>
                <a:lnTo>
                  <a:pt x="1356588" y="1454251"/>
                </a:lnTo>
                <a:lnTo>
                  <a:pt x="1348943" y="1444739"/>
                </a:lnTo>
                <a:lnTo>
                  <a:pt x="1348943" y="1793341"/>
                </a:lnTo>
                <a:lnTo>
                  <a:pt x="1342555" y="1842579"/>
                </a:lnTo>
                <a:lnTo>
                  <a:pt x="1327213" y="1891309"/>
                </a:lnTo>
                <a:lnTo>
                  <a:pt x="1303197" y="1927961"/>
                </a:lnTo>
                <a:lnTo>
                  <a:pt x="1269834" y="1948484"/>
                </a:lnTo>
                <a:lnTo>
                  <a:pt x="1230249" y="1953526"/>
                </a:lnTo>
                <a:lnTo>
                  <a:pt x="1188085" y="1941220"/>
                </a:lnTo>
                <a:lnTo>
                  <a:pt x="1173264" y="1931784"/>
                </a:lnTo>
                <a:lnTo>
                  <a:pt x="1164005" y="1918271"/>
                </a:lnTo>
                <a:lnTo>
                  <a:pt x="1159510" y="1901837"/>
                </a:lnTo>
                <a:lnTo>
                  <a:pt x="1158786" y="1884857"/>
                </a:lnTo>
                <a:lnTo>
                  <a:pt x="1162913" y="1844230"/>
                </a:lnTo>
                <a:lnTo>
                  <a:pt x="1173314" y="1804873"/>
                </a:lnTo>
                <a:lnTo>
                  <a:pt x="1190929" y="1768246"/>
                </a:lnTo>
                <a:lnTo>
                  <a:pt x="1216710" y="1735836"/>
                </a:lnTo>
                <a:lnTo>
                  <a:pt x="1268006" y="1687804"/>
                </a:lnTo>
                <a:lnTo>
                  <a:pt x="1295285" y="1664766"/>
                </a:lnTo>
                <a:lnTo>
                  <a:pt x="1323733" y="1639366"/>
                </a:lnTo>
                <a:lnTo>
                  <a:pt x="1338694" y="1691563"/>
                </a:lnTo>
                <a:lnTo>
                  <a:pt x="1347457" y="1742541"/>
                </a:lnTo>
                <a:lnTo>
                  <a:pt x="1348943" y="1793341"/>
                </a:lnTo>
                <a:lnTo>
                  <a:pt x="1348943" y="1444739"/>
                </a:lnTo>
                <a:lnTo>
                  <a:pt x="1333055" y="1424952"/>
                </a:lnTo>
                <a:lnTo>
                  <a:pt x="1326870" y="1417231"/>
                </a:lnTo>
                <a:lnTo>
                  <a:pt x="1294828" y="1382344"/>
                </a:lnTo>
                <a:lnTo>
                  <a:pt x="1259903" y="1352054"/>
                </a:lnTo>
                <a:lnTo>
                  <a:pt x="1222260" y="1325105"/>
                </a:lnTo>
                <a:lnTo>
                  <a:pt x="1181595" y="1302727"/>
                </a:lnTo>
                <a:lnTo>
                  <a:pt x="1138072" y="1283677"/>
                </a:lnTo>
                <a:lnTo>
                  <a:pt x="1091628" y="1267917"/>
                </a:lnTo>
                <a:lnTo>
                  <a:pt x="1041666" y="1255344"/>
                </a:lnTo>
                <a:lnTo>
                  <a:pt x="991692" y="1245362"/>
                </a:lnTo>
                <a:lnTo>
                  <a:pt x="941641" y="1237945"/>
                </a:lnTo>
                <a:lnTo>
                  <a:pt x="891755" y="1231861"/>
                </a:lnTo>
                <a:lnTo>
                  <a:pt x="841743" y="1228344"/>
                </a:lnTo>
                <a:lnTo>
                  <a:pt x="791565" y="1227391"/>
                </a:lnTo>
                <a:lnTo>
                  <a:pt x="741438" y="1227734"/>
                </a:lnTo>
                <a:lnTo>
                  <a:pt x="691324" y="1229372"/>
                </a:lnTo>
                <a:lnTo>
                  <a:pt x="591261" y="1235278"/>
                </a:lnTo>
                <a:lnTo>
                  <a:pt x="490842" y="1246301"/>
                </a:lnTo>
                <a:lnTo>
                  <a:pt x="440550" y="1253083"/>
                </a:lnTo>
                <a:lnTo>
                  <a:pt x="413994" y="1255547"/>
                </a:lnTo>
                <a:lnTo>
                  <a:pt x="398399" y="1253731"/>
                </a:lnTo>
                <a:lnTo>
                  <a:pt x="387235" y="1243723"/>
                </a:lnTo>
                <a:lnTo>
                  <a:pt x="374218" y="1220406"/>
                </a:lnTo>
                <a:lnTo>
                  <a:pt x="352158" y="1182700"/>
                </a:lnTo>
                <a:lnTo>
                  <a:pt x="352158" y="1519047"/>
                </a:lnTo>
                <a:lnTo>
                  <a:pt x="347827" y="1559636"/>
                </a:lnTo>
                <a:lnTo>
                  <a:pt x="337286" y="1609331"/>
                </a:lnTo>
                <a:lnTo>
                  <a:pt x="323151" y="1658302"/>
                </a:lnTo>
                <a:lnTo>
                  <a:pt x="299605" y="1705406"/>
                </a:lnTo>
                <a:lnTo>
                  <a:pt x="269659" y="1735683"/>
                </a:lnTo>
                <a:lnTo>
                  <a:pt x="234480" y="1751965"/>
                </a:lnTo>
                <a:lnTo>
                  <a:pt x="195440" y="1755825"/>
                </a:lnTo>
                <a:lnTo>
                  <a:pt x="154139" y="1747570"/>
                </a:lnTo>
                <a:lnTo>
                  <a:pt x="111518" y="1731289"/>
                </a:lnTo>
                <a:lnTo>
                  <a:pt x="85852" y="1687296"/>
                </a:lnTo>
                <a:lnTo>
                  <a:pt x="86652" y="1669326"/>
                </a:lnTo>
                <a:lnTo>
                  <a:pt x="95948" y="1619389"/>
                </a:lnTo>
                <a:lnTo>
                  <a:pt x="113068" y="1572298"/>
                </a:lnTo>
                <a:lnTo>
                  <a:pt x="139242" y="1529613"/>
                </a:lnTo>
                <a:lnTo>
                  <a:pt x="175717" y="1492859"/>
                </a:lnTo>
                <a:lnTo>
                  <a:pt x="211340" y="1466303"/>
                </a:lnTo>
                <a:lnTo>
                  <a:pt x="249021" y="1441462"/>
                </a:lnTo>
                <a:lnTo>
                  <a:pt x="288734" y="1419606"/>
                </a:lnTo>
                <a:lnTo>
                  <a:pt x="330720" y="1400797"/>
                </a:lnTo>
                <a:lnTo>
                  <a:pt x="343966" y="1439710"/>
                </a:lnTo>
                <a:lnTo>
                  <a:pt x="351066" y="1478686"/>
                </a:lnTo>
                <a:lnTo>
                  <a:pt x="352158" y="1519047"/>
                </a:lnTo>
                <a:lnTo>
                  <a:pt x="352158" y="1182700"/>
                </a:lnTo>
                <a:lnTo>
                  <a:pt x="320433" y="1134541"/>
                </a:lnTo>
                <a:lnTo>
                  <a:pt x="289483" y="1095984"/>
                </a:lnTo>
                <a:lnTo>
                  <a:pt x="255282" y="1060653"/>
                </a:lnTo>
                <a:lnTo>
                  <a:pt x="217474" y="1028496"/>
                </a:lnTo>
                <a:lnTo>
                  <a:pt x="175221" y="1001915"/>
                </a:lnTo>
                <a:lnTo>
                  <a:pt x="128181" y="980859"/>
                </a:lnTo>
                <a:lnTo>
                  <a:pt x="79209" y="965898"/>
                </a:lnTo>
                <a:lnTo>
                  <a:pt x="30581" y="953592"/>
                </a:lnTo>
                <a:lnTo>
                  <a:pt x="0" y="948778"/>
                </a:lnTo>
                <a:lnTo>
                  <a:pt x="0" y="1056271"/>
                </a:lnTo>
                <a:lnTo>
                  <a:pt x="20878" y="1059141"/>
                </a:lnTo>
                <a:lnTo>
                  <a:pt x="67665" y="1072375"/>
                </a:lnTo>
                <a:lnTo>
                  <a:pt x="120332" y="1093266"/>
                </a:lnTo>
                <a:lnTo>
                  <a:pt x="164604" y="1122832"/>
                </a:lnTo>
                <a:lnTo>
                  <a:pt x="201955" y="1157490"/>
                </a:lnTo>
                <a:lnTo>
                  <a:pt x="233413" y="1196162"/>
                </a:lnTo>
                <a:lnTo>
                  <a:pt x="260210" y="1236484"/>
                </a:lnTo>
                <a:lnTo>
                  <a:pt x="283362" y="1277366"/>
                </a:lnTo>
                <a:lnTo>
                  <a:pt x="212051" y="1329169"/>
                </a:lnTo>
                <a:lnTo>
                  <a:pt x="143281" y="1377594"/>
                </a:lnTo>
                <a:lnTo>
                  <a:pt x="106464" y="1406499"/>
                </a:lnTo>
                <a:lnTo>
                  <a:pt x="73609" y="1437487"/>
                </a:lnTo>
                <a:lnTo>
                  <a:pt x="44856" y="1471891"/>
                </a:lnTo>
                <a:lnTo>
                  <a:pt x="20586" y="1509788"/>
                </a:lnTo>
                <a:lnTo>
                  <a:pt x="1168" y="1551228"/>
                </a:lnTo>
                <a:lnTo>
                  <a:pt x="63" y="1773770"/>
                </a:lnTo>
                <a:lnTo>
                  <a:pt x="1257" y="1776603"/>
                </a:lnTo>
                <a:lnTo>
                  <a:pt x="27051" y="1806359"/>
                </a:lnTo>
                <a:lnTo>
                  <a:pt x="62039" y="1830184"/>
                </a:lnTo>
                <a:lnTo>
                  <a:pt x="106387" y="1848116"/>
                </a:lnTo>
                <a:lnTo>
                  <a:pt x="160032" y="1861426"/>
                </a:lnTo>
                <a:lnTo>
                  <a:pt x="206616" y="1864258"/>
                </a:lnTo>
                <a:lnTo>
                  <a:pt x="251841" y="1859051"/>
                </a:lnTo>
                <a:lnTo>
                  <a:pt x="294601" y="1845576"/>
                </a:lnTo>
                <a:lnTo>
                  <a:pt x="333552" y="1824863"/>
                </a:lnTo>
                <a:lnTo>
                  <a:pt x="367601" y="1796694"/>
                </a:lnTo>
                <a:lnTo>
                  <a:pt x="372071" y="1791119"/>
                </a:lnTo>
                <a:lnTo>
                  <a:pt x="395376" y="1762099"/>
                </a:lnTo>
                <a:lnTo>
                  <a:pt x="415798" y="1720850"/>
                </a:lnTo>
                <a:lnTo>
                  <a:pt x="430453" y="1675866"/>
                </a:lnTo>
                <a:lnTo>
                  <a:pt x="442315" y="1631607"/>
                </a:lnTo>
                <a:lnTo>
                  <a:pt x="451459" y="1585518"/>
                </a:lnTo>
                <a:lnTo>
                  <a:pt x="456907" y="1539976"/>
                </a:lnTo>
                <a:lnTo>
                  <a:pt x="457809" y="1496136"/>
                </a:lnTo>
                <a:lnTo>
                  <a:pt x="454367" y="1452702"/>
                </a:lnTo>
                <a:lnTo>
                  <a:pt x="450938" y="1424825"/>
                </a:lnTo>
                <a:lnTo>
                  <a:pt x="448983" y="1408887"/>
                </a:lnTo>
                <a:lnTo>
                  <a:pt x="444080" y="1363878"/>
                </a:lnTo>
                <a:lnTo>
                  <a:pt x="487121" y="1355636"/>
                </a:lnTo>
                <a:lnTo>
                  <a:pt x="586270" y="1346962"/>
                </a:lnTo>
                <a:lnTo>
                  <a:pt x="734910" y="1337805"/>
                </a:lnTo>
                <a:lnTo>
                  <a:pt x="787615" y="1335379"/>
                </a:lnTo>
                <a:lnTo>
                  <a:pt x="809929" y="1335963"/>
                </a:lnTo>
                <a:lnTo>
                  <a:pt x="839685" y="1336725"/>
                </a:lnTo>
                <a:lnTo>
                  <a:pt x="891425" y="1340586"/>
                </a:lnTo>
                <a:lnTo>
                  <a:pt x="942835" y="1346974"/>
                </a:lnTo>
                <a:lnTo>
                  <a:pt x="993965" y="1357198"/>
                </a:lnTo>
                <a:lnTo>
                  <a:pt x="1044575" y="1368602"/>
                </a:lnTo>
                <a:lnTo>
                  <a:pt x="1094955" y="1383842"/>
                </a:lnTo>
                <a:lnTo>
                  <a:pt x="1141095" y="1402130"/>
                </a:lnTo>
                <a:lnTo>
                  <a:pt x="1181315" y="1428292"/>
                </a:lnTo>
                <a:lnTo>
                  <a:pt x="1216977" y="1458734"/>
                </a:lnTo>
                <a:lnTo>
                  <a:pt x="1248460" y="1494815"/>
                </a:lnTo>
                <a:lnTo>
                  <a:pt x="1276870" y="1534160"/>
                </a:lnTo>
                <a:lnTo>
                  <a:pt x="1243558" y="1563776"/>
                </a:lnTo>
                <a:lnTo>
                  <a:pt x="1210894" y="1590916"/>
                </a:lnTo>
                <a:lnTo>
                  <a:pt x="1178572" y="1619427"/>
                </a:lnTo>
                <a:lnTo>
                  <a:pt x="1147292" y="1648142"/>
                </a:lnTo>
                <a:lnTo>
                  <a:pt x="1111948" y="1687703"/>
                </a:lnTo>
                <a:lnTo>
                  <a:pt x="1084719" y="1732775"/>
                </a:lnTo>
                <a:lnTo>
                  <a:pt x="1065428" y="1780717"/>
                </a:lnTo>
                <a:lnTo>
                  <a:pt x="1053376" y="1831416"/>
                </a:lnTo>
                <a:lnTo>
                  <a:pt x="1048118" y="1883460"/>
                </a:lnTo>
                <a:lnTo>
                  <a:pt x="1051052" y="1928088"/>
                </a:lnTo>
                <a:lnTo>
                  <a:pt x="1063891" y="1968207"/>
                </a:lnTo>
                <a:lnTo>
                  <a:pt x="1087170" y="2002650"/>
                </a:lnTo>
                <a:lnTo>
                  <a:pt x="1121206" y="2031466"/>
                </a:lnTo>
                <a:lnTo>
                  <a:pt x="1160919" y="2051050"/>
                </a:lnTo>
                <a:lnTo>
                  <a:pt x="1202232" y="2061895"/>
                </a:lnTo>
                <a:lnTo>
                  <a:pt x="1243812" y="2065032"/>
                </a:lnTo>
                <a:lnTo>
                  <a:pt x="1284808" y="2058974"/>
                </a:lnTo>
                <a:lnTo>
                  <a:pt x="1323886" y="2044763"/>
                </a:lnTo>
                <a:lnTo>
                  <a:pt x="1359471" y="2024672"/>
                </a:lnTo>
                <a:lnTo>
                  <a:pt x="1390713" y="1997252"/>
                </a:lnTo>
                <a:lnTo>
                  <a:pt x="1398206" y="1987092"/>
                </a:lnTo>
                <a:lnTo>
                  <a:pt x="1416532" y="1962251"/>
                </a:lnTo>
                <a:lnTo>
                  <a:pt x="1435328" y="1921979"/>
                </a:lnTo>
                <a:lnTo>
                  <a:pt x="1449260" y="1874253"/>
                </a:lnTo>
                <a:lnTo>
                  <a:pt x="1458023" y="1825498"/>
                </a:lnTo>
                <a:lnTo>
                  <a:pt x="1460728" y="1776818"/>
                </a:lnTo>
                <a:lnTo>
                  <a:pt x="1456690" y="1728101"/>
                </a:lnTo>
                <a:lnTo>
                  <a:pt x="1450416" y="1690585"/>
                </a:lnTo>
                <a:lnTo>
                  <a:pt x="1444713" y="1663534"/>
                </a:lnTo>
                <a:lnTo>
                  <a:pt x="1442707" y="1654073"/>
                </a:lnTo>
                <a:lnTo>
                  <a:pt x="1434604" y="1614893"/>
                </a:lnTo>
                <a:lnTo>
                  <a:pt x="1425892" y="1575600"/>
                </a:lnTo>
                <a:lnTo>
                  <a:pt x="1492072" y="1547380"/>
                </a:lnTo>
                <a:lnTo>
                  <a:pt x="1560995" y="1521002"/>
                </a:lnTo>
                <a:lnTo>
                  <a:pt x="1610626" y="1505013"/>
                </a:lnTo>
                <a:lnTo>
                  <a:pt x="1660194" y="1491615"/>
                </a:lnTo>
                <a:lnTo>
                  <a:pt x="1710105" y="1479562"/>
                </a:lnTo>
                <a:lnTo>
                  <a:pt x="1760474" y="1468907"/>
                </a:lnTo>
                <a:lnTo>
                  <a:pt x="1811210" y="1460919"/>
                </a:lnTo>
                <a:lnTo>
                  <a:pt x="1862188" y="1456855"/>
                </a:lnTo>
                <a:lnTo>
                  <a:pt x="1914067" y="1454264"/>
                </a:lnTo>
                <a:lnTo>
                  <a:pt x="1966226" y="1456918"/>
                </a:lnTo>
                <a:lnTo>
                  <a:pt x="2019147" y="1463611"/>
                </a:lnTo>
                <a:lnTo>
                  <a:pt x="2068106" y="1477276"/>
                </a:lnTo>
                <a:lnTo>
                  <a:pt x="2112607" y="1499120"/>
                </a:lnTo>
                <a:lnTo>
                  <a:pt x="2152713" y="1527860"/>
                </a:lnTo>
                <a:lnTo>
                  <a:pt x="2187930" y="1564678"/>
                </a:lnTo>
                <a:lnTo>
                  <a:pt x="2217801" y="1610791"/>
                </a:lnTo>
                <a:lnTo>
                  <a:pt x="2205774" y="1620050"/>
                </a:lnTo>
                <a:lnTo>
                  <a:pt x="2193760" y="1628013"/>
                </a:lnTo>
                <a:lnTo>
                  <a:pt x="2181910" y="1636001"/>
                </a:lnTo>
                <a:lnTo>
                  <a:pt x="2170328" y="1645348"/>
                </a:lnTo>
                <a:lnTo>
                  <a:pt x="2132253" y="1677885"/>
                </a:lnTo>
                <a:lnTo>
                  <a:pt x="2094445" y="1709178"/>
                </a:lnTo>
                <a:lnTo>
                  <a:pt x="2057615" y="1743265"/>
                </a:lnTo>
                <a:lnTo>
                  <a:pt x="2023783" y="1777949"/>
                </a:lnTo>
                <a:lnTo>
                  <a:pt x="1994801" y="1816188"/>
                </a:lnTo>
                <a:lnTo>
                  <a:pt x="1972805" y="1855838"/>
                </a:lnTo>
                <a:lnTo>
                  <a:pt x="1957590" y="1896821"/>
                </a:lnTo>
                <a:lnTo>
                  <a:pt x="1949119" y="1939163"/>
                </a:lnTo>
                <a:lnTo>
                  <a:pt x="1947354" y="1978964"/>
                </a:lnTo>
                <a:lnTo>
                  <a:pt x="1952167" y="2018779"/>
                </a:lnTo>
                <a:lnTo>
                  <a:pt x="1963407" y="2057285"/>
                </a:lnTo>
                <a:lnTo>
                  <a:pt x="1980844" y="2094445"/>
                </a:lnTo>
                <a:lnTo>
                  <a:pt x="2004517" y="2128964"/>
                </a:lnTo>
                <a:lnTo>
                  <a:pt x="2034235" y="2160803"/>
                </a:lnTo>
                <a:lnTo>
                  <a:pt x="2070011" y="2188667"/>
                </a:lnTo>
                <a:lnTo>
                  <a:pt x="2111641" y="2212530"/>
                </a:lnTo>
                <a:lnTo>
                  <a:pt x="2179510" y="2239048"/>
                </a:lnTo>
                <a:lnTo>
                  <a:pt x="2251151" y="2255951"/>
                </a:lnTo>
                <a:lnTo>
                  <a:pt x="2303538" y="2258644"/>
                </a:lnTo>
                <a:lnTo>
                  <a:pt x="2348331" y="2246871"/>
                </a:lnTo>
                <a:lnTo>
                  <a:pt x="2384869" y="2223097"/>
                </a:lnTo>
                <a:lnTo>
                  <a:pt x="2413254" y="2186025"/>
                </a:lnTo>
                <a:lnTo>
                  <a:pt x="2417114" y="2176437"/>
                </a:lnTo>
                <a:lnTo>
                  <a:pt x="2433078" y="2136889"/>
                </a:lnTo>
                <a:lnTo>
                  <a:pt x="2445562" y="2084984"/>
                </a:lnTo>
                <a:lnTo>
                  <a:pt x="2453843" y="2033549"/>
                </a:lnTo>
                <a:lnTo>
                  <a:pt x="2457907" y="1982546"/>
                </a:lnTo>
                <a:lnTo>
                  <a:pt x="2457932" y="1930755"/>
                </a:lnTo>
                <a:lnTo>
                  <a:pt x="2453386" y="1880628"/>
                </a:lnTo>
                <a:lnTo>
                  <a:pt x="2444483" y="1830933"/>
                </a:lnTo>
                <a:lnTo>
                  <a:pt x="2431148" y="1781644"/>
                </a:lnTo>
                <a:lnTo>
                  <a:pt x="2413355" y="1732762"/>
                </a:lnTo>
                <a:lnTo>
                  <a:pt x="2391054" y="1684274"/>
                </a:lnTo>
                <a:lnTo>
                  <a:pt x="2387752" y="1675841"/>
                </a:lnTo>
                <a:lnTo>
                  <a:pt x="2384133" y="1668640"/>
                </a:lnTo>
                <a:lnTo>
                  <a:pt x="2380615" y="1660169"/>
                </a:lnTo>
                <a:lnTo>
                  <a:pt x="2376868" y="1651647"/>
                </a:lnTo>
                <a:lnTo>
                  <a:pt x="2397518" y="1644116"/>
                </a:lnTo>
                <a:lnTo>
                  <a:pt x="2407120" y="1639557"/>
                </a:lnTo>
                <a:lnTo>
                  <a:pt x="2416378" y="1636229"/>
                </a:lnTo>
                <a:lnTo>
                  <a:pt x="2465019" y="1622640"/>
                </a:lnTo>
                <a:lnTo>
                  <a:pt x="2513571" y="1611617"/>
                </a:lnTo>
                <a:lnTo>
                  <a:pt x="2555786" y="1603209"/>
                </a:lnTo>
                <a:lnTo>
                  <a:pt x="2610891" y="1594802"/>
                </a:lnTo>
                <a:lnTo>
                  <a:pt x="2659380" y="1590243"/>
                </a:lnTo>
                <a:lnTo>
                  <a:pt x="2707995" y="1587004"/>
                </a:lnTo>
                <a:lnTo>
                  <a:pt x="2756484" y="1586331"/>
                </a:lnTo>
                <a:lnTo>
                  <a:pt x="2804833" y="1588223"/>
                </a:lnTo>
                <a:lnTo>
                  <a:pt x="2853271" y="1591424"/>
                </a:lnTo>
                <a:lnTo>
                  <a:pt x="2901797" y="1595945"/>
                </a:lnTo>
                <a:lnTo>
                  <a:pt x="2950159" y="1603019"/>
                </a:lnTo>
                <a:lnTo>
                  <a:pt x="2998571" y="1611401"/>
                </a:lnTo>
                <a:lnTo>
                  <a:pt x="3046806" y="1622323"/>
                </a:lnTo>
                <a:lnTo>
                  <a:pt x="3095079" y="1634566"/>
                </a:lnTo>
                <a:lnTo>
                  <a:pt x="3143402" y="1648104"/>
                </a:lnTo>
                <a:lnTo>
                  <a:pt x="3185998" y="1666976"/>
                </a:lnTo>
                <a:lnTo>
                  <a:pt x="3223006" y="1692503"/>
                </a:lnTo>
                <a:lnTo>
                  <a:pt x="3253943" y="1725879"/>
                </a:lnTo>
                <a:lnTo>
                  <a:pt x="3278835" y="1765820"/>
                </a:lnTo>
                <a:lnTo>
                  <a:pt x="3292868" y="1807476"/>
                </a:lnTo>
                <a:lnTo>
                  <a:pt x="3297542" y="1821370"/>
                </a:lnTo>
                <a:lnTo>
                  <a:pt x="3305073" y="1835823"/>
                </a:lnTo>
                <a:lnTo>
                  <a:pt x="3315500" y="1846973"/>
                </a:lnTo>
                <a:lnTo>
                  <a:pt x="3328924" y="1854835"/>
                </a:lnTo>
                <a:lnTo>
                  <a:pt x="3345904" y="1856930"/>
                </a:lnTo>
                <a:lnTo>
                  <a:pt x="3361918" y="1854949"/>
                </a:lnTo>
                <a:lnTo>
                  <a:pt x="3375266" y="1847253"/>
                </a:lnTo>
                <a:lnTo>
                  <a:pt x="3385083" y="1836267"/>
                </a:lnTo>
                <a:lnTo>
                  <a:pt x="3390989" y="1821903"/>
                </a:lnTo>
                <a:lnTo>
                  <a:pt x="3392754" y="1811896"/>
                </a:lnTo>
                <a:lnTo>
                  <a:pt x="3392932" y="1802866"/>
                </a:lnTo>
                <a:close/>
              </a:path>
              <a:path w="4283075" h="2258695">
                <a:moveTo>
                  <a:pt x="4282999" y="882865"/>
                </a:moveTo>
                <a:lnTo>
                  <a:pt x="4279125" y="860767"/>
                </a:lnTo>
                <a:lnTo>
                  <a:pt x="4256265" y="850099"/>
                </a:lnTo>
                <a:lnTo>
                  <a:pt x="4213580" y="839089"/>
                </a:lnTo>
                <a:lnTo>
                  <a:pt x="4181348" y="830465"/>
                </a:lnTo>
                <a:lnTo>
                  <a:pt x="4138206" y="819404"/>
                </a:lnTo>
                <a:lnTo>
                  <a:pt x="4086580" y="806450"/>
                </a:lnTo>
                <a:lnTo>
                  <a:pt x="3905046" y="761517"/>
                </a:lnTo>
                <a:lnTo>
                  <a:pt x="3786111" y="731901"/>
                </a:lnTo>
                <a:lnTo>
                  <a:pt x="3734549" y="718794"/>
                </a:lnTo>
                <a:lnTo>
                  <a:pt x="3691509" y="707555"/>
                </a:lnTo>
                <a:lnTo>
                  <a:pt x="3659403" y="698715"/>
                </a:lnTo>
                <a:lnTo>
                  <a:pt x="3611283" y="686231"/>
                </a:lnTo>
                <a:lnTo>
                  <a:pt x="3559695" y="674103"/>
                </a:lnTo>
                <a:lnTo>
                  <a:pt x="3506927" y="661098"/>
                </a:lnTo>
                <a:lnTo>
                  <a:pt x="3455251" y="646010"/>
                </a:lnTo>
                <a:lnTo>
                  <a:pt x="3406940" y="627608"/>
                </a:lnTo>
                <a:lnTo>
                  <a:pt x="3364280" y="604672"/>
                </a:lnTo>
                <a:lnTo>
                  <a:pt x="3404692" y="583069"/>
                </a:lnTo>
                <a:lnTo>
                  <a:pt x="3485210" y="544233"/>
                </a:lnTo>
                <a:lnTo>
                  <a:pt x="3525545" y="523087"/>
                </a:lnTo>
                <a:lnTo>
                  <a:pt x="3566071" y="498182"/>
                </a:lnTo>
                <a:lnTo>
                  <a:pt x="3601440" y="472681"/>
                </a:lnTo>
                <a:lnTo>
                  <a:pt x="3646525" y="420738"/>
                </a:lnTo>
                <a:lnTo>
                  <a:pt x="3663302" y="348386"/>
                </a:lnTo>
                <a:lnTo>
                  <a:pt x="3654107" y="316357"/>
                </a:lnTo>
                <a:lnTo>
                  <a:pt x="3600869" y="266852"/>
                </a:lnTo>
                <a:lnTo>
                  <a:pt x="3559289" y="247370"/>
                </a:lnTo>
                <a:lnTo>
                  <a:pt x="3509365" y="230060"/>
                </a:lnTo>
                <a:lnTo>
                  <a:pt x="3452317" y="213918"/>
                </a:lnTo>
                <a:lnTo>
                  <a:pt x="3389401" y="197954"/>
                </a:lnTo>
                <a:lnTo>
                  <a:pt x="3326473" y="184480"/>
                </a:lnTo>
                <a:lnTo>
                  <a:pt x="3261576" y="173647"/>
                </a:lnTo>
                <a:lnTo>
                  <a:pt x="3196399" y="165011"/>
                </a:lnTo>
                <a:lnTo>
                  <a:pt x="3132607" y="158115"/>
                </a:lnTo>
                <a:lnTo>
                  <a:pt x="3071888" y="152514"/>
                </a:lnTo>
                <a:lnTo>
                  <a:pt x="3015919" y="147739"/>
                </a:lnTo>
                <a:lnTo>
                  <a:pt x="2966364" y="143344"/>
                </a:lnTo>
                <a:lnTo>
                  <a:pt x="2924911" y="138874"/>
                </a:lnTo>
                <a:lnTo>
                  <a:pt x="2893250" y="133883"/>
                </a:lnTo>
                <a:lnTo>
                  <a:pt x="2873032" y="127914"/>
                </a:lnTo>
                <a:lnTo>
                  <a:pt x="2865945" y="120497"/>
                </a:lnTo>
                <a:lnTo>
                  <a:pt x="2887548" y="107873"/>
                </a:lnTo>
                <a:lnTo>
                  <a:pt x="2935922" y="101473"/>
                </a:lnTo>
                <a:lnTo>
                  <a:pt x="2986201" y="95796"/>
                </a:lnTo>
                <a:lnTo>
                  <a:pt x="3013570" y="85293"/>
                </a:lnTo>
                <a:lnTo>
                  <a:pt x="3019475" y="69176"/>
                </a:lnTo>
                <a:lnTo>
                  <a:pt x="3022092" y="53035"/>
                </a:lnTo>
                <a:lnTo>
                  <a:pt x="3022282" y="37338"/>
                </a:lnTo>
                <a:lnTo>
                  <a:pt x="3020885" y="22517"/>
                </a:lnTo>
                <a:lnTo>
                  <a:pt x="3006318" y="3911"/>
                </a:lnTo>
                <a:lnTo>
                  <a:pt x="2973540" y="0"/>
                </a:lnTo>
                <a:lnTo>
                  <a:pt x="2927807" y="7543"/>
                </a:lnTo>
                <a:lnTo>
                  <a:pt x="2874403" y="23291"/>
                </a:lnTo>
                <a:lnTo>
                  <a:pt x="2818574" y="44030"/>
                </a:lnTo>
                <a:lnTo>
                  <a:pt x="2765615" y="66497"/>
                </a:lnTo>
                <a:lnTo>
                  <a:pt x="2720759" y="87452"/>
                </a:lnTo>
                <a:lnTo>
                  <a:pt x="2650667" y="123825"/>
                </a:lnTo>
                <a:lnTo>
                  <a:pt x="2611183" y="144030"/>
                </a:lnTo>
                <a:lnTo>
                  <a:pt x="2572283" y="166192"/>
                </a:lnTo>
                <a:lnTo>
                  <a:pt x="2535390" y="192239"/>
                </a:lnTo>
                <a:lnTo>
                  <a:pt x="2525509" y="205867"/>
                </a:lnTo>
                <a:lnTo>
                  <a:pt x="2521127" y="225336"/>
                </a:lnTo>
                <a:lnTo>
                  <a:pt x="2527477" y="246900"/>
                </a:lnTo>
                <a:lnTo>
                  <a:pt x="2571470" y="275755"/>
                </a:lnTo>
                <a:lnTo>
                  <a:pt x="2615730" y="291693"/>
                </a:lnTo>
                <a:lnTo>
                  <a:pt x="2675039" y="311759"/>
                </a:lnTo>
                <a:lnTo>
                  <a:pt x="2741866" y="333082"/>
                </a:lnTo>
                <a:lnTo>
                  <a:pt x="2808681" y="352755"/>
                </a:lnTo>
                <a:lnTo>
                  <a:pt x="2867939" y="367944"/>
                </a:lnTo>
                <a:lnTo>
                  <a:pt x="2912122" y="375742"/>
                </a:lnTo>
                <a:lnTo>
                  <a:pt x="2933674" y="373291"/>
                </a:lnTo>
                <a:lnTo>
                  <a:pt x="2936862" y="364375"/>
                </a:lnTo>
                <a:lnTo>
                  <a:pt x="2936062" y="353085"/>
                </a:lnTo>
                <a:lnTo>
                  <a:pt x="2931858" y="333679"/>
                </a:lnTo>
                <a:lnTo>
                  <a:pt x="2915818" y="313817"/>
                </a:lnTo>
                <a:lnTo>
                  <a:pt x="2883370" y="296735"/>
                </a:lnTo>
                <a:lnTo>
                  <a:pt x="2851150" y="276606"/>
                </a:lnTo>
                <a:lnTo>
                  <a:pt x="2835821" y="247586"/>
                </a:lnTo>
                <a:lnTo>
                  <a:pt x="2877464" y="257810"/>
                </a:lnTo>
                <a:lnTo>
                  <a:pt x="2924327" y="266242"/>
                </a:lnTo>
                <a:lnTo>
                  <a:pt x="2975292" y="273570"/>
                </a:lnTo>
                <a:lnTo>
                  <a:pt x="3085071" y="287464"/>
                </a:lnTo>
                <a:lnTo>
                  <a:pt x="3141649" y="295363"/>
                </a:lnTo>
                <a:lnTo>
                  <a:pt x="3197885" y="304774"/>
                </a:lnTo>
                <a:lnTo>
                  <a:pt x="3252635" y="316344"/>
                </a:lnTo>
                <a:lnTo>
                  <a:pt x="3316655" y="330517"/>
                </a:lnTo>
                <a:lnTo>
                  <a:pt x="3367659" y="339547"/>
                </a:lnTo>
                <a:lnTo>
                  <a:pt x="3409353" y="346735"/>
                </a:lnTo>
                <a:lnTo>
                  <a:pt x="3445408" y="355396"/>
                </a:lnTo>
                <a:lnTo>
                  <a:pt x="3479495" y="368858"/>
                </a:lnTo>
                <a:lnTo>
                  <a:pt x="3515296" y="390410"/>
                </a:lnTo>
                <a:lnTo>
                  <a:pt x="3469081" y="415785"/>
                </a:lnTo>
                <a:lnTo>
                  <a:pt x="3423755" y="443687"/>
                </a:lnTo>
                <a:lnTo>
                  <a:pt x="3379025" y="473214"/>
                </a:lnTo>
                <a:lnTo>
                  <a:pt x="3334562" y="503415"/>
                </a:lnTo>
                <a:lnTo>
                  <a:pt x="3290062" y="533374"/>
                </a:lnTo>
                <a:lnTo>
                  <a:pt x="3262325" y="557606"/>
                </a:lnTo>
                <a:lnTo>
                  <a:pt x="3247834" y="583336"/>
                </a:lnTo>
                <a:lnTo>
                  <a:pt x="3244011" y="610463"/>
                </a:lnTo>
                <a:lnTo>
                  <a:pt x="3248266" y="638898"/>
                </a:lnTo>
                <a:lnTo>
                  <a:pt x="3265347" y="672871"/>
                </a:lnTo>
                <a:lnTo>
                  <a:pt x="3291230" y="693470"/>
                </a:lnTo>
                <a:lnTo>
                  <a:pt x="3322180" y="706602"/>
                </a:lnTo>
                <a:lnTo>
                  <a:pt x="3354463" y="718197"/>
                </a:lnTo>
                <a:lnTo>
                  <a:pt x="3389807" y="731520"/>
                </a:lnTo>
                <a:lnTo>
                  <a:pt x="3431222" y="745959"/>
                </a:lnTo>
                <a:lnTo>
                  <a:pt x="3477793" y="761339"/>
                </a:lnTo>
                <a:lnTo>
                  <a:pt x="3528593" y="777430"/>
                </a:lnTo>
                <a:lnTo>
                  <a:pt x="3582695" y="794054"/>
                </a:lnTo>
                <a:lnTo>
                  <a:pt x="3639185" y="810996"/>
                </a:lnTo>
                <a:lnTo>
                  <a:pt x="3697135" y="828052"/>
                </a:lnTo>
                <a:lnTo>
                  <a:pt x="3755631" y="845032"/>
                </a:lnTo>
                <a:lnTo>
                  <a:pt x="3813733" y="861720"/>
                </a:lnTo>
                <a:lnTo>
                  <a:pt x="3976509" y="908062"/>
                </a:lnTo>
                <a:lnTo>
                  <a:pt x="4066197" y="933818"/>
                </a:lnTo>
                <a:lnTo>
                  <a:pt x="4102633" y="944549"/>
                </a:lnTo>
                <a:lnTo>
                  <a:pt x="4128300" y="953528"/>
                </a:lnTo>
                <a:lnTo>
                  <a:pt x="4156545" y="964450"/>
                </a:lnTo>
                <a:lnTo>
                  <a:pt x="4187075" y="974420"/>
                </a:lnTo>
                <a:lnTo>
                  <a:pt x="4219587" y="980528"/>
                </a:lnTo>
                <a:lnTo>
                  <a:pt x="4240758" y="976452"/>
                </a:lnTo>
                <a:lnTo>
                  <a:pt x="4254309" y="962698"/>
                </a:lnTo>
                <a:lnTo>
                  <a:pt x="4262780" y="944765"/>
                </a:lnTo>
                <a:lnTo>
                  <a:pt x="4268711" y="928154"/>
                </a:lnTo>
                <a:lnTo>
                  <a:pt x="4282999" y="8828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762</Words>
  <Application>Microsoft Office PowerPoint</Application>
  <PresentationFormat>Custom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Verdana</vt:lpstr>
      <vt:lpstr>Office Theme</vt:lpstr>
      <vt:lpstr>MUHAMMADIYAH</vt:lpstr>
      <vt:lpstr>LAILA KAMILA S  202010420311066</vt:lpstr>
      <vt:lpstr>MAKNA KEHADIRAN MUHAMMADIYAH SEBAGAI  GERAKAN KEAGAAMAAN</vt:lpstr>
      <vt:lpstr>PowerPoint Presentation</vt:lpstr>
      <vt:lpstr>Sisi lain, tujuan Muhammadiyah adalah untuk mencetak ummat terbaik atau  ummat yang unggul. Sebagaimana pokok pikiran keenam Anggaran Dasar  Muhammadiyah disebutkan, bahwa “organisasi adalah satu-satunya alat atau  cara perjuangan yang sebaik-baiknya”. Ciri-cirinya adalah diantara berikut :</vt:lpstr>
      <vt:lpstr>Model Gerakan Keagamaan Muhammadiyah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Kuning Hijau Biru dan Merah Ditulis Tangan Zona Regulasi SEL Pembelajaran Sosial dan Emosional Pendidikan Presentasi</dc:title>
  <cp:lastModifiedBy>ms comp</cp:lastModifiedBy>
  <cp:revision>5</cp:revision>
  <dcterms:created xsi:type="dcterms:W3CDTF">2021-11-27T10:08:24Z</dcterms:created>
  <dcterms:modified xsi:type="dcterms:W3CDTF">2021-11-28T14:18:28Z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2021-11-27T00:00:00Z</vt:filetime>
  </property>
  <property fmtid="{D5CDD505-2E9C-101B-9397-08002B2CF9AE}" pid="3" name="Creator">
    <vt:lpwstr>Canva</vt:lpwstr>
  </property>
  <property fmtid="{D5CDD505-2E9C-101B-9397-08002B2CF9AE}" pid="4" name="LastSaved">
    <vt:filetime>2021-11-27T00:00:00Z</vt:filetime>
  </property>
</Properties>
</file>