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3" r:id="rId1"/>
  </p:sldMasterIdLst>
  <p:notesMasterIdLst>
    <p:notesMasterId r:id="rId16"/>
  </p:notesMasterIdLst>
  <p:sldIdLst>
    <p:sldId id="256" r:id="rId2"/>
    <p:sldId id="259" r:id="rId3"/>
    <p:sldId id="258" r:id="rId4"/>
    <p:sldId id="272" r:id="rId5"/>
    <p:sldId id="299" r:id="rId6"/>
    <p:sldId id="298" r:id="rId7"/>
    <p:sldId id="257" r:id="rId8"/>
    <p:sldId id="297" r:id="rId9"/>
    <p:sldId id="263" r:id="rId10"/>
    <p:sldId id="300" r:id="rId11"/>
    <p:sldId id="301" r:id="rId12"/>
    <p:sldId id="302" r:id="rId13"/>
    <p:sldId id="303" r:id="rId14"/>
    <p:sldId id="269" r:id="rId15"/>
  </p:sldIdLst>
  <p:sldSz cx="9144000" cy="5143500" type="screen16x9"/>
  <p:notesSz cx="6858000" cy="9144000"/>
  <p:embeddedFontLst>
    <p:embeddedFont>
      <p:font typeface="Assistant Light" charset="-79"/>
      <p:regular r:id="rId17"/>
      <p:bold r:id="rId18"/>
    </p:embeddedFont>
    <p:embeddedFont>
      <p:font typeface="PT Serif" charset="0"/>
      <p:regular r:id="rId19"/>
      <p:bold r:id="rId20"/>
      <p:italic r:id="rId21"/>
      <p:boldItalic r:id="rId22"/>
    </p:embeddedFont>
    <p:embeddedFont>
      <p:font typeface="Marvel" charset="0"/>
      <p:regular r:id="rId23"/>
      <p:bold r:id="rId24"/>
      <p:italic r:id="rId25"/>
      <p:boldItalic r:id="rId26"/>
    </p:embeddedFont>
    <p:embeddedFont>
      <p:font typeface="Thasadith" charset="-34"/>
      <p:regular r:id="rId27"/>
      <p:bold r:id="rId28"/>
      <p:italic r:id="rId29"/>
      <p:boldItalic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1AA66664-DF3B-4CC6-9A0D-8750BE99FBA6}">
  <a:tblStyle styleId="{1AA66664-DF3B-4CC6-9A0D-8750BE99FBA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9" d="100"/>
          <a:sy n="99" d="100"/>
        </p:scale>
        <p:origin x="-546"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font" Target="fonts/font10.fntdata"/><Relationship Id="rId3" Type="http://schemas.openxmlformats.org/officeDocument/2006/relationships/slide" Target="slides/slide2.xml"/><Relationship Id="rId21" Type="http://schemas.openxmlformats.org/officeDocument/2006/relationships/font" Target="fonts/font5.fntdata"/><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font" Target="fonts/font9.fntdata"/><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font" Target="fonts/font1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font" Target="fonts/font12.fntdata"/><Relationship Id="rId10" Type="http://schemas.openxmlformats.org/officeDocument/2006/relationships/slide" Target="slides/slide9.xml"/><Relationship Id="rId19" Type="http://schemas.openxmlformats.org/officeDocument/2006/relationships/font" Target="fonts/font3.fntdata"/><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font" Target="fonts/font11.fntdata"/><Relationship Id="rId30" Type="http://schemas.openxmlformats.org/officeDocument/2006/relationships/font" Target="fonts/font1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411862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707c3e161e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707c3e161e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70a131ff51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70a131ff51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63da1a4385_0_163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63da1a4385_0_163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70a131ff51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70a131ff51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70a131ff51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 name="Google Shape;254;g70a131ff51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5"/>
        <p:cNvGrpSpPr/>
        <p:nvPr/>
      </p:nvGrpSpPr>
      <p:grpSpPr>
        <a:xfrm>
          <a:off x="0" y="0"/>
          <a:ext cx="0" cy="0"/>
          <a:chOff x="0" y="0"/>
          <a:chExt cx="0" cy="0"/>
        </a:xfrm>
      </p:grpSpPr>
      <p:sp>
        <p:nvSpPr>
          <p:cNvPr id="556" name="Google Shape;556;g6bd6ebcaa4_2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7" name="Google Shape;557;g6bd6ebcaa4_2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70a131ff51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70a131ff51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70a131ff5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70a131ff5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70b2335a71_0_3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70b2335a71_0_3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63da1a4385_0_163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63da1a4385_0_163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70a131ff51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70a131ff51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63da1a4385_0_163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63da1a4385_0_163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70a131ff51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70a131ff51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70a131ff51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 name="Google Shape;254;g70a131ff51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704675" y="-232625"/>
            <a:ext cx="7994100" cy="4113900"/>
          </a:xfrm>
          <a:prstGeom prst="roundRect">
            <a:avLst>
              <a:gd name="adj" fmla="val 16667"/>
            </a:avLst>
          </a:prstGeom>
          <a:solidFill>
            <a:srgbClr val="EE8C94">
              <a:alpha val="60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5413900" y="2822600"/>
            <a:ext cx="2913300" cy="2610000"/>
          </a:xfrm>
          <a:prstGeom prst="roundRect">
            <a:avLst>
              <a:gd name="adj" fmla="val 16667"/>
            </a:avLst>
          </a:prstGeom>
          <a:solidFill>
            <a:srgbClr val="AED7E8">
              <a:alpha val="528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rot="5400000">
            <a:off x="7898825" y="407700"/>
            <a:ext cx="2111400" cy="1952400"/>
          </a:xfrm>
          <a:prstGeom prst="roundRect">
            <a:avLst>
              <a:gd name="adj" fmla="val 16667"/>
            </a:avLst>
          </a:prstGeom>
          <a:solidFill>
            <a:srgbClr val="AED7E8">
              <a:alpha val="528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rot="896">
            <a:off x="1043701" y="907800"/>
            <a:ext cx="6904200" cy="2052600"/>
          </a:xfrm>
          <a:prstGeom prst="rect">
            <a:avLst/>
          </a:prstGeom>
        </p:spPr>
        <p:txBody>
          <a:bodyPr spcFirstLastPara="1" wrap="square" lIns="91425" tIns="91425" rIns="91425" bIns="91425" anchor="t" anchorCtr="0">
            <a:noAutofit/>
          </a:bodyPr>
          <a:lstStyle>
            <a:lvl1pPr lvl="0">
              <a:spcBef>
                <a:spcPts val="0"/>
              </a:spcBef>
              <a:spcAft>
                <a:spcPts val="0"/>
              </a:spcAft>
              <a:buSzPts val="5200"/>
              <a:buNone/>
              <a:defRPr sz="6000">
                <a:solidFill>
                  <a:schemeClr val="lt1"/>
                </a:solidFill>
              </a:defRPr>
            </a:lvl1pPr>
            <a:lvl2pPr lvl="1" algn="ctr">
              <a:spcBef>
                <a:spcPts val="0"/>
              </a:spcBef>
              <a:spcAft>
                <a:spcPts val="0"/>
              </a:spcAft>
              <a:buSzPts val="5200"/>
              <a:buFont typeface="Thasadith"/>
              <a:buNone/>
              <a:defRPr sz="5200">
                <a:latin typeface="Thasadith"/>
                <a:ea typeface="Thasadith"/>
                <a:cs typeface="Thasadith"/>
                <a:sym typeface="Thasadith"/>
              </a:defRPr>
            </a:lvl2pPr>
            <a:lvl3pPr lvl="2" algn="ctr">
              <a:spcBef>
                <a:spcPts val="0"/>
              </a:spcBef>
              <a:spcAft>
                <a:spcPts val="0"/>
              </a:spcAft>
              <a:buSzPts val="5200"/>
              <a:buFont typeface="Thasadith"/>
              <a:buNone/>
              <a:defRPr sz="5200">
                <a:latin typeface="Thasadith"/>
                <a:ea typeface="Thasadith"/>
                <a:cs typeface="Thasadith"/>
                <a:sym typeface="Thasadith"/>
              </a:defRPr>
            </a:lvl3pPr>
            <a:lvl4pPr lvl="3" algn="ctr">
              <a:spcBef>
                <a:spcPts val="0"/>
              </a:spcBef>
              <a:spcAft>
                <a:spcPts val="0"/>
              </a:spcAft>
              <a:buSzPts val="5200"/>
              <a:buFont typeface="Thasadith"/>
              <a:buNone/>
              <a:defRPr sz="5200">
                <a:latin typeface="Thasadith"/>
                <a:ea typeface="Thasadith"/>
                <a:cs typeface="Thasadith"/>
                <a:sym typeface="Thasadith"/>
              </a:defRPr>
            </a:lvl4pPr>
            <a:lvl5pPr lvl="4" algn="ctr">
              <a:spcBef>
                <a:spcPts val="0"/>
              </a:spcBef>
              <a:spcAft>
                <a:spcPts val="0"/>
              </a:spcAft>
              <a:buSzPts val="5200"/>
              <a:buFont typeface="Thasadith"/>
              <a:buNone/>
              <a:defRPr sz="5200">
                <a:latin typeface="Thasadith"/>
                <a:ea typeface="Thasadith"/>
                <a:cs typeface="Thasadith"/>
                <a:sym typeface="Thasadith"/>
              </a:defRPr>
            </a:lvl5pPr>
            <a:lvl6pPr lvl="5" algn="ctr">
              <a:spcBef>
                <a:spcPts val="0"/>
              </a:spcBef>
              <a:spcAft>
                <a:spcPts val="0"/>
              </a:spcAft>
              <a:buSzPts val="5200"/>
              <a:buFont typeface="Thasadith"/>
              <a:buNone/>
              <a:defRPr sz="5200">
                <a:latin typeface="Thasadith"/>
                <a:ea typeface="Thasadith"/>
                <a:cs typeface="Thasadith"/>
                <a:sym typeface="Thasadith"/>
              </a:defRPr>
            </a:lvl6pPr>
            <a:lvl7pPr lvl="6" algn="ctr">
              <a:spcBef>
                <a:spcPts val="0"/>
              </a:spcBef>
              <a:spcAft>
                <a:spcPts val="0"/>
              </a:spcAft>
              <a:buSzPts val="5200"/>
              <a:buFont typeface="Thasadith"/>
              <a:buNone/>
              <a:defRPr sz="5200">
                <a:latin typeface="Thasadith"/>
                <a:ea typeface="Thasadith"/>
                <a:cs typeface="Thasadith"/>
                <a:sym typeface="Thasadith"/>
              </a:defRPr>
            </a:lvl7pPr>
            <a:lvl8pPr lvl="7" algn="ctr">
              <a:spcBef>
                <a:spcPts val="0"/>
              </a:spcBef>
              <a:spcAft>
                <a:spcPts val="0"/>
              </a:spcAft>
              <a:buSzPts val="5200"/>
              <a:buFont typeface="Thasadith"/>
              <a:buNone/>
              <a:defRPr sz="5200">
                <a:latin typeface="Thasadith"/>
                <a:ea typeface="Thasadith"/>
                <a:cs typeface="Thasadith"/>
                <a:sym typeface="Thasadith"/>
              </a:defRPr>
            </a:lvl8pPr>
            <a:lvl9pPr lvl="8" algn="ctr">
              <a:spcBef>
                <a:spcPts val="0"/>
              </a:spcBef>
              <a:spcAft>
                <a:spcPts val="0"/>
              </a:spcAft>
              <a:buSzPts val="5200"/>
              <a:buFont typeface="Thasadith"/>
              <a:buNone/>
              <a:defRPr sz="5200">
                <a:latin typeface="Thasadith"/>
                <a:ea typeface="Thasadith"/>
                <a:cs typeface="Thasadith"/>
                <a:sym typeface="Thasadith"/>
              </a:defRPr>
            </a:lvl9pPr>
          </a:lstStyle>
          <a:p>
            <a:endParaRPr/>
          </a:p>
        </p:txBody>
      </p:sp>
      <p:sp>
        <p:nvSpPr>
          <p:cNvPr id="13" name="Google Shape;13;p2"/>
          <p:cNvSpPr txBox="1">
            <a:spLocks noGrp="1"/>
          </p:cNvSpPr>
          <p:nvPr>
            <p:ph type="subTitle" idx="1"/>
          </p:nvPr>
        </p:nvSpPr>
        <p:spPr>
          <a:xfrm rot="1416">
            <a:off x="5456962" y="3940825"/>
            <a:ext cx="2913300" cy="7926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2800"/>
              <a:buFont typeface="PT Serif"/>
              <a:buNone/>
              <a:defRPr/>
            </a:lvl1pPr>
            <a:lvl2pPr lvl="1" algn="ctr">
              <a:lnSpc>
                <a:spcPct val="100000"/>
              </a:lnSpc>
              <a:spcBef>
                <a:spcPts val="0"/>
              </a:spcBef>
              <a:spcAft>
                <a:spcPts val="0"/>
              </a:spcAft>
              <a:buSzPts val="2800"/>
              <a:buFont typeface="PT Serif"/>
              <a:buNone/>
              <a:defRPr sz="2800">
                <a:latin typeface="PT Serif"/>
                <a:ea typeface="PT Serif"/>
                <a:cs typeface="PT Serif"/>
                <a:sym typeface="PT Serif"/>
              </a:defRPr>
            </a:lvl2pPr>
            <a:lvl3pPr lvl="2" algn="ctr">
              <a:lnSpc>
                <a:spcPct val="100000"/>
              </a:lnSpc>
              <a:spcBef>
                <a:spcPts val="0"/>
              </a:spcBef>
              <a:spcAft>
                <a:spcPts val="0"/>
              </a:spcAft>
              <a:buSzPts val="2800"/>
              <a:buFont typeface="PT Serif"/>
              <a:buNone/>
              <a:defRPr sz="2800">
                <a:latin typeface="PT Serif"/>
                <a:ea typeface="PT Serif"/>
                <a:cs typeface="PT Serif"/>
                <a:sym typeface="PT Serif"/>
              </a:defRPr>
            </a:lvl3pPr>
            <a:lvl4pPr lvl="3" algn="ctr">
              <a:lnSpc>
                <a:spcPct val="100000"/>
              </a:lnSpc>
              <a:spcBef>
                <a:spcPts val="0"/>
              </a:spcBef>
              <a:spcAft>
                <a:spcPts val="0"/>
              </a:spcAft>
              <a:buSzPts val="2800"/>
              <a:buFont typeface="PT Serif"/>
              <a:buNone/>
              <a:defRPr sz="2800">
                <a:latin typeface="PT Serif"/>
                <a:ea typeface="PT Serif"/>
                <a:cs typeface="PT Serif"/>
                <a:sym typeface="PT Serif"/>
              </a:defRPr>
            </a:lvl4pPr>
            <a:lvl5pPr lvl="4" algn="ctr">
              <a:lnSpc>
                <a:spcPct val="100000"/>
              </a:lnSpc>
              <a:spcBef>
                <a:spcPts val="0"/>
              </a:spcBef>
              <a:spcAft>
                <a:spcPts val="0"/>
              </a:spcAft>
              <a:buSzPts val="2800"/>
              <a:buFont typeface="PT Serif"/>
              <a:buNone/>
              <a:defRPr sz="2800">
                <a:latin typeface="PT Serif"/>
                <a:ea typeface="PT Serif"/>
                <a:cs typeface="PT Serif"/>
                <a:sym typeface="PT Serif"/>
              </a:defRPr>
            </a:lvl5pPr>
            <a:lvl6pPr lvl="5" algn="ctr">
              <a:lnSpc>
                <a:spcPct val="100000"/>
              </a:lnSpc>
              <a:spcBef>
                <a:spcPts val="0"/>
              </a:spcBef>
              <a:spcAft>
                <a:spcPts val="0"/>
              </a:spcAft>
              <a:buSzPts val="2800"/>
              <a:buFont typeface="PT Serif"/>
              <a:buNone/>
              <a:defRPr sz="2800">
                <a:latin typeface="PT Serif"/>
                <a:ea typeface="PT Serif"/>
                <a:cs typeface="PT Serif"/>
                <a:sym typeface="PT Serif"/>
              </a:defRPr>
            </a:lvl6pPr>
            <a:lvl7pPr lvl="6" algn="ctr">
              <a:lnSpc>
                <a:spcPct val="100000"/>
              </a:lnSpc>
              <a:spcBef>
                <a:spcPts val="0"/>
              </a:spcBef>
              <a:spcAft>
                <a:spcPts val="0"/>
              </a:spcAft>
              <a:buSzPts val="2800"/>
              <a:buFont typeface="PT Serif"/>
              <a:buNone/>
              <a:defRPr sz="2800">
                <a:latin typeface="PT Serif"/>
                <a:ea typeface="PT Serif"/>
                <a:cs typeface="PT Serif"/>
                <a:sym typeface="PT Serif"/>
              </a:defRPr>
            </a:lvl7pPr>
            <a:lvl8pPr lvl="7" algn="ctr">
              <a:lnSpc>
                <a:spcPct val="100000"/>
              </a:lnSpc>
              <a:spcBef>
                <a:spcPts val="0"/>
              </a:spcBef>
              <a:spcAft>
                <a:spcPts val="0"/>
              </a:spcAft>
              <a:buSzPts val="2800"/>
              <a:buFont typeface="PT Serif"/>
              <a:buNone/>
              <a:defRPr sz="2800">
                <a:latin typeface="PT Serif"/>
                <a:ea typeface="PT Serif"/>
                <a:cs typeface="PT Serif"/>
                <a:sym typeface="PT Serif"/>
              </a:defRPr>
            </a:lvl8pPr>
            <a:lvl9pPr lvl="8" algn="ctr">
              <a:lnSpc>
                <a:spcPct val="100000"/>
              </a:lnSpc>
              <a:spcBef>
                <a:spcPts val="0"/>
              </a:spcBef>
              <a:spcAft>
                <a:spcPts val="0"/>
              </a:spcAft>
              <a:buSzPts val="2800"/>
              <a:buFont typeface="PT Serif"/>
              <a:buNone/>
              <a:defRPr sz="2800">
                <a:latin typeface="PT Serif"/>
                <a:ea typeface="PT Serif"/>
                <a:cs typeface="PT Serif"/>
                <a:sym typeface="PT Serif"/>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two columns 2">
  <p:cSld name="CUSTOM_1_1">
    <p:spTree>
      <p:nvGrpSpPr>
        <p:cNvPr id="1" name="Shape 83"/>
        <p:cNvGrpSpPr/>
        <p:nvPr/>
      </p:nvGrpSpPr>
      <p:grpSpPr>
        <a:xfrm>
          <a:off x="0" y="0"/>
          <a:ext cx="0" cy="0"/>
          <a:chOff x="0" y="0"/>
          <a:chExt cx="0" cy="0"/>
        </a:xfrm>
      </p:grpSpPr>
      <p:sp>
        <p:nvSpPr>
          <p:cNvPr id="84" name="Google Shape;84;p15"/>
          <p:cNvSpPr/>
          <p:nvPr/>
        </p:nvSpPr>
        <p:spPr>
          <a:xfrm>
            <a:off x="7743900" y="-40925"/>
            <a:ext cx="1514400" cy="1058100"/>
          </a:xfrm>
          <a:prstGeom prst="roundRect">
            <a:avLst>
              <a:gd name="adj" fmla="val 16667"/>
            </a:avLst>
          </a:prstGeom>
          <a:solidFill>
            <a:srgbClr val="EE8C94">
              <a:alpha val="252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15"/>
          <p:cNvSpPr txBox="1">
            <a:spLocks noGrp="1"/>
          </p:cNvSpPr>
          <p:nvPr>
            <p:ph type="subTitle" idx="1"/>
          </p:nvPr>
        </p:nvSpPr>
        <p:spPr>
          <a:xfrm flipH="1">
            <a:off x="5108325" y="2292100"/>
            <a:ext cx="3041700" cy="875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sz="1200"/>
            </a:lvl2pPr>
            <a:lvl3pPr lvl="2" algn="ctr" rtl="0">
              <a:lnSpc>
                <a:spcPct val="100000"/>
              </a:lnSpc>
              <a:spcBef>
                <a:spcPts val="0"/>
              </a:spcBef>
              <a:spcAft>
                <a:spcPts val="0"/>
              </a:spcAft>
              <a:buSzPts val="1200"/>
              <a:buNone/>
              <a:defRPr sz="1200"/>
            </a:lvl3pPr>
            <a:lvl4pPr lvl="3" algn="ctr" rtl="0">
              <a:lnSpc>
                <a:spcPct val="100000"/>
              </a:lnSpc>
              <a:spcBef>
                <a:spcPts val="0"/>
              </a:spcBef>
              <a:spcAft>
                <a:spcPts val="0"/>
              </a:spcAft>
              <a:buSzPts val="1200"/>
              <a:buNone/>
              <a:defRPr sz="1200"/>
            </a:lvl4pPr>
            <a:lvl5pPr lvl="4" algn="ctr" rtl="0">
              <a:lnSpc>
                <a:spcPct val="100000"/>
              </a:lnSpc>
              <a:spcBef>
                <a:spcPts val="0"/>
              </a:spcBef>
              <a:spcAft>
                <a:spcPts val="0"/>
              </a:spcAft>
              <a:buSzPts val="1200"/>
              <a:buNone/>
              <a:defRPr sz="1200"/>
            </a:lvl5pPr>
            <a:lvl6pPr lvl="5" algn="ctr" rtl="0">
              <a:lnSpc>
                <a:spcPct val="100000"/>
              </a:lnSpc>
              <a:spcBef>
                <a:spcPts val="0"/>
              </a:spcBef>
              <a:spcAft>
                <a:spcPts val="0"/>
              </a:spcAft>
              <a:buSzPts val="1200"/>
              <a:buNone/>
              <a:defRPr sz="1200"/>
            </a:lvl6pPr>
            <a:lvl7pPr lvl="6" algn="ctr" rtl="0">
              <a:lnSpc>
                <a:spcPct val="100000"/>
              </a:lnSpc>
              <a:spcBef>
                <a:spcPts val="0"/>
              </a:spcBef>
              <a:spcAft>
                <a:spcPts val="0"/>
              </a:spcAft>
              <a:buSzPts val="1200"/>
              <a:buNone/>
              <a:defRPr sz="1200"/>
            </a:lvl7pPr>
            <a:lvl8pPr lvl="7" algn="ctr" rtl="0">
              <a:lnSpc>
                <a:spcPct val="100000"/>
              </a:lnSpc>
              <a:spcBef>
                <a:spcPts val="0"/>
              </a:spcBef>
              <a:spcAft>
                <a:spcPts val="0"/>
              </a:spcAft>
              <a:buSzPts val="1200"/>
              <a:buNone/>
              <a:defRPr sz="1200"/>
            </a:lvl8pPr>
            <a:lvl9pPr lvl="8" algn="ctr" rtl="0">
              <a:lnSpc>
                <a:spcPct val="100000"/>
              </a:lnSpc>
              <a:spcBef>
                <a:spcPts val="0"/>
              </a:spcBef>
              <a:spcAft>
                <a:spcPts val="0"/>
              </a:spcAft>
              <a:buSzPts val="1200"/>
              <a:buNone/>
              <a:defRPr sz="1200"/>
            </a:lvl9pPr>
          </a:lstStyle>
          <a:p>
            <a:endParaRPr/>
          </a:p>
        </p:txBody>
      </p:sp>
      <p:sp>
        <p:nvSpPr>
          <p:cNvPr id="86" name="Google Shape;86;p15"/>
          <p:cNvSpPr txBox="1">
            <a:spLocks noGrp="1"/>
          </p:cNvSpPr>
          <p:nvPr>
            <p:ph type="subTitle" idx="2"/>
          </p:nvPr>
        </p:nvSpPr>
        <p:spPr>
          <a:xfrm flipH="1">
            <a:off x="872325" y="2286475"/>
            <a:ext cx="3101100" cy="10581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sz="1200"/>
            </a:lvl2pPr>
            <a:lvl3pPr lvl="2" algn="ctr" rtl="0">
              <a:lnSpc>
                <a:spcPct val="100000"/>
              </a:lnSpc>
              <a:spcBef>
                <a:spcPts val="0"/>
              </a:spcBef>
              <a:spcAft>
                <a:spcPts val="0"/>
              </a:spcAft>
              <a:buSzPts val="1200"/>
              <a:buNone/>
              <a:defRPr sz="1200"/>
            </a:lvl3pPr>
            <a:lvl4pPr lvl="3" algn="ctr" rtl="0">
              <a:lnSpc>
                <a:spcPct val="100000"/>
              </a:lnSpc>
              <a:spcBef>
                <a:spcPts val="0"/>
              </a:spcBef>
              <a:spcAft>
                <a:spcPts val="0"/>
              </a:spcAft>
              <a:buSzPts val="1200"/>
              <a:buNone/>
              <a:defRPr sz="1200"/>
            </a:lvl4pPr>
            <a:lvl5pPr lvl="4" algn="ctr" rtl="0">
              <a:lnSpc>
                <a:spcPct val="100000"/>
              </a:lnSpc>
              <a:spcBef>
                <a:spcPts val="0"/>
              </a:spcBef>
              <a:spcAft>
                <a:spcPts val="0"/>
              </a:spcAft>
              <a:buSzPts val="1200"/>
              <a:buNone/>
              <a:defRPr sz="1200"/>
            </a:lvl5pPr>
            <a:lvl6pPr lvl="5" algn="ctr" rtl="0">
              <a:lnSpc>
                <a:spcPct val="100000"/>
              </a:lnSpc>
              <a:spcBef>
                <a:spcPts val="0"/>
              </a:spcBef>
              <a:spcAft>
                <a:spcPts val="0"/>
              </a:spcAft>
              <a:buSzPts val="1200"/>
              <a:buNone/>
              <a:defRPr sz="1200"/>
            </a:lvl6pPr>
            <a:lvl7pPr lvl="6" algn="ctr" rtl="0">
              <a:lnSpc>
                <a:spcPct val="100000"/>
              </a:lnSpc>
              <a:spcBef>
                <a:spcPts val="0"/>
              </a:spcBef>
              <a:spcAft>
                <a:spcPts val="0"/>
              </a:spcAft>
              <a:buSzPts val="1200"/>
              <a:buNone/>
              <a:defRPr sz="1200"/>
            </a:lvl7pPr>
            <a:lvl8pPr lvl="7" algn="ctr" rtl="0">
              <a:lnSpc>
                <a:spcPct val="100000"/>
              </a:lnSpc>
              <a:spcBef>
                <a:spcPts val="0"/>
              </a:spcBef>
              <a:spcAft>
                <a:spcPts val="0"/>
              </a:spcAft>
              <a:buSzPts val="1200"/>
              <a:buNone/>
              <a:defRPr sz="1200"/>
            </a:lvl8pPr>
            <a:lvl9pPr lvl="8" algn="ctr" rtl="0">
              <a:lnSpc>
                <a:spcPct val="100000"/>
              </a:lnSpc>
              <a:spcBef>
                <a:spcPts val="0"/>
              </a:spcBef>
              <a:spcAft>
                <a:spcPts val="0"/>
              </a:spcAft>
              <a:buSzPts val="1200"/>
              <a:buNone/>
              <a:defRPr sz="1200"/>
            </a:lvl9pPr>
          </a:lstStyle>
          <a:p>
            <a:endParaRPr/>
          </a:p>
        </p:txBody>
      </p:sp>
      <p:sp>
        <p:nvSpPr>
          <p:cNvPr id="87" name="Google Shape;87;p15"/>
          <p:cNvSpPr txBox="1">
            <a:spLocks noGrp="1"/>
          </p:cNvSpPr>
          <p:nvPr>
            <p:ph type="title"/>
          </p:nvPr>
        </p:nvSpPr>
        <p:spPr>
          <a:xfrm>
            <a:off x="3842525" y="354225"/>
            <a:ext cx="4674900" cy="6342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3000"/>
            </a:lvl1pPr>
            <a:lvl2pPr lvl="1" algn="r" rtl="0">
              <a:spcBef>
                <a:spcPts val="0"/>
              </a:spcBef>
              <a:spcAft>
                <a:spcPts val="0"/>
              </a:spcAft>
              <a:buNone/>
              <a:defRPr sz="3000"/>
            </a:lvl2pPr>
            <a:lvl3pPr lvl="2" algn="r" rtl="0">
              <a:spcBef>
                <a:spcPts val="0"/>
              </a:spcBef>
              <a:spcAft>
                <a:spcPts val="0"/>
              </a:spcAft>
              <a:buNone/>
              <a:defRPr sz="3000"/>
            </a:lvl3pPr>
            <a:lvl4pPr lvl="3" algn="r" rtl="0">
              <a:spcBef>
                <a:spcPts val="0"/>
              </a:spcBef>
              <a:spcAft>
                <a:spcPts val="0"/>
              </a:spcAft>
              <a:buNone/>
              <a:defRPr sz="3000"/>
            </a:lvl4pPr>
            <a:lvl5pPr lvl="4" algn="r" rtl="0">
              <a:spcBef>
                <a:spcPts val="0"/>
              </a:spcBef>
              <a:spcAft>
                <a:spcPts val="0"/>
              </a:spcAft>
              <a:buNone/>
              <a:defRPr sz="3000"/>
            </a:lvl5pPr>
            <a:lvl6pPr lvl="5" algn="r" rtl="0">
              <a:spcBef>
                <a:spcPts val="0"/>
              </a:spcBef>
              <a:spcAft>
                <a:spcPts val="0"/>
              </a:spcAft>
              <a:buNone/>
              <a:defRPr sz="3000"/>
            </a:lvl6pPr>
            <a:lvl7pPr lvl="6" algn="r" rtl="0">
              <a:spcBef>
                <a:spcPts val="0"/>
              </a:spcBef>
              <a:spcAft>
                <a:spcPts val="0"/>
              </a:spcAft>
              <a:buNone/>
              <a:defRPr sz="3000"/>
            </a:lvl7pPr>
            <a:lvl8pPr lvl="7" algn="r" rtl="0">
              <a:spcBef>
                <a:spcPts val="0"/>
              </a:spcBef>
              <a:spcAft>
                <a:spcPts val="0"/>
              </a:spcAft>
              <a:buNone/>
              <a:defRPr sz="3000"/>
            </a:lvl8pPr>
            <a:lvl9pPr lvl="8" algn="r" rtl="0">
              <a:spcBef>
                <a:spcPts val="0"/>
              </a:spcBef>
              <a:spcAft>
                <a:spcPts val="0"/>
              </a:spcAft>
              <a:buNone/>
              <a:defRPr sz="3000"/>
            </a:lvl9pPr>
          </a:lstStyle>
          <a:p>
            <a:endParaRPr/>
          </a:p>
        </p:txBody>
      </p:sp>
      <p:sp>
        <p:nvSpPr>
          <p:cNvPr id="88" name="Google Shape;88;p15"/>
          <p:cNvSpPr txBox="1">
            <a:spLocks noGrp="1"/>
          </p:cNvSpPr>
          <p:nvPr>
            <p:ph type="subTitle" idx="3"/>
          </p:nvPr>
        </p:nvSpPr>
        <p:spPr>
          <a:xfrm flipH="1">
            <a:off x="5170232" y="3921525"/>
            <a:ext cx="1649700" cy="6342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3000"/>
              <a:buFont typeface="Thasadith"/>
              <a:buNone/>
              <a:defRPr sz="2400">
                <a:latin typeface="Marvel"/>
                <a:ea typeface="Marvel"/>
                <a:cs typeface="Marvel"/>
                <a:sym typeface="Marvel"/>
              </a:defRPr>
            </a:lvl1pPr>
            <a:lvl2pPr lvl="1" algn="ctr" rtl="0">
              <a:lnSpc>
                <a:spcPct val="100000"/>
              </a:lnSpc>
              <a:spcBef>
                <a:spcPts val="0"/>
              </a:spcBef>
              <a:spcAft>
                <a:spcPts val="0"/>
              </a:spcAft>
              <a:buSzPts val="3000"/>
              <a:buFont typeface="Thasadith"/>
              <a:buNone/>
              <a:defRPr sz="3000">
                <a:latin typeface="Thasadith"/>
                <a:ea typeface="Thasadith"/>
                <a:cs typeface="Thasadith"/>
                <a:sym typeface="Thasadith"/>
              </a:defRPr>
            </a:lvl2pPr>
            <a:lvl3pPr lvl="2" algn="ctr" rtl="0">
              <a:lnSpc>
                <a:spcPct val="100000"/>
              </a:lnSpc>
              <a:spcBef>
                <a:spcPts val="0"/>
              </a:spcBef>
              <a:spcAft>
                <a:spcPts val="0"/>
              </a:spcAft>
              <a:buSzPts val="3000"/>
              <a:buFont typeface="Thasadith"/>
              <a:buNone/>
              <a:defRPr sz="3000">
                <a:latin typeface="Thasadith"/>
                <a:ea typeface="Thasadith"/>
                <a:cs typeface="Thasadith"/>
                <a:sym typeface="Thasadith"/>
              </a:defRPr>
            </a:lvl3pPr>
            <a:lvl4pPr lvl="3" algn="ctr" rtl="0">
              <a:lnSpc>
                <a:spcPct val="100000"/>
              </a:lnSpc>
              <a:spcBef>
                <a:spcPts val="0"/>
              </a:spcBef>
              <a:spcAft>
                <a:spcPts val="0"/>
              </a:spcAft>
              <a:buSzPts val="3000"/>
              <a:buFont typeface="Thasadith"/>
              <a:buNone/>
              <a:defRPr sz="3000">
                <a:latin typeface="Thasadith"/>
                <a:ea typeface="Thasadith"/>
                <a:cs typeface="Thasadith"/>
                <a:sym typeface="Thasadith"/>
              </a:defRPr>
            </a:lvl4pPr>
            <a:lvl5pPr lvl="4" algn="ctr" rtl="0">
              <a:lnSpc>
                <a:spcPct val="100000"/>
              </a:lnSpc>
              <a:spcBef>
                <a:spcPts val="0"/>
              </a:spcBef>
              <a:spcAft>
                <a:spcPts val="0"/>
              </a:spcAft>
              <a:buSzPts val="3000"/>
              <a:buFont typeface="Thasadith"/>
              <a:buNone/>
              <a:defRPr sz="3000">
                <a:latin typeface="Thasadith"/>
                <a:ea typeface="Thasadith"/>
                <a:cs typeface="Thasadith"/>
                <a:sym typeface="Thasadith"/>
              </a:defRPr>
            </a:lvl5pPr>
            <a:lvl6pPr lvl="5" algn="ctr" rtl="0">
              <a:lnSpc>
                <a:spcPct val="100000"/>
              </a:lnSpc>
              <a:spcBef>
                <a:spcPts val="0"/>
              </a:spcBef>
              <a:spcAft>
                <a:spcPts val="0"/>
              </a:spcAft>
              <a:buSzPts val="3000"/>
              <a:buFont typeface="Thasadith"/>
              <a:buNone/>
              <a:defRPr sz="3000">
                <a:latin typeface="Thasadith"/>
                <a:ea typeface="Thasadith"/>
                <a:cs typeface="Thasadith"/>
                <a:sym typeface="Thasadith"/>
              </a:defRPr>
            </a:lvl6pPr>
            <a:lvl7pPr lvl="6" algn="ctr" rtl="0">
              <a:lnSpc>
                <a:spcPct val="100000"/>
              </a:lnSpc>
              <a:spcBef>
                <a:spcPts val="0"/>
              </a:spcBef>
              <a:spcAft>
                <a:spcPts val="0"/>
              </a:spcAft>
              <a:buSzPts val="3000"/>
              <a:buFont typeface="Thasadith"/>
              <a:buNone/>
              <a:defRPr sz="3000">
                <a:latin typeface="Thasadith"/>
                <a:ea typeface="Thasadith"/>
                <a:cs typeface="Thasadith"/>
                <a:sym typeface="Thasadith"/>
              </a:defRPr>
            </a:lvl7pPr>
            <a:lvl8pPr lvl="7" algn="ctr" rtl="0">
              <a:lnSpc>
                <a:spcPct val="100000"/>
              </a:lnSpc>
              <a:spcBef>
                <a:spcPts val="0"/>
              </a:spcBef>
              <a:spcAft>
                <a:spcPts val="0"/>
              </a:spcAft>
              <a:buSzPts val="3000"/>
              <a:buFont typeface="Thasadith"/>
              <a:buNone/>
              <a:defRPr sz="3000">
                <a:latin typeface="Thasadith"/>
                <a:ea typeface="Thasadith"/>
                <a:cs typeface="Thasadith"/>
                <a:sym typeface="Thasadith"/>
              </a:defRPr>
            </a:lvl8pPr>
            <a:lvl9pPr lvl="8" algn="ctr" rtl="0">
              <a:lnSpc>
                <a:spcPct val="100000"/>
              </a:lnSpc>
              <a:spcBef>
                <a:spcPts val="0"/>
              </a:spcBef>
              <a:spcAft>
                <a:spcPts val="0"/>
              </a:spcAft>
              <a:buSzPts val="3000"/>
              <a:buFont typeface="Thasadith"/>
              <a:buNone/>
              <a:defRPr sz="3000">
                <a:latin typeface="Thasadith"/>
                <a:ea typeface="Thasadith"/>
                <a:cs typeface="Thasadith"/>
                <a:sym typeface="Thasadith"/>
              </a:defRPr>
            </a:lvl9pPr>
          </a:lstStyle>
          <a:p>
            <a:endParaRPr/>
          </a:p>
        </p:txBody>
      </p:sp>
      <p:sp>
        <p:nvSpPr>
          <p:cNvPr id="89" name="Google Shape;89;p15"/>
          <p:cNvSpPr txBox="1">
            <a:spLocks noGrp="1"/>
          </p:cNvSpPr>
          <p:nvPr>
            <p:ph type="subTitle" idx="4"/>
          </p:nvPr>
        </p:nvSpPr>
        <p:spPr>
          <a:xfrm flipH="1">
            <a:off x="2291625" y="3921514"/>
            <a:ext cx="1681800" cy="634200"/>
          </a:xfrm>
          <a:prstGeom prst="rect">
            <a:avLst/>
          </a:prstGeom>
        </p:spPr>
        <p:txBody>
          <a:bodyPr spcFirstLastPara="1" wrap="square" lIns="91425" tIns="91425" rIns="91425" bIns="91425" anchor="b" anchorCtr="0">
            <a:noAutofit/>
          </a:bodyPr>
          <a:lstStyle>
            <a:lvl1pPr lvl="0" algn="r" rtl="0">
              <a:lnSpc>
                <a:spcPct val="100000"/>
              </a:lnSpc>
              <a:spcBef>
                <a:spcPts val="0"/>
              </a:spcBef>
              <a:spcAft>
                <a:spcPts val="0"/>
              </a:spcAft>
              <a:buSzPts val="3000"/>
              <a:buFont typeface="Thasadith"/>
              <a:buNone/>
              <a:defRPr sz="2400">
                <a:latin typeface="Marvel"/>
                <a:ea typeface="Marvel"/>
                <a:cs typeface="Marvel"/>
                <a:sym typeface="Marvel"/>
              </a:defRPr>
            </a:lvl1pPr>
            <a:lvl2pPr lvl="1" algn="ctr" rtl="0">
              <a:lnSpc>
                <a:spcPct val="100000"/>
              </a:lnSpc>
              <a:spcBef>
                <a:spcPts val="0"/>
              </a:spcBef>
              <a:spcAft>
                <a:spcPts val="0"/>
              </a:spcAft>
              <a:buSzPts val="3000"/>
              <a:buFont typeface="Thasadith"/>
              <a:buNone/>
              <a:defRPr sz="3000">
                <a:latin typeface="Thasadith"/>
                <a:ea typeface="Thasadith"/>
                <a:cs typeface="Thasadith"/>
                <a:sym typeface="Thasadith"/>
              </a:defRPr>
            </a:lvl2pPr>
            <a:lvl3pPr lvl="2" algn="ctr" rtl="0">
              <a:lnSpc>
                <a:spcPct val="100000"/>
              </a:lnSpc>
              <a:spcBef>
                <a:spcPts val="0"/>
              </a:spcBef>
              <a:spcAft>
                <a:spcPts val="0"/>
              </a:spcAft>
              <a:buSzPts val="3000"/>
              <a:buFont typeface="Thasadith"/>
              <a:buNone/>
              <a:defRPr sz="3000">
                <a:latin typeface="Thasadith"/>
                <a:ea typeface="Thasadith"/>
                <a:cs typeface="Thasadith"/>
                <a:sym typeface="Thasadith"/>
              </a:defRPr>
            </a:lvl3pPr>
            <a:lvl4pPr lvl="3" algn="ctr" rtl="0">
              <a:lnSpc>
                <a:spcPct val="100000"/>
              </a:lnSpc>
              <a:spcBef>
                <a:spcPts val="0"/>
              </a:spcBef>
              <a:spcAft>
                <a:spcPts val="0"/>
              </a:spcAft>
              <a:buSzPts val="3000"/>
              <a:buFont typeface="Thasadith"/>
              <a:buNone/>
              <a:defRPr sz="3000">
                <a:latin typeface="Thasadith"/>
                <a:ea typeface="Thasadith"/>
                <a:cs typeface="Thasadith"/>
                <a:sym typeface="Thasadith"/>
              </a:defRPr>
            </a:lvl4pPr>
            <a:lvl5pPr lvl="4" algn="ctr" rtl="0">
              <a:lnSpc>
                <a:spcPct val="100000"/>
              </a:lnSpc>
              <a:spcBef>
                <a:spcPts val="0"/>
              </a:spcBef>
              <a:spcAft>
                <a:spcPts val="0"/>
              </a:spcAft>
              <a:buSzPts val="3000"/>
              <a:buFont typeface="Thasadith"/>
              <a:buNone/>
              <a:defRPr sz="3000">
                <a:latin typeface="Thasadith"/>
                <a:ea typeface="Thasadith"/>
                <a:cs typeface="Thasadith"/>
                <a:sym typeface="Thasadith"/>
              </a:defRPr>
            </a:lvl5pPr>
            <a:lvl6pPr lvl="5" algn="ctr" rtl="0">
              <a:lnSpc>
                <a:spcPct val="100000"/>
              </a:lnSpc>
              <a:spcBef>
                <a:spcPts val="0"/>
              </a:spcBef>
              <a:spcAft>
                <a:spcPts val="0"/>
              </a:spcAft>
              <a:buSzPts val="3000"/>
              <a:buFont typeface="Thasadith"/>
              <a:buNone/>
              <a:defRPr sz="3000">
                <a:latin typeface="Thasadith"/>
                <a:ea typeface="Thasadith"/>
                <a:cs typeface="Thasadith"/>
                <a:sym typeface="Thasadith"/>
              </a:defRPr>
            </a:lvl6pPr>
            <a:lvl7pPr lvl="6" algn="ctr" rtl="0">
              <a:lnSpc>
                <a:spcPct val="100000"/>
              </a:lnSpc>
              <a:spcBef>
                <a:spcPts val="0"/>
              </a:spcBef>
              <a:spcAft>
                <a:spcPts val="0"/>
              </a:spcAft>
              <a:buSzPts val="3000"/>
              <a:buFont typeface="Thasadith"/>
              <a:buNone/>
              <a:defRPr sz="3000">
                <a:latin typeface="Thasadith"/>
                <a:ea typeface="Thasadith"/>
                <a:cs typeface="Thasadith"/>
                <a:sym typeface="Thasadith"/>
              </a:defRPr>
            </a:lvl7pPr>
            <a:lvl8pPr lvl="7" algn="ctr" rtl="0">
              <a:lnSpc>
                <a:spcPct val="100000"/>
              </a:lnSpc>
              <a:spcBef>
                <a:spcPts val="0"/>
              </a:spcBef>
              <a:spcAft>
                <a:spcPts val="0"/>
              </a:spcAft>
              <a:buSzPts val="3000"/>
              <a:buFont typeface="Thasadith"/>
              <a:buNone/>
              <a:defRPr sz="3000">
                <a:latin typeface="Thasadith"/>
                <a:ea typeface="Thasadith"/>
                <a:cs typeface="Thasadith"/>
                <a:sym typeface="Thasadith"/>
              </a:defRPr>
            </a:lvl8pPr>
            <a:lvl9pPr lvl="8" algn="ctr" rtl="0">
              <a:lnSpc>
                <a:spcPct val="100000"/>
              </a:lnSpc>
              <a:spcBef>
                <a:spcPts val="0"/>
              </a:spcBef>
              <a:spcAft>
                <a:spcPts val="0"/>
              </a:spcAft>
              <a:buSzPts val="3000"/>
              <a:buFont typeface="Thasadith"/>
              <a:buNone/>
              <a:defRPr sz="3000">
                <a:latin typeface="Thasadith"/>
                <a:ea typeface="Thasadith"/>
                <a:cs typeface="Thasadith"/>
                <a:sym typeface="Thasadith"/>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p:cSld name="CUSTOM_16">
    <p:spTree>
      <p:nvGrpSpPr>
        <p:cNvPr id="1" name="Shape 145"/>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46"/>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p:nvPr/>
        </p:nvSpPr>
        <p:spPr>
          <a:xfrm>
            <a:off x="4064375" y="3780725"/>
            <a:ext cx="5877000" cy="96600"/>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4"/>
          <p:cNvSpPr/>
          <p:nvPr/>
        </p:nvSpPr>
        <p:spPr>
          <a:xfrm>
            <a:off x="-219000" y="1904250"/>
            <a:ext cx="2558400" cy="1335000"/>
          </a:xfrm>
          <a:prstGeom prst="roundRect">
            <a:avLst>
              <a:gd name="adj" fmla="val 16667"/>
            </a:avLst>
          </a:prstGeom>
          <a:solidFill>
            <a:srgbClr val="EE8C94">
              <a:alpha val="252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4"/>
          <p:cNvSpPr txBox="1">
            <a:spLocks noGrp="1"/>
          </p:cNvSpPr>
          <p:nvPr>
            <p:ph type="body" idx="1"/>
          </p:nvPr>
        </p:nvSpPr>
        <p:spPr>
          <a:xfrm>
            <a:off x="4000575" y="1587725"/>
            <a:ext cx="4276800" cy="2788500"/>
          </a:xfrm>
          <a:prstGeom prst="rect">
            <a:avLst/>
          </a:prstGeom>
        </p:spPr>
        <p:txBody>
          <a:bodyPr spcFirstLastPara="1" wrap="square" lIns="91425" tIns="91425" rIns="91425" bIns="91425" anchor="t" anchorCtr="0">
            <a:noAutofit/>
          </a:bodyPr>
          <a:lstStyle>
            <a:lvl1pPr marL="457200" lvl="0" indent="-330200">
              <a:spcBef>
                <a:spcPts val="0"/>
              </a:spcBef>
              <a:spcAft>
                <a:spcPts val="0"/>
              </a:spcAft>
              <a:buSzPts val="1600"/>
              <a:buFont typeface="Raleway SemiBold"/>
              <a:buChar char="●"/>
              <a:defRPr/>
            </a:lvl1pPr>
            <a:lvl2pPr marL="914400" lvl="1" indent="-330200">
              <a:spcBef>
                <a:spcPts val="0"/>
              </a:spcBef>
              <a:spcAft>
                <a:spcPts val="0"/>
              </a:spcAft>
              <a:buSzPts val="1600"/>
              <a:buFont typeface="Nunito Light"/>
              <a:buChar char="○"/>
              <a:defRPr/>
            </a:lvl2pPr>
            <a:lvl3pPr marL="1371600" lvl="2" indent="-323850">
              <a:spcBef>
                <a:spcPts val="1600"/>
              </a:spcBef>
              <a:spcAft>
                <a:spcPts val="0"/>
              </a:spcAft>
              <a:buSzPts val="1500"/>
              <a:buFont typeface="Nunito Light"/>
              <a:buChar char="■"/>
              <a:defRPr/>
            </a:lvl3pPr>
            <a:lvl4pPr marL="1828800" lvl="3" indent="-323850">
              <a:spcBef>
                <a:spcPts val="1600"/>
              </a:spcBef>
              <a:spcAft>
                <a:spcPts val="0"/>
              </a:spcAft>
              <a:buSzPts val="1500"/>
              <a:buFont typeface="Nunito Light"/>
              <a:buChar char="●"/>
              <a:defRPr/>
            </a:lvl4pPr>
            <a:lvl5pPr marL="2286000" lvl="4" indent="-304800">
              <a:spcBef>
                <a:spcPts val="1600"/>
              </a:spcBef>
              <a:spcAft>
                <a:spcPts val="0"/>
              </a:spcAft>
              <a:buSzPts val="1200"/>
              <a:buFont typeface="Nunito Light"/>
              <a:buChar char="○"/>
              <a:defRPr/>
            </a:lvl5pPr>
            <a:lvl6pPr marL="2743200" lvl="5" indent="-304800">
              <a:spcBef>
                <a:spcPts val="1600"/>
              </a:spcBef>
              <a:spcAft>
                <a:spcPts val="0"/>
              </a:spcAft>
              <a:buSzPts val="1200"/>
              <a:buFont typeface="Nunito Light"/>
              <a:buChar char="■"/>
              <a:defRPr/>
            </a:lvl6pPr>
            <a:lvl7pPr marL="3200400" lvl="6" indent="-311150">
              <a:spcBef>
                <a:spcPts val="1600"/>
              </a:spcBef>
              <a:spcAft>
                <a:spcPts val="0"/>
              </a:spcAft>
              <a:buSzPts val="1300"/>
              <a:buFont typeface="Nunito Light"/>
              <a:buChar char="●"/>
              <a:defRPr/>
            </a:lvl7pPr>
            <a:lvl8pPr marL="3657600" lvl="7" indent="-311150">
              <a:spcBef>
                <a:spcPts val="1600"/>
              </a:spcBef>
              <a:spcAft>
                <a:spcPts val="0"/>
              </a:spcAft>
              <a:buSzPts val="1300"/>
              <a:buFont typeface="Nunito Light"/>
              <a:buChar char="○"/>
              <a:defRPr/>
            </a:lvl8pPr>
            <a:lvl9pPr marL="4114800" lvl="8" indent="-304800">
              <a:spcBef>
                <a:spcPts val="1600"/>
              </a:spcBef>
              <a:spcAft>
                <a:spcPts val="1600"/>
              </a:spcAft>
              <a:buSzPts val="1200"/>
              <a:buFont typeface="Nunito Light"/>
              <a:buChar char="■"/>
              <a:defRPr/>
            </a:lvl9pPr>
          </a:lstStyle>
          <a:p>
            <a:endParaRPr/>
          </a:p>
        </p:txBody>
      </p:sp>
      <p:sp>
        <p:nvSpPr>
          <p:cNvPr id="24" name="Google Shape;24;p4"/>
          <p:cNvSpPr txBox="1">
            <a:spLocks noGrp="1"/>
          </p:cNvSpPr>
          <p:nvPr>
            <p:ph type="title"/>
          </p:nvPr>
        </p:nvSpPr>
        <p:spPr>
          <a:xfrm>
            <a:off x="670850" y="2302053"/>
            <a:ext cx="3155400" cy="804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3000"/>
            </a:lvl1pPr>
            <a:lvl2pPr lvl="1" rtl="0">
              <a:spcBef>
                <a:spcPts val="0"/>
              </a:spcBef>
              <a:spcAft>
                <a:spcPts val="0"/>
              </a:spcAft>
              <a:buNone/>
              <a:defRPr sz="3000"/>
            </a:lvl2pPr>
            <a:lvl3pPr lvl="2" rtl="0">
              <a:spcBef>
                <a:spcPts val="0"/>
              </a:spcBef>
              <a:spcAft>
                <a:spcPts val="0"/>
              </a:spcAft>
              <a:buNone/>
              <a:defRPr sz="3000"/>
            </a:lvl3pPr>
            <a:lvl4pPr lvl="3" rtl="0">
              <a:spcBef>
                <a:spcPts val="0"/>
              </a:spcBef>
              <a:spcAft>
                <a:spcPts val="0"/>
              </a:spcAft>
              <a:buNone/>
              <a:defRPr sz="3000"/>
            </a:lvl4pPr>
            <a:lvl5pPr lvl="4" rtl="0">
              <a:spcBef>
                <a:spcPts val="0"/>
              </a:spcBef>
              <a:spcAft>
                <a:spcPts val="0"/>
              </a:spcAft>
              <a:buNone/>
              <a:defRPr sz="3000"/>
            </a:lvl5pPr>
            <a:lvl6pPr lvl="5" rtl="0">
              <a:spcBef>
                <a:spcPts val="0"/>
              </a:spcBef>
              <a:spcAft>
                <a:spcPts val="0"/>
              </a:spcAft>
              <a:buNone/>
              <a:defRPr sz="3000"/>
            </a:lvl6pPr>
            <a:lvl7pPr lvl="6" rtl="0">
              <a:spcBef>
                <a:spcPts val="0"/>
              </a:spcBef>
              <a:spcAft>
                <a:spcPts val="0"/>
              </a:spcAft>
              <a:buNone/>
              <a:defRPr sz="3000"/>
            </a:lvl7pPr>
            <a:lvl8pPr lvl="7" rtl="0">
              <a:spcBef>
                <a:spcPts val="0"/>
              </a:spcBef>
              <a:spcAft>
                <a:spcPts val="0"/>
              </a:spcAft>
              <a:buNone/>
              <a:defRPr sz="3000"/>
            </a:lvl8pPr>
            <a:lvl9pPr lvl="8" rtl="0">
              <a:spcBef>
                <a:spcPts val="0"/>
              </a:spcBef>
              <a:spcAft>
                <a:spcPts val="0"/>
              </a:spcAft>
              <a:buNone/>
              <a:defRPr sz="30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5"/>
        <p:cNvGrpSpPr/>
        <p:nvPr/>
      </p:nvGrpSpPr>
      <p:grpSpPr>
        <a:xfrm>
          <a:off x="0" y="0"/>
          <a:ext cx="0" cy="0"/>
          <a:chOff x="0" y="0"/>
          <a:chExt cx="0" cy="0"/>
        </a:xfrm>
      </p:grpSpPr>
      <p:sp>
        <p:nvSpPr>
          <p:cNvPr id="26" name="Google Shape;26;p5"/>
          <p:cNvSpPr txBox="1">
            <a:spLocks noGrp="1"/>
          </p:cNvSpPr>
          <p:nvPr>
            <p:ph type="ctrTitle"/>
          </p:nvPr>
        </p:nvSpPr>
        <p:spPr>
          <a:xfrm flipH="1">
            <a:off x="5623705" y="1995919"/>
            <a:ext cx="1560600" cy="4560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27" name="Google Shape;27;p5"/>
          <p:cNvSpPr txBox="1">
            <a:spLocks noGrp="1"/>
          </p:cNvSpPr>
          <p:nvPr>
            <p:ph type="subTitle" idx="1"/>
          </p:nvPr>
        </p:nvSpPr>
        <p:spPr>
          <a:xfrm flipH="1">
            <a:off x="5623768" y="2402167"/>
            <a:ext cx="2516100" cy="1704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sz="1400"/>
            </a:lvl1pPr>
            <a:lvl2pPr lvl="1" algn="ctr" rtl="0">
              <a:lnSpc>
                <a:spcPct val="100000"/>
              </a:lnSpc>
              <a:spcBef>
                <a:spcPts val="0"/>
              </a:spcBef>
              <a:spcAft>
                <a:spcPts val="0"/>
              </a:spcAft>
              <a:buSzPts val="1200"/>
              <a:buNone/>
              <a:defRPr sz="1200"/>
            </a:lvl2pPr>
            <a:lvl3pPr lvl="2" algn="ctr" rtl="0">
              <a:lnSpc>
                <a:spcPct val="100000"/>
              </a:lnSpc>
              <a:spcBef>
                <a:spcPts val="0"/>
              </a:spcBef>
              <a:spcAft>
                <a:spcPts val="0"/>
              </a:spcAft>
              <a:buSzPts val="1200"/>
              <a:buNone/>
              <a:defRPr sz="1200"/>
            </a:lvl3pPr>
            <a:lvl4pPr lvl="3" algn="ctr" rtl="0">
              <a:lnSpc>
                <a:spcPct val="100000"/>
              </a:lnSpc>
              <a:spcBef>
                <a:spcPts val="0"/>
              </a:spcBef>
              <a:spcAft>
                <a:spcPts val="0"/>
              </a:spcAft>
              <a:buSzPts val="1200"/>
              <a:buNone/>
              <a:defRPr sz="1200"/>
            </a:lvl4pPr>
            <a:lvl5pPr lvl="4" algn="ctr" rtl="0">
              <a:lnSpc>
                <a:spcPct val="100000"/>
              </a:lnSpc>
              <a:spcBef>
                <a:spcPts val="0"/>
              </a:spcBef>
              <a:spcAft>
                <a:spcPts val="0"/>
              </a:spcAft>
              <a:buSzPts val="1200"/>
              <a:buNone/>
              <a:defRPr sz="1200"/>
            </a:lvl5pPr>
            <a:lvl6pPr lvl="5" algn="ctr" rtl="0">
              <a:lnSpc>
                <a:spcPct val="100000"/>
              </a:lnSpc>
              <a:spcBef>
                <a:spcPts val="0"/>
              </a:spcBef>
              <a:spcAft>
                <a:spcPts val="0"/>
              </a:spcAft>
              <a:buSzPts val="1200"/>
              <a:buNone/>
              <a:defRPr sz="1200"/>
            </a:lvl6pPr>
            <a:lvl7pPr lvl="6" algn="ctr" rtl="0">
              <a:lnSpc>
                <a:spcPct val="100000"/>
              </a:lnSpc>
              <a:spcBef>
                <a:spcPts val="0"/>
              </a:spcBef>
              <a:spcAft>
                <a:spcPts val="0"/>
              </a:spcAft>
              <a:buSzPts val="1200"/>
              <a:buNone/>
              <a:defRPr sz="1200"/>
            </a:lvl7pPr>
            <a:lvl8pPr lvl="7" algn="ctr" rtl="0">
              <a:lnSpc>
                <a:spcPct val="100000"/>
              </a:lnSpc>
              <a:spcBef>
                <a:spcPts val="0"/>
              </a:spcBef>
              <a:spcAft>
                <a:spcPts val="0"/>
              </a:spcAft>
              <a:buSzPts val="1200"/>
              <a:buNone/>
              <a:defRPr sz="1200"/>
            </a:lvl8pPr>
            <a:lvl9pPr lvl="8" algn="ctr" rtl="0">
              <a:lnSpc>
                <a:spcPct val="100000"/>
              </a:lnSpc>
              <a:spcBef>
                <a:spcPts val="0"/>
              </a:spcBef>
              <a:spcAft>
                <a:spcPts val="0"/>
              </a:spcAft>
              <a:buSzPts val="1200"/>
              <a:buNone/>
              <a:defRPr sz="1200"/>
            </a:lvl9pPr>
          </a:lstStyle>
          <a:p>
            <a:endParaRPr/>
          </a:p>
        </p:txBody>
      </p:sp>
      <p:sp>
        <p:nvSpPr>
          <p:cNvPr id="28" name="Google Shape;28;p5"/>
          <p:cNvSpPr txBox="1">
            <a:spLocks noGrp="1"/>
          </p:cNvSpPr>
          <p:nvPr>
            <p:ph type="ctrTitle" idx="2"/>
          </p:nvPr>
        </p:nvSpPr>
        <p:spPr>
          <a:xfrm flipH="1">
            <a:off x="1702544" y="1995914"/>
            <a:ext cx="1817700" cy="4560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400"/>
              <a:buNone/>
              <a:defRPr sz="2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29" name="Google Shape;29;p5"/>
          <p:cNvSpPr txBox="1">
            <a:spLocks noGrp="1"/>
          </p:cNvSpPr>
          <p:nvPr>
            <p:ph type="subTitle" idx="3"/>
          </p:nvPr>
        </p:nvSpPr>
        <p:spPr>
          <a:xfrm flipH="1">
            <a:off x="1004132" y="2402167"/>
            <a:ext cx="2516100" cy="17043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200"/>
              <a:buNone/>
              <a:defRPr sz="1400"/>
            </a:lvl1pPr>
            <a:lvl2pPr lvl="1" algn="ctr" rtl="0">
              <a:lnSpc>
                <a:spcPct val="100000"/>
              </a:lnSpc>
              <a:spcBef>
                <a:spcPts val="0"/>
              </a:spcBef>
              <a:spcAft>
                <a:spcPts val="0"/>
              </a:spcAft>
              <a:buSzPts val="1200"/>
              <a:buNone/>
              <a:defRPr sz="1200"/>
            </a:lvl2pPr>
            <a:lvl3pPr lvl="2" algn="ctr" rtl="0">
              <a:lnSpc>
                <a:spcPct val="100000"/>
              </a:lnSpc>
              <a:spcBef>
                <a:spcPts val="0"/>
              </a:spcBef>
              <a:spcAft>
                <a:spcPts val="0"/>
              </a:spcAft>
              <a:buSzPts val="1200"/>
              <a:buNone/>
              <a:defRPr sz="1200"/>
            </a:lvl3pPr>
            <a:lvl4pPr lvl="3" algn="ctr" rtl="0">
              <a:lnSpc>
                <a:spcPct val="100000"/>
              </a:lnSpc>
              <a:spcBef>
                <a:spcPts val="0"/>
              </a:spcBef>
              <a:spcAft>
                <a:spcPts val="0"/>
              </a:spcAft>
              <a:buSzPts val="1200"/>
              <a:buNone/>
              <a:defRPr sz="1200"/>
            </a:lvl4pPr>
            <a:lvl5pPr lvl="4" algn="ctr" rtl="0">
              <a:lnSpc>
                <a:spcPct val="100000"/>
              </a:lnSpc>
              <a:spcBef>
                <a:spcPts val="0"/>
              </a:spcBef>
              <a:spcAft>
                <a:spcPts val="0"/>
              </a:spcAft>
              <a:buSzPts val="1200"/>
              <a:buNone/>
              <a:defRPr sz="1200"/>
            </a:lvl5pPr>
            <a:lvl6pPr lvl="5" algn="ctr" rtl="0">
              <a:lnSpc>
                <a:spcPct val="100000"/>
              </a:lnSpc>
              <a:spcBef>
                <a:spcPts val="0"/>
              </a:spcBef>
              <a:spcAft>
                <a:spcPts val="0"/>
              </a:spcAft>
              <a:buSzPts val="1200"/>
              <a:buNone/>
              <a:defRPr sz="1200"/>
            </a:lvl6pPr>
            <a:lvl7pPr lvl="6" algn="ctr" rtl="0">
              <a:lnSpc>
                <a:spcPct val="100000"/>
              </a:lnSpc>
              <a:spcBef>
                <a:spcPts val="0"/>
              </a:spcBef>
              <a:spcAft>
                <a:spcPts val="0"/>
              </a:spcAft>
              <a:buSzPts val="1200"/>
              <a:buNone/>
              <a:defRPr sz="1200"/>
            </a:lvl7pPr>
            <a:lvl8pPr lvl="7" algn="ctr" rtl="0">
              <a:lnSpc>
                <a:spcPct val="100000"/>
              </a:lnSpc>
              <a:spcBef>
                <a:spcPts val="0"/>
              </a:spcBef>
              <a:spcAft>
                <a:spcPts val="0"/>
              </a:spcAft>
              <a:buSzPts val="1200"/>
              <a:buNone/>
              <a:defRPr sz="1200"/>
            </a:lvl8pPr>
            <a:lvl9pPr lvl="8" algn="ctr" rtl="0">
              <a:lnSpc>
                <a:spcPct val="100000"/>
              </a:lnSpc>
              <a:spcBef>
                <a:spcPts val="0"/>
              </a:spcBef>
              <a:spcAft>
                <a:spcPts val="0"/>
              </a:spcAft>
              <a:buSzPts val="1200"/>
              <a:buNone/>
              <a:defRPr sz="1200"/>
            </a:lvl9pPr>
          </a:lstStyle>
          <a:p>
            <a:endParaRPr/>
          </a:p>
        </p:txBody>
      </p:sp>
      <p:sp>
        <p:nvSpPr>
          <p:cNvPr id="30" name="Google Shape;30;p5"/>
          <p:cNvSpPr txBox="1">
            <a:spLocks noGrp="1"/>
          </p:cNvSpPr>
          <p:nvPr>
            <p:ph type="title" idx="4"/>
          </p:nvPr>
        </p:nvSpPr>
        <p:spPr>
          <a:xfrm>
            <a:off x="5427350" y="356124"/>
            <a:ext cx="3097800" cy="9372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3000"/>
            </a:lvl1pPr>
            <a:lvl2pPr lvl="1" algn="r" rtl="0">
              <a:spcBef>
                <a:spcPts val="0"/>
              </a:spcBef>
              <a:spcAft>
                <a:spcPts val="0"/>
              </a:spcAft>
              <a:buNone/>
              <a:defRPr sz="3000"/>
            </a:lvl2pPr>
            <a:lvl3pPr lvl="2" algn="r" rtl="0">
              <a:spcBef>
                <a:spcPts val="0"/>
              </a:spcBef>
              <a:spcAft>
                <a:spcPts val="0"/>
              </a:spcAft>
              <a:buNone/>
              <a:defRPr sz="3000"/>
            </a:lvl3pPr>
            <a:lvl4pPr lvl="3" algn="r" rtl="0">
              <a:spcBef>
                <a:spcPts val="0"/>
              </a:spcBef>
              <a:spcAft>
                <a:spcPts val="0"/>
              </a:spcAft>
              <a:buNone/>
              <a:defRPr sz="3000"/>
            </a:lvl4pPr>
            <a:lvl5pPr lvl="4" algn="r" rtl="0">
              <a:spcBef>
                <a:spcPts val="0"/>
              </a:spcBef>
              <a:spcAft>
                <a:spcPts val="0"/>
              </a:spcAft>
              <a:buNone/>
              <a:defRPr sz="3000"/>
            </a:lvl5pPr>
            <a:lvl6pPr lvl="5" algn="r" rtl="0">
              <a:spcBef>
                <a:spcPts val="0"/>
              </a:spcBef>
              <a:spcAft>
                <a:spcPts val="0"/>
              </a:spcAft>
              <a:buNone/>
              <a:defRPr sz="3000"/>
            </a:lvl6pPr>
            <a:lvl7pPr lvl="6" algn="r" rtl="0">
              <a:spcBef>
                <a:spcPts val="0"/>
              </a:spcBef>
              <a:spcAft>
                <a:spcPts val="0"/>
              </a:spcAft>
              <a:buNone/>
              <a:defRPr sz="3000"/>
            </a:lvl7pPr>
            <a:lvl8pPr lvl="7" algn="r" rtl="0">
              <a:spcBef>
                <a:spcPts val="0"/>
              </a:spcBef>
              <a:spcAft>
                <a:spcPts val="0"/>
              </a:spcAft>
              <a:buNone/>
              <a:defRPr sz="3000"/>
            </a:lvl8pPr>
            <a:lvl9pPr lvl="8" algn="r" rtl="0">
              <a:spcBef>
                <a:spcPts val="0"/>
              </a:spcBef>
              <a:spcAft>
                <a:spcPts val="0"/>
              </a:spcAft>
              <a:buNone/>
              <a:defRPr sz="30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4"/>
        <p:cNvGrpSpPr/>
        <p:nvPr/>
      </p:nvGrpSpPr>
      <p:grpSpPr>
        <a:xfrm>
          <a:off x="0" y="0"/>
          <a:ext cx="0" cy="0"/>
          <a:chOff x="0" y="0"/>
          <a:chExt cx="0" cy="0"/>
        </a:xfrm>
      </p:grpSpPr>
      <p:sp>
        <p:nvSpPr>
          <p:cNvPr id="35" name="Google Shape;35;p7"/>
          <p:cNvSpPr/>
          <p:nvPr/>
        </p:nvSpPr>
        <p:spPr>
          <a:xfrm>
            <a:off x="-123750" y="-40925"/>
            <a:ext cx="1514400" cy="1058100"/>
          </a:xfrm>
          <a:prstGeom prst="roundRect">
            <a:avLst>
              <a:gd name="adj" fmla="val 16667"/>
            </a:avLst>
          </a:prstGeom>
          <a:solidFill>
            <a:srgbClr val="EE8C94">
              <a:alpha val="252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7"/>
          <p:cNvSpPr txBox="1">
            <a:spLocks noGrp="1"/>
          </p:cNvSpPr>
          <p:nvPr>
            <p:ph type="subTitle" idx="1"/>
          </p:nvPr>
        </p:nvSpPr>
        <p:spPr>
          <a:xfrm flipH="1">
            <a:off x="624750" y="1321800"/>
            <a:ext cx="7704000" cy="3360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434343"/>
              </a:buClr>
              <a:buSzPts val="1200"/>
              <a:buAutoNum type="arabicPeriod"/>
              <a:defRPr sz="1400"/>
            </a:lvl1pPr>
            <a:lvl2pPr lvl="1" algn="ctr" rtl="0">
              <a:lnSpc>
                <a:spcPct val="100000"/>
              </a:lnSpc>
              <a:spcBef>
                <a:spcPts val="0"/>
              </a:spcBef>
              <a:spcAft>
                <a:spcPts val="0"/>
              </a:spcAft>
              <a:buClr>
                <a:srgbClr val="434343"/>
              </a:buClr>
              <a:buSzPts val="1200"/>
              <a:buFont typeface="Roboto Condensed Light"/>
              <a:buAutoNum type="alphaLcPeriod"/>
              <a:defRPr sz="1200"/>
            </a:lvl2pPr>
            <a:lvl3pPr lvl="2" algn="ctr" rtl="0">
              <a:lnSpc>
                <a:spcPct val="100000"/>
              </a:lnSpc>
              <a:spcBef>
                <a:spcPts val="0"/>
              </a:spcBef>
              <a:spcAft>
                <a:spcPts val="0"/>
              </a:spcAft>
              <a:buClr>
                <a:srgbClr val="434343"/>
              </a:buClr>
              <a:buSzPts val="1200"/>
              <a:buFont typeface="Roboto Condensed Light"/>
              <a:buAutoNum type="romanLcPeriod"/>
              <a:defRPr sz="1200"/>
            </a:lvl3pPr>
            <a:lvl4pPr lvl="3" algn="ctr" rtl="0">
              <a:lnSpc>
                <a:spcPct val="100000"/>
              </a:lnSpc>
              <a:spcBef>
                <a:spcPts val="0"/>
              </a:spcBef>
              <a:spcAft>
                <a:spcPts val="0"/>
              </a:spcAft>
              <a:buClr>
                <a:srgbClr val="434343"/>
              </a:buClr>
              <a:buSzPts val="1200"/>
              <a:buFont typeface="Roboto Condensed Light"/>
              <a:buAutoNum type="arabicPeriod"/>
              <a:defRPr sz="1200"/>
            </a:lvl4pPr>
            <a:lvl5pPr lvl="4" algn="ctr" rtl="0">
              <a:lnSpc>
                <a:spcPct val="100000"/>
              </a:lnSpc>
              <a:spcBef>
                <a:spcPts val="0"/>
              </a:spcBef>
              <a:spcAft>
                <a:spcPts val="0"/>
              </a:spcAft>
              <a:buClr>
                <a:srgbClr val="434343"/>
              </a:buClr>
              <a:buSzPts val="1200"/>
              <a:buFont typeface="Roboto Condensed Light"/>
              <a:buAutoNum type="alphaLcPeriod"/>
              <a:defRPr sz="1200"/>
            </a:lvl5pPr>
            <a:lvl6pPr lvl="5" algn="ctr" rtl="0">
              <a:lnSpc>
                <a:spcPct val="100000"/>
              </a:lnSpc>
              <a:spcBef>
                <a:spcPts val="0"/>
              </a:spcBef>
              <a:spcAft>
                <a:spcPts val="0"/>
              </a:spcAft>
              <a:buClr>
                <a:srgbClr val="434343"/>
              </a:buClr>
              <a:buSzPts val="1200"/>
              <a:buFont typeface="Roboto Condensed Light"/>
              <a:buAutoNum type="romanLcPeriod"/>
              <a:defRPr sz="1200"/>
            </a:lvl6pPr>
            <a:lvl7pPr lvl="6" algn="ctr" rtl="0">
              <a:lnSpc>
                <a:spcPct val="100000"/>
              </a:lnSpc>
              <a:spcBef>
                <a:spcPts val="0"/>
              </a:spcBef>
              <a:spcAft>
                <a:spcPts val="0"/>
              </a:spcAft>
              <a:buClr>
                <a:srgbClr val="434343"/>
              </a:buClr>
              <a:buSzPts val="1200"/>
              <a:buFont typeface="Roboto Condensed Light"/>
              <a:buAutoNum type="arabicPeriod"/>
              <a:defRPr sz="1200"/>
            </a:lvl7pPr>
            <a:lvl8pPr lvl="7" algn="ctr" rtl="0">
              <a:lnSpc>
                <a:spcPct val="100000"/>
              </a:lnSpc>
              <a:spcBef>
                <a:spcPts val="0"/>
              </a:spcBef>
              <a:spcAft>
                <a:spcPts val="0"/>
              </a:spcAft>
              <a:buClr>
                <a:srgbClr val="434343"/>
              </a:buClr>
              <a:buSzPts val="1200"/>
              <a:buFont typeface="Roboto Condensed Light"/>
              <a:buAutoNum type="alphaLcPeriod"/>
              <a:defRPr sz="1200"/>
            </a:lvl8pPr>
            <a:lvl9pPr lvl="8" algn="ctr" rtl="0">
              <a:lnSpc>
                <a:spcPct val="100000"/>
              </a:lnSpc>
              <a:spcBef>
                <a:spcPts val="0"/>
              </a:spcBef>
              <a:spcAft>
                <a:spcPts val="0"/>
              </a:spcAft>
              <a:buClr>
                <a:srgbClr val="434343"/>
              </a:buClr>
              <a:buSzPts val="1200"/>
              <a:buFont typeface="Roboto Condensed Light"/>
              <a:buAutoNum type="romanLcPeriod"/>
              <a:defRPr sz="1200"/>
            </a:lvl9pPr>
          </a:lstStyle>
          <a:p>
            <a:endParaRPr/>
          </a:p>
        </p:txBody>
      </p:sp>
      <p:sp>
        <p:nvSpPr>
          <p:cNvPr id="37" name="Google Shape;37;p7"/>
          <p:cNvSpPr txBox="1">
            <a:spLocks noGrp="1"/>
          </p:cNvSpPr>
          <p:nvPr>
            <p:ph type="title"/>
          </p:nvPr>
        </p:nvSpPr>
        <p:spPr>
          <a:xfrm>
            <a:off x="594657" y="355641"/>
            <a:ext cx="3155400" cy="1261800"/>
          </a:xfrm>
          <a:prstGeom prst="rect">
            <a:avLst/>
          </a:prstGeom>
        </p:spPr>
        <p:txBody>
          <a:bodyPr spcFirstLastPara="1" wrap="square" lIns="91425" tIns="91425" rIns="91425" bIns="91425" anchor="t" anchorCtr="0">
            <a:noAutofit/>
          </a:bodyPr>
          <a:lstStyle>
            <a:lvl1pPr lvl="0" rtl="0">
              <a:spcBef>
                <a:spcPts val="0"/>
              </a:spcBef>
              <a:spcAft>
                <a:spcPts val="0"/>
              </a:spcAft>
              <a:buNone/>
              <a:defRPr sz="3000"/>
            </a:lvl1pPr>
            <a:lvl2pPr lvl="1" rtl="0">
              <a:spcBef>
                <a:spcPts val="0"/>
              </a:spcBef>
              <a:spcAft>
                <a:spcPts val="0"/>
              </a:spcAft>
              <a:buNone/>
              <a:defRPr sz="3000"/>
            </a:lvl2pPr>
            <a:lvl3pPr lvl="2" rtl="0">
              <a:spcBef>
                <a:spcPts val="0"/>
              </a:spcBef>
              <a:spcAft>
                <a:spcPts val="0"/>
              </a:spcAft>
              <a:buNone/>
              <a:defRPr sz="3000"/>
            </a:lvl3pPr>
            <a:lvl4pPr lvl="3" rtl="0">
              <a:spcBef>
                <a:spcPts val="0"/>
              </a:spcBef>
              <a:spcAft>
                <a:spcPts val="0"/>
              </a:spcAft>
              <a:buNone/>
              <a:defRPr sz="3000"/>
            </a:lvl4pPr>
            <a:lvl5pPr lvl="4" rtl="0">
              <a:spcBef>
                <a:spcPts val="0"/>
              </a:spcBef>
              <a:spcAft>
                <a:spcPts val="0"/>
              </a:spcAft>
              <a:buNone/>
              <a:defRPr sz="3000"/>
            </a:lvl5pPr>
            <a:lvl6pPr lvl="5" rtl="0">
              <a:spcBef>
                <a:spcPts val="0"/>
              </a:spcBef>
              <a:spcAft>
                <a:spcPts val="0"/>
              </a:spcAft>
              <a:buNone/>
              <a:defRPr sz="3000"/>
            </a:lvl6pPr>
            <a:lvl7pPr lvl="6" rtl="0">
              <a:spcBef>
                <a:spcPts val="0"/>
              </a:spcBef>
              <a:spcAft>
                <a:spcPts val="0"/>
              </a:spcAft>
              <a:buNone/>
              <a:defRPr sz="3000"/>
            </a:lvl7pPr>
            <a:lvl8pPr lvl="7" rtl="0">
              <a:spcBef>
                <a:spcPts val="0"/>
              </a:spcBef>
              <a:spcAft>
                <a:spcPts val="0"/>
              </a:spcAft>
              <a:buNone/>
              <a:defRPr sz="3000"/>
            </a:lvl8pPr>
            <a:lvl9pPr lvl="8" rtl="0">
              <a:spcBef>
                <a:spcPts val="0"/>
              </a:spcBef>
              <a:spcAft>
                <a:spcPts val="0"/>
              </a:spcAft>
              <a:buNone/>
              <a:defRPr sz="30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8"/>
        <p:cNvGrpSpPr/>
        <p:nvPr/>
      </p:nvGrpSpPr>
      <p:grpSpPr>
        <a:xfrm>
          <a:off x="0" y="0"/>
          <a:ext cx="0" cy="0"/>
          <a:chOff x="0" y="0"/>
          <a:chExt cx="0" cy="0"/>
        </a:xfrm>
      </p:grpSpPr>
      <p:sp>
        <p:nvSpPr>
          <p:cNvPr id="39" name="Google Shape;39;p8"/>
          <p:cNvSpPr/>
          <p:nvPr/>
        </p:nvSpPr>
        <p:spPr>
          <a:xfrm flipH="1">
            <a:off x="1860825" y="-83950"/>
            <a:ext cx="7823400" cy="4096500"/>
          </a:xfrm>
          <a:prstGeom prst="roundRect">
            <a:avLst>
              <a:gd name="adj" fmla="val 16667"/>
            </a:avLst>
          </a:prstGeom>
          <a:solidFill>
            <a:srgbClr val="EE8C94">
              <a:alpha val="60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8"/>
          <p:cNvSpPr/>
          <p:nvPr/>
        </p:nvSpPr>
        <p:spPr>
          <a:xfrm flipH="1">
            <a:off x="-355425" y="2689375"/>
            <a:ext cx="2915400" cy="1835400"/>
          </a:xfrm>
          <a:prstGeom prst="roundRect">
            <a:avLst>
              <a:gd name="adj" fmla="val 16667"/>
            </a:avLst>
          </a:prstGeom>
          <a:solidFill>
            <a:srgbClr val="AED7E8">
              <a:alpha val="528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8"/>
          <p:cNvSpPr/>
          <p:nvPr/>
        </p:nvSpPr>
        <p:spPr>
          <a:xfrm rot="-5400000" flipH="1">
            <a:off x="6573275" y="4327150"/>
            <a:ext cx="2111400" cy="1952400"/>
          </a:xfrm>
          <a:prstGeom prst="roundRect">
            <a:avLst>
              <a:gd name="adj" fmla="val 16667"/>
            </a:avLst>
          </a:prstGeom>
          <a:solidFill>
            <a:srgbClr val="AED7E8">
              <a:alpha val="528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8"/>
          <p:cNvSpPr txBox="1">
            <a:spLocks noGrp="1"/>
          </p:cNvSpPr>
          <p:nvPr>
            <p:ph type="title"/>
          </p:nvPr>
        </p:nvSpPr>
        <p:spPr>
          <a:xfrm>
            <a:off x="2961225" y="997550"/>
            <a:ext cx="3739800" cy="19269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6000">
                <a:solidFill>
                  <a:schemeClr val="lt1"/>
                </a:solidFill>
              </a:defRPr>
            </a:lvl1pPr>
            <a:lvl2pPr lvl="1">
              <a:spcBef>
                <a:spcPts val="0"/>
              </a:spcBef>
              <a:spcAft>
                <a:spcPts val="0"/>
              </a:spcAft>
              <a:buClr>
                <a:schemeClr val="lt1"/>
              </a:buClr>
              <a:buSzPts val="4800"/>
              <a:buFont typeface="Thasadith"/>
              <a:buNone/>
              <a:defRPr sz="4800">
                <a:solidFill>
                  <a:schemeClr val="lt1"/>
                </a:solidFill>
                <a:latin typeface="Thasadith"/>
                <a:ea typeface="Thasadith"/>
                <a:cs typeface="Thasadith"/>
                <a:sym typeface="Thasadith"/>
              </a:defRPr>
            </a:lvl2pPr>
            <a:lvl3pPr lvl="2">
              <a:spcBef>
                <a:spcPts val="0"/>
              </a:spcBef>
              <a:spcAft>
                <a:spcPts val="0"/>
              </a:spcAft>
              <a:buClr>
                <a:schemeClr val="lt1"/>
              </a:buClr>
              <a:buSzPts val="4800"/>
              <a:buFont typeface="Thasadith"/>
              <a:buNone/>
              <a:defRPr sz="4800">
                <a:solidFill>
                  <a:schemeClr val="lt1"/>
                </a:solidFill>
                <a:latin typeface="Thasadith"/>
                <a:ea typeface="Thasadith"/>
                <a:cs typeface="Thasadith"/>
                <a:sym typeface="Thasadith"/>
              </a:defRPr>
            </a:lvl3pPr>
            <a:lvl4pPr lvl="3">
              <a:spcBef>
                <a:spcPts val="0"/>
              </a:spcBef>
              <a:spcAft>
                <a:spcPts val="0"/>
              </a:spcAft>
              <a:buClr>
                <a:schemeClr val="lt1"/>
              </a:buClr>
              <a:buSzPts val="4800"/>
              <a:buFont typeface="Thasadith"/>
              <a:buNone/>
              <a:defRPr sz="4800">
                <a:solidFill>
                  <a:schemeClr val="lt1"/>
                </a:solidFill>
                <a:latin typeface="Thasadith"/>
                <a:ea typeface="Thasadith"/>
                <a:cs typeface="Thasadith"/>
                <a:sym typeface="Thasadith"/>
              </a:defRPr>
            </a:lvl4pPr>
            <a:lvl5pPr lvl="4">
              <a:spcBef>
                <a:spcPts val="0"/>
              </a:spcBef>
              <a:spcAft>
                <a:spcPts val="0"/>
              </a:spcAft>
              <a:buClr>
                <a:schemeClr val="lt1"/>
              </a:buClr>
              <a:buSzPts val="4800"/>
              <a:buFont typeface="Thasadith"/>
              <a:buNone/>
              <a:defRPr sz="4800">
                <a:solidFill>
                  <a:schemeClr val="lt1"/>
                </a:solidFill>
                <a:latin typeface="Thasadith"/>
                <a:ea typeface="Thasadith"/>
                <a:cs typeface="Thasadith"/>
                <a:sym typeface="Thasadith"/>
              </a:defRPr>
            </a:lvl5pPr>
            <a:lvl6pPr lvl="5">
              <a:spcBef>
                <a:spcPts val="0"/>
              </a:spcBef>
              <a:spcAft>
                <a:spcPts val="0"/>
              </a:spcAft>
              <a:buClr>
                <a:schemeClr val="lt1"/>
              </a:buClr>
              <a:buSzPts val="4800"/>
              <a:buFont typeface="Thasadith"/>
              <a:buNone/>
              <a:defRPr sz="4800">
                <a:solidFill>
                  <a:schemeClr val="lt1"/>
                </a:solidFill>
                <a:latin typeface="Thasadith"/>
                <a:ea typeface="Thasadith"/>
                <a:cs typeface="Thasadith"/>
                <a:sym typeface="Thasadith"/>
              </a:defRPr>
            </a:lvl6pPr>
            <a:lvl7pPr lvl="6">
              <a:spcBef>
                <a:spcPts val="0"/>
              </a:spcBef>
              <a:spcAft>
                <a:spcPts val="0"/>
              </a:spcAft>
              <a:buClr>
                <a:schemeClr val="lt1"/>
              </a:buClr>
              <a:buSzPts val="4800"/>
              <a:buFont typeface="Thasadith"/>
              <a:buNone/>
              <a:defRPr sz="4800">
                <a:solidFill>
                  <a:schemeClr val="lt1"/>
                </a:solidFill>
                <a:latin typeface="Thasadith"/>
                <a:ea typeface="Thasadith"/>
                <a:cs typeface="Thasadith"/>
                <a:sym typeface="Thasadith"/>
              </a:defRPr>
            </a:lvl7pPr>
            <a:lvl8pPr lvl="7">
              <a:spcBef>
                <a:spcPts val="0"/>
              </a:spcBef>
              <a:spcAft>
                <a:spcPts val="0"/>
              </a:spcAft>
              <a:buClr>
                <a:schemeClr val="lt1"/>
              </a:buClr>
              <a:buSzPts val="4800"/>
              <a:buFont typeface="Thasadith"/>
              <a:buNone/>
              <a:defRPr sz="4800">
                <a:solidFill>
                  <a:schemeClr val="lt1"/>
                </a:solidFill>
                <a:latin typeface="Thasadith"/>
                <a:ea typeface="Thasadith"/>
                <a:cs typeface="Thasadith"/>
                <a:sym typeface="Thasadith"/>
              </a:defRPr>
            </a:lvl8pPr>
            <a:lvl9pPr lvl="8">
              <a:spcBef>
                <a:spcPts val="0"/>
              </a:spcBef>
              <a:spcAft>
                <a:spcPts val="0"/>
              </a:spcAft>
              <a:buClr>
                <a:schemeClr val="lt1"/>
              </a:buClr>
              <a:buSzPts val="4800"/>
              <a:buFont typeface="Thasadith"/>
              <a:buNone/>
              <a:defRPr sz="4800">
                <a:solidFill>
                  <a:schemeClr val="lt1"/>
                </a:solidFill>
                <a:latin typeface="Thasadith"/>
                <a:ea typeface="Thasadith"/>
                <a:cs typeface="Thasadith"/>
                <a:sym typeface="Thasadith"/>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3"/>
        <p:cNvGrpSpPr/>
        <p:nvPr/>
      </p:nvGrpSpPr>
      <p:grpSpPr>
        <a:xfrm>
          <a:off x="0" y="0"/>
          <a:ext cx="0" cy="0"/>
          <a:chOff x="0" y="0"/>
          <a:chExt cx="0" cy="0"/>
        </a:xfrm>
      </p:grpSpPr>
      <p:sp>
        <p:nvSpPr>
          <p:cNvPr id="44" name="Google Shape;44;p9"/>
          <p:cNvSpPr txBox="1">
            <a:spLocks noGrp="1"/>
          </p:cNvSpPr>
          <p:nvPr>
            <p:ph type="subTitle" idx="1"/>
          </p:nvPr>
        </p:nvSpPr>
        <p:spPr>
          <a:xfrm>
            <a:off x="614730" y="2131575"/>
            <a:ext cx="2505900" cy="14316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100"/>
              <a:buNone/>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5" name="Google Shape;45;p9"/>
          <p:cNvSpPr txBox="1">
            <a:spLocks noGrp="1"/>
          </p:cNvSpPr>
          <p:nvPr>
            <p:ph type="title"/>
          </p:nvPr>
        </p:nvSpPr>
        <p:spPr>
          <a:xfrm>
            <a:off x="5420751" y="422799"/>
            <a:ext cx="3097800" cy="9372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7200">
                <a:solidFill>
                  <a:schemeClr val="lt1"/>
                </a:solidFill>
              </a:defRPr>
            </a:lvl1pPr>
            <a:lvl2pPr lvl="1" algn="r" rtl="0">
              <a:spcBef>
                <a:spcPts val="0"/>
              </a:spcBef>
              <a:spcAft>
                <a:spcPts val="0"/>
              </a:spcAft>
              <a:buNone/>
              <a:defRPr sz="7200">
                <a:solidFill>
                  <a:schemeClr val="lt1"/>
                </a:solidFill>
              </a:defRPr>
            </a:lvl2pPr>
            <a:lvl3pPr lvl="2" algn="r" rtl="0">
              <a:spcBef>
                <a:spcPts val="0"/>
              </a:spcBef>
              <a:spcAft>
                <a:spcPts val="0"/>
              </a:spcAft>
              <a:buNone/>
              <a:defRPr sz="7200">
                <a:solidFill>
                  <a:schemeClr val="lt1"/>
                </a:solidFill>
              </a:defRPr>
            </a:lvl3pPr>
            <a:lvl4pPr lvl="3" algn="r" rtl="0">
              <a:spcBef>
                <a:spcPts val="0"/>
              </a:spcBef>
              <a:spcAft>
                <a:spcPts val="0"/>
              </a:spcAft>
              <a:buNone/>
              <a:defRPr sz="7200">
                <a:solidFill>
                  <a:schemeClr val="lt1"/>
                </a:solidFill>
              </a:defRPr>
            </a:lvl4pPr>
            <a:lvl5pPr lvl="4" algn="r" rtl="0">
              <a:spcBef>
                <a:spcPts val="0"/>
              </a:spcBef>
              <a:spcAft>
                <a:spcPts val="0"/>
              </a:spcAft>
              <a:buNone/>
              <a:defRPr sz="7200">
                <a:solidFill>
                  <a:schemeClr val="lt1"/>
                </a:solidFill>
              </a:defRPr>
            </a:lvl5pPr>
            <a:lvl6pPr lvl="5" algn="r" rtl="0">
              <a:spcBef>
                <a:spcPts val="0"/>
              </a:spcBef>
              <a:spcAft>
                <a:spcPts val="0"/>
              </a:spcAft>
              <a:buNone/>
              <a:defRPr sz="7200">
                <a:solidFill>
                  <a:schemeClr val="lt1"/>
                </a:solidFill>
              </a:defRPr>
            </a:lvl6pPr>
            <a:lvl7pPr lvl="6" algn="r" rtl="0">
              <a:spcBef>
                <a:spcPts val="0"/>
              </a:spcBef>
              <a:spcAft>
                <a:spcPts val="0"/>
              </a:spcAft>
              <a:buNone/>
              <a:defRPr sz="7200">
                <a:solidFill>
                  <a:schemeClr val="lt1"/>
                </a:solidFill>
              </a:defRPr>
            </a:lvl7pPr>
            <a:lvl8pPr lvl="7" algn="r" rtl="0">
              <a:spcBef>
                <a:spcPts val="0"/>
              </a:spcBef>
              <a:spcAft>
                <a:spcPts val="0"/>
              </a:spcAft>
              <a:buNone/>
              <a:defRPr sz="7200">
                <a:solidFill>
                  <a:schemeClr val="lt1"/>
                </a:solidFill>
              </a:defRPr>
            </a:lvl8pPr>
            <a:lvl9pPr lvl="8" algn="r" rtl="0">
              <a:spcBef>
                <a:spcPts val="0"/>
              </a:spcBef>
              <a:spcAft>
                <a:spcPts val="0"/>
              </a:spcAft>
              <a:buNone/>
              <a:defRPr sz="7200">
                <a:solidFill>
                  <a:schemeClr val="lt1"/>
                </a:solidFil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p:nvPr/>
        </p:nvSpPr>
        <p:spPr>
          <a:xfrm>
            <a:off x="-123750" y="-40925"/>
            <a:ext cx="1514400" cy="1058100"/>
          </a:xfrm>
          <a:prstGeom prst="roundRect">
            <a:avLst>
              <a:gd name="adj" fmla="val 16667"/>
            </a:avLst>
          </a:prstGeom>
          <a:solidFill>
            <a:srgbClr val="EE8C94">
              <a:alpha val="252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10"/>
          <p:cNvSpPr txBox="1">
            <a:spLocks noGrp="1"/>
          </p:cNvSpPr>
          <p:nvPr>
            <p:ph type="subTitle" idx="1"/>
          </p:nvPr>
        </p:nvSpPr>
        <p:spPr>
          <a:xfrm flipH="1">
            <a:off x="609580" y="1236280"/>
            <a:ext cx="2237100" cy="2546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sz="1200"/>
            </a:lvl2pPr>
            <a:lvl3pPr lvl="2" algn="ctr" rtl="0">
              <a:lnSpc>
                <a:spcPct val="100000"/>
              </a:lnSpc>
              <a:spcBef>
                <a:spcPts val="0"/>
              </a:spcBef>
              <a:spcAft>
                <a:spcPts val="0"/>
              </a:spcAft>
              <a:buSzPts val="1200"/>
              <a:buNone/>
              <a:defRPr sz="1200"/>
            </a:lvl3pPr>
            <a:lvl4pPr lvl="3" algn="ctr" rtl="0">
              <a:lnSpc>
                <a:spcPct val="100000"/>
              </a:lnSpc>
              <a:spcBef>
                <a:spcPts val="0"/>
              </a:spcBef>
              <a:spcAft>
                <a:spcPts val="0"/>
              </a:spcAft>
              <a:buSzPts val="1200"/>
              <a:buNone/>
              <a:defRPr sz="1200"/>
            </a:lvl4pPr>
            <a:lvl5pPr lvl="4" algn="ctr" rtl="0">
              <a:lnSpc>
                <a:spcPct val="100000"/>
              </a:lnSpc>
              <a:spcBef>
                <a:spcPts val="0"/>
              </a:spcBef>
              <a:spcAft>
                <a:spcPts val="0"/>
              </a:spcAft>
              <a:buSzPts val="1200"/>
              <a:buNone/>
              <a:defRPr sz="1200"/>
            </a:lvl5pPr>
            <a:lvl6pPr lvl="5" algn="ctr" rtl="0">
              <a:lnSpc>
                <a:spcPct val="100000"/>
              </a:lnSpc>
              <a:spcBef>
                <a:spcPts val="0"/>
              </a:spcBef>
              <a:spcAft>
                <a:spcPts val="0"/>
              </a:spcAft>
              <a:buSzPts val="1200"/>
              <a:buNone/>
              <a:defRPr sz="1200"/>
            </a:lvl6pPr>
            <a:lvl7pPr lvl="6" algn="ctr" rtl="0">
              <a:lnSpc>
                <a:spcPct val="100000"/>
              </a:lnSpc>
              <a:spcBef>
                <a:spcPts val="0"/>
              </a:spcBef>
              <a:spcAft>
                <a:spcPts val="0"/>
              </a:spcAft>
              <a:buSzPts val="1200"/>
              <a:buNone/>
              <a:defRPr sz="1200"/>
            </a:lvl7pPr>
            <a:lvl8pPr lvl="7" algn="ctr" rtl="0">
              <a:lnSpc>
                <a:spcPct val="100000"/>
              </a:lnSpc>
              <a:spcBef>
                <a:spcPts val="0"/>
              </a:spcBef>
              <a:spcAft>
                <a:spcPts val="0"/>
              </a:spcAft>
              <a:buSzPts val="1200"/>
              <a:buNone/>
              <a:defRPr sz="1200"/>
            </a:lvl8pPr>
            <a:lvl9pPr lvl="8" algn="ctr" rtl="0">
              <a:lnSpc>
                <a:spcPct val="100000"/>
              </a:lnSpc>
              <a:spcBef>
                <a:spcPts val="0"/>
              </a:spcBef>
              <a:spcAft>
                <a:spcPts val="0"/>
              </a:spcAft>
              <a:buSzPts val="1200"/>
              <a:buNone/>
              <a:defRPr sz="1200"/>
            </a:lvl9pPr>
          </a:lstStyle>
          <a:p>
            <a:endParaRPr/>
          </a:p>
        </p:txBody>
      </p:sp>
      <p:sp>
        <p:nvSpPr>
          <p:cNvPr id="49" name="Google Shape;49;p10"/>
          <p:cNvSpPr txBox="1">
            <a:spLocks noGrp="1"/>
          </p:cNvSpPr>
          <p:nvPr>
            <p:ph type="title"/>
          </p:nvPr>
        </p:nvSpPr>
        <p:spPr>
          <a:xfrm>
            <a:off x="594651" y="355645"/>
            <a:ext cx="2558100" cy="577800"/>
          </a:xfrm>
          <a:prstGeom prst="rect">
            <a:avLst/>
          </a:prstGeom>
        </p:spPr>
        <p:txBody>
          <a:bodyPr spcFirstLastPara="1" wrap="square" lIns="91425" tIns="91425" rIns="91425" bIns="91425" anchor="t" anchorCtr="0">
            <a:noAutofit/>
          </a:bodyPr>
          <a:lstStyle>
            <a:lvl1pPr lvl="0" rtl="0">
              <a:spcBef>
                <a:spcPts val="0"/>
              </a:spcBef>
              <a:spcAft>
                <a:spcPts val="0"/>
              </a:spcAft>
              <a:buNone/>
              <a:defRPr sz="3000"/>
            </a:lvl1pPr>
            <a:lvl2pPr lvl="1" rtl="0">
              <a:spcBef>
                <a:spcPts val="0"/>
              </a:spcBef>
              <a:spcAft>
                <a:spcPts val="0"/>
              </a:spcAft>
              <a:buNone/>
              <a:defRPr sz="3000"/>
            </a:lvl2pPr>
            <a:lvl3pPr lvl="2" rtl="0">
              <a:spcBef>
                <a:spcPts val="0"/>
              </a:spcBef>
              <a:spcAft>
                <a:spcPts val="0"/>
              </a:spcAft>
              <a:buNone/>
              <a:defRPr sz="3000"/>
            </a:lvl3pPr>
            <a:lvl4pPr lvl="3" rtl="0">
              <a:spcBef>
                <a:spcPts val="0"/>
              </a:spcBef>
              <a:spcAft>
                <a:spcPts val="0"/>
              </a:spcAft>
              <a:buNone/>
              <a:defRPr sz="3000"/>
            </a:lvl4pPr>
            <a:lvl5pPr lvl="4" rtl="0">
              <a:spcBef>
                <a:spcPts val="0"/>
              </a:spcBef>
              <a:spcAft>
                <a:spcPts val="0"/>
              </a:spcAft>
              <a:buNone/>
              <a:defRPr sz="3000"/>
            </a:lvl5pPr>
            <a:lvl6pPr lvl="5" rtl="0">
              <a:spcBef>
                <a:spcPts val="0"/>
              </a:spcBef>
              <a:spcAft>
                <a:spcPts val="0"/>
              </a:spcAft>
              <a:buNone/>
              <a:defRPr sz="3000"/>
            </a:lvl6pPr>
            <a:lvl7pPr lvl="6" rtl="0">
              <a:spcBef>
                <a:spcPts val="0"/>
              </a:spcBef>
              <a:spcAft>
                <a:spcPts val="0"/>
              </a:spcAft>
              <a:buNone/>
              <a:defRPr sz="3000"/>
            </a:lvl7pPr>
            <a:lvl8pPr lvl="7" rtl="0">
              <a:spcBef>
                <a:spcPts val="0"/>
              </a:spcBef>
              <a:spcAft>
                <a:spcPts val="0"/>
              </a:spcAft>
              <a:buNone/>
              <a:defRPr sz="3000"/>
            </a:lvl8pPr>
            <a:lvl9pPr lvl="8" rtl="0">
              <a:spcBef>
                <a:spcPts val="0"/>
              </a:spcBef>
              <a:spcAft>
                <a:spcPts val="0"/>
              </a:spcAft>
              <a:buNone/>
              <a:defRPr sz="30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4"/>
        <p:cNvGrpSpPr/>
        <p:nvPr/>
      </p:nvGrpSpPr>
      <p:grpSpPr>
        <a:xfrm>
          <a:off x="0" y="0"/>
          <a:ext cx="0" cy="0"/>
          <a:chOff x="0" y="0"/>
          <a:chExt cx="0" cy="0"/>
        </a:xfrm>
      </p:grpSpPr>
      <p:sp>
        <p:nvSpPr>
          <p:cNvPr id="55" name="Google Shape;55;p12"/>
          <p:cNvSpPr txBox="1">
            <a:spLocks noGrp="1"/>
          </p:cNvSpPr>
          <p:nvPr>
            <p:ph type="title" hasCustomPrompt="1"/>
          </p:nvPr>
        </p:nvSpPr>
        <p:spPr>
          <a:xfrm rot="121">
            <a:off x="345816" y="2356616"/>
            <a:ext cx="8520600" cy="1233000"/>
          </a:xfrm>
          <a:prstGeom prst="rect">
            <a:avLst/>
          </a:prstGeom>
        </p:spPr>
        <p:txBody>
          <a:bodyPr spcFirstLastPara="1" wrap="square" lIns="91425" tIns="91425" rIns="91425" bIns="91425" anchor="ctr" anchorCtr="0">
            <a:noAutofit/>
          </a:bodyPr>
          <a:lstStyle>
            <a:lvl1pPr lvl="0" algn="ctr">
              <a:spcBef>
                <a:spcPts val="0"/>
              </a:spcBef>
              <a:spcAft>
                <a:spcPts val="0"/>
              </a:spcAft>
              <a:buSzPts val="12000"/>
              <a:buNone/>
              <a:defRPr sz="72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6" name="Google Shape;56;p12"/>
          <p:cNvSpPr txBox="1">
            <a:spLocks noGrp="1"/>
          </p:cNvSpPr>
          <p:nvPr>
            <p:ph type="subTitle" idx="1"/>
          </p:nvPr>
        </p:nvSpPr>
        <p:spPr>
          <a:xfrm flipH="1">
            <a:off x="3482150" y="1567376"/>
            <a:ext cx="2179800" cy="875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400"/>
            </a:lvl1pPr>
            <a:lvl2pPr lvl="1" algn="ctr" rtl="0">
              <a:lnSpc>
                <a:spcPct val="100000"/>
              </a:lnSpc>
              <a:spcBef>
                <a:spcPts val="0"/>
              </a:spcBef>
              <a:spcAft>
                <a:spcPts val="0"/>
              </a:spcAft>
              <a:buSzPts val="1200"/>
              <a:buNone/>
              <a:defRPr sz="1200"/>
            </a:lvl2pPr>
            <a:lvl3pPr lvl="2" algn="ctr" rtl="0">
              <a:lnSpc>
                <a:spcPct val="100000"/>
              </a:lnSpc>
              <a:spcBef>
                <a:spcPts val="0"/>
              </a:spcBef>
              <a:spcAft>
                <a:spcPts val="0"/>
              </a:spcAft>
              <a:buSzPts val="1200"/>
              <a:buNone/>
              <a:defRPr sz="1200"/>
            </a:lvl3pPr>
            <a:lvl4pPr lvl="3" algn="ctr" rtl="0">
              <a:lnSpc>
                <a:spcPct val="100000"/>
              </a:lnSpc>
              <a:spcBef>
                <a:spcPts val="0"/>
              </a:spcBef>
              <a:spcAft>
                <a:spcPts val="0"/>
              </a:spcAft>
              <a:buSzPts val="1200"/>
              <a:buNone/>
              <a:defRPr sz="1200"/>
            </a:lvl4pPr>
            <a:lvl5pPr lvl="4" algn="ctr" rtl="0">
              <a:lnSpc>
                <a:spcPct val="100000"/>
              </a:lnSpc>
              <a:spcBef>
                <a:spcPts val="0"/>
              </a:spcBef>
              <a:spcAft>
                <a:spcPts val="0"/>
              </a:spcAft>
              <a:buSzPts val="1200"/>
              <a:buNone/>
              <a:defRPr sz="1200"/>
            </a:lvl5pPr>
            <a:lvl6pPr lvl="5" algn="ctr" rtl="0">
              <a:lnSpc>
                <a:spcPct val="100000"/>
              </a:lnSpc>
              <a:spcBef>
                <a:spcPts val="0"/>
              </a:spcBef>
              <a:spcAft>
                <a:spcPts val="0"/>
              </a:spcAft>
              <a:buSzPts val="1200"/>
              <a:buNone/>
              <a:defRPr sz="1200"/>
            </a:lvl6pPr>
            <a:lvl7pPr lvl="6" algn="ctr" rtl="0">
              <a:lnSpc>
                <a:spcPct val="100000"/>
              </a:lnSpc>
              <a:spcBef>
                <a:spcPts val="0"/>
              </a:spcBef>
              <a:spcAft>
                <a:spcPts val="0"/>
              </a:spcAft>
              <a:buSzPts val="1200"/>
              <a:buNone/>
              <a:defRPr sz="1200"/>
            </a:lvl7pPr>
            <a:lvl8pPr lvl="7" algn="ctr" rtl="0">
              <a:lnSpc>
                <a:spcPct val="100000"/>
              </a:lnSpc>
              <a:spcBef>
                <a:spcPts val="0"/>
              </a:spcBef>
              <a:spcAft>
                <a:spcPts val="0"/>
              </a:spcAft>
              <a:buSzPts val="1200"/>
              <a:buNone/>
              <a:defRPr sz="1200"/>
            </a:lvl8pPr>
            <a:lvl9pPr lvl="8" algn="ctr" rtl="0">
              <a:lnSpc>
                <a:spcPct val="100000"/>
              </a:lnSpc>
              <a:spcBef>
                <a:spcPts val="0"/>
              </a:spcBef>
              <a:spcAft>
                <a:spcPts val="0"/>
              </a:spcAft>
              <a:buSzPts val="1200"/>
              <a:buNone/>
              <a:defRPr sz="12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able of contents">
  <p:cSld name="CUSTOM_9">
    <p:spTree>
      <p:nvGrpSpPr>
        <p:cNvPr id="1" name="Shape 57"/>
        <p:cNvGrpSpPr/>
        <p:nvPr/>
      </p:nvGrpSpPr>
      <p:grpSpPr>
        <a:xfrm>
          <a:off x="0" y="0"/>
          <a:ext cx="0" cy="0"/>
          <a:chOff x="0" y="0"/>
          <a:chExt cx="0" cy="0"/>
        </a:xfrm>
      </p:grpSpPr>
      <p:sp>
        <p:nvSpPr>
          <p:cNvPr id="58" name="Google Shape;58;p13"/>
          <p:cNvSpPr/>
          <p:nvPr/>
        </p:nvSpPr>
        <p:spPr>
          <a:xfrm>
            <a:off x="7091100" y="1841410"/>
            <a:ext cx="3395100" cy="2385600"/>
          </a:xfrm>
          <a:prstGeom prst="roundRect">
            <a:avLst>
              <a:gd name="adj" fmla="val 13861"/>
            </a:avLst>
          </a:prstGeom>
          <a:solidFill>
            <a:srgbClr val="EE8C94">
              <a:alpha val="603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13"/>
          <p:cNvSpPr/>
          <p:nvPr/>
        </p:nvSpPr>
        <p:spPr>
          <a:xfrm>
            <a:off x="-1309250" y="1841410"/>
            <a:ext cx="3395100" cy="2385600"/>
          </a:xfrm>
          <a:prstGeom prst="roundRect">
            <a:avLst>
              <a:gd name="adj" fmla="val 13861"/>
            </a:avLst>
          </a:prstGeom>
          <a:solidFill>
            <a:srgbClr val="AED7E8">
              <a:alpha val="736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13"/>
          <p:cNvSpPr/>
          <p:nvPr/>
        </p:nvSpPr>
        <p:spPr>
          <a:xfrm>
            <a:off x="7743900" y="-40925"/>
            <a:ext cx="1514400" cy="1058100"/>
          </a:xfrm>
          <a:prstGeom prst="roundRect">
            <a:avLst>
              <a:gd name="adj" fmla="val 16667"/>
            </a:avLst>
          </a:prstGeom>
          <a:solidFill>
            <a:srgbClr val="EE8C94">
              <a:alpha val="252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13"/>
          <p:cNvSpPr txBox="1">
            <a:spLocks noGrp="1"/>
          </p:cNvSpPr>
          <p:nvPr>
            <p:ph type="title" hasCustomPrompt="1"/>
          </p:nvPr>
        </p:nvSpPr>
        <p:spPr>
          <a:xfrm flipH="1">
            <a:off x="7371856" y="2213414"/>
            <a:ext cx="1209600" cy="5778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5500"/>
              <a:buNone/>
              <a:defRPr sz="6000" b="0">
                <a:solidFill>
                  <a:schemeClr val="lt1"/>
                </a:solidFill>
              </a:defRPr>
            </a:lvl1pPr>
            <a:lvl2pPr lvl="1" algn="r" rtl="0">
              <a:spcBef>
                <a:spcPts val="0"/>
              </a:spcBef>
              <a:spcAft>
                <a:spcPts val="0"/>
              </a:spcAft>
              <a:buSzPts val="5500"/>
              <a:buFont typeface="Thasadith"/>
              <a:buNone/>
              <a:defRPr sz="5500">
                <a:latin typeface="Thasadith"/>
                <a:ea typeface="Thasadith"/>
                <a:cs typeface="Thasadith"/>
                <a:sym typeface="Thasadith"/>
              </a:defRPr>
            </a:lvl2pPr>
            <a:lvl3pPr lvl="2" algn="r" rtl="0">
              <a:spcBef>
                <a:spcPts val="0"/>
              </a:spcBef>
              <a:spcAft>
                <a:spcPts val="0"/>
              </a:spcAft>
              <a:buSzPts val="5500"/>
              <a:buFont typeface="Thasadith"/>
              <a:buNone/>
              <a:defRPr sz="5500">
                <a:latin typeface="Thasadith"/>
                <a:ea typeface="Thasadith"/>
                <a:cs typeface="Thasadith"/>
                <a:sym typeface="Thasadith"/>
              </a:defRPr>
            </a:lvl3pPr>
            <a:lvl4pPr lvl="3" algn="r" rtl="0">
              <a:spcBef>
                <a:spcPts val="0"/>
              </a:spcBef>
              <a:spcAft>
                <a:spcPts val="0"/>
              </a:spcAft>
              <a:buSzPts val="5500"/>
              <a:buFont typeface="Thasadith"/>
              <a:buNone/>
              <a:defRPr sz="5500">
                <a:latin typeface="Thasadith"/>
                <a:ea typeface="Thasadith"/>
                <a:cs typeface="Thasadith"/>
                <a:sym typeface="Thasadith"/>
              </a:defRPr>
            </a:lvl4pPr>
            <a:lvl5pPr lvl="4" algn="r" rtl="0">
              <a:spcBef>
                <a:spcPts val="0"/>
              </a:spcBef>
              <a:spcAft>
                <a:spcPts val="0"/>
              </a:spcAft>
              <a:buSzPts val="5500"/>
              <a:buFont typeface="Thasadith"/>
              <a:buNone/>
              <a:defRPr sz="5500">
                <a:latin typeface="Thasadith"/>
                <a:ea typeface="Thasadith"/>
                <a:cs typeface="Thasadith"/>
                <a:sym typeface="Thasadith"/>
              </a:defRPr>
            </a:lvl5pPr>
            <a:lvl6pPr lvl="5" algn="r" rtl="0">
              <a:spcBef>
                <a:spcPts val="0"/>
              </a:spcBef>
              <a:spcAft>
                <a:spcPts val="0"/>
              </a:spcAft>
              <a:buSzPts val="5500"/>
              <a:buFont typeface="Thasadith"/>
              <a:buNone/>
              <a:defRPr sz="5500">
                <a:latin typeface="Thasadith"/>
                <a:ea typeface="Thasadith"/>
                <a:cs typeface="Thasadith"/>
                <a:sym typeface="Thasadith"/>
              </a:defRPr>
            </a:lvl6pPr>
            <a:lvl7pPr lvl="6" algn="r" rtl="0">
              <a:spcBef>
                <a:spcPts val="0"/>
              </a:spcBef>
              <a:spcAft>
                <a:spcPts val="0"/>
              </a:spcAft>
              <a:buSzPts val="5500"/>
              <a:buFont typeface="Thasadith"/>
              <a:buNone/>
              <a:defRPr sz="5500">
                <a:latin typeface="Thasadith"/>
                <a:ea typeface="Thasadith"/>
                <a:cs typeface="Thasadith"/>
                <a:sym typeface="Thasadith"/>
              </a:defRPr>
            </a:lvl7pPr>
            <a:lvl8pPr lvl="7" algn="r" rtl="0">
              <a:spcBef>
                <a:spcPts val="0"/>
              </a:spcBef>
              <a:spcAft>
                <a:spcPts val="0"/>
              </a:spcAft>
              <a:buSzPts val="5500"/>
              <a:buFont typeface="Thasadith"/>
              <a:buNone/>
              <a:defRPr sz="5500">
                <a:latin typeface="Thasadith"/>
                <a:ea typeface="Thasadith"/>
                <a:cs typeface="Thasadith"/>
                <a:sym typeface="Thasadith"/>
              </a:defRPr>
            </a:lvl8pPr>
            <a:lvl9pPr lvl="8" algn="r" rtl="0">
              <a:spcBef>
                <a:spcPts val="0"/>
              </a:spcBef>
              <a:spcAft>
                <a:spcPts val="0"/>
              </a:spcAft>
              <a:buSzPts val="5500"/>
              <a:buFont typeface="Thasadith"/>
              <a:buNone/>
              <a:defRPr sz="5500">
                <a:latin typeface="Thasadith"/>
                <a:ea typeface="Thasadith"/>
                <a:cs typeface="Thasadith"/>
                <a:sym typeface="Thasadith"/>
              </a:defRPr>
            </a:lvl9pPr>
          </a:lstStyle>
          <a:p>
            <a:r>
              <a:t>xx%</a:t>
            </a:r>
          </a:p>
        </p:txBody>
      </p:sp>
      <p:sp>
        <p:nvSpPr>
          <p:cNvPr id="62" name="Google Shape;62;p13"/>
          <p:cNvSpPr txBox="1">
            <a:spLocks noGrp="1"/>
          </p:cNvSpPr>
          <p:nvPr>
            <p:ph type="subTitle" idx="1"/>
          </p:nvPr>
        </p:nvSpPr>
        <p:spPr>
          <a:xfrm flipH="1">
            <a:off x="2078142" y="2477830"/>
            <a:ext cx="2219400" cy="745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63" name="Google Shape;63;p13"/>
          <p:cNvSpPr txBox="1">
            <a:spLocks noGrp="1"/>
          </p:cNvSpPr>
          <p:nvPr>
            <p:ph type="subTitle" idx="2"/>
          </p:nvPr>
        </p:nvSpPr>
        <p:spPr>
          <a:xfrm>
            <a:off x="4937908" y="2477830"/>
            <a:ext cx="2157000" cy="7458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8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64" name="Google Shape;64;p13"/>
          <p:cNvSpPr txBox="1">
            <a:spLocks noGrp="1"/>
          </p:cNvSpPr>
          <p:nvPr>
            <p:ph type="title" idx="3"/>
          </p:nvPr>
        </p:nvSpPr>
        <p:spPr>
          <a:xfrm>
            <a:off x="4171050" y="344700"/>
            <a:ext cx="4345200" cy="7458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3000"/>
            </a:lvl1pPr>
            <a:lvl2pPr lvl="1" algn="r" rtl="0">
              <a:spcBef>
                <a:spcPts val="0"/>
              </a:spcBef>
              <a:spcAft>
                <a:spcPts val="0"/>
              </a:spcAft>
              <a:buNone/>
              <a:defRPr sz="3000"/>
            </a:lvl2pPr>
            <a:lvl3pPr lvl="2" algn="r" rtl="0">
              <a:spcBef>
                <a:spcPts val="0"/>
              </a:spcBef>
              <a:spcAft>
                <a:spcPts val="0"/>
              </a:spcAft>
              <a:buNone/>
              <a:defRPr sz="3000"/>
            </a:lvl3pPr>
            <a:lvl4pPr lvl="3" algn="r" rtl="0">
              <a:spcBef>
                <a:spcPts val="0"/>
              </a:spcBef>
              <a:spcAft>
                <a:spcPts val="0"/>
              </a:spcAft>
              <a:buNone/>
              <a:defRPr sz="3000"/>
            </a:lvl4pPr>
            <a:lvl5pPr lvl="4" algn="r" rtl="0">
              <a:spcBef>
                <a:spcPts val="0"/>
              </a:spcBef>
              <a:spcAft>
                <a:spcPts val="0"/>
              </a:spcAft>
              <a:buNone/>
              <a:defRPr sz="3000"/>
            </a:lvl5pPr>
            <a:lvl6pPr lvl="5" algn="r" rtl="0">
              <a:spcBef>
                <a:spcPts val="0"/>
              </a:spcBef>
              <a:spcAft>
                <a:spcPts val="0"/>
              </a:spcAft>
              <a:buNone/>
              <a:defRPr sz="3000"/>
            </a:lvl6pPr>
            <a:lvl7pPr lvl="6" algn="r" rtl="0">
              <a:spcBef>
                <a:spcPts val="0"/>
              </a:spcBef>
              <a:spcAft>
                <a:spcPts val="0"/>
              </a:spcAft>
              <a:buNone/>
              <a:defRPr sz="3000"/>
            </a:lvl7pPr>
            <a:lvl8pPr lvl="7" algn="r" rtl="0">
              <a:spcBef>
                <a:spcPts val="0"/>
              </a:spcBef>
              <a:spcAft>
                <a:spcPts val="0"/>
              </a:spcAft>
              <a:buNone/>
              <a:defRPr sz="3000"/>
            </a:lvl8pPr>
            <a:lvl9pPr lvl="8" algn="r" rtl="0">
              <a:spcBef>
                <a:spcPts val="0"/>
              </a:spcBef>
              <a:spcAft>
                <a:spcPts val="0"/>
              </a:spcAft>
              <a:buNone/>
              <a:defRPr sz="3000"/>
            </a:lvl9pPr>
          </a:lstStyle>
          <a:p>
            <a:endParaRPr/>
          </a:p>
        </p:txBody>
      </p:sp>
      <p:sp>
        <p:nvSpPr>
          <p:cNvPr id="65" name="Google Shape;65;p13"/>
          <p:cNvSpPr txBox="1">
            <a:spLocks noGrp="1"/>
          </p:cNvSpPr>
          <p:nvPr>
            <p:ph type="subTitle" idx="4"/>
          </p:nvPr>
        </p:nvSpPr>
        <p:spPr>
          <a:xfrm flipH="1">
            <a:off x="2078142" y="3439460"/>
            <a:ext cx="2219400" cy="745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66" name="Google Shape;66;p13"/>
          <p:cNvSpPr txBox="1">
            <a:spLocks noGrp="1"/>
          </p:cNvSpPr>
          <p:nvPr>
            <p:ph type="subTitle" idx="5"/>
          </p:nvPr>
        </p:nvSpPr>
        <p:spPr>
          <a:xfrm>
            <a:off x="5052207" y="3439460"/>
            <a:ext cx="2042700" cy="7458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8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67" name="Google Shape;67;p13"/>
          <p:cNvSpPr txBox="1">
            <a:spLocks noGrp="1"/>
          </p:cNvSpPr>
          <p:nvPr>
            <p:ph type="subTitle" idx="6"/>
          </p:nvPr>
        </p:nvSpPr>
        <p:spPr>
          <a:xfrm flipH="1">
            <a:off x="2078080" y="1905938"/>
            <a:ext cx="3130200" cy="7458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1800"/>
              <a:buFont typeface="Thasadith"/>
              <a:buNone/>
              <a:defRPr sz="2400" b="1">
                <a:latin typeface="Marvel"/>
                <a:ea typeface="Marvel"/>
                <a:cs typeface="Marvel"/>
                <a:sym typeface="Marvel"/>
              </a:defRPr>
            </a:lvl1pPr>
            <a:lvl2pPr lvl="1" algn="ctr" rtl="0">
              <a:lnSpc>
                <a:spcPct val="100000"/>
              </a:lnSpc>
              <a:spcBef>
                <a:spcPts val="0"/>
              </a:spcBef>
              <a:spcAft>
                <a:spcPts val="0"/>
              </a:spcAft>
              <a:buSzPts val="1400"/>
              <a:buFont typeface="Thasadith"/>
              <a:buNone/>
              <a:defRPr>
                <a:latin typeface="Thasadith"/>
                <a:ea typeface="Thasadith"/>
                <a:cs typeface="Thasadith"/>
                <a:sym typeface="Thasadith"/>
              </a:defRPr>
            </a:lvl2pPr>
            <a:lvl3pPr lvl="2" algn="ctr" rtl="0">
              <a:lnSpc>
                <a:spcPct val="100000"/>
              </a:lnSpc>
              <a:spcBef>
                <a:spcPts val="0"/>
              </a:spcBef>
              <a:spcAft>
                <a:spcPts val="0"/>
              </a:spcAft>
              <a:buSzPts val="1200"/>
              <a:buFont typeface="Thasadith"/>
              <a:buNone/>
              <a:defRPr>
                <a:latin typeface="Thasadith"/>
                <a:ea typeface="Thasadith"/>
                <a:cs typeface="Thasadith"/>
                <a:sym typeface="Thasadith"/>
              </a:defRPr>
            </a:lvl3pPr>
            <a:lvl4pPr lvl="3" algn="ctr" rtl="0">
              <a:lnSpc>
                <a:spcPct val="100000"/>
              </a:lnSpc>
              <a:spcBef>
                <a:spcPts val="0"/>
              </a:spcBef>
              <a:spcAft>
                <a:spcPts val="0"/>
              </a:spcAft>
              <a:buSzPts val="1200"/>
              <a:buFont typeface="Thasadith"/>
              <a:buNone/>
              <a:defRPr>
                <a:latin typeface="Thasadith"/>
                <a:ea typeface="Thasadith"/>
                <a:cs typeface="Thasadith"/>
                <a:sym typeface="Thasadith"/>
              </a:defRPr>
            </a:lvl4pPr>
            <a:lvl5pPr lvl="4" algn="ctr" rtl="0">
              <a:lnSpc>
                <a:spcPct val="100000"/>
              </a:lnSpc>
              <a:spcBef>
                <a:spcPts val="0"/>
              </a:spcBef>
              <a:spcAft>
                <a:spcPts val="0"/>
              </a:spcAft>
              <a:buSzPts val="1200"/>
              <a:buFont typeface="Thasadith"/>
              <a:buNone/>
              <a:defRPr>
                <a:latin typeface="Thasadith"/>
                <a:ea typeface="Thasadith"/>
                <a:cs typeface="Thasadith"/>
                <a:sym typeface="Thasadith"/>
              </a:defRPr>
            </a:lvl5pPr>
            <a:lvl6pPr lvl="5" algn="ctr" rtl="0">
              <a:lnSpc>
                <a:spcPct val="100000"/>
              </a:lnSpc>
              <a:spcBef>
                <a:spcPts val="0"/>
              </a:spcBef>
              <a:spcAft>
                <a:spcPts val="0"/>
              </a:spcAft>
              <a:buSzPts val="1200"/>
              <a:buFont typeface="Thasadith"/>
              <a:buNone/>
              <a:defRPr>
                <a:latin typeface="Thasadith"/>
                <a:ea typeface="Thasadith"/>
                <a:cs typeface="Thasadith"/>
                <a:sym typeface="Thasadith"/>
              </a:defRPr>
            </a:lvl6pPr>
            <a:lvl7pPr lvl="6" algn="ctr" rtl="0">
              <a:lnSpc>
                <a:spcPct val="100000"/>
              </a:lnSpc>
              <a:spcBef>
                <a:spcPts val="0"/>
              </a:spcBef>
              <a:spcAft>
                <a:spcPts val="0"/>
              </a:spcAft>
              <a:buSzPts val="1200"/>
              <a:buFont typeface="Thasadith"/>
              <a:buNone/>
              <a:defRPr>
                <a:latin typeface="Thasadith"/>
                <a:ea typeface="Thasadith"/>
                <a:cs typeface="Thasadith"/>
                <a:sym typeface="Thasadith"/>
              </a:defRPr>
            </a:lvl7pPr>
            <a:lvl8pPr lvl="7" algn="ctr" rtl="0">
              <a:lnSpc>
                <a:spcPct val="100000"/>
              </a:lnSpc>
              <a:spcBef>
                <a:spcPts val="0"/>
              </a:spcBef>
              <a:spcAft>
                <a:spcPts val="0"/>
              </a:spcAft>
              <a:buSzPts val="1200"/>
              <a:buFont typeface="Thasadith"/>
              <a:buNone/>
              <a:defRPr>
                <a:latin typeface="Thasadith"/>
                <a:ea typeface="Thasadith"/>
                <a:cs typeface="Thasadith"/>
                <a:sym typeface="Thasadith"/>
              </a:defRPr>
            </a:lvl8pPr>
            <a:lvl9pPr lvl="8" algn="ctr" rtl="0">
              <a:lnSpc>
                <a:spcPct val="100000"/>
              </a:lnSpc>
              <a:spcBef>
                <a:spcPts val="0"/>
              </a:spcBef>
              <a:spcAft>
                <a:spcPts val="0"/>
              </a:spcAft>
              <a:buSzPts val="1200"/>
              <a:buFont typeface="Thasadith"/>
              <a:buNone/>
              <a:defRPr>
                <a:latin typeface="Thasadith"/>
                <a:ea typeface="Thasadith"/>
                <a:cs typeface="Thasadith"/>
                <a:sym typeface="Thasadith"/>
              </a:defRPr>
            </a:lvl9pPr>
          </a:lstStyle>
          <a:p>
            <a:endParaRPr/>
          </a:p>
        </p:txBody>
      </p:sp>
      <p:sp>
        <p:nvSpPr>
          <p:cNvPr id="68" name="Google Shape;68;p13"/>
          <p:cNvSpPr txBox="1">
            <a:spLocks noGrp="1"/>
          </p:cNvSpPr>
          <p:nvPr>
            <p:ph type="subTitle" idx="7"/>
          </p:nvPr>
        </p:nvSpPr>
        <p:spPr>
          <a:xfrm>
            <a:off x="4937982" y="1905938"/>
            <a:ext cx="2157000" cy="745800"/>
          </a:xfrm>
          <a:prstGeom prst="rect">
            <a:avLst/>
          </a:prstGeom>
        </p:spPr>
        <p:txBody>
          <a:bodyPr spcFirstLastPara="1" wrap="square" lIns="91425" tIns="91425" rIns="91425" bIns="91425" anchor="b" anchorCtr="0">
            <a:noAutofit/>
          </a:bodyPr>
          <a:lstStyle>
            <a:lvl1pPr lvl="0" algn="r" rtl="0">
              <a:lnSpc>
                <a:spcPct val="100000"/>
              </a:lnSpc>
              <a:spcBef>
                <a:spcPts val="0"/>
              </a:spcBef>
              <a:spcAft>
                <a:spcPts val="0"/>
              </a:spcAft>
              <a:buSzPts val="1800"/>
              <a:buFont typeface="Thasadith"/>
              <a:buNone/>
              <a:defRPr sz="2400" b="1">
                <a:latin typeface="Marvel"/>
                <a:ea typeface="Marvel"/>
                <a:cs typeface="Marvel"/>
                <a:sym typeface="Marvel"/>
              </a:defRPr>
            </a:lvl1pPr>
            <a:lvl2pPr lvl="1" algn="ctr" rtl="0">
              <a:lnSpc>
                <a:spcPct val="100000"/>
              </a:lnSpc>
              <a:spcBef>
                <a:spcPts val="0"/>
              </a:spcBef>
              <a:spcAft>
                <a:spcPts val="0"/>
              </a:spcAft>
              <a:buSzPts val="1400"/>
              <a:buFont typeface="Thasadith"/>
              <a:buNone/>
              <a:defRPr>
                <a:latin typeface="Thasadith"/>
                <a:ea typeface="Thasadith"/>
                <a:cs typeface="Thasadith"/>
                <a:sym typeface="Thasadith"/>
              </a:defRPr>
            </a:lvl2pPr>
            <a:lvl3pPr lvl="2" algn="ctr" rtl="0">
              <a:lnSpc>
                <a:spcPct val="100000"/>
              </a:lnSpc>
              <a:spcBef>
                <a:spcPts val="0"/>
              </a:spcBef>
              <a:spcAft>
                <a:spcPts val="0"/>
              </a:spcAft>
              <a:buSzPts val="1200"/>
              <a:buFont typeface="Thasadith"/>
              <a:buNone/>
              <a:defRPr>
                <a:latin typeface="Thasadith"/>
                <a:ea typeface="Thasadith"/>
                <a:cs typeface="Thasadith"/>
                <a:sym typeface="Thasadith"/>
              </a:defRPr>
            </a:lvl3pPr>
            <a:lvl4pPr lvl="3" algn="ctr" rtl="0">
              <a:lnSpc>
                <a:spcPct val="100000"/>
              </a:lnSpc>
              <a:spcBef>
                <a:spcPts val="0"/>
              </a:spcBef>
              <a:spcAft>
                <a:spcPts val="0"/>
              </a:spcAft>
              <a:buSzPts val="1200"/>
              <a:buFont typeface="Thasadith"/>
              <a:buNone/>
              <a:defRPr>
                <a:latin typeface="Thasadith"/>
                <a:ea typeface="Thasadith"/>
                <a:cs typeface="Thasadith"/>
                <a:sym typeface="Thasadith"/>
              </a:defRPr>
            </a:lvl4pPr>
            <a:lvl5pPr lvl="4" algn="ctr" rtl="0">
              <a:lnSpc>
                <a:spcPct val="100000"/>
              </a:lnSpc>
              <a:spcBef>
                <a:spcPts val="0"/>
              </a:spcBef>
              <a:spcAft>
                <a:spcPts val="0"/>
              </a:spcAft>
              <a:buSzPts val="1200"/>
              <a:buFont typeface="Thasadith"/>
              <a:buNone/>
              <a:defRPr>
                <a:latin typeface="Thasadith"/>
                <a:ea typeface="Thasadith"/>
                <a:cs typeface="Thasadith"/>
                <a:sym typeface="Thasadith"/>
              </a:defRPr>
            </a:lvl5pPr>
            <a:lvl6pPr lvl="5" algn="ctr" rtl="0">
              <a:lnSpc>
                <a:spcPct val="100000"/>
              </a:lnSpc>
              <a:spcBef>
                <a:spcPts val="0"/>
              </a:spcBef>
              <a:spcAft>
                <a:spcPts val="0"/>
              </a:spcAft>
              <a:buSzPts val="1200"/>
              <a:buFont typeface="Thasadith"/>
              <a:buNone/>
              <a:defRPr>
                <a:latin typeface="Thasadith"/>
                <a:ea typeface="Thasadith"/>
                <a:cs typeface="Thasadith"/>
                <a:sym typeface="Thasadith"/>
              </a:defRPr>
            </a:lvl6pPr>
            <a:lvl7pPr lvl="6" algn="ctr" rtl="0">
              <a:lnSpc>
                <a:spcPct val="100000"/>
              </a:lnSpc>
              <a:spcBef>
                <a:spcPts val="0"/>
              </a:spcBef>
              <a:spcAft>
                <a:spcPts val="0"/>
              </a:spcAft>
              <a:buSzPts val="1200"/>
              <a:buFont typeface="Thasadith"/>
              <a:buNone/>
              <a:defRPr>
                <a:latin typeface="Thasadith"/>
                <a:ea typeface="Thasadith"/>
                <a:cs typeface="Thasadith"/>
                <a:sym typeface="Thasadith"/>
              </a:defRPr>
            </a:lvl7pPr>
            <a:lvl8pPr lvl="7" algn="ctr" rtl="0">
              <a:lnSpc>
                <a:spcPct val="100000"/>
              </a:lnSpc>
              <a:spcBef>
                <a:spcPts val="0"/>
              </a:spcBef>
              <a:spcAft>
                <a:spcPts val="0"/>
              </a:spcAft>
              <a:buSzPts val="1200"/>
              <a:buFont typeface="Thasadith"/>
              <a:buNone/>
              <a:defRPr>
                <a:latin typeface="Thasadith"/>
                <a:ea typeface="Thasadith"/>
                <a:cs typeface="Thasadith"/>
                <a:sym typeface="Thasadith"/>
              </a:defRPr>
            </a:lvl8pPr>
            <a:lvl9pPr lvl="8" algn="ctr" rtl="0">
              <a:lnSpc>
                <a:spcPct val="100000"/>
              </a:lnSpc>
              <a:spcBef>
                <a:spcPts val="0"/>
              </a:spcBef>
              <a:spcAft>
                <a:spcPts val="0"/>
              </a:spcAft>
              <a:buSzPts val="1200"/>
              <a:buFont typeface="Thasadith"/>
              <a:buNone/>
              <a:defRPr>
                <a:latin typeface="Thasadith"/>
                <a:ea typeface="Thasadith"/>
                <a:cs typeface="Thasadith"/>
                <a:sym typeface="Thasadith"/>
              </a:defRPr>
            </a:lvl9pPr>
          </a:lstStyle>
          <a:p>
            <a:endParaRPr/>
          </a:p>
        </p:txBody>
      </p:sp>
      <p:sp>
        <p:nvSpPr>
          <p:cNvPr id="69" name="Google Shape;69;p13"/>
          <p:cNvSpPr txBox="1">
            <a:spLocks noGrp="1"/>
          </p:cNvSpPr>
          <p:nvPr>
            <p:ph type="subTitle" idx="8"/>
          </p:nvPr>
        </p:nvSpPr>
        <p:spPr>
          <a:xfrm flipH="1">
            <a:off x="2078080" y="3156197"/>
            <a:ext cx="3130200" cy="4572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1800"/>
              <a:buFont typeface="Thasadith"/>
              <a:buNone/>
              <a:defRPr sz="2400" b="1">
                <a:latin typeface="Marvel"/>
                <a:ea typeface="Marvel"/>
                <a:cs typeface="Marvel"/>
                <a:sym typeface="Marvel"/>
              </a:defRPr>
            </a:lvl1pPr>
            <a:lvl2pPr lvl="1" algn="ctr" rtl="0">
              <a:lnSpc>
                <a:spcPct val="100000"/>
              </a:lnSpc>
              <a:spcBef>
                <a:spcPts val="0"/>
              </a:spcBef>
              <a:spcAft>
                <a:spcPts val="0"/>
              </a:spcAft>
              <a:buSzPts val="1400"/>
              <a:buFont typeface="Thasadith"/>
              <a:buNone/>
              <a:defRPr>
                <a:latin typeface="Thasadith"/>
                <a:ea typeface="Thasadith"/>
                <a:cs typeface="Thasadith"/>
                <a:sym typeface="Thasadith"/>
              </a:defRPr>
            </a:lvl2pPr>
            <a:lvl3pPr lvl="2" algn="ctr" rtl="0">
              <a:lnSpc>
                <a:spcPct val="100000"/>
              </a:lnSpc>
              <a:spcBef>
                <a:spcPts val="0"/>
              </a:spcBef>
              <a:spcAft>
                <a:spcPts val="0"/>
              </a:spcAft>
              <a:buSzPts val="1200"/>
              <a:buFont typeface="Thasadith"/>
              <a:buNone/>
              <a:defRPr>
                <a:latin typeface="Thasadith"/>
                <a:ea typeface="Thasadith"/>
                <a:cs typeface="Thasadith"/>
                <a:sym typeface="Thasadith"/>
              </a:defRPr>
            </a:lvl3pPr>
            <a:lvl4pPr lvl="3" algn="ctr" rtl="0">
              <a:lnSpc>
                <a:spcPct val="100000"/>
              </a:lnSpc>
              <a:spcBef>
                <a:spcPts val="0"/>
              </a:spcBef>
              <a:spcAft>
                <a:spcPts val="0"/>
              </a:spcAft>
              <a:buSzPts val="1200"/>
              <a:buFont typeface="Thasadith"/>
              <a:buNone/>
              <a:defRPr>
                <a:latin typeface="Thasadith"/>
                <a:ea typeface="Thasadith"/>
                <a:cs typeface="Thasadith"/>
                <a:sym typeface="Thasadith"/>
              </a:defRPr>
            </a:lvl4pPr>
            <a:lvl5pPr lvl="4" algn="ctr" rtl="0">
              <a:lnSpc>
                <a:spcPct val="100000"/>
              </a:lnSpc>
              <a:spcBef>
                <a:spcPts val="0"/>
              </a:spcBef>
              <a:spcAft>
                <a:spcPts val="0"/>
              </a:spcAft>
              <a:buSzPts val="1200"/>
              <a:buFont typeface="Thasadith"/>
              <a:buNone/>
              <a:defRPr>
                <a:latin typeface="Thasadith"/>
                <a:ea typeface="Thasadith"/>
                <a:cs typeface="Thasadith"/>
                <a:sym typeface="Thasadith"/>
              </a:defRPr>
            </a:lvl5pPr>
            <a:lvl6pPr lvl="5" algn="ctr" rtl="0">
              <a:lnSpc>
                <a:spcPct val="100000"/>
              </a:lnSpc>
              <a:spcBef>
                <a:spcPts val="0"/>
              </a:spcBef>
              <a:spcAft>
                <a:spcPts val="0"/>
              </a:spcAft>
              <a:buSzPts val="1200"/>
              <a:buFont typeface="Thasadith"/>
              <a:buNone/>
              <a:defRPr>
                <a:latin typeface="Thasadith"/>
                <a:ea typeface="Thasadith"/>
                <a:cs typeface="Thasadith"/>
                <a:sym typeface="Thasadith"/>
              </a:defRPr>
            </a:lvl6pPr>
            <a:lvl7pPr lvl="6" algn="ctr" rtl="0">
              <a:lnSpc>
                <a:spcPct val="100000"/>
              </a:lnSpc>
              <a:spcBef>
                <a:spcPts val="0"/>
              </a:spcBef>
              <a:spcAft>
                <a:spcPts val="0"/>
              </a:spcAft>
              <a:buSzPts val="1200"/>
              <a:buFont typeface="Thasadith"/>
              <a:buNone/>
              <a:defRPr>
                <a:latin typeface="Thasadith"/>
                <a:ea typeface="Thasadith"/>
                <a:cs typeface="Thasadith"/>
                <a:sym typeface="Thasadith"/>
              </a:defRPr>
            </a:lvl7pPr>
            <a:lvl8pPr lvl="7" algn="ctr" rtl="0">
              <a:lnSpc>
                <a:spcPct val="100000"/>
              </a:lnSpc>
              <a:spcBef>
                <a:spcPts val="0"/>
              </a:spcBef>
              <a:spcAft>
                <a:spcPts val="0"/>
              </a:spcAft>
              <a:buSzPts val="1200"/>
              <a:buFont typeface="Thasadith"/>
              <a:buNone/>
              <a:defRPr>
                <a:latin typeface="Thasadith"/>
                <a:ea typeface="Thasadith"/>
                <a:cs typeface="Thasadith"/>
                <a:sym typeface="Thasadith"/>
              </a:defRPr>
            </a:lvl8pPr>
            <a:lvl9pPr lvl="8" algn="ctr" rtl="0">
              <a:lnSpc>
                <a:spcPct val="100000"/>
              </a:lnSpc>
              <a:spcBef>
                <a:spcPts val="0"/>
              </a:spcBef>
              <a:spcAft>
                <a:spcPts val="0"/>
              </a:spcAft>
              <a:buSzPts val="1200"/>
              <a:buFont typeface="Thasadith"/>
              <a:buNone/>
              <a:defRPr>
                <a:latin typeface="Thasadith"/>
                <a:ea typeface="Thasadith"/>
                <a:cs typeface="Thasadith"/>
                <a:sym typeface="Thasadith"/>
              </a:defRPr>
            </a:lvl9pPr>
          </a:lstStyle>
          <a:p>
            <a:endParaRPr/>
          </a:p>
        </p:txBody>
      </p:sp>
      <p:sp>
        <p:nvSpPr>
          <p:cNvPr id="70" name="Google Shape;70;p13"/>
          <p:cNvSpPr txBox="1">
            <a:spLocks noGrp="1"/>
          </p:cNvSpPr>
          <p:nvPr>
            <p:ph type="subTitle" idx="9"/>
          </p:nvPr>
        </p:nvSpPr>
        <p:spPr>
          <a:xfrm>
            <a:off x="5156980" y="3156197"/>
            <a:ext cx="1938000" cy="457200"/>
          </a:xfrm>
          <a:prstGeom prst="rect">
            <a:avLst/>
          </a:prstGeom>
        </p:spPr>
        <p:txBody>
          <a:bodyPr spcFirstLastPara="1" wrap="square" lIns="91425" tIns="91425" rIns="91425" bIns="91425" anchor="b" anchorCtr="0">
            <a:noAutofit/>
          </a:bodyPr>
          <a:lstStyle>
            <a:lvl1pPr lvl="0" algn="r" rtl="0">
              <a:lnSpc>
                <a:spcPct val="100000"/>
              </a:lnSpc>
              <a:spcBef>
                <a:spcPts val="0"/>
              </a:spcBef>
              <a:spcAft>
                <a:spcPts val="0"/>
              </a:spcAft>
              <a:buSzPts val="1800"/>
              <a:buFont typeface="Thasadith"/>
              <a:buNone/>
              <a:defRPr sz="2400" b="1">
                <a:latin typeface="Marvel"/>
                <a:ea typeface="Marvel"/>
                <a:cs typeface="Marvel"/>
                <a:sym typeface="Marvel"/>
              </a:defRPr>
            </a:lvl1pPr>
            <a:lvl2pPr lvl="1" algn="ctr" rtl="0">
              <a:lnSpc>
                <a:spcPct val="100000"/>
              </a:lnSpc>
              <a:spcBef>
                <a:spcPts val="0"/>
              </a:spcBef>
              <a:spcAft>
                <a:spcPts val="0"/>
              </a:spcAft>
              <a:buSzPts val="1400"/>
              <a:buFont typeface="Thasadith"/>
              <a:buNone/>
              <a:defRPr>
                <a:latin typeface="Thasadith"/>
                <a:ea typeface="Thasadith"/>
                <a:cs typeface="Thasadith"/>
                <a:sym typeface="Thasadith"/>
              </a:defRPr>
            </a:lvl2pPr>
            <a:lvl3pPr lvl="2" algn="ctr" rtl="0">
              <a:lnSpc>
                <a:spcPct val="100000"/>
              </a:lnSpc>
              <a:spcBef>
                <a:spcPts val="0"/>
              </a:spcBef>
              <a:spcAft>
                <a:spcPts val="0"/>
              </a:spcAft>
              <a:buSzPts val="1200"/>
              <a:buFont typeface="Thasadith"/>
              <a:buNone/>
              <a:defRPr>
                <a:latin typeface="Thasadith"/>
                <a:ea typeface="Thasadith"/>
                <a:cs typeface="Thasadith"/>
                <a:sym typeface="Thasadith"/>
              </a:defRPr>
            </a:lvl3pPr>
            <a:lvl4pPr lvl="3" algn="ctr" rtl="0">
              <a:lnSpc>
                <a:spcPct val="100000"/>
              </a:lnSpc>
              <a:spcBef>
                <a:spcPts val="0"/>
              </a:spcBef>
              <a:spcAft>
                <a:spcPts val="0"/>
              </a:spcAft>
              <a:buSzPts val="1200"/>
              <a:buFont typeface="Thasadith"/>
              <a:buNone/>
              <a:defRPr>
                <a:latin typeface="Thasadith"/>
                <a:ea typeface="Thasadith"/>
                <a:cs typeface="Thasadith"/>
                <a:sym typeface="Thasadith"/>
              </a:defRPr>
            </a:lvl4pPr>
            <a:lvl5pPr lvl="4" algn="ctr" rtl="0">
              <a:lnSpc>
                <a:spcPct val="100000"/>
              </a:lnSpc>
              <a:spcBef>
                <a:spcPts val="0"/>
              </a:spcBef>
              <a:spcAft>
                <a:spcPts val="0"/>
              </a:spcAft>
              <a:buSzPts val="1200"/>
              <a:buFont typeface="Thasadith"/>
              <a:buNone/>
              <a:defRPr>
                <a:latin typeface="Thasadith"/>
                <a:ea typeface="Thasadith"/>
                <a:cs typeface="Thasadith"/>
                <a:sym typeface="Thasadith"/>
              </a:defRPr>
            </a:lvl5pPr>
            <a:lvl6pPr lvl="5" algn="ctr" rtl="0">
              <a:lnSpc>
                <a:spcPct val="100000"/>
              </a:lnSpc>
              <a:spcBef>
                <a:spcPts val="0"/>
              </a:spcBef>
              <a:spcAft>
                <a:spcPts val="0"/>
              </a:spcAft>
              <a:buSzPts val="1200"/>
              <a:buFont typeface="Thasadith"/>
              <a:buNone/>
              <a:defRPr>
                <a:latin typeface="Thasadith"/>
                <a:ea typeface="Thasadith"/>
                <a:cs typeface="Thasadith"/>
                <a:sym typeface="Thasadith"/>
              </a:defRPr>
            </a:lvl6pPr>
            <a:lvl7pPr lvl="6" algn="ctr" rtl="0">
              <a:lnSpc>
                <a:spcPct val="100000"/>
              </a:lnSpc>
              <a:spcBef>
                <a:spcPts val="0"/>
              </a:spcBef>
              <a:spcAft>
                <a:spcPts val="0"/>
              </a:spcAft>
              <a:buSzPts val="1200"/>
              <a:buFont typeface="Thasadith"/>
              <a:buNone/>
              <a:defRPr>
                <a:latin typeface="Thasadith"/>
                <a:ea typeface="Thasadith"/>
                <a:cs typeface="Thasadith"/>
                <a:sym typeface="Thasadith"/>
              </a:defRPr>
            </a:lvl7pPr>
            <a:lvl8pPr lvl="7" algn="ctr" rtl="0">
              <a:lnSpc>
                <a:spcPct val="100000"/>
              </a:lnSpc>
              <a:spcBef>
                <a:spcPts val="0"/>
              </a:spcBef>
              <a:spcAft>
                <a:spcPts val="0"/>
              </a:spcAft>
              <a:buSzPts val="1200"/>
              <a:buFont typeface="Thasadith"/>
              <a:buNone/>
              <a:defRPr>
                <a:latin typeface="Thasadith"/>
                <a:ea typeface="Thasadith"/>
                <a:cs typeface="Thasadith"/>
                <a:sym typeface="Thasadith"/>
              </a:defRPr>
            </a:lvl8pPr>
            <a:lvl9pPr lvl="8" algn="ctr" rtl="0">
              <a:lnSpc>
                <a:spcPct val="100000"/>
              </a:lnSpc>
              <a:spcBef>
                <a:spcPts val="0"/>
              </a:spcBef>
              <a:spcAft>
                <a:spcPts val="0"/>
              </a:spcAft>
              <a:buSzPts val="1200"/>
              <a:buFont typeface="Thasadith"/>
              <a:buNone/>
              <a:defRPr>
                <a:latin typeface="Thasadith"/>
                <a:ea typeface="Thasadith"/>
                <a:cs typeface="Thasadith"/>
                <a:sym typeface="Thasadith"/>
              </a:defRPr>
            </a:lvl9pPr>
          </a:lstStyle>
          <a:p>
            <a:endParaRPr/>
          </a:p>
        </p:txBody>
      </p:sp>
      <p:sp>
        <p:nvSpPr>
          <p:cNvPr id="71" name="Google Shape;71;p13"/>
          <p:cNvSpPr txBox="1">
            <a:spLocks noGrp="1"/>
          </p:cNvSpPr>
          <p:nvPr>
            <p:ph type="title" idx="13" hasCustomPrompt="1"/>
          </p:nvPr>
        </p:nvSpPr>
        <p:spPr>
          <a:xfrm>
            <a:off x="430634" y="3188375"/>
            <a:ext cx="1323600" cy="5778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SzPts val="5500"/>
              <a:buNone/>
              <a:defRPr sz="6000" b="0">
                <a:solidFill>
                  <a:schemeClr val="lt1"/>
                </a:solidFill>
              </a:defRPr>
            </a:lvl1pPr>
            <a:lvl2pPr lvl="1" algn="ctr" rtl="0">
              <a:spcBef>
                <a:spcPts val="0"/>
              </a:spcBef>
              <a:spcAft>
                <a:spcPts val="0"/>
              </a:spcAft>
              <a:buSzPts val="5500"/>
              <a:buFont typeface="Thasadith"/>
              <a:buNone/>
              <a:defRPr sz="5500">
                <a:latin typeface="Thasadith"/>
                <a:ea typeface="Thasadith"/>
                <a:cs typeface="Thasadith"/>
                <a:sym typeface="Thasadith"/>
              </a:defRPr>
            </a:lvl2pPr>
            <a:lvl3pPr lvl="2" algn="ctr" rtl="0">
              <a:spcBef>
                <a:spcPts val="0"/>
              </a:spcBef>
              <a:spcAft>
                <a:spcPts val="0"/>
              </a:spcAft>
              <a:buSzPts val="5500"/>
              <a:buFont typeface="Thasadith"/>
              <a:buNone/>
              <a:defRPr sz="5500">
                <a:latin typeface="Thasadith"/>
                <a:ea typeface="Thasadith"/>
                <a:cs typeface="Thasadith"/>
                <a:sym typeface="Thasadith"/>
              </a:defRPr>
            </a:lvl3pPr>
            <a:lvl4pPr lvl="3" algn="ctr" rtl="0">
              <a:spcBef>
                <a:spcPts val="0"/>
              </a:spcBef>
              <a:spcAft>
                <a:spcPts val="0"/>
              </a:spcAft>
              <a:buSzPts val="5500"/>
              <a:buFont typeface="Thasadith"/>
              <a:buNone/>
              <a:defRPr sz="5500">
                <a:latin typeface="Thasadith"/>
                <a:ea typeface="Thasadith"/>
                <a:cs typeface="Thasadith"/>
                <a:sym typeface="Thasadith"/>
              </a:defRPr>
            </a:lvl4pPr>
            <a:lvl5pPr lvl="4" algn="ctr" rtl="0">
              <a:spcBef>
                <a:spcPts val="0"/>
              </a:spcBef>
              <a:spcAft>
                <a:spcPts val="0"/>
              </a:spcAft>
              <a:buSzPts val="5500"/>
              <a:buFont typeface="Thasadith"/>
              <a:buNone/>
              <a:defRPr sz="5500">
                <a:latin typeface="Thasadith"/>
                <a:ea typeface="Thasadith"/>
                <a:cs typeface="Thasadith"/>
                <a:sym typeface="Thasadith"/>
              </a:defRPr>
            </a:lvl5pPr>
            <a:lvl6pPr lvl="5" algn="ctr" rtl="0">
              <a:spcBef>
                <a:spcPts val="0"/>
              </a:spcBef>
              <a:spcAft>
                <a:spcPts val="0"/>
              </a:spcAft>
              <a:buSzPts val="5500"/>
              <a:buFont typeface="Thasadith"/>
              <a:buNone/>
              <a:defRPr sz="5500">
                <a:latin typeface="Thasadith"/>
                <a:ea typeface="Thasadith"/>
                <a:cs typeface="Thasadith"/>
                <a:sym typeface="Thasadith"/>
              </a:defRPr>
            </a:lvl6pPr>
            <a:lvl7pPr lvl="6" algn="ctr" rtl="0">
              <a:spcBef>
                <a:spcPts val="0"/>
              </a:spcBef>
              <a:spcAft>
                <a:spcPts val="0"/>
              </a:spcAft>
              <a:buSzPts val="5500"/>
              <a:buFont typeface="Thasadith"/>
              <a:buNone/>
              <a:defRPr sz="5500">
                <a:latin typeface="Thasadith"/>
                <a:ea typeface="Thasadith"/>
                <a:cs typeface="Thasadith"/>
                <a:sym typeface="Thasadith"/>
              </a:defRPr>
            </a:lvl7pPr>
            <a:lvl8pPr lvl="7" algn="ctr" rtl="0">
              <a:spcBef>
                <a:spcPts val="0"/>
              </a:spcBef>
              <a:spcAft>
                <a:spcPts val="0"/>
              </a:spcAft>
              <a:buSzPts val="5500"/>
              <a:buFont typeface="Thasadith"/>
              <a:buNone/>
              <a:defRPr sz="5500">
                <a:latin typeface="Thasadith"/>
                <a:ea typeface="Thasadith"/>
                <a:cs typeface="Thasadith"/>
                <a:sym typeface="Thasadith"/>
              </a:defRPr>
            </a:lvl8pPr>
            <a:lvl9pPr lvl="8" algn="ctr" rtl="0">
              <a:spcBef>
                <a:spcPts val="0"/>
              </a:spcBef>
              <a:spcAft>
                <a:spcPts val="0"/>
              </a:spcAft>
              <a:buSzPts val="5500"/>
              <a:buFont typeface="Thasadith"/>
              <a:buNone/>
              <a:defRPr sz="5500">
                <a:latin typeface="Thasadith"/>
                <a:ea typeface="Thasadith"/>
                <a:cs typeface="Thasadith"/>
                <a:sym typeface="Thasadith"/>
              </a:defRPr>
            </a:lvl9pPr>
          </a:lstStyle>
          <a:p>
            <a:r>
              <a:t>xx%</a:t>
            </a:r>
          </a:p>
        </p:txBody>
      </p:sp>
      <p:sp>
        <p:nvSpPr>
          <p:cNvPr id="72" name="Google Shape;72;p13"/>
          <p:cNvSpPr txBox="1">
            <a:spLocks noGrp="1"/>
          </p:cNvSpPr>
          <p:nvPr>
            <p:ph type="title" idx="14" hasCustomPrompt="1"/>
          </p:nvPr>
        </p:nvSpPr>
        <p:spPr>
          <a:xfrm flipH="1">
            <a:off x="7371856" y="3188375"/>
            <a:ext cx="1323600" cy="5778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5500"/>
              <a:buNone/>
              <a:defRPr sz="6000" b="0">
                <a:solidFill>
                  <a:schemeClr val="lt1"/>
                </a:solidFill>
              </a:defRPr>
            </a:lvl1pPr>
            <a:lvl2pPr lvl="1" algn="r" rtl="0">
              <a:spcBef>
                <a:spcPts val="0"/>
              </a:spcBef>
              <a:spcAft>
                <a:spcPts val="0"/>
              </a:spcAft>
              <a:buSzPts val="5500"/>
              <a:buFont typeface="Thasadith"/>
              <a:buNone/>
              <a:defRPr sz="5500">
                <a:latin typeface="Thasadith"/>
                <a:ea typeface="Thasadith"/>
                <a:cs typeface="Thasadith"/>
                <a:sym typeface="Thasadith"/>
              </a:defRPr>
            </a:lvl2pPr>
            <a:lvl3pPr lvl="2" algn="r" rtl="0">
              <a:spcBef>
                <a:spcPts val="0"/>
              </a:spcBef>
              <a:spcAft>
                <a:spcPts val="0"/>
              </a:spcAft>
              <a:buSzPts val="5500"/>
              <a:buFont typeface="Thasadith"/>
              <a:buNone/>
              <a:defRPr sz="5500">
                <a:latin typeface="Thasadith"/>
                <a:ea typeface="Thasadith"/>
                <a:cs typeface="Thasadith"/>
                <a:sym typeface="Thasadith"/>
              </a:defRPr>
            </a:lvl3pPr>
            <a:lvl4pPr lvl="3" algn="r" rtl="0">
              <a:spcBef>
                <a:spcPts val="0"/>
              </a:spcBef>
              <a:spcAft>
                <a:spcPts val="0"/>
              </a:spcAft>
              <a:buSzPts val="5500"/>
              <a:buFont typeface="Thasadith"/>
              <a:buNone/>
              <a:defRPr sz="5500">
                <a:latin typeface="Thasadith"/>
                <a:ea typeface="Thasadith"/>
                <a:cs typeface="Thasadith"/>
                <a:sym typeface="Thasadith"/>
              </a:defRPr>
            </a:lvl4pPr>
            <a:lvl5pPr lvl="4" algn="r" rtl="0">
              <a:spcBef>
                <a:spcPts val="0"/>
              </a:spcBef>
              <a:spcAft>
                <a:spcPts val="0"/>
              </a:spcAft>
              <a:buSzPts val="5500"/>
              <a:buFont typeface="Thasadith"/>
              <a:buNone/>
              <a:defRPr sz="5500">
                <a:latin typeface="Thasadith"/>
                <a:ea typeface="Thasadith"/>
                <a:cs typeface="Thasadith"/>
                <a:sym typeface="Thasadith"/>
              </a:defRPr>
            </a:lvl5pPr>
            <a:lvl6pPr lvl="5" algn="r" rtl="0">
              <a:spcBef>
                <a:spcPts val="0"/>
              </a:spcBef>
              <a:spcAft>
                <a:spcPts val="0"/>
              </a:spcAft>
              <a:buSzPts val="5500"/>
              <a:buFont typeface="Thasadith"/>
              <a:buNone/>
              <a:defRPr sz="5500">
                <a:latin typeface="Thasadith"/>
                <a:ea typeface="Thasadith"/>
                <a:cs typeface="Thasadith"/>
                <a:sym typeface="Thasadith"/>
              </a:defRPr>
            </a:lvl6pPr>
            <a:lvl7pPr lvl="6" algn="r" rtl="0">
              <a:spcBef>
                <a:spcPts val="0"/>
              </a:spcBef>
              <a:spcAft>
                <a:spcPts val="0"/>
              </a:spcAft>
              <a:buSzPts val="5500"/>
              <a:buFont typeface="Thasadith"/>
              <a:buNone/>
              <a:defRPr sz="5500">
                <a:latin typeface="Thasadith"/>
                <a:ea typeface="Thasadith"/>
                <a:cs typeface="Thasadith"/>
                <a:sym typeface="Thasadith"/>
              </a:defRPr>
            </a:lvl7pPr>
            <a:lvl8pPr lvl="7" algn="r" rtl="0">
              <a:spcBef>
                <a:spcPts val="0"/>
              </a:spcBef>
              <a:spcAft>
                <a:spcPts val="0"/>
              </a:spcAft>
              <a:buSzPts val="5500"/>
              <a:buFont typeface="Thasadith"/>
              <a:buNone/>
              <a:defRPr sz="5500">
                <a:latin typeface="Thasadith"/>
                <a:ea typeface="Thasadith"/>
                <a:cs typeface="Thasadith"/>
                <a:sym typeface="Thasadith"/>
              </a:defRPr>
            </a:lvl8pPr>
            <a:lvl9pPr lvl="8" algn="r" rtl="0">
              <a:spcBef>
                <a:spcPts val="0"/>
              </a:spcBef>
              <a:spcAft>
                <a:spcPts val="0"/>
              </a:spcAft>
              <a:buSzPts val="5500"/>
              <a:buFont typeface="Thasadith"/>
              <a:buNone/>
              <a:defRPr sz="5500">
                <a:latin typeface="Thasadith"/>
                <a:ea typeface="Thasadith"/>
                <a:cs typeface="Thasadith"/>
                <a:sym typeface="Thasadith"/>
              </a:defRPr>
            </a:lvl9pPr>
          </a:lstStyle>
          <a:p>
            <a:r>
              <a:t>xx%</a:t>
            </a:r>
          </a:p>
        </p:txBody>
      </p:sp>
      <p:sp>
        <p:nvSpPr>
          <p:cNvPr id="73" name="Google Shape;73;p13"/>
          <p:cNvSpPr txBox="1">
            <a:spLocks noGrp="1"/>
          </p:cNvSpPr>
          <p:nvPr>
            <p:ph type="title" idx="15" hasCustomPrompt="1"/>
          </p:nvPr>
        </p:nvSpPr>
        <p:spPr>
          <a:xfrm>
            <a:off x="430634" y="2213414"/>
            <a:ext cx="1323600" cy="5778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SzPts val="5500"/>
              <a:buNone/>
              <a:defRPr sz="6000" b="0">
                <a:solidFill>
                  <a:schemeClr val="lt1"/>
                </a:solidFill>
              </a:defRPr>
            </a:lvl1pPr>
            <a:lvl2pPr lvl="1" algn="ctr" rtl="0">
              <a:spcBef>
                <a:spcPts val="0"/>
              </a:spcBef>
              <a:spcAft>
                <a:spcPts val="0"/>
              </a:spcAft>
              <a:buSzPts val="5500"/>
              <a:buFont typeface="Thasadith"/>
              <a:buNone/>
              <a:defRPr sz="5500">
                <a:latin typeface="Thasadith"/>
                <a:ea typeface="Thasadith"/>
                <a:cs typeface="Thasadith"/>
                <a:sym typeface="Thasadith"/>
              </a:defRPr>
            </a:lvl2pPr>
            <a:lvl3pPr lvl="2" algn="ctr" rtl="0">
              <a:spcBef>
                <a:spcPts val="0"/>
              </a:spcBef>
              <a:spcAft>
                <a:spcPts val="0"/>
              </a:spcAft>
              <a:buSzPts val="5500"/>
              <a:buFont typeface="Thasadith"/>
              <a:buNone/>
              <a:defRPr sz="5500">
                <a:latin typeface="Thasadith"/>
                <a:ea typeface="Thasadith"/>
                <a:cs typeface="Thasadith"/>
                <a:sym typeface="Thasadith"/>
              </a:defRPr>
            </a:lvl3pPr>
            <a:lvl4pPr lvl="3" algn="ctr" rtl="0">
              <a:spcBef>
                <a:spcPts val="0"/>
              </a:spcBef>
              <a:spcAft>
                <a:spcPts val="0"/>
              </a:spcAft>
              <a:buSzPts val="5500"/>
              <a:buFont typeface="Thasadith"/>
              <a:buNone/>
              <a:defRPr sz="5500">
                <a:latin typeface="Thasadith"/>
                <a:ea typeface="Thasadith"/>
                <a:cs typeface="Thasadith"/>
                <a:sym typeface="Thasadith"/>
              </a:defRPr>
            </a:lvl4pPr>
            <a:lvl5pPr lvl="4" algn="ctr" rtl="0">
              <a:spcBef>
                <a:spcPts val="0"/>
              </a:spcBef>
              <a:spcAft>
                <a:spcPts val="0"/>
              </a:spcAft>
              <a:buSzPts val="5500"/>
              <a:buFont typeface="Thasadith"/>
              <a:buNone/>
              <a:defRPr sz="5500">
                <a:latin typeface="Thasadith"/>
                <a:ea typeface="Thasadith"/>
                <a:cs typeface="Thasadith"/>
                <a:sym typeface="Thasadith"/>
              </a:defRPr>
            </a:lvl5pPr>
            <a:lvl6pPr lvl="5" algn="ctr" rtl="0">
              <a:spcBef>
                <a:spcPts val="0"/>
              </a:spcBef>
              <a:spcAft>
                <a:spcPts val="0"/>
              </a:spcAft>
              <a:buSzPts val="5500"/>
              <a:buFont typeface="Thasadith"/>
              <a:buNone/>
              <a:defRPr sz="5500">
                <a:latin typeface="Thasadith"/>
                <a:ea typeface="Thasadith"/>
                <a:cs typeface="Thasadith"/>
                <a:sym typeface="Thasadith"/>
              </a:defRPr>
            </a:lvl6pPr>
            <a:lvl7pPr lvl="6" algn="ctr" rtl="0">
              <a:spcBef>
                <a:spcPts val="0"/>
              </a:spcBef>
              <a:spcAft>
                <a:spcPts val="0"/>
              </a:spcAft>
              <a:buSzPts val="5500"/>
              <a:buFont typeface="Thasadith"/>
              <a:buNone/>
              <a:defRPr sz="5500">
                <a:latin typeface="Thasadith"/>
                <a:ea typeface="Thasadith"/>
                <a:cs typeface="Thasadith"/>
                <a:sym typeface="Thasadith"/>
              </a:defRPr>
            </a:lvl7pPr>
            <a:lvl8pPr lvl="7" algn="ctr" rtl="0">
              <a:spcBef>
                <a:spcPts val="0"/>
              </a:spcBef>
              <a:spcAft>
                <a:spcPts val="0"/>
              </a:spcAft>
              <a:buSzPts val="5500"/>
              <a:buFont typeface="Thasadith"/>
              <a:buNone/>
              <a:defRPr sz="5500">
                <a:latin typeface="Thasadith"/>
                <a:ea typeface="Thasadith"/>
                <a:cs typeface="Thasadith"/>
                <a:sym typeface="Thasadith"/>
              </a:defRPr>
            </a:lvl8pPr>
            <a:lvl9pPr lvl="8" algn="ctr" rtl="0">
              <a:spcBef>
                <a:spcPts val="0"/>
              </a:spcBef>
              <a:spcAft>
                <a:spcPts val="0"/>
              </a:spcAft>
              <a:buSzPts val="5500"/>
              <a:buFont typeface="Thasadith"/>
              <a:buNone/>
              <a:defRPr sz="5500">
                <a:latin typeface="Thasadith"/>
                <a:ea typeface="Thasadith"/>
                <a:cs typeface="Thasadith"/>
                <a:sym typeface="Thasadith"/>
              </a:defRPr>
            </a:lvl9pPr>
          </a:lstStyle>
          <a:p>
            <a:r>
              <a:t>xx%</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400"/>
              <a:buFont typeface="Marvel"/>
              <a:buNone/>
              <a:defRPr sz="2400" b="1">
                <a:solidFill>
                  <a:schemeClr val="dk1"/>
                </a:solidFill>
                <a:latin typeface="Marvel"/>
                <a:ea typeface="Marvel"/>
                <a:cs typeface="Marvel"/>
                <a:sym typeface="Marvel"/>
              </a:defRPr>
            </a:lvl1pPr>
            <a:lvl2pPr lvl="1">
              <a:spcBef>
                <a:spcPts val="0"/>
              </a:spcBef>
              <a:spcAft>
                <a:spcPts val="0"/>
              </a:spcAft>
              <a:buClr>
                <a:schemeClr val="dk1"/>
              </a:buClr>
              <a:buSzPts val="2400"/>
              <a:buFont typeface="Marvel"/>
              <a:buNone/>
              <a:defRPr sz="2400" b="1">
                <a:solidFill>
                  <a:schemeClr val="dk1"/>
                </a:solidFill>
                <a:latin typeface="Marvel"/>
                <a:ea typeface="Marvel"/>
                <a:cs typeface="Marvel"/>
                <a:sym typeface="Marvel"/>
              </a:defRPr>
            </a:lvl2pPr>
            <a:lvl3pPr lvl="2">
              <a:spcBef>
                <a:spcPts val="0"/>
              </a:spcBef>
              <a:spcAft>
                <a:spcPts val="0"/>
              </a:spcAft>
              <a:buClr>
                <a:schemeClr val="dk1"/>
              </a:buClr>
              <a:buSzPts val="2400"/>
              <a:buFont typeface="Marvel"/>
              <a:buNone/>
              <a:defRPr sz="2400" b="1">
                <a:solidFill>
                  <a:schemeClr val="dk1"/>
                </a:solidFill>
                <a:latin typeface="Marvel"/>
                <a:ea typeface="Marvel"/>
                <a:cs typeface="Marvel"/>
                <a:sym typeface="Marvel"/>
              </a:defRPr>
            </a:lvl3pPr>
            <a:lvl4pPr lvl="3">
              <a:spcBef>
                <a:spcPts val="0"/>
              </a:spcBef>
              <a:spcAft>
                <a:spcPts val="0"/>
              </a:spcAft>
              <a:buClr>
                <a:schemeClr val="dk1"/>
              </a:buClr>
              <a:buSzPts val="2400"/>
              <a:buFont typeface="Marvel"/>
              <a:buNone/>
              <a:defRPr sz="2400" b="1">
                <a:solidFill>
                  <a:schemeClr val="dk1"/>
                </a:solidFill>
                <a:latin typeface="Marvel"/>
                <a:ea typeface="Marvel"/>
                <a:cs typeface="Marvel"/>
                <a:sym typeface="Marvel"/>
              </a:defRPr>
            </a:lvl4pPr>
            <a:lvl5pPr lvl="4">
              <a:spcBef>
                <a:spcPts val="0"/>
              </a:spcBef>
              <a:spcAft>
                <a:spcPts val="0"/>
              </a:spcAft>
              <a:buClr>
                <a:schemeClr val="dk1"/>
              </a:buClr>
              <a:buSzPts val="2400"/>
              <a:buFont typeface="Marvel"/>
              <a:buNone/>
              <a:defRPr sz="2400" b="1">
                <a:solidFill>
                  <a:schemeClr val="dk1"/>
                </a:solidFill>
                <a:latin typeface="Marvel"/>
                <a:ea typeface="Marvel"/>
                <a:cs typeface="Marvel"/>
                <a:sym typeface="Marvel"/>
              </a:defRPr>
            </a:lvl5pPr>
            <a:lvl6pPr lvl="5">
              <a:spcBef>
                <a:spcPts val="0"/>
              </a:spcBef>
              <a:spcAft>
                <a:spcPts val="0"/>
              </a:spcAft>
              <a:buClr>
                <a:schemeClr val="dk1"/>
              </a:buClr>
              <a:buSzPts val="2400"/>
              <a:buFont typeface="Marvel"/>
              <a:buNone/>
              <a:defRPr sz="2400" b="1">
                <a:solidFill>
                  <a:schemeClr val="dk1"/>
                </a:solidFill>
                <a:latin typeface="Marvel"/>
                <a:ea typeface="Marvel"/>
                <a:cs typeface="Marvel"/>
                <a:sym typeface="Marvel"/>
              </a:defRPr>
            </a:lvl6pPr>
            <a:lvl7pPr lvl="6">
              <a:spcBef>
                <a:spcPts val="0"/>
              </a:spcBef>
              <a:spcAft>
                <a:spcPts val="0"/>
              </a:spcAft>
              <a:buClr>
                <a:schemeClr val="dk1"/>
              </a:buClr>
              <a:buSzPts val="2400"/>
              <a:buFont typeface="Marvel"/>
              <a:buNone/>
              <a:defRPr sz="2400" b="1">
                <a:solidFill>
                  <a:schemeClr val="dk1"/>
                </a:solidFill>
                <a:latin typeface="Marvel"/>
                <a:ea typeface="Marvel"/>
                <a:cs typeface="Marvel"/>
                <a:sym typeface="Marvel"/>
              </a:defRPr>
            </a:lvl7pPr>
            <a:lvl8pPr lvl="7">
              <a:spcBef>
                <a:spcPts val="0"/>
              </a:spcBef>
              <a:spcAft>
                <a:spcPts val="0"/>
              </a:spcAft>
              <a:buClr>
                <a:schemeClr val="dk1"/>
              </a:buClr>
              <a:buSzPts val="2400"/>
              <a:buFont typeface="Marvel"/>
              <a:buNone/>
              <a:defRPr sz="2400" b="1">
                <a:solidFill>
                  <a:schemeClr val="dk1"/>
                </a:solidFill>
                <a:latin typeface="Marvel"/>
                <a:ea typeface="Marvel"/>
                <a:cs typeface="Marvel"/>
                <a:sym typeface="Marvel"/>
              </a:defRPr>
            </a:lvl8pPr>
            <a:lvl9pPr lvl="8">
              <a:spcBef>
                <a:spcPts val="0"/>
              </a:spcBef>
              <a:spcAft>
                <a:spcPts val="0"/>
              </a:spcAft>
              <a:buClr>
                <a:schemeClr val="dk1"/>
              </a:buClr>
              <a:buSzPts val="2400"/>
              <a:buFont typeface="Marvel"/>
              <a:buNone/>
              <a:defRPr sz="2400" b="1">
                <a:solidFill>
                  <a:schemeClr val="dk1"/>
                </a:solidFill>
                <a:latin typeface="Marvel"/>
                <a:ea typeface="Marvel"/>
                <a:cs typeface="Marvel"/>
                <a:sym typeface="Marve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Assistant Light"/>
              <a:buChar char="●"/>
              <a:defRPr sz="1800">
                <a:solidFill>
                  <a:schemeClr val="dk1"/>
                </a:solidFill>
                <a:latin typeface="Assistant Light"/>
                <a:ea typeface="Assistant Light"/>
                <a:cs typeface="Assistant Light"/>
                <a:sym typeface="Assistant Light"/>
              </a:defRPr>
            </a:lvl1pPr>
            <a:lvl2pPr marL="914400" lvl="1" indent="-317500">
              <a:lnSpc>
                <a:spcPct val="115000"/>
              </a:lnSpc>
              <a:spcBef>
                <a:spcPts val="1600"/>
              </a:spcBef>
              <a:spcAft>
                <a:spcPts val="0"/>
              </a:spcAft>
              <a:buClr>
                <a:schemeClr val="dk1"/>
              </a:buClr>
              <a:buSzPts val="1400"/>
              <a:buFont typeface="Assistant Light"/>
              <a:buChar char="○"/>
              <a:defRPr>
                <a:solidFill>
                  <a:schemeClr val="dk1"/>
                </a:solidFill>
                <a:latin typeface="Assistant Light"/>
                <a:ea typeface="Assistant Light"/>
                <a:cs typeface="Assistant Light"/>
                <a:sym typeface="Assistant Light"/>
              </a:defRPr>
            </a:lvl2pPr>
            <a:lvl3pPr marL="1371600" lvl="2" indent="-304800">
              <a:lnSpc>
                <a:spcPct val="115000"/>
              </a:lnSpc>
              <a:spcBef>
                <a:spcPts val="1600"/>
              </a:spcBef>
              <a:spcAft>
                <a:spcPts val="0"/>
              </a:spcAft>
              <a:buClr>
                <a:schemeClr val="dk1"/>
              </a:buClr>
              <a:buSzPts val="1200"/>
              <a:buFont typeface="Assistant Light"/>
              <a:buChar char="■"/>
              <a:defRPr sz="1200">
                <a:solidFill>
                  <a:schemeClr val="dk1"/>
                </a:solidFill>
                <a:latin typeface="Assistant Light"/>
                <a:ea typeface="Assistant Light"/>
                <a:cs typeface="Assistant Light"/>
                <a:sym typeface="Assistant Light"/>
              </a:defRPr>
            </a:lvl3pPr>
            <a:lvl4pPr marL="1828800" lvl="3" indent="-304800">
              <a:lnSpc>
                <a:spcPct val="115000"/>
              </a:lnSpc>
              <a:spcBef>
                <a:spcPts val="1600"/>
              </a:spcBef>
              <a:spcAft>
                <a:spcPts val="0"/>
              </a:spcAft>
              <a:buClr>
                <a:schemeClr val="dk1"/>
              </a:buClr>
              <a:buSzPts val="1200"/>
              <a:buFont typeface="Assistant Light"/>
              <a:buChar char="●"/>
              <a:defRPr sz="1200">
                <a:solidFill>
                  <a:schemeClr val="dk1"/>
                </a:solidFill>
                <a:latin typeface="Assistant Light"/>
                <a:ea typeface="Assistant Light"/>
                <a:cs typeface="Assistant Light"/>
                <a:sym typeface="Assistant Light"/>
              </a:defRPr>
            </a:lvl4pPr>
            <a:lvl5pPr marL="2286000" lvl="4" indent="-304800">
              <a:lnSpc>
                <a:spcPct val="115000"/>
              </a:lnSpc>
              <a:spcBef>
                <a:spcPts val="1600"/>
              </a:spcBef>
              <a:spcAft>
                <a:spcPts val="0"/>
              </a:spcAft>
              <a:buClr>
                <a:schemeClr val="dk1"/>
              </a:buClr>
              <a:buSzPts val="1200"/>
              <a:buFont typeface="Assistant Light"/>
              <a:buChar char="○"/>
              <a:defRPr sz="1200">
                <a:solidFill>
                  <a:schemeClr val="dk1"/>
                </a:solidFill>
                <a:latin typeface="Assistant Light"/>
                <a:ea typeface="Assistant Light"/>
                <a:cs typeface="Assistant Light"/>
                <a:sym typeface="Assistant Light"/>
              </a:defRPr>
            </a:lvl5pPr>
            <a:lvl6pPr marL="2743200" lvl="5" indent="-304800">
              <a:lnSpc>
                <a:spcPct val="115000"/>
              </a:lnSpc>
              <a:spcBef>
                <a:spcPts val="1600"/>
              </a:spcBef>
              <a:spcAft>
                <a:spcPts val="0"/>
              </a:spcAft>
              <a:buClr>
                <a:schemeClr val="dk1"/>
              </a:buClr>
              <a:buSzPts val="1200"/>
              <a:buFont typeface="Assistant Light"/>
              <a:buChar char="■"/>
              <a:defRPr sz="1200">
                <a:solidFill>
                  <a:schemeClr val="dk1"/>
                </a:solidFill>
                <a:latin typeface="Assistant Light"/>
                <a:ea typeface="Assistant Light"/>
                <a:cs typeface="Assistant Light"/>
                <a:sym typeface="Assistant Light"/>
              </a:defRPr>
            </a:lvl6pPr>
            <a:lvl7pPr marL="3200400" lvl="6" indent="-304800">
              <a:lnSpc>
                <a:spcPct val="115000"/>
              </a:lnSpc>
              <a:spcBef>
                <a:spcPts val="1600"/>
              </a:spcBef>
              <a:spcAft>
                <a:spcPts val="0"/>
              </a:spcAft>
              <a:buClr>
                <a:schemeClr val="dk1"/>
              </a:buClr>
              <a:buSzPts val="1200"/>
              <a:buFont typeface="Assistant Light"/>
              <a:buChar char="●"/>
              <a:defRPr sz="1200">
                <a:solidFill>
                  <a:schemeClr val="dk1"/>
                </a:solidFill>
                <a:latin typeface="Assistant Light"/>
                <a:ea typeface="Assistant Light"/>
                <a:cs typeface="Assistant Light"/>
                <a:sym typeface="Assistant Light"/>
              </a:defRPr>
            </a:lvl7pPr>
            <a:lvl8pPr marL="3657600" lvl="7" indent="-304800">
              <a:lnSpc>
                <a:spcPct val="115000"/>
              </a:lnSpc>
              <a:spcBef>
                <a:spcPts val="1600"/>
              </a:spcBef>
              <a:spcAft>
                <a:spcPts val="0"/>
              </a:spcAft>
              <a:buClr>
                <a:schemeClr val="dk1"/>
              </a:buClr>
              <a:buSzPts val="1200"/>
              <a:buFont typeface="Assistant Light"/>
              <a:buChar char="○"/>
              <a:defRPr sz="1200">
                <a:solidFill>
                  <a:schemeClr val="dk1"/>
                </a:solidFill>
                <a:latin typeface="Assistant Light"/>
                <a:ea typeface="Assistant Light"/>
                <a:cs typeface="Assistant Light"/>
                <a:sym typeface="Assistant Light"/>
              </a:defRPr>
            </a:lvl8pPr>
            <a:lvl9pPr marL="4114800" lvl="8" indent="-304800">
              <a:lnSpc>
                <a:spcPct val="115000"/>
              </a:lnSpc>
              <a:spcBef>
                <a:spcPts val="1600"/>
              </a:spcBef>
              <a:spcAft>
                <a:spcPts val="1600"/>
              </a:spcAft>
              <a:buClr>
                <a:schemeClr val="dk1"/>
              </a:buClr>
              <a:buSzPts val="1200"/>
              <a:buFont typeface="Assistant Light"/>
              <a:buChar char="■"/>
              <a:defRPr sz="1200">
                <a:solidFill>
                  <a:schemeClr val="dk1"/>
                </a:solidFill>
                <a:latin typeface="Assistant Light"/>
                <a:ea typeface="Assistant Light"/>
                <a:cs typeface="Assistant Light"/>
                <a:sym typeface="Assistant Ligh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3" r:id="rId4"/>
    <p:sldLayoutId id="2147483654" r:id="rId5"/>
    <p:sldLayoutId id="2147483655" r:id="rId6"/>
    <p:sldLayoutId id="2147483656" r:id="rId7"/>
    <p:sldLayoutId id="2147483658" r:id="rId8"/>
    <p:sldLayoutId id="2147483659" r:id="rId9"/>
    <p:sldLayoutId id="2147483661" r:id="rId10"/>
    <p:sldLayoutId id="2147483670" r:id="rId11"/>
    <p:sldLayoutId id="2147483671"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8"/>
          <p:cNvSpPr txBox="1">
            <a:spLocks noGrp="1"/>
          </p:cNvSpPr>
          <p:nvPr>
            <p:ph type="subTitle" idx="1"/>
          </p:nvPr>
        </p:nvSpPr>
        <p:spPr>
          <a:xfrm rot="1416">
            <a:off x="5456962" y="3940825"/>
            <a:ext cx="2913300" cy="792600"/>
          </a:xfrm>
          <a:prstGeom prst="rect">
            <a:avLst/>
          </a:prstGeom>
        </p:spPr>
        <p:txBody>
          <a:bodyPr spcFirstLastPara="1" wrap="square" lIns="91425" tIns="91425" rIns="91425" bIns="91425" anchor="ctr" anchorCtr="0">
            <a:noAutofit/>
          </a:bodyPr>
          <a:lstStyle/>
          <a:p>
            <a:pPr marL="0" lvl="0" indent="0"/>
            <a:r>
              <a:rPr lang="en-US" dirty="0"/>
              <a:t>Bella </a:t>
            </a:r>
            <a:r>
              <a:rPr lang="en-US" dirty="0" err="1"/>
              <a:t>Rindie</a:t>
            </a:r>
            <a:r>
              <a:rPr lang="en-US" dirty="0"/>
              <a:t> – 096│Fevarine </a:t>
            </a:r>
            <a:r>
              <a:rPr lang="en-US" dirty="0" err="1"/>
              <a:t>Weka</a:t>
            </a:r>
            <a:r>
              <a:rPr lang="en-US" dirty="0"/>
              <a:t> - 103│Ulima </a:t>
            </a:r>
            <a:r>
              <a:rPr lang="en-US" dirty="0" err="1"/>
              <a:t>Aristawati</a:t>
            </a:r>
            <a:r>
              <a:rPr lang="en-US" dirty="0"/>
              <a:t> - 104</a:t>
            </a:r>
            <a:endParaRPr lang="en-US" dirty="0"/>
          </a:p>
        </p:txBody>
      </p:sp>
      <p:sp>
        <p:nvSpPr>
          <p:cNvPr id="156" name="Google Shape;156;p28"/>
          <p:cNvSpPr txBox="1">
            <a:spLocks noGrp="1"/>
          </p:cNvSpPr>
          <p:nvPr>
            <p:ph type="ctrTitle"/>
          </p:nvPr>
        </p:nvSpPr>
        <p:spPr>
          <a:xfrm rot="896">
            <a:off x="611827" y="916466"/>
            <a:ext cx="6904200" cy="205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err="1" smtClean="0"/>
              <a:t>Mewujudkan</a:t>
            </a:r>
            <a:r>
              <a:rPr lang="en-US" dirty="0" smtClean="0"/>
              <a:t> </a:t>
            </a:r>
            <a:r>
              <a:rPr lang="en-US" dirty="0" err="1" smtClean="0"/>
              <a:t>Spiritualitas</a:t>
            </a:r>
            <a:r>
              <a:rPr lang="en-US" dirty="0" smtClean="0"/>
              <a:t> Islam </a:t>
            </a:r>
            <a:r>
              <a:rPr lang="en-US" dirty="0" err="1" smtClean="0"/>
              <a:t>dalam</a:t>
            </a:r>
            <a:r>
              <a:rPr lang="en-US" dirty="0" smtClean="0"/>
              <a:t> </a:t>
            </a:r>
            <a:r>
              <a:rPr lang="en-US" dirty="0" err="1" smtClean="0"/>
              <a:t>Kehidupan</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31"/>
          <p:cNvSpPr txBox="1">
            <a:spLocks noGrp="1"/>
          </p:cNvSpPr>
          <p:nvPr>
            <p:ph type="title"/>
          </p:nvPr>
        </p:nvSpPr>
        <p:spPr>
          <a:xfrm>
            <a:off x="683568" y="1263394"/>
            <a:ext cx="3155400" cy="804300"/>
          </a:xfrm>
          <a:prstGeom prst="rect">
            <a:avLst/>
          </a:prstGeom>
        </p:spPr>
        <p:txBody>
          <a:bodyPr spcFirstLastPara="1" wrap="square" lIns="91425" tIns="91425" rIns="91425" bIns="91425" anchor="t" anchorCtr="0">
            <a:noAutofit/>
          </a:bodyPr>
          <a:lstStyle/>
          <a:p>
            <a:pPr lvl="0"/>
            <a:r>
              <a:rPr lang="en-ID" dirty="0" err="1" smtClean="0"/>
              <a:t>Mewujudkan</a:t>
            </a:r>
            <a:r>
              <a:rPr lang="en-ID" dirty="0" smtClean="0"/>
              <a:t> </a:t>
            </a:r>
            <a:r>
              <a:rPr lang="en-ID" dirty="0" err="1"/>
              <a:t>Semangat</a:t>
            </a:r>
            <a:r>
              <a:rPr lang="en-ID" dirty="0"/>
              <a:t> Spiritual </a:t>
            </a:r>
            <a:r>
              <a:rPr lang="en-ID" dirty="0" err="1"/>
              <a:t>dalam</a:t>
            </a:r>
            <a:r>
              <a:rPr lang="en-ID" dirty="0"/>
              <a:t> </a:t>
            </a:r>
            <a:r>
              <a:rPr lang="en-ID" dirty="0" err="1"/>
              <a:t>Mengelola</a:t>
            </a:r>
            <a:r>
              <a:rPr lang="en-ID" dirty="0"/>
              <a:t> </a:t>
            </a:r>
            <a:r>
              <a:rPr lang="en-ID" dirty="0" err="1"/>
              <a:t>Kelestarian</a:t>
            </a:r>
            <a:r>
              <a:rPr lang="en-ID" dirty="0"/>
              <a:t> </a:t>
            </a:r>
            <a:r>
              <a:rPr lang="en-ID" dirty="0" err="1"/>
              <a:t>Lingkungan</a:t>
            </a:r>
            <a:r>
              <a:rPr lang="en-ID" dirty="0"/>
              <a:t> </a:t>
            </a:r>
            <a:r>
              <a:rPr lang="en-ID" dirty="0" err="1"/>
              <a:t>Hidup</a:t>
            </a:r>
            <a:endParaRPr dirty="0"/>
          </a:p>
        </p:txBody>
      </p:sp>
      <p:sp>
        <p:nvSpPr>
          <p:cNvPr id="185" name="Google Shape;185;p31"/>
          <p:cNvSpPr txBox="1">
            <a:spLocks noGrp="1"/>
          </p:cNvSpPr>
          <p:nvPr>
            <p:ph type="body" idx="1"/>
          </p:nvPr>
        </p:nvSpPr>
        <p:spPr>
          <a:xfrm>
            <a:off x="3707904" y="699542"/>
            <a:ext cx="4896544" cy="2788500"/>
          </a:xfrm>
          <a:prstGeom prst="rect">
            <a:avLst/>
          </a:prstGeom>
        </p:spPr>
        <p:txBody>
          <a:bodyPr spcFirstLastPara="1" wrap="square" lIns="91425" tIns="91425" rIns="91425" bIns="91425" anchor="t" anchorCtr="0">
            <a:noAutofit/>
          </a:bodyPr>
          <a:lstStyle/>
          <a:p>
            <a:pPr marL="0" indent="0" algn="just">
              <a:lnSpc>
                <a:spcPct val="100000"/>
              </a:lnSpc>
              <a:buNone/>
            </a:pPr>
            <a:r>
              <a:rPr lang="en-ID" sz="1600" dirty="0" err="1"/>
              <a:t>Setiap</a:t>
            </a:r>
            <a:r>
              <a:rPr lang="en-ID" sz="1600" dirty="0"/>
              <a:t> orang </a:t>
            </a:r>
            <a:r>
              <a:rPr lang="en-ID" sz="1600" dirty="0" err="1"/>
              <a:t>khususnya</a:t>
            </a:r>
            <a:r>
              <a:rPr lang="en-ID" sz="1600" dirty="0"/>
              <a:t> </a:t>
            </a:r>
            <a:r>
              <a:rPr lang="en-ID" sz="1600" dirty="0" err="1"/>
              <a:t>seorang</a:t>
            </a:r>
            <a:r>
              <a:rPr lang="en-ID" sz="1600" dirty="0"/>
              <a:t> </a:t>
            </a:r>
            <a:r>
              <a:rPr lang="en-ID" sz="1600" dirty="0" err="1"/>
              <a:t>muslim</a:t>
            </a:r>
            <a:r>
              <a:rPr lang="en-ID" sz="1600" dirty="0"/>
              <a:t> </a:t>
            </a:r>
            <a:r>
              <a:rPr lang="en-ID" sz="1600" dirty="0" err="1"/>
              <a:t>memiliki</a:t>
            </a:r>
            <a:r>
              <a:rPr lang="en-ID" sz="1600" dirty="0"/>
              <a:t> </a:t>
            </a:r>
            <a:r>
              <a:rPr lang="en-ID" sz="1600" dirty="0" err="1"/>
              <a:t>kewajiban</a:t>
            </a:r>
            <a:r>
              <a:rPr lang="en-ID" sz="1600" dirty="0"/>
              <a:t> </a:t>
            </a:r>
            <a:r>
              <a:rPr lang="en-ID" sz="1600" dirty="0" err="1"/>
              <a:t>untuk</a:t>
            </a:r>
            <a:r>
              <a:rPr lang="en-ID" sz="1600" dirty="0"/>
              <a:t> </a:t>
            </a:r>
            <a:r>
              <a:rPr lang="en-ID" sz="1600" dirty="0" err="1"/>
              <a:t>melakukan</a:t>
            </a:r>
            <a:r>
              <a:rPr lang="en-ID" sz="1600" dirty="0"/>
              <a:t> </a:t>
            </a:r>
            <a:r>
              <a:rPr lang="en-ID" sz="1600" dirty="0" err="1"/>
              <a:t>konservasi</a:t>
            </a:r>
            <a:r>
              <a:rPr lang="en-ID" sz="1600" dirty="0"/>
              <a:t> </a:t>
            </a:r>
            <a:r>
              <a:rPr lang="en-ID" sz="1600" dirty="0" err="1"/>
              <a:t>sumber</a:t>
            </a:r>
            <a:r>
              <a:rPr lang="en-ID" sz="1600" dirty="0"/>
              <a:t> </a:t>
            </a:r>
            <a:r>
              <a:rPr lang="en-ID" sz="1600" dirty="0" err="1"/>
              <a:t>daya</a:t>
            </a:r>
            <a:r>
              <a:rPr lang="en-ID" sz="1600" dirty="0"/>
              <a:t> </a:t>
            </a:r>
            <a:r>
              <a:rPr lang="en-ID" sz="1600" dirty="0" err="1"/>
              <a:t>dan</a:t>
            </a:r>
            <a:r>
              <a:rPr lang="en-ID" sz="1600" dirty="0"/>
              <a:t> </a:t>
            </a:r>
            <a:r>
              <a:rPr lang="en-ID" sz="1600" dirty="0" err="1"/>
              <a:t>ekosistem</a:t>
            </a:r>
            <a:r>
              <a:rPr lang="en-ID" sz="1600" dirty="0"/>
              <a:t> </a:t>
            </a:r>
            <a:r>
              <a:rPr lang="en-ID" sz="1600" dirty="0" err="1"/>
              <a:t>sehingga</a:t>
            </a:r>
            <a:r>
              <a:rPr lang="en-ID" sz="1600" dirty="0"/>
              <a:t> </a:t>
            </a:r>
            <a:r>
              <a:rPr lang="en-ID" sz="1600" dirty="0" err="1"/>
              <a:t>terpelihara</a:t>
            </a:r>
            <a:r>
              <a:rPr lang="en-ID" sz="1600" dirty="0"/>
              <a:t> proses </a:t>
            </a:r>
            <a:r>
              <a:rPr lang="en-ID" sz="1600" dirty="0" err="1"/>
              <a:t>ekologis</a:t>
            </a:r>
            <a:r>
              <a:rPr lang="en-ID" sz="1600" dirty="0"/>
              <a:t> yang </a:t>
            </a:r>
            <a:r>
              <a:rPr lang="en-ID" sz="1600" dirty="0" err="1"/>
              <a:t>menjadi</a:t>
            </a:r>
            <a:r>
              <a:rPr lang="en-ID" sz="1600" dirty="0"/>
              <a:t> </a:t>
            </a:r>
            <a:r>
              <a:rPr lang="en-ID" sz="1600" dirty="0" err="1"/>
              <a:t>penyangga</a:t>
            </a:r>
            <a:r>
              <a:rPr lang="en-ID" sz="1600" dirty="0"/>
              <a:t> </a:t>
            </a:r>
            <a:r>
              <a:rPr lang="en-ID" sz="1600" dirty="0" err="1"/>
              <a:t>kelangsungan</a:t>
            </a:r>
            <a:r>
              <a:rPr lang="en-ID" sz="1600" dirty="0"/>
              <a:t> </a:t>
            </a:r>
            <a:r>
              <a:rPr lang="en-ID" sz="1600" dirty="0" err="1"/>
              <a:t>hidup</a:t>
            </a:r>
            <a:r>
              <a:rPr lang="en-ID" sz="1600" dirty="0"/>
              <a:t>. </a:t>
            </a:r>
            <a:r>
              <a:rPr lang="en-ID" sz="1600" dirty="0" err="1"/>
              <a:t>Seorang</a:t>
            </a:r>
            <a:r>
              <a:rPr lang="en-ID" sz="1600" dirty="0"/>
              <a:t> </a:t>
            </a:r>
            <a:r>
              <a:rPr lang="en-ID" sz="1600" dirty="0" err="1"/>
              <a:t>muslim</a:t>
            </a:r>
            <a:r>
              <a:rPr lang="en-ID" sz="1600" dirty="0"/>
              <a:t> </a:t>
            </a:r>
            <a:r>
              <a:rPr lang="en-ID" sz="1600" dirty="0" err="1"/>
              <a:t>bisa</a:t>
            </a:r>
            <a:r>
              <a:rPr lang="en-ID" sz="1600" dirty="0"/>
              <a:t> </a:t>
            </a:r>
            <a:r>
              <a:rPr lang="en-ID" sz="1600" dirty="0" err="1"/>
              <a:t>dikatakan</a:t>
            </a:r>
            <a:r>
              <a:rPr lang="en-ID" sz="1600" dirty="0"/>
              <a:t> </a:t>
            </a:r>
            <a:r>
              <a:rPr lang="en-ID" sz="1600" dirty="0" err="1"/>
              <a:t>memiliki</a:t>
            </a:r>
            <a:r>
              <a:rPr lang="en-ID" sz="1600" dirty="0"/>
              <a:t> </a:t>
            </a:r>
            <a:r>
              <a:rPr lang="en-ID" sz="1600" dirty="0" err="1"/>
              <a:t>keimanan</a:t>
            </a:r>
            <a:r>
              <a:rPr lang="en-ID" sz="1600" dirty="0"/>
              <a:t> </a:t>
            </a:r>
            <a:r>
              <a:rPr lang="en-ID" sz="1600" dirty="0" err="1"/>
              <a:t>dan</a:t>
            </a:r>
            <a:r>
              <a:rPr lang="en-ID" sz="1600" dirty="0"/>
              <a:t> </a:t>
            </a:r>
            <a:r>
              <a:rPr lang="en-ID" sz="1600" dirty="0" err="1"/>
              <a:t>kesalihan</a:t>
            </a:r>
            <a:r>
              <a:rPr lang="en-ID" sz="1600" dirty="0"/>
              <a:t> </a:t>
            </a:r>
            <a:r>
              <a:rPr lang="en-ID" sz="1600" dirty="0" err="1"/>
              <a:t>apabila</a:t>
            </a:r>
            <a:r>
              <a:rPr lang="en-ID" sz="1600" dirty="0"/>
              <a:t> </a:t>
            </a:r>
            <a:r>
              <a:rPr lang="en-ID" sz="1600" dirty="0" err="1"/>
              <a:t>bisa</a:t>
            </a:r>
            <a:r>
              <a:rPr lang="en-ID" sz="1600" dirty="0"/>
              <a:t> </a:t>
            </a:r>
            <a:r>
              <a:rPr lang="en-ID" sz="1600" dirty="0" err="1"/>
              <a:t>mempraktikkan</a:t>
            </a:r>
            <a:r>
              <a:rPr lang="en-ID" sz="1600" dirty="0"/>
              <a:t> </a:t>
            </a:r>
            <a:r>
              <a:rPr lang="en-ID" sz="1600" dirty="0" err="1"/>
              <a:t>budaya</a:t>
            </a:r>
            <a:r>
              <a:rPr lang="en-ID" sz="1600" dirty="0"/>
              <a:t> </a:t>
            </a:r>
            <a:r>
              <a:rPr lang="en-ID" sz="1600" dirty="0" err="1"/>
              <a:t>bersih</a:t>
            </a:r>
            <a:r>
              <a:rPr lang="en-ID" sz="1600" dirty="0"/>
              <a:t>, </a:t>
            </a:r>
            <a:r>
              <a:rPr lang="en-ID" sz="1600" dirty="0" err="1"/>
              <a:t>sehat</a:t>
            </a:r>
            <a:r>
              <a:rPr lang="en-ID" sz="1600" dirty="0"/>
              <a:t>, </a:t>
            </a:r>
            <a:r>
              <a:rPr lang="en-ID" sz="1600" dirty="0" err="1"/>
              <a:t>dan</a:t>
            </a:r>
            <a:r>
              <a:rPr lang="en-ID" sz="1600" dirty="0"/>
              <a:t> </a:t>
            </a:r>
            <a:r>
              <a:rPr lang="en-ID" sz="1600" dirty="0" err="1"/>
              <a:t>indah</a:t>
            </a:r>
            <a:r>
              <a:rPr lang="en-ID" sz="1600" dirty="0"/>
              <a:t> </a:t>
            </a:r>
            <a:r>
              <a:rPr lang="en-ID" sz="1600" dirty="0" err="1"/>
              <a:t>lingkungan</a:t>
            </a:r>
            <a:r>
              <a:rPr lang="en-ID" sz="1600" dirty="0"/>
              <a:t> </a:t>
            </a:r>
            <a:r>
              <a:rPr lang="en-ID" sz="1600" dirty="0" err="1"/>
              <a:t>serta</a:t>
            </a:r>
            <a:r>
              <a:rPr lang="en-ID" sz="1600" dirty="0"/>
              <a:t> </a:t>
            </a:r>
            <a:r>
              <a:rPr lang="en-ID" sz="1600" dirty="0" err="1"/>
              <a:t>kebersihan</a:t>
            </a:r>
            <a:r>
              <a:rPr lang="en-ID" sz="1600" dirty="0"/>
              <a:t> </a:t>
            </a:r>
            <a:r>
              <a:rPr lang="en-ID" sz="1600" dirty="0" err="1"/>
              <a:t>fisik</a:t>
            </a:r>
            <a:r>
              <a:rPr lang="en-ID" sz="1600" dirty="0"/>
              <a:t> </a:t>
            </a:r>
            <a:r>
              <a:rPr lang="en-ID" sz="1600" dirty="0" err="1"/>
              <a:t>dan</a:t>
            </a:r>
            <a:r>
              <a:rPr lang="en-ID" sz="1600" dirty="0"/>
              <a:t> </a:t>
            </a:r>
            <a:r>
              <a:rPr lang="en-ID" sz="1600" dirty="0" err="1"/>
              <a:t>jasmani</a:t>
            </a:r>
            <a:r>
              <a:rPr lang="en-ID" sz="1600" dirty="0" smtClean="0"/>
              <a:t>. </a:t>
            </a:r>
            <a:r>
              <a:rPr lang="en-ID" sz="1600" dirty="0" err="1"/>
              <a:t>P</a:t>
            </a:r>
            <a:r>
              <a:rPr lang="en-ID" sz="1600" dirty="0" err="1" smtClean="0"/>
              <a:t>erbuatan</a:t>
            </a:r>
            <a:r>
              <a:rPr lang="en-ID" sz="1600" dirty="0" smtClean="0"/>
              <a:t> </a:t>
            </a:r>
            <a:r>
              <a:rPr lang="en-ID" sz="1600" dirty="0" err="1"/>
              <a:t>nahi</a:t>
            </a:r>
            <a:r>
              <a:rPr lang="en-ID" sz="1600" dirty="0"/>
              <a:t> </a:t>
            </a:r>
            <a:r>
              <a:rPr lang="en-ID" sz="1600" dirty="0" err="1"/>
              <a:t>munkar</a:t>
            </a:r>
            <a:r>
              <a:rPr lang="en-ID" sz="1600" dirty="0"/>
              <a:t> </a:t>
            </a:r>
            <a:r>
              <a:rPr lang="en-ID" sz="1600" dirty="0" err="1"/>
              <a:t>yaitu</a:t>
            </a:r>
            <a:r>
              <a:rPr lang="en-ID" sz="1600" dirty="0"/>
              <a:t> </a:t>
            </a:r>
            <a:r>
              <a:rPr lang="en-ID" sz="1600" dirty="0" err="1"/>
              <a:t>seperti</a:t>
            </a:r>
            <a:r>
              <a:rPr lang="en-ID" sz="1600" dirty="0"/>
              <a:t> </a:t>
            </a:r>
            <a:r>
              <a:rPr lang="en-ID" sz="1600" dirty="0" err="1"/>
              <a:t>dengan</a:t>
            </a:r>
            <a:r>
              <a:rPr lang="en-ID" sz="1600" dirty="0"/>
              <a:t> </a:t>
            </a:r>
            <a:r>
              <a:rPr lang="en-ID" sz="1600" dirty="0" err="1"/>
              <a:t>merusak</a:t>
            </a:r>
            <a:r>
              <a:rPr lang="en-ID" sz="1600" dirty="0"/>
              <a:t> </a:t>
            </a:r>
            <a:r>
              <a:rPr lang="en-ID" sz="1600" dirty="0" err="1"/>
              <a:t>lingkungan</a:t>
            </a:r>
            <a:r>
              <a:rPr lang="en-ID" sz="1600" dirty="0"/>
              <a:t> </a:t>
            </a:r>
            <a:r>
              <a:rPr lang="en-ID" sz="1600" dirty="0" err="1"/>
              <a:t>dan</a:t>
            </a:r>
            <a:r>
              <a:rPr lang="en-ID" sz="1600" dirty="0"/>
              <a:t> </a:t>
            </a:r>
            <a:r>
              <a:rPr lang="en-ID" sz="1600" dirty="0" err="1"/>
              <a:t>melakukan</a:t>
            </a:r>
            <a:r>
              <a:rPr lang="en-ID" sz="1600" dirty="0"/>
              <a:t> </a:t>
            </a:r>
            <a:r>
              <a:rPr lang="en-ID" sz="1600" dirty="0" err="1"/>
              <a:t>eksploitasi</a:t>
            </a:r>
            <a:r>
              <a:rPr lang="en-ID" sz="1600" dirty="0"/>
              <a:t> </a:t>
            </a:r>
            <a:r>
              <a:rPr lang="en-ID" sz="1600" dirty="0" err="1"/>
              <a:t>sumber</a:t>
            </a:r>
            <a:r>
              <a:rPr lang="en-ID" sz="1600" dirty="0"/>
              <a:t> </a:t>
            </a:r>
            <a:r>
              <a:rPr lang="en-ID" sz="1600" dirty="0" err="1"/>
              <a:t>daya</a:t>
            </a:r>
            <a:r>
              <a:rPr lang="en-ID" sz="1600" dirty="0"/>
              <a:t> </a:t>
            </a:r>
            <a:r>
              <a:rPr lang="en-ID" sz="1600" dirty="0" err="1"/>
              <a:t>alam</a:t>
            </a:r>
            <a:r>
              <a:rPr lang="en-ID" sz="1600" dirty="0"/>
              <a:t> yang </a:t>
            </a:r>
            <a:r>
              <a:rPr lang="en-ID" sz="1600" dirty="0" err="1"/>
              <a:t>nanti</a:t>
            </a:r>
            <a:r>
              <a:rPr lang="en-ID" sz="1600" dirty="0"/>
              <a:t> </a:t>
            </a:r>
            <a:r>
              <a:rPr lang="en-ID" sz="1600" dirty="0" err="1"/>
              <a:t>akan</a:t>
            </a:r>
            <a:r>
              <a:rPr lang="en-ID" sz="1600" dirty="0"/>
              <a:t> </a:t>
            </a:r>
            <a:r>
              <a:rPr lang="en-ID" sz="1600" dirty="0" err="1"/>
              <a:t>menimbulkan</a:t>
            </a:r>
            <a:r>
              <a:rPr lang="en-ID" sz="1600" dirty="0"/>
              <a:t> </a:t>
            </a:r>
            <a:r>
              <a:rPr lang="en-ID" sz="1600" dirty="0" err="1"/>
              <a:t>kerusakan</a:t>
            </a:r>
            <a:r>
              <a:rPr lang="en-ID" sz="1600" dirty="0"/>
              <a:t>, </a:t>
            </a:r>
            <a:r>
              <a:rPr lang="en-ID" sz="1600" dirty="0" err="1"/>
              <a:t>kehancuran</a:t>
            </a:r>
            <a:r>
              <a:rPr lang="en-ID" sz="1600" dirty="0"/>
              <a:t>, </a:t>
            </a:r>
            <a:r>
              <a:rPr lang="en-ID" sz="1600" dirty="0" err="1"/>
              <a:t>dan</a:t>
            </a:r>
            <a:r>
              <a:rPr lang="en-ID" sz="1600" dirty="0"/>
              <a:t> </a:t>
            </a:r>
            <a:r>
              <a:rPr lang="en-ID" sz="1600" dirty="0" err="1"/>
              <a:t>ketidakadilan</a:t>
            </a:r>
            <a:r>
              <a:rPr lang="en-ID" sz="1600" dirty="0"/>
              <a:t> </a:t>
            </a:r>
            <a:r>
              <a:rPr lang="en-ID" sz="1600" dirty="0" err="1"/>
              <a:t>dalam</a:t>
            </a:r>
            <a:r>
              <a:rPr lang="en-ID" sz="1600" dirty="0"/>
              <a:t> </a:t>
            </a:r>
            <a:r>
              <a:rPr lang="en-ID" sz="1600" dirty="0" err="1" smtClean="0"/>
              <a:t>kehidupan</a:t>
            </a:r>
            <a:r>
              <a:rPr lang="en-ID" sz="1600" dirty="0" smtClean="0"/>
              <a:t>. </a:t>
            </a:r>
            <a:r>
              <a:rPr lang="en-ID" sz="1600" dirty="0" err="1"/>
              <a:t>Sedangkan</a:t>
            </a:r>
            <a:r>
              <a:rPr lang="en-ID" sz="1600" dirty="0"/>
              <a:t> </a:t>
            </a:r>
            <a:r>
              <a:rPr lang="en-ID" sz="1600" dirty="0" err="1"/>
              <a:t>perbuatan</a:t>
            </a:r>
            <a:r>
              <a:rPr lang="en-ID" sz="1600" dirty="0"/>
              <a:t> </a:t>
            </a:r>
            <a:r>
              <a:rPr lang="en-ID" sz="1600" dirty="0" err="1"/>
              <a:t>amar</a:t>
            </a:r>
            <a:r>
              <a:rPr lang="en-ID" sz="1600" dirty="0"/>
              <a:t> </a:t>
            </a:r>
            <a:r>
              <a:rPr lang="en-ID" sz="1600" dirty="0" err="1"/>
              <a:t>ma’ruf</a:t>
            </a:r>
            <a:r>
              <a:rPr lang="en-ID" sz="1600" dirty="0"/>
              <a:t> </a:t>
            </a:r>
            <a:r>
              <a:rPr lang="en-ID" sz="1600" dirty="0" err="1"/>
              <a:t>ialah</a:t>
            </a:r>
            <a:r>
              <a:rPr lang="en-ID" sz="1600" dirty="0"/>
              <a:t> </a:t>
            </a:r>
            <a:r>
              <a:rPr lang="en-ID" sz="1600" dirty="0" err="1"/>
              <a:t>dengan</a:t>
            </a:r>
            <a:r>
              <a:rPr lang="en-ID" sz="1600" dirty="0"/>
              <a:t> </a:t>
            </a:r>
            <a:r>
              <a:rPr lang="en-ID" sz="1600" dirty="0" err="1"/>
              <a:t>melakukan</a:t>
            </a:r>
            <a:r>
              <a:rPr lang="en-ID" sz="1600" dirty="0"/>
              <a:t> </a:t>
            </a:r>
            <a:r>
              <a:rPr lang="en-ID" sz="1600" dirty="0" err="1"/>
              <a:t>aksi</a:t>
            </a:r>
            <a:r>
              <a:rPr lang="en-ID" sz="1600" dirty="0"/>
              <a:t> </a:t>
            </a:r>
            <a:r>
              <a:rPr lang="en-ID" sz="1600" dirty="0" err="1"/>
              <a:t>atau</a:t>
            </a:r>
            <a:r>
              <a:rPr lang="en-ID" sz="1600" dirty="0"/>
              <a:t> </a:t>
            </a:r>
            <a:r>
              <a:rPr lang="en-ID" sz="1600" dirty="0" err="1"/>
              <a:t>kerjasama</a:t>
            </a:r>
            <a:r>
              <a:rPr lang="en-ID" sz="1600" dirty="0"/>
              <a:t> </a:t>
            </a:r>
            <a:r>
              <a:rPr lang="en-ID" sz="1600" dirty="0" err="1"/>
              <a:t>praksis</a:t>
            </a:r>
            <a:r>
              <a:rPr lang="en-ID" sz="1600" dirty="0"/>
              <a:t> </a:t>
            </a:r>
            <a:r>
              <a:rPr lang="en-ID" sz="1600" dirty="0" err="1"/>
              <a:t>untuk</a:t>
            </a:r>
            <a:r>
              <a:rPr lang="en-ID" sz="1600" dirty="0"/>
              <a:t> </a:t>
            </a:r>
            <a:r>
              <a:rPr lang="en-ID" sz="1600" dirty="0" err="1"/>
              <a:t>memelihara</a:t>
            </a:r>
            <a:r>
              <a:rPr lang="en-ID" sz="1600" dirty="0"/>
              <a:t> </a:t>
            </a:r>
            <a:r>
              <a:rPr lang="en-ID" sz="1600" dirty="0" err="1"/>
              <a:t>keseimbangan</a:t>
            </a:r>
            <a:r>
              <a:rPr lang="en-ID" sz="1600" dirty="0"/>
              <a:t>, </a:t>
            </a:r>
            <a:r>
              <a:rPr lang="en-ID" sz="1600" dirty="0" err="1"/>
              <a:t>kelestarian</a:t>
            </a:r>
            <a:r>
              <a:rPr lang="en-ID" sz="1600" dirty="0"/>
              <a:t>, </a:t>
            </a:r>
            <a:r>
              <a:rPr lang="en-ID" sz="1600" dirty="0" err="1"/>
              <a:t>serta</a:t>
            </a:r>
            <a:r>
              <a:rPr lang="en-ID" sz="1600" dirty="0"/>
              <a:t> </a:t>
            </a:r>
            <a:r>
              <a:rPr lang="en-ID" sz="1600" dirty="0" err="1"/>
              <a:t>keselamatan</a:t>
            </a:r>
            <a:r>
              <a:rPr lang="en-ID" sz="1600" dirty="0"/>
              <a:t> </a:t>
            </a:r>
            <a:r>
              <a:rPr lang="en-ID" sz="1600" dirty="0" err="1"/>
              <a:t>lingkungan</a:t>
            </a:r>
            <a:r>
              <a:rPr lang="en-ID" sz="1600" dirty="0"/>
              <a:t> </a:t>
            </a:r>
            <a:r>
              <a:rPr lang="en-ID" sz="1600" dirty="0" err="1"/>
              <a:t>hidup</a:t>
            </a:r>
            <a:r>
              <a:rPr lang="en-ID" sz="1600" dirty="0"/>
              <a:t>. </a:t>
            </a:r>
            <a:endParaRPr lang="en-US" sz="1600" dirty="0"/>
          </a:p>
          <a:p>
            <a:pPr marL="0" lvl="0" indent="0" algn="just">
              <a:lnSpc>
                <a:spcPct val="100000"/>
              </a:lnSpc>
              <a:buNone/>
            </a:pPr>
            <a:endParaRPr dirty="0"/>
          </a:p>
        </p:txBody>
      </p:sp>
    </p:spTree>
    <p:extLst>
      <p:ext uri="{BB962C8B-B14F-4D97-AF65-F5344CB8AC3E}">
        <p14:creationId xmlns:p14="http://schemas.microsoft.com/office/powerpoint/2010/main" val="2069610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2" name="Google Shape;162;p29"/>
          <p:cNvSpPr txBox="1">
            <a:spLocks noGrp="1"/>
          </p:cNvSpPr>
          <p:nvPr>
            <p:ph type="subTitle" idx="1"/>
          </p:nvPr>
        </p:nvSpPr>
        <p:spPr>
          <a:xfrm flipH="1">
            <a:off x="624750" y="1321800"/>
            <a:ext cx="7704000" cy="3360600"/>
          </a:xfrm>
          <a:prstGeom prst="rect">
            <a:avLst/>
          </a:prstGeom>
        </p:spPr>
        <p:txBody>
          <a:bodyPr spcFirstLastPara="1" wrap="square" lIns="91425" tIns="91425" rIns="91425" bIns="91425" anchor="t" anchorCtr="0">
            <a:noAutofit/>
          </a:bodyPr>
          <a:lstStyle/>
          <a:p>
            <a:pPr marL="0" indent="0">
              <a:buNone/>
            </a:pPr>
            <a:r>
              <a:rPr lang="en-ID" dirty="0" err="1"/>
              <a:t>Sain</a:t>
            </a:r>
            <a:r>
              <a:rPr lang="en-ID" dirty="0"/>
              <a:t> </a:t>
            </a:r>
            <a:r>
              <a:rPr lang="en-ID" dirty="0" err="1"/>
              <a:t>dalam</a:t>
            </a:r>
            <a:r>
              <a:rPr lang="en-ID" dirty="0"/>
              <a:t> </a:t>
            </a:r>
            <a:r>
              <a:rPr lang="en-ID" dirty="0" err="1"/>
              <a:t>islam</a:t>
            </a:r>
            <a:r>
              <a:rPr lang="en-ID" dirty="0"/>
              <a:t> </a:t>
            </a:r>
            <a:r>
              <a:rPr lang="en-ID" dirty="0" err="1"/>
              <a:t>tidak</a:t>
            </a:r>
            <a:r>
              <a:rPr lang="en-ID" dirty="0"/>
              <a:t> </a:t>
            </a:r>
            <a:r>
              <a:rPr lang="en-ID" dirty="0" err="1"/>
              <a:t>hanya</a:t>
            </a:r>
            <a:r>
              <a:rPr lang="en-ID" dirty="0"/>
              <a:t> </a:t>
            </a:r>
            <a:r>
              <a:rPr lang="en-ID" dirty="0" err="1"/>
              <a:t>mementingkan</a:t>
            </a:r>
            <a:r>
              <a:rPr lang="en-ID" dirty="0"/>
              <a:t> </a:t>
            </a:r>
            <a:r>
              <a:rPr lang="en-ID" dirty="0" err="1"/>
              <a:t>pertimbangan</a:t>
            </a:r>
            <a:r>
              <a:rPr lang="en-ID" dirty="0"/>
              <a:t> </a:t>
            </a:r>
            <a:r>
              <a:rPr lang="en-ID" dirty="0" err="1"/>
              <a:t>akal</a:t>
            </a:r>
            <a:r>
              <a:rPr lang="en-ID" dirty="0"/>
              <a:t> </a:t>
            </a:r>
            <a:r>
              <a:rPr lang="en-ID" dirty="0" err="1"/>
              <a:t>saja</a:t>
            </a:r>
            <a:r>
              <a:rPr lang="en-ID" dirty="0"/>
              <a:t> </a:t>
            </a:r>
            <a:r>
              <a:rPr lang="en-ID" dirty="0" err="1"/>
              <a:t>melainkan</a:t>
            </a:r>
            <a:r>
              <a:rPr lang="en-ID" dirty="0"/>
              <a:t> </a:t>
            </a:r>
            <a:r>
              <a:rPr lang="en-ID" dirty="0" err="1"/>
              <a:t>juga</a:t>
            </a:r>
            <a:r>
              <a:rPr lang="en-ID" dirty="0"/>
              <a:t> </a:t>
            </a:r>
            <a:r>
              <a:rPr lang="en-ID" dirty="0" err="1"/>
              <a:t>memahami</a:t>
            </a:r>
            <a:r>
              <a:rPr lang="en-ID" dirty="0"/>
              <a:t> </a:t>
            </a:r>
            <a:r>
              <a:rPr lang="en-ID" dirty="0" err="1"/>
              <a:t>maksud</a:t>
            </a:r>
            <a:r>
              <a:rPr lang="en-ID" dirty="0"/>
              <a:t> </a:t>
            </a:r>
            <a:r>
              <a:rPr lang="en-ID" dirty="0" err="1"/>
              <a:t>perisyaratan</a:t>
            </a:r>
            <a:r>
              <a:rPr lang="en-ID" dirty="0"/>
              <a:t> </a:t>
            </a:r>
            <a:r>
              <a:rPr lang="en-ID" dirty="0" err="1"/>
              <a:t>bagi</a:t>
            </a:r>
            <a:r>
              <a:rPr lang="en-ID" dirty="0"/>
              <a:t> </a:t>
            </a:r>
            <a:r>
              <a:rPr lang="en-ID" dirty="0" err="1"/>
              <a:t>manusia</a:t>
            </a:r>
            <a:r>
              <a:rPr lang="en-ID" dirty="0"/>
              <a:t> </a:t>
            </a:r>
            <a:r>
              <a:rPr lang="en-ID" dirty="0" err="1"/>
              <a:t>dalam</a:t>
            </a:r>
            <a:r>
              <a:rPr lang="en-ID" dirty="0"/>
              <a:t> </a:t>
            </a:r>
            <a:r>
              <a:rPr lang="en-ID" dirty="0" err="1"/>
              <a:t>melakukan</a:t>
            </a:r>
            <a:r>
              <a:rPr lang="en-ID" dirty="0"/>
              <a:t> </a:t>
            </a:r>
            <a:r>
              <a:rPr lang="en-ID" dirty="0" err="1"/>
              <a:t>kajian</a:t>
            </a:r>
            <a:r>
              <a:rPr lang="en-ID" dirty="0"/>
              <a:t> </a:t>
            </a:r>
            <a:r>
              <a:rPr lang="en-ID" dirty="0" err="1"/>
              <a:t>dan</a:t>
            </a:r>
            <a:r>
              <a:rPr lang="en-ID" dirty="0"/>
              <a:t> </a:t>
            </a:r>
            <a:r>
              <a:rPr lang="en-ID" dirty="0" err="1"/>
              <a:t>penyelidikan</a:t>
            </a:r>
            <a:r>
              <a:rPr lang="en-ID" dirty="0"/>
              <a:t> </a:t>
            </a:r>
            <a:r>
              <a:rPr lang="en-ID" dirty="0" err="1"/>
              <a:t>mengenai</a:t>
            </a:r>
            <a:r>
              <a:rPr lang="en-ID" dirty="0"/>
              <a:t> </a:t>
            </a:r>
            <a:r>
              <a:rPr lang="en-ID" dirty="0" err="1"/>
              <a:t>tanda</a:t>
            </a:r>
            <a:r>
              <a:rPr lang="en-ID" dirty="0"/>
              <a:t> </a:t>
            </a:r>
            <a:r>
              <a:rPr lang="en-ID" dirty="0" err="1"/>
              <a:t>kebesaran</a:t>
            </a:r>
            <a:r>
              <a:rPr lang="en-ID" dirty="0"/>
              <a:t> Allah yang </a:t>
            </a:r>
            <a:r>
              <a:rPr lang="en-ID" dirty="0" err="1"/>
              <a:t>nantinya</a:t>
            </a:r>
            <a:r>
              <a:rPr lang="en-ID" dirty="0"/>
              <a:t> </a:t>
            </a:r>
            <a:r>
              <a:rPr lang="en-ID" dirty="0" err="1"/>
              <a:t>akan</a:t>
            </a:r>
            <a:r>
              <a:rPr lang="en-ID" dirty="0"/>
              <a:t> </a:t>
            </a:r>
            <a:r>
              <a:rPr lang="en-ID" dirty="0" err="1"/>
              <a:t>membawa</a:t>
            </a:r>
            <a:r>
              <a:rPr lang="en-ID" dirty="0"/>
              <a:t> </a:t>
            </a:r>
            <a:r>
              <a:rPr lang="en-ID" i="1" dirty="0" err="1"/>
              <a:t>tadabbur</a:t>
            </a:r>
            <a:r>
              <a:rPr lang="en-ID" dirty="0"/>
              <a:t> </a:t>
            </a:r>
            <a:r>
              <a:rPr lang="en-ID" dirty="0" err="1"/>
              <a:t>saat</a:t>
            </a:r>
            <a:r>
              <a:rPr lang="en-ID" dirty="0"/>
              <a:t> </a:t>
            </a:r>
            <a:r>
              <a:rPr lang="en-ID" dirty="0" err="1"/>
              <a:t>melakukan</a:t>
            </a:r>
            <a:r>
              <a:rPr lang="en-ID" dirty="0"/>
              <a:t> </a:t>
            </a:r>
            <a:r>
              <a:rPr lang="en-ID" dirty="0" err="1"/>
              <a:t>penemuan</a:t>
            </a:r>
            <a:r>
              <a:rPr lang="en-ID" dirty="0"/>
              <a:t> </a:t>
            </a:r>
            <a:r>
              <a:rPr lang="en-ID" dirty="0" err="1"/>
              <a:t>saintifik</a:t>
            </a:r>
            <a:r>
              <a:rPr lang="en-ID" dirty="0"/>
              <a:t> </a:t>
            </a:r>
            <a:r>
              <a:rPr lang="en-ID" dirty="0" err="1"/>
              <a:t>tersebut</a:t>
            </a:r>
            <a:r>
              <a:rPr lang="en-ID" dirty="0"/>
              <a:t> </a:t>
            </a:r>
            <a:r>
              <a:rPr lang="en-ID" dirty="0" err="1"/>
              <a:t>membawa</a:t>
            </a:r>
            <a:r>
              <a:rPr lang="en-ID" dirty="0"/>
              <a:t> </a:t>
            </a:r>
            <a:r>
              <a:rPr lang="en-ID" dirty="0" err="1"/>
              <a:t>kekaguman</a:t>
            </a:r>
            <a:r>
              <a:rPr lang="en-ID" dirty="0"/>
              <a:t> </a:t>
            </a:r>
            <a:r>
              <a:rPr lang="en-ID" dirty="0" err="1"/>
              <a:t>serta</a:t>
            </a:r>
            <a:r>
              <a:rPr lang="en-ID" dirty="0"/>
              <a:t> </a:t>
            </a:r>
            <a:r>
              <a:rPr lang="en-ID" dirty="0" err="1"/>
              <a:t>kebersyukuran</a:t>
            </a:r>
            <a:r>
              <a:rPr lang="en-ID" dirty="0"/>
              <a:t> </a:t>
            </a:r>
            <a:r>
              <a:rPr lang="en-ID" dirty="0" err="1"/>
              <a:t>terhadap</a:t>
            </a:r>
            <a:r>
              <a:rPr lang="en-ID" dirty="0"/>
              <a:t> </a:t>
            </a:r>
            <a:r>
              <a:rPr lang="en-ID" dirty="0" err="1"/>
              <a:t>kebesaran</a:t>
            </a:r>
            <a:r>
              <a:rPr lang="en-ID" dirty="0"/>
              <a:t> Allah </a:t>
            </a:r>
            <a:r>
              <a:rPr lang="en-ID" dirty="0" err="1"/>
              <a:t>swt</a:t>
            </a:r>
            <a:r>
              <a:rPr lang="en-ID" dirty="0" smtClean="0"/>
              <a:t>. </a:t>
            </a:r>
            <a:r>
              <a:rPr lang="en-ID" dirty="0" err="1"/>
              <a:t>Dalam</a:t>
            </a:r>
            <a:r>
              <a:rPr lang="en-ID" dirty="0"/>
              <a:t> </a:t>
            </a:r>
            <a:r>
              <a:rPr lang="en-ID" dirty="0" err="1"/>
              <a:t>islam</a:t>
            </a:r>
            <a:r>
              <a:rPr lang="en-ID" dirty="0"/>
              <a:t> </a:t>
            </a:r>
            <a:r>
              <a:rPr lang="en-ID" dirty="0" err="1"/>
              <a:t>sangat</a:t>
            </a:r>
            <a:r>
              <a:rPr lang="en-ID" dirty="0"/>
              <a:t> </a:t>
            </a:r>
            <a:r>
              <a:rPr lang="en-ID" dirty="0" err="1"/>
              <a:t>mendorong</a:t>
            </a:r>
            <a:r>
              <a:rPr lang="en-ID" dirty="0"/>
              <a:t> </a:t>
            </a:r>
            <a:r>
              <a:rPr lang="en-ID" dirty="0" err="1"/>
              <a:t>manusia</a:t>
            </a:r>
            <a:r>
              <a:rPr lang="en-ID" dirty="0"/>
              <a:t> </a:t>
            </a:r>
            <a:r>
              <a:rPr lang="en-ID" dirty="0" err="1"/>
              <a:t>untuk</a:t>
            </a:r>
            <a:r>
              <a:rPr lang="en-ID" dirty="0"/>
              <a:t> </a:t>
            </a:r>
            <a:r>
              <a:rPr lang="en-ID" dirty="0" err="1"/>
              <a:t>melakukan</a:t>
            </a:r>
            <a:r>
              <a:rPr lang="en-ID" dirty="0"/>
              <a:t> </a:t>
            </a:r>
            <a:r>
              <a:rPr lang="en-ID" dirty="0" err="1"/>
              <a:t>kajian</a:t>
            </a:r>
            <a:r>
              <a:rPr lang="en-ID" dirty="0"/>
              <a:t> </a:t>
            </a:r>
            <a:r>
              <a:rPr lang="en-ID" dirty="0" err="1"/>
              <a:t>dan</a:t>
            </a:r>
            <a:r>
              <a:rPr lang="en-ID" dirty="0"/>
              <a:t> </a:t>
            </a:r>
            <a:r>
              <a:rPr lang="en-ID" dirty="0" err="1"/>
              <a:t>penyelidikan</a:t>
            </a:r>
            <a:r>
              <a:rPr lang="en-ID" dirty="0"/>
              <a:t> yang </a:t>
            </a:r>
            <a:r>
              <a:rPr lang="en-ID" dirty="0" err="1"/>
              <a:t>tetap</a:t>
            </a:r>
            <a:r>
              <a:rPr lang="en-ID" dirty="0"/>
              <a:t> </a:t>
            </a:r>
            <a:r>
              <a:rPr lang="en-ID" dirty="0" err="1"/>
              <a:t>menjadikan</a:t>
            </a:r>
            <a:r>
              <a:rPr lang="en-ID" dirty="0"/>
              <a:t> al-</a:t>
            </a:r>
            <a:r>
              <a:rPr lang="en-ID" dirty="0" err="1"/>
              <a:t>qur’an</a:t>
            </a:r>
            <a:r>
              <a:rPr lang="en-ID" dirty="0"/>
              <a:t> </a:t>
            </a:r>
            <a:r>
              <a:rPr lang="en-ID" dirty="0" err="1"/>
              <a:t>sebagai</a:t>
            </a:r>
            <a:r>
              <a:rPr lang="en-ID" dirty="0"/>
              <a:t> </a:t>
            </a:r>
            <a:r>
              <a:rPr lang="en-ID" dirty="0" err="1"/>
              <a:t>pedoman</a:t>
            </a:r>
            <a:r>
              <a:rPr lang="en-ID" dirty="0"/>
              <a:t> </a:t>
            </a:r>
            <a:r>
              <a:rPr lang="en-ID" dirty="0" err="1"/>
              <a:t>serta</a:t>
            </a:r>
            <a:r>
              <a:rPr lang="en-ID" dirty="0"/>
              <a:t> </a:t>
            </a:r>
            <a:r>
              <a:rPr lang="en-ID" dirty="0" err="1"/>
              <a:t>jika</a:t>
            </a:r>
            <a:r>
              <a:rPr lang="en-ID" dirty="0"/>
              <a:t> </a:t>
            </a:r>
            <a:r>
              <a:rPr lang="en-ID" dirty="0" err="1"/>
              <a:t>menjumpai</a:t>
            </a:r>
            <a:r>
              <a:rPr lang="en-ID" dirty="0"/>
              <a:t> </a:t>
            </a:r>
            <a:r>
              <a:rPr lang="en-ID" dirty="0" err="1"/>
              <a:t>penemuan</a:t>
            </a:r>
            <a:r>
              <a:rPr lang="en-ID" dirty="0"/>
              <a:t> yang </a:t>
            </a:r>
            <a:r>
              <a:rPr lang="en-ID" dirty="0" err="1"/>
              <a:t>luar</a:t>
            </a:r>
            <a:r>
              <a:rPr lang="en-ID" dirty="0"/>
              <a:t> </a:t>
            </a:r>
            <a:r>
              <a:rPr lang="en-ID" dirty="0" err="1"/>
              <a:t>biasa</a:t>
            </a:r>
            <a:r>
              <a:rPr lang="en-ID" dirty="0"/>
              <a:t> </a:t>
            </a:r>
            <a:r>
              <a:rPr lang="en-ID" dirty="0" err="1"/>
              <a:t>maka</a:t>
            </a:r>
            <a:r>
              <a:rPr lang="en-ID" dirty="0"/>
              <a:t> </a:t>
            </a:r>
            <a:r>
              <a:rPr lang="en-ID" dirty="0" err="1"/>
              <a:t>akan</a:t>
            </a:r>
            <a:r>
              <a:rPr lang="en-ID" dirty="0"/>
              <a:t> </a:t>
            </a:r>
            <a:r>
              <a:rPr lang="en-ID" dirty="0" err="1"/>
              <a:t>mengarahkan</a:t>
            </a:r>
            <a:r>
              <a:rPr lang="en-ID" dirty="0"/>
              <a:t> </a:t>
            </a:r>
            <a:r>
              <a:rPr lang="en-ID" dirty="0" err="1"/>
              <a:t>pikiran</a:t>
            </a:r>
            <a:r>
              <a:rPr lang="en-ID" dirty="0"/>
              <a:t> </a:t>
            </a:r>
            <a:r>
              <a:rPr lang="en-ID" dirty="0" err="1"/>
              <a:t>manusia</a:t>
            </a:r>
            <a:r>
              <a:rPr lang="en-ID" dirty="0"/>
              <a:t> </a:t>
            </a:r>
            <a:r>
              <a:rPr lang="en-ID" dirty="0" err="1"/>
              <a:t>tersebut</a:t>
            </a:r>
            <a:r>
              <a:rPr lang="en-ID" dirty="0"/>
              <a:t> </a:t>
            </a:r>
            <a:r>
              <a:rPr lang="en-ID" dirty="0" err="1"/>
              <a:t>kepada</a:t>
            </a:r>
            <a:r>
              <a:rPr lang="en-ID" dirty="0"/>
              <a:t> Allah. </a:t>
            </a:r>
            <a:r>
              <a:rPr lang="en-ID" dirty="0" err="1"/>
              <a:t>Maka</a:t>
            </a:r>
            <a:r>
              <a:rPr lang="en-ID" dirty="0"/>
              <a:t> </a:t>
            </a:r>
            <a:r>
              <a:rPr lang="en-ID" dirty="0" err="1"/>
              <a:t>dari</a:t>
            </a:r>
            <a:r>
              <a:rPr lang="en-ID" dirty="0"/>
              <a:t> </a:t>
            </a:r>
            <a:r>
              <a:rPr lang="en-ID" dirty="0" err="1"/>
              <a:t>itu</a:t>
            </a:r>
            <a:r>
              <a:rPr lang="en-ID" dirty="0"/>
              <a:t> </a:t>
            </a:r>
            <a:r>
              <a:rPr lang="en-ID" dirty="0" err="1"/>
              <a:t>sudah</a:t>
            </a:r>
            <a:r>
              <a:rPr lang="en-ID" dirty="0"/>
              <a:t> </a:t>
            </a:r>
            <a:r>
              <a:rPr lang="en-ID" dirty="0" err="1"/>
              <a:t>menjadi</a:t>
            </a:r>
            <a:r>
              <a:rPr lang="en-ID" dirty="0"/>
              <a:t> </a:t>
            </a:r>
            <a:r>
              <a:rPr lang="en-ID" dirty="0" err="1"/>
              <a:t>keharusan</a:t>
            </a:r>
            <a:r>
              <a:rPr lang="en-ID" dirty="0"/>
              <a:t> </a:t>
            </a:r>
            <a:r>
              <a:rPr lang="en-ID" dirty="0" err="1"/>
              <a:t>untuk</a:t>
            </a:r>
            <a:r>
              <a:rPr lang="en-ID" dirty="0"/>
              <a:t> </a:t>
            </a:r>
            <a:r>
              <a:rPr lang="en-ID" dirty="0" err="1"/>
              <a:t>seorang</a:t>
            </a:r>
            <a:r>
              <a:rPr lang="en-ID" dirty="0"/>
              <a:t> </a:t>
            </a:r>
            <a:r>
              <a:rPr lang="en-ID" dirty="0" err="1"/>
              <a:t>muslim</a:t>
            </a:r>
            <a:r>
              <a:rPr lang="en-ID" dirty="0"/>
              <a:t> </a:t>
            </a:r>
            <a:r>
              <a:rPr lang="en-ID" dirty="0" err="1"/>
              <a:t>menguasai</a:t>
            </a:r>
            <a:r>
              <a:rPr lang="en-ID" dirty="0"/>
              <a:t> </a:t>
            </a:r>
            <a:r>
              <a:rPr lang="en-ID" dirty="0" err="1"/>
              <a:t>dan</a:t>
            </a:r>
            <a:r>
              <a:rPr lang="en-ID" dirty="0"/>
              <a:t> </a:t>
            </a:r>
            <a:r>
              <a:rPr lang="en-ID" dirty="0" err="1"/>
              <a:t>memiliki</a:t>
            </a:r>
            <a:r>
              <a:rPr lang="en-ID" dirty="0"/>
              <a:t> </a:t>
            </a:r>
            <a:r>
              <a:rPr lang="en-ID" dirty="0" err="1"/>
              <a:t>keunggulan</a:t>
            </a:r>
            <a:r>
              <a:rPr lang="en-ID" dirty="0"/>
              <a:t> </a:t>
            </a:r>
            <a:r>
              <a:rPr lang="en-ID" dirty="0" err="1"/>
              <a:t>dalam</a:t>
            </a:r>
            <a:r>
              <a:rPr lang="en-ID" dirty="0"/>
              <a:t> </a:t>
            </a:r>
            <a:r>
              <a:rPr lang="en-ID" dirty="0" err="1"/>
              <a:t>ilmu</a:t>
            </a:r>
            <a:r>
              <a:rPr lang="en-ID" dirty="0"/>
              <a:t> </a:t>
            </a:r>
            <a:r>
              <a:rPr lang="en-ID" dirty="0" err="1"/>
              <a:t>pengetahuan</a:t>
            </a:r>
            <a:r>
              <a:rPr lang="en-ID" dirty="0"/>
              <a:t> </a:t>
            </a:r>
            <a:r>
              <a:rPr lang="en-ID" dirty="0" err="1"/>
              <a:t>dan</a:t>
            </a:r>
            <a:r>
              <a:rPr lang="en-ID" dirty="0"/>
              <a:t> </a:t>
            </a:r>
            <a:r>
              <a:rPr lang="en-ID" dirty="0" err="1" smtClean="0"/>
              <a:t>teknologi</a:t>
            </a:r>
            <a:r>
              <a:rPr lang="en-ID" dirty="0" smtClean="0"/>
              <a:t>. </a:t>
            </a:r>
            <a:r>
              <a:rPr lang="en-ID" dirty="0" err="1" smtClean="0"/>
              <a:t>Sebagai</a:t>
            </a:r>
            <a:r>
              <a:rPr lang="en-ID" dirty="0" smtClean="0"/>
              <a:t> </a:t>
            </a:r>
            <a:r>
              <a:rPr lang="en-ID" dirty="0" err="1" smtClean="0"/>
              <a:t>ilmuwan</a:t>
            </a:r>
            <a:r>
              <a:rPr lang="en-ID" dirty="0" smtClean="0"/>
              <a:t> </a:t>
            </a:r>
            <a:r>
              <a:rPr lang="en-ID" dirty="0" err="1" smtClean="0"/>
              <a:t>muslim</a:t>
            </a:r>
            <a:r>
              <a:rPr lang="en-ID" dirty="0" smtClean="0"/>
              <a:t> </a:t>
            </a:r>
            <a:r>
              <a:rPr lang="en-ID" dirty="0" err="1" smtClean="0"/>
              <a:t>juga</a:t>
            </a:r>
            <a:r>
              <a:rPr lang="en-ID" dirty="0" smtClean="0"/>
              <a:t> </a:t>
            </a:r>
            <a:r>
              <a:rPr lang="en-ID" dirty="0" err="1" smtClean="0"/>
              <a:t>harus</a:t>
            </a:r>
            <a:r>
              <a:rPr lang="en-ID" dirty="0" smtClean="0"/>
              <a:t> </a:t>
            </a:r>
            <a:r>
              <a:rPr lang="en-ID" dirty="0" err="1" smtClean="0"/>
              <a:t>memiliki</a:t>
            </a:r>
            <a:r>
              <a:rPr lang="en-ID" dirty="0" smtClean="0"/>
              <a:t> </a:t>
            </a:r>
            <a:r>
              <a:rPr lang="en-ID" dirty="0" err="1" smtClean="0"/>
              <a:t>sifat</a:t>
            </a:r>
            <a:r>
              <a:rPr lang="en-ID" dirty="0" smtClean="0"/>
              <a:t> : </a:t>
            </a:r>
          </a:p>
          <a:p>
            <a:pPr marL="0" indent="0">
              <a:buNone/>
            </a:pPr>
            <a:endParaRPr lang="en-ID" dirty="0" smtClean="0"/>
          </a:p>
          <a:p>
            <a:pPr lvl="0"/>
            <a:r>
              <a:rPr lang="en-ID" dirty="0" err="1"/>
              <a:t>Kritis</a:t>
            </a:r>
            <a:endParaRPr lang="en-US" dirty="0"/>
          </a:p>
          <a:p>
            <a:pPr lvl="0"/>
            <a:r>
              <a:rPr lang="en-ID" dirty="0"/>
              <a:t>Terbuka </a:t>
            </a:r>
            <a:r>
              <a:rPr lang="en-ID" dirty="0" err="1"/>
              <a:t>dalam</a:t>
            </a:r>
            <a:r>
              <a:rPr lang="en-ID" dirty="0"/>
              <a:t> </a:t>
            </a:r>
            <a:r>
              <a:rPr lang="en-ID" dirty="0" err="1"/>
              <a:t>menerima</a:t>
            </a:r>
            <a:r>
              <a:rPr lang="en-ID" dirty="0"/>
              <a:t> </a:t>
            </a:r>
            <a:r>
              <a:rPr lang="en-ID" dirty="0" err="1"/>
              <a:t>kebenaran</a:t>
            </a:r>
            <a:r>
              <a:rPr lang="en-ID" dirty="0"/>
              <a:t> </a:t>
            </a:r>
            <a:r>
              <a:rPr lang="en-ID" dirty="0" err="1"/>
              <a:t>dari</a:t>
            </a:r>
            <a:r>
              <a:rPr lang="en-ID" dirty="0"/>
              <a:t> </a:t>
            </a:r>
            <a:r>
              <a:rPr lang="en-ID" dirty="0" err="1"/>
              <a:t>manapun</a:t>
            </a:r>
            <a:r>
              <a:rPr lang="en-ID" dirty="0"/>
              <a:t> </a:t>
            </a:r>
            <a:r>
              <a:rPr lang="en-ID" dirty="0" err="1"/>
              <a:t>datangnya</a:t>
            </a:r>
            <a:endParaRPr lang="en-US" dirty="0"/>
          </a:p>
          <a:p>
            <a:pPr lvl="0"/>
            <a:r>
              <a:rPr lang="en-ID" dirty="0" err="1"/>
              <a:t>Menggunakan</a:t>
            </a:r>
            <a:r>
              <a:rPr lang="en-ID" dirty="0"/>
              <a:t> </a:t>
            </a:r>
            <a:r>
              <a:rPr lang="en-ID" dirty="0" err="1"/>
              <a:t>semaksimal</a:t>
            </a:r>
            <a:r>
              <a:rPr lang="en-ID" dirty="0"/>
              <a:t> </a:t>
            </a:r>
            <a:r>
              <a:rPr lang="en-ID" dirty="0" err="1"/>
              <a:t>mungkin</a:t>
            </a:r>
            <a:r>
              <a:rPr lang="en-ID" dirty="0"/>
              <a:t> </a:t>
            </a:r>
            <a:r>
              <a:rPr lang="en-ID" dirty="0" err="1"/>
              <a:t>kemampuan</a:t>
            </a:r>
            <a:r>
              <a:rPr lang="en-ID" dirty="0"/>
              <a:t> </a:t>
            </a:r>
            <a:r>
              <a:rPr lang="en-ID" dirty="0" err="1"/>
              <a:t>daya</a:t>
            </a:r>
            <a:r>
              <a:rPr lang="en-ID" dirty="0"/>
              <a:t> </a:t>
            </a:r>
            <a:r>
              <a:rPr lang="en-ID" dirty="0" err="1"/>
              <a:t>nalar</a:t>
            </a:r>
            <a:endParaRPr lang="en-US" dirty="0"/>
          </a:p>
          <a:p>
            <a:pPr marL="0" indent="0">
              <a:buNone/>
            </a:pPr>
            <a:endParaRPr dirty="0"/>
          </a:p>
          <a:p>
            <a:pPr marL="0" lvl="0" indent="0" algn="l" rtl="0">
              <a:spcBef>
                <a:spcPts val="1600"/>
              </a:spcBef>
              <a:spcAft>
                <a:spcPts val="0"/>
              </a:spcAft>
              <a:buNone/>
            </a:pPr>
            <a:endParaRPr dirty="0"/>
          </a:p>
        </p:txBody>
      </p:sp>
      <p:sp>
        <p:nvSpPr>
          <p:cNvPr id="6" name="Google Shape;184;p31"/>
          <p:cNvSpPr txBox="1">
            <a:spLocks noGrp="1"/>
          </p:cNvSpPr>
          <p:nvPr>
            <p:ph type="title"/>
          </p:nvPr>
        </p:nvSpPr>
        <p:spPr>
          <a:xfrm>
            <a:off x="611560" y="483518"/>
            <a:ext cx="5112568" cy="804300"/>
          </a:xfrm>
          <a:prstGeom prst="rect">
            <a:avLst/>
          </a:prstGeom>
        </p:spPr>
        <p:txBody>
          <a:bodyPr spcFirstLastPara="1" wrap="square" lIns="91425" tIns="91425" rIns="91425" bIns="91425" anchor="t" anchorCtr="0">
            <a:noAutofit/>
          </a:bodyPr>
          <a:lstStyle/>
          <a:p>
            <a:pPr lvl="0"/>
            <a:r>
              <a:rPr lang="en-ID" sz="2400" dirty="0" err="1"/>
              <a:t>Mewujudkan</a:t>
            </a:r>
            <a:r>
              <a:rPr lang="en-ID" sz="2400" dirty="0"/>
              <a:t> </a:t>
            </a:r>
            <a:r>
              <a:rPr lang="en-ID" sz="2400" dirty="0" err="1"/>
              <a:t>Semangat</a:t>
            </a:r>
            <a:r>
              <a:rPr lang="en-ID" sz="2400" dirty="0"/>
              <a:t> Spiritual </a:t>
            </a:r>
            <a:r>
              <a:rPr lang="en-ID" sz="2400" dirty="0" err="1"/>
              <a:t>dalam</a:t>
            </a:r>
            <a:r>
              <a:rPr lang="en-ID" sz="2400" dirty="0"/>
              <a:t> </a:t>
            </a:r>
            <a:r>
              <a:rPr lang="en-ID" sz="2400" dirty="0" err="1"/>
              <a:t>Ilmu</a:t>
            </a:r>
            <a:r>
              <a:rPr lang="en-ID" sz="2400" dirty="0"/>
              <a:t> </a:t>
            </a:r>
            <a:r>
              <a:rPr lang="en-ID" sz="2400" dirty="0" err="1"/>
              <a:t>Pengetahuan</a:t>
            </a:r>
            <a:r>
              <a:rPr lang="en-ID" sz="2400" dirty="0"/>
              <a:t> </a:t>
            </a:r>
            <a:r>
              <a:rPr lang="en-ID" sz="2400" dirty="0" err="1"/>
              <a:t>dan</a:t>
            </a:r>
            <a:r>
              <a:rPr lang="en-ID" sz="2400" dirty="0"/>
              <a:t> </a:t>
            </a:r>
            <a:r>
              <a:rPr lang="en-ID" sz="2400" dirty="0" err="1"/>
              <a:t>Teknologi</a:t>
            </a:r>
            <a:endParaRPr lang="en-US" sz="2400" dirty="0"/>
          </a:p>
        </p:txBody>
      </p:sp>
    </p:spTree>
    <p:extLst>
      <p:ext uri="{BB962C8B-B14F-4D97-AF65-F5344CB8AC3E}">
        <p14:creationId xmlns:p14="http://schemas.microsoft.com/office/powerpoint/2010/main" val="2243004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31"/>
          <p:cNvSpPr txBox="1">
            <a:spLocks noGrp="1"/>
          </p:cNvSpPr>
          <p:nvPr>
            <p:ph type="title"/>
          </p:nvPr>
        </p:nvSpPr>
        <p:spPr>
          <a:xfrm>
            <a:off x="683568" y="1767450"/>
            <a:ext cx="3155400" cy="804300"/>
          </a:xfrm>
          <a:prstGeom prst="rect">
            <a:avLst/>
          </a:prstGeom>
        </p:spPr>
        <p:txBody>
          <a:bodyPr spcFirstLastPara="1" wrap="square" lIns="91425" tIns="91425" rIns="91425" bIns="91425" anchor="t" anchorCtr="0">
            <a:noAutofit/>
          </a:bodyPr>
          <a:lstStyle/>
          <a:p>
            <a:pPr lvl="0"/>
            <a:r>
              <a:rPr lang="en-ID" dirty="0" err="1"/>
              <a:t>Mewujudkan</a:t>
            </a:r>
            <a:r>
              <a:rPr lang="en-ID" dirty="0"/>
              <a:t> </a:t>
            </a:r>
            <a:r>
              <a:rPr lang="en-ID" dirty="0" err="1"/>
              <a:t>Semangat</a:t>
            </a:r>
            <a:r>
              <a:rPr lang="en-ID" dirty="0"/>
              <a:t> Spiritual </a:t>
            </a:r>
            <a:r>
              <a:rPr lang="en-ID" dirty="0" err="1"/>
              <a:t>dalam</a:t>
            </a:r>
            <a:r>
              <a:rPr lang="en-ID" dirty="0"/>
              <a:t> </a:t>
            </a:r>
            <a:r>
              <a:rPr lang="en-ID" dirty="0" err="1"/>
              <a:t>Budaya</a:t>
            </a:r>
            <a:endParaRPr lang="en-US" dirty="0"/>
          </a:p>
        </p:txBody>
      </p:sp>
      <p:sp>
        <p:nvSpPr>
          <p:cNvPr id="185" name="Google Shape;185;p31"/>
          <p:cNvSpPr txBox="1">
            <a:spLocks noGrp="1"/>
          </p:cNvSpPr>
          <p:nvPr>
            <p:ph type="body" idx="1"/>
          </p:nvPr>
        </p:nvSpPr>
        <p:spPr>
          <a:xfrm>
            <a:off x="3707904" y="699542"/>
            <a:ext cx="4896544" cy="2788500"/>
          </a:xfrm>
          <a:prstGeom prst="rect">
            <a:avLst/>
          </a:prstGeom>
        </p:spPr>
        <p:txBody>
          <a:bodyPr spcFirstLastPara="1" wrap="square" lIns="91425" tIns="91425" rIns="91425" bIns="91425" anchor="t" anchorCtr="0">
            <a:noAutofit/>
          </a:bodyPr>
          <a:lstStyle/>
          <a:p>
            <a:pPr marL="0" indent="0" algn="just">
              <a:lnSpc>
                <a:spcPct val="100000"/>
              </a:lnSpc>
              <a:buNone/>
            </a:pPr>
            <a:r>
              <a:rPr lang="en-ID" sz="1600" dirty="0"/>
              <a:t>. </a:t>
            </a:r>
            <a:r>
              <a:rPr lang="en-ID" sz="1600" dirty="0" err="1"/>
              <a:t>Seni</a:t>
            </a:r>
            <a:r>
              <a:rPr lang="en-ID" sz="1600" dirty="0"/>
              <a:t> </a:t>
            </a:r>
            <a:r>
              <a:rPr lang="en-ID" sz="1600" dirty="0" err="1"/>
              <a:t>bukanlah</a:t>
            </a:r>
            <a:r>
              <a:rPr lang="en-ID" sz="1600" dirty="0"/>
              <a:t> </a:t>
            </a:r>
            <a:r>
              <a:rPr lang="en-ID" sz="1600" dirty="0" err="1"/>
              <a:t>sesuatu</a:t>
            </a:r>
            <a:r>
              <a:rPr lang="en-ID" sz="1600" dirty="0"/>
              <a:t> </a:t>
            </a:r>
            <a:r>
              <a:rPr lang="en-ID" sz="1600" dirty="0" err="1"/>
              <a:t>hal</a:t>
            </a:r>
            <a:r>
              <a:rPr lang="en-ID" sz="1600" dirty="0"/>
              <a:t> yang </a:t>
            </a:r>
            <a:r>
              <a:rPr lang="en-ID" sz="1600" dirty="0" err="1"/>
              <a:t>terpisah</a:t>
            </a:r>
            <a:r>
              <a:rPr lang="en-ID" sz="1600" dirty="0"/>
              <a:t> </a:t>
            </a:r>
            <a:r>
              <a:rPr lang="en-ID" sz="1600" dirty="0" err="1"/>
              <a:t>dari</a:t>
            </a:r>
            <a:r>
              <a:rPr lang="en-ID" sz="1600" dirty="0"/>
              <a:t> </a:t>
            </a:r>
            <a:r>
              <a:rPr lang="en-ID" sz="1600" dirty="0" err="1"/>
              <a:t>kehidupan</a:t>
            </a:r>
            <a:r>
              <a:rPr lang="en-ID" sz="1600" dirty="0"/>
              <a:t> </a:t>
            </a:r>
            <a:r>
              <a:rPr lang="en-ID" sz="1600" dirty="0" err="1"/>
              <a:t>manusia</a:t>
            </a:r>
            <a:r>
              <a:rPr lang="en-ID" sz="1600" dirty="0"/>
              <a:t> </a:t>
            </a:r>
            <a:r>
              <a:rPr lang="en-ID" sz="1600" dirty="0" err="1"/>
              <a:t>akan</a:t>
            </a:r>
            <a:r>
              <a:rPr lang="en-ID" sz="1600" dirty="0"/>
              <a:t> </a:t>
            </a:r>
            <a:r>
              <a:rPr lang="en-ID" sz="1600" dirty="0" err="1"/>
              <a:t>tetapi</a:t>
            </a:r>
            <a:r>
              <a:rPr lang="en-ID" sz="1600" dirty="0"/>
              <a:t> </a:t>
            </a:r>
            <a:r>
              <a:rPr lang="en-ID" sz="1600" dirty="0" err="1"/>
              <a:t>bukan</a:t>
            </a:r>
            <a:r>
              <a:rPr lang="en-ID" sz="1600" dirty="0"/>
              <a:t> </a:t>
            </a:r>
            <a:r>
              <a:rPr lang="en-ID" sz="1600" dirty="0" err="1"/>
              <a:t>sebuah</a:t>
            </a:r>
            <a:r>
              <a:rPr lang="en-ID" sz="1600" dirty="0"/>
              <a:t> </a:t>
            </a:r>
            <a:r>
              <a:rPr lang="en-ID" sz="1600" dirty="0" err="1"/>
              <a:t>aktifitas</a:t>
            </a:r>
            <a:r>
              <a:rPr lang="en-ID" sz="1600" dirty="0"/>
              <a:t> </a:t>
            </a:r>
            <a:r>
              <a:rPr lang="en-ID" sz="1600" dirty="0" err="1"/>
              <a:t>tertentu</a:t>
            </a:r>
            <a:r>
              <a:rPr lang="en-ID" sz="1600" dirty="0"/>
              <a:t> </a:t>
            </a:r>
            <a:r>
              <a:rPr lang="en-ID" sz="1600" dirty="0" err="1"/>
              <a:t>dalam</a:t>
            </a:r>
            <a:r>
              <a:rPr lang="en-ID" sz="1600" dirty="0"/>
              <a:t> </a:t>
            </a:r>
            <a:r>
              <a:rPr lang="en-ID" sz="1600" dirty="0" err="1"/>
              <a:t>masyarakat</a:t>
            </a:r>
            <a:r>
              <a:rPr lang="en-ID" sz="1600" dirty="0"/>
              <a:t> </a:t>
            </a:r>
            <a:r>
              <a:rPr lang="en-ID" sz="1600" dirty="0" err="1"/>
              <a:t>islam</a:t>
            </a:r>
            <a:r>
              <a:rPr lang="en-ID" sz="1600" dirty="0"/>
              <a:t> </a:t>
            </a:r>
            <a:r>
              <a:rPr lang="en-ID" sz="1600" dirty="0" err="1"/>
              <a:t>melainkan</a:t>
            </a:r>
            <a:r>
              <a:rPr lang="en-ID" sz="1600" dirty="0"/>
              <a:t> </a:t>
            </a:r>
            <a:r>
              <a:rPr lang="en-ID" sz="1600" dirty="0" err="1"/>
              <a:t>aktifitas</a:t>
            </a:r>
            <a:r>
              <a:rPr lang="en-ID" sz="1600" dirty="0"/>
              <a:t> yang </a:t>
            </a:r>
            <a:r>
              <a:rPr lang="en-ID" sz="1600" dirty="0" err="1"/>
              <a:t>dinikmati</a:t>
            </a:r>
            <a:r>
              <a:rPr lang="en-ID" sz="1600" dirty="0"/>
              <a:t> </a:t>
            </a:r>
            <a:r>
              <a:rPr lang="en-ID" sz="1600" dirty="0" err="1"/>
              <a:t>masyarakat</a:t>
            </a:r>
            <a:r>
              <a:rPr lang="en-ID" sz="1600" dirty="0"/>
              <a:t> </a:t>
            </a:r>
            <a:r>
              <a:rPr lang="en-ID" sz="1600" dirty="0" err="1"/>
              <a:t>luas</a:t>
            </a:r>
            <a:r>
              <a:rPr lang="en-ID" sz="1600" dirty="0"/>
              <a:t> </a:t>
            </a:r>
            <a:r>
              <a:rPr lang="en-ID" sz="1600" dirty="0" err="1"/>
              <a:t>seperti</a:t>
            </a:r>
            <a:r>
              <a:rPr lang="en-ID" sz="1600" dirty="0"/>
              <a:t> </a:t>
            </a:r>
            <a:r>
              <a:rPr lang="en-ID" sz="1600" dirty="0" err="1"/>
              <a:t>puisi</a:t>
            </a:r>
            <a:r>
              <a:rPr lang="en-ID" sz="1600" dirty="0"/>
              <a:t>, music, </a:t>
            </a:r>
            <a:r>
              <a:rPr lang="en-ID" sz="1600" dirty="0" err="1"/>
              <a:t>menjahit</a:t>
            </a:r>
            <a:r>
              <a:rPr lang="en-ID" sz="1600" dirty="0"/>
              <a:t> </a:t>
            </a:r>
            <a:r>
              <a:rPr lang="en-ID" sz="1600" dirty="0" err="1"/>
              <a:t>memasak</a:t>
            </a:r>
            <a:r>
              <a:rPr lang="en-ID" sz="1600" dirty="0"/>
              <a:t>, </a:t>
            </a:r>
            <a:r>
              <a:rPr lang="en-ID" sz="1600" dirty="0" err="1"/>
              <a:t>dan</a:t>
            </a:r>
            <a:r>
              <a:rPr lang="en-ID" sz="1600" dirty="0"/>
              <a:t> lain-lain. Agama </a:t>
            </a:r>
            <a:r>
              <a:rPr lang="en-ID" sz="1600" dirty="0" err="1"/>
              <a:t>islam</a:t>
            </a:r>
            <a:r>
              <a:rPr lang="en-ID" sz="1600" dirty="0"/>
              <a:t> dating </a:t>
            </a:r>
            <a:r>
              <a:rPr lang="en-ID" sz="1600" dirty="0" err="1"/>
              <a:t>dengan</a:t>
            </a:r>
            <a:r>
              <a:rPr lang="en-ID" sz="1600" dirty="0"/>
              <a:t> </a:t>
            </a:r>
            <a:r>
              <a:rPr lang="en-ID" sz="1600" dirty="0" err="1"/>
              <a:t>membawa</a:t>
            </a:r>
            <a:r>
              <a:rPr lang="en-ID" sz="1600" dirty="0"/>
              <a:t> </a:t>
            </a:r>
            <a:r>
              <a:rPr lang="en-ID" sz="1600" dirty="0" err="1"/>
              <a:t>syariat</a:t>
            </a:r>
            <a:r>
              <a:rPr lang="en-ID" sz="1600" dirty="0"/>
              <a:t> yang </a:t>
            </a:r>
            <a:r>
              <a:rPr lang="en-ID" sz="1600" dirty="0" err="1"/>
              <a:t>menyelimuti</a:t>
            </a:r>
            <a:r>
              <a:rPr lang="en-ID" sz="1600" dirty="0"/>
              <a:t> </a:t>
            </a:r>
            <a:r>
              <a:rPr lang="en-ID" sz="1600" dirty="0" err="1"/>
              <a:t>seluruh</a:t>
            </a:r>
            <a:r>
              <a:rPr lang="en-ID" sz="1600" dirty="0"/>
              <a:t> </a:t>
            </a:r>
            <a:r>
              <a:rPr lang="en-ID" sz="1600" dirty="0" err="1"/>
              <a:t>dimesi</a:t>
            </a:r>
            <a:r>
              <a:rPr lang="en-ID" sz="1600" dirty="0"/>
              <a:t> </a:t>
            </a:r>
            <a:r>
              <a:rPr lang="en-ID" sz="1600" dirty="0" err="1"/>
              <a:t>kehidupan</a:t>
            </a:r>
            <a:r>
              <a:rPr lang="en-ID" sz="1600" dirty="0"/>
              <a:t> </a:t>
            </a:r>
            <a:r>
              <a:rPr lang="en-ID" sz="1600" dirty="0" err="1"/>
              <a:t>begitupun</a:t>
            </a:r>
            <a:r>
              <a:rPr lang="en-ID" sz="1600" dirty="0"/>
              <a:t> </a:t>
            </a:r>
            <a:r>
              <a:rPr lang="en-ID" sz="1600" dirty="0" err="1"/>
              <a:t>dengan</a:t>
            </a:r>
            <a:r>
              <a:rPr lang="en-ID" sz="1600" dirty="0"/>
              <a:t> </a:t>
            </a:r>
            <a:r>
              <a:rPr lang="en-ID" sz="1600" dirty="0" err="1"/>
              <a:t>cita</a:t>
            </a:r>
            <a:r>
              <a:rPr lang="en-ID" sz="1600" dirty="0"/>
              <a:t> rasa </a:t>
            </a:r>
            <a:r>
              <a:rPr lang="en-ID" sz="1600" dirty="0" err="1"/>
              <a:t>seni</a:t>
            </a:r>
            <a:r>
              <a:rPr lang="en-ID" sz="1600" dirty="0" smtClean="0"/>
              <a:t>. </a:t>
            </a:r>
            <a:r>
              <a:rPr lang="en-ID" dirty="0" err="1"/>
              <a:t>Syariat</a:t>
            </a:r>
            <a:r>
              <a:rPr lang="en-ID" dirty="0"/>
              <a:t> </a:t>
            </a:r>
            <a:r>
              <a:rPr lang="en-ID" dirty="0" err="1"/>
              <a:t>berpegang</a:t>
            </a:r>
            <a:r>
              <a:rPr lang="en-ID" dirty="0"/>
              <a:t> </a:t>
            </a:r>
            <a:r>
              <a:rPr lang="en-ID" dirty="0" err="1"/>
              <a:t>pada</a:t>
            </a:r>
            <a:r>
              <a:rPr lang="en-ID" dirty="0"/>
              <a:t> </a:t>
            </a:r>
            <a:r>
              <a:rPr lang="en-ID" dirty="0" err="1"/>
              <a:t>dasar-dasar</a:t>
            </a:r>
            <a:r>
              <a:rPr lang="en-ID" dirty="0"/>
              <a:t> </a:t>
            </a:r>
            <a:r>
              <a:rPr lang="en-ID" dirty="0" err="1"/>
              <a:t>dimensi</a:t>
            </a:r>
            <a:r>
              <a:rPr lang="en-ID" dirty="0"/>
              <a:t> </a:t>
            </a:r>
            <a:r>
              <a:rPr lang="en-ID" dirty="0" err="1"/>
              <a:t>fikih</a:t>
            </a:r>
            <a:r>
              <a:rPr lang="en-ID" dirty="0"/>
              <a:t> </a:t>
            </a:r>
            <a:r>
              <a:rPr lang="en-ID" dirty="0" err="1"/>
              <a:t>serta</a:t>
            </a:r>
            <a:r>
              <a:rPr lang="en-ID" dirty="0"/>
              <a:t> </a:t>
            </a:r>
            <a:r>
              <a:rPr lang="en-ID" dirty="0" err="1"/>
              <a:t>makna</a:t>
            </a:r>
            <a:r>
              <a:rPr lang="en-ID" dirty="0"/>
              <a:t> </a:t>
            </a:r>
            <a:r>
              <a:rPr lang="en-ID" dirty="0" err="1"/>
              <a:t>tekstual</a:t>
            </a:r>
            <a:r>
              <a:rPr lang="en-ID" dirty="0"/>
              <a:t> al-</a:t>
            </a:r>
            <a:r>
              <a:rPr lang="en-ID" dirty="0" err="1"/>
              <a:t>qur’an</a:t>
            </a:r>
            <a:r>
              <a:rPr lang="en-ID" dirty="0"/>
              <a:t> </a:t>
            </a:r>
            <a:r>
              <a:rPr lang="en-ID" dirty="0" err="1"/>
              <a:t>dan</a:t>
            </a:r>
            <a:r>
              <a:rPr lang="en-ID" dirty="0"/>
              <a:t> </a:t>
            </a:r>
            <a:r>
              <a:rPr lang="en-ID" dirty="0" err="1"/>
              <a:t>sunnah</a:t>
            </a:r>
            <a:r>
              <a:rPr lang="en-ID" dirty="0"/>
              <a:t> </a:t>
            </a:r>
            <a:r>
              <a:rPr lang="en-ID" dirty="0" err="1"/>
              <a:t>atau</a:t>
            </a:r>
            <a:r>
              <a:rPr lang="en-ID" dirty="0"/>
              <a:t> </a:t>
            </a:r>
            <a:r>
              <a:rPr lang="en-ID" dirty="0" err="1"/>
              <a:t>juga</a:t>
            </a:r>
            <a:r>
              <a:rPr lang="en-ID" dirty="0"/>
              <a:t> </a:t>
            </a:r>
            <a:r>
              <a:rPr lang="en-ID" dirty="0" err="1"/>
              <a:t>bisa</a:t>
            </a:r>
            <a:r>
              <a:rPr lang="en-ID" dirty="0"/>
              <a:t> </a:t>
            </a:r>
            <a:r>
              <a:rPr lang="en-ID" dirty="0" err="1"/>
              <a:t>dikatakan</a:t>
            </a:r>
            <a:r>
              <a:rPr lang="en-ID" dirty="0"/>
              <a:t> </a:t>
            </a:r>
            <a:r>
              <a:rPr lang="en-ID" dirty="0" err="1"/>
              <a:t>bersumber</a:t>
            </a:r>
            <a:r>
              <a:rPr lang="en-ID" dirty="0"/>
              <a:t> </a:t>
            </a:r>
            <a:r>
              <a:rPr lang="en-ID" dirty="0" err="1"/>
              <a:t>pada</a:t>
            </a:r>
            <a:r>
              <a:rPr lang="en-ID" dirty="0"/>
              <a:t> </a:t>
            </a:r>
            <a:r>
              <a:rPr lang="en-ID" dirty="0" err="1"/>
              <a:t>dimensi</a:t>
            </a:r>
            <a:r>
              <a:rPr lang="en-ID" dirty="0"/>
              <a:t> </a:t>
            </a:r>
            <a:r>
              <a:rPr lang="en-ID" dirty="0" err="1"/>
              <a:t>lahiriah</a:t>
            </a:r>
            <a:r>
              <a:rPr lang="en-ID" dirty="0"/>
              <a:t> </a:t>
            </a:r>
            <a:r>
              <a:rPr lang="en-ID" dirty="0" err="1"/>
              <a:t>dari</a:t>
            </a:r>
            <a:r>
              <a:rPr lang="en-ID" dirty="0"/>
              <a:t> </a:t>
            </a:r>
            <a:r>
              <a:rPr lang="en-ID" dirty="0" err="1"/>
              <a:t>kedua</a:t>
            </a:r>
            <a:r>
              <a:rPr lang="en-ID" dirty="0"/>
              <a:t> </a:t>
            </a:r>
            <a:r>
              <a:rPr lang="en-ID" dirty="0" err="1"/>
              <a:t>sumber</a:t>
            </a:r>
            <a:r>
              <a:rPr lang="en-ID" dirty="0"/>
              <a:t> hokum </a:t>
            </a:r>
            <a:r>
              <a:rPr lang="en-ID" dirty="0" err="1"/>
              <a:t>islam</a:t>
            </a:r>
            <a:r>
              <a:rPr lang="en-ID" dirty="0"/>
              <a:t>. </a:t>
            </a:r>
            <a:r>
              <a:rPr lang="en-ID" dirty="0" err="1"/>
              <a:t>Sedangkan</a:t>
            </a:r>
            <a:r>
              <a:rPr lang="en-ID" dirty="0"/>
              <a:t> </a:t>
            </a:r>
            <a:r>
              <a:rPr lang="en-ID" dirty="0" err="1"/>
              <a:t>seni</a:t>
            </a:r>
            <a:r>
              <a:rPr lang="en-ID" dirty="0"/>
              <a:t> </a:t>
            </a:r>
            <a:r>
              <a:rPr lang="en-ID" dirty="0" err="1"/>
              <a:t>islam</a:t>
            </a:r>
            <a:r>
              <a:rPr lang="en-ID" dirty="0"/>
              <a:t> </a:t>
            </a:r>
            <a:r>
              <a:rPr lang="en-ID" dirty="0" err="1"/>
              <a:t>bersandar</a:t>
            </a:r>
            <a:r>
              <a:rPr lang="en-ID" dirty="0"/>
              <a:t> </a:t>
            </a:r>
            <a:r>
              <a:rPr lang="en-ID" dirty="0" err="1"/>
              <a:t>pada</a:t>
            </a:r>
            <a:r>
              <a:rPr lang="en-ID" dirty="0"/>
              <a:t> </a:t>
            </a:r>
            <a:r>
              <a:rPr lang="en-ID" dirty="0" err="1"/>
              <a:t>hakikat</a:t>
            </a:r>
            <a:r>
              <a:rPr lang="en-ID" dirty="0"/>
              <a:t> al-</a:t>
            </a:r>
            <a:r>
              <a:rPr lang="en-ID" dirty="0" err="1"/>
              <a:t>qur’an</a:t>
            </a:r>
            <a:r>
              <a:rPr lang="en-ID" dirty="0"/>
              <a:t> </a:t>
            </a:r>
            <a:r>
              <a:rPr lang="en-ID" dirty="0" err="1"/>
              <a:t>dan</a:t>
            </a:r>
            <a:r>
              <a:rPr lang="en-ID" dirty="0"/>
              <a:t> </a:t>
            </a:r>
            <a:r>
              <a:rPr lang="en-ID" dirty="0" err="1"/>
              <a:t>sunnah</a:t>
            </a:r>
            <a:r>
              <a:rPr lang="en-ID" dirty="0"/>
              <a:t> </a:t>
            </a:r>
            <a:r>
              <a:rPr lang="en-ID" dirty="0" err="1"/>
              <a:t>atau</a:t>
            </a:r>
            <a:r>
              <a:rPr lang="en-ID" dirty="0"/>
              <a:t> </a:t>
            </a:r>
            <a:r>
              <a:rPr lang="en-ID" dirty="0" err="1"/>
              <a:t>bersumber</a:t>
            </a:r>
            <a:r>
              <a:rPr lang="en-ID" dirty="0"/>
              <a:t> </a:t>
            </a:r>
            <a:r>
              <a:rPr lang="en-ID" dirty="0" err="1"/>
              <a:t>pada</a:t>
            </a:r>
            <a:r>
              <a:rPr lang="en-ID" dirty="0"/>
              <a:t> </a:t>
            </a:r>
            <a:r>
              <a:rPr lang="en-ID" dirty="0" err="1"/>
              <a:t>dimensi</a:t>
            </a:r>
            <a:r>
              <a:rPr lang="en-ID" dirty="0"/>
              <a:t> </a:t>
            </a:r>
            <a:r>
              <a:rPr lang="en-ID" dirty="0" err="1"/>
              <a:t>batiniah</a:t>
            </a:r>
            <a:r>
              <a:rPr lang="en-ID" dirty="0"/>
              <a:t> </a:t>
            </a:r>
            <a:r>
              <a:rPr lang="en-ID" dirty="0" err="1"/>
              <a:t>dari</a:t>
            </a:r>
            <a:r>
              <a:rPr lang="en-ID" dirty="0"/>
              <a:t> </a:t>
            </a:r>
            <a:r>
              <a:rPr lang="en-ID" dirty="0" err="1"/>
              <a:t>keduanya</a:t>
            </a:r>
            <a:r>
              <a:rPr lang="en-ID" dirty="0"/>
              <a:t>. </a:t>
            </a:r>
            <a:endParaRPr dirty="0"/>
          </a:p>
        </p:txBody>
      </p:sp>
    </p:spTree>
    <p:extLst>
      <p:ext uri="{BB962C8B-B14F-4D97-AF65-F5344CB8AC3E}">
        <p14:creationId xmlns:p14="http://schemas.microsoft.com/office/powerpoint/2010/main" val="3081989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35"/>
          <p:cNvSpPr txBox="1">
            <a:spLocks noGrp="1"/>
          </p:cNvSpPr>
          <p:nvPr>
            <p:ph type="subTitle" idx="2"/>
          </p:nvPr>
        </p:nvSpPr>
        <p:spPr>
          <a:xfrm flipH="1">
            <a:off x="903188" y="771550"/>
            <a:ext cx="3164756" cy="1152128"/>
          </a:xfrm>
          <a:prstGeom prst="rect">
            <a:avLst/>
          </a:prstGeom>
        </p:spPr>
        <p:txBody>
          <a:bodyPr spcFirstLastPara="1" wrap="square" lIns="91425" tIns="91425" rIns="91425" bIns="91425" anchor="t" anchorCtr="0">
            <a:noAutofit/>
          </a:bodyPr>
          <a:lstStyle/>
          <a:p>
            <a:pPr marL="0" lvl="0" indent="0"/>
            <a:r>
              <a:rPr lang="en-ID" dirty="0" err="1"/>
              <a:t>Seni</a:t>
            </a:r>
            <a:r>
              <a:rPr lang="en-ID" dirty="0"/>
              <a:t> </a:t>
            </a:r>
            <a:r>
              <a:rPr lang="en-ID" dirty="0" err="1"/>
              <a:t>islami</a:t>
            </a:r>
            <a:r>
              <a:rPr lang="en-ID" dirty="0"/>
              <a:t> </a:t>
            </a:r>
            <a:r>
              <a:rPr lang="en-ID" dirty="0" err="1"/>
              <a:t>ini</a:t>
            </a:r>
            <a:r>
              <a:rPr lang="en-ID" dirty="0"/>
              <a:t> </a:t>
            </a:r>
            <a:r>
              <a:rPr lang="en-ID" dirty="0" err="1"/>
              <a:t>menjadi</a:t>
            </a:r>
            <a:r>
              <a:rPr lang="en-ID" dirty="0"/>
              <a:t> media </a:t>
            </a:r>
            <a:r>
              <a:rPr lang="en-ID" dirty="0" err="1"/>
              <a:t>terbaik</a:t>
            </a:r>
            <a:r>
              <a:rPr lang="en-ID" dirty="0"/>
              <a:t> </a:t>
            </a:r>
            <a:r>
              <a:rPr lang="en-ID" dirty="0" err="1"/>
              <a:t>untuk</a:t>
            </a:r>
            <a:r>
              <a:rPr lang="en-ID" dirty="0"/>
              <a:t> </a:t>
            </a:r>
            <a:r>
              <a:rPr lang="en-ID" dirty="0" err="1"/>
              <a:t>mengetahui</a:t>
            </a:r>
            <a:r>
              <a:rPr lang="en-ID" dirty="0"/>
              <a:t> </a:t>
            </a:r>
            <a:r>
              <a:rPr lang="en-ID" dirty="0" err="1"/>
              <a:t>substansi</a:t>
            </a:r>
            <a:r>
              <a:rPr lang="en-ID" dirty="0"/>
              <a:t> </a:t>
            </a:r>
            <a:r>
              <a:rPr lang="en-ID" dirty="0" err="1"/>
              <a:t>islam</a:t>
            </a:r>
            <a:r>
              <a:rPr lang="en-ID" dirty="0"/>
              <a:t> yang </a:t>
            </a:r>
            <a:r>
              <a:rPr lang="en-ID" dirty="0" err="1"/>
              <a:t>dapat</a:t>
            </a:r>
            <a:r>
              <a:rPr lang="en-ID" dirty="0"/>
              <a:t> </a:t>
            </a:r>
            <a:r>
              <a:rPr lang="en-ID" dirty="0" err="1"/>
              <a:t>dilihat</a:t>
            </a:r>
            <a:r>
              <a:rPr lang="en-ID" dirty="0"/>
              <a:t> </a:t>
            </a:r>
            <a:r>
              <a:rPr lang="en-ID" dirty="0" err="1"/>
              <a:t>dengan</a:t>
            </a:r>
            <a:r>
              <a:rPr lang="en-ID" dirty="0"/>
              <a:t> </a:t>
            </a:r>
            <a:r>
              <a:rPr lang="en-ID" dirty="0" err="1"/>
              <a:t>menggunakan</a:t>
            </a:r>
            <a:r>
              <a:rPr lang="en-ID" dirty="0"/>
              <a:t> </a:t>
            </a:r>
            <a:r>
              <a:rPr lang="en-ID" dirty="0" err="1"/>
              <a:t>seni</a:t>
            </a:r>
            <a:r>
              <a:rPr lang="en-ID" dirty="0"/>
              <a:t> </a:t>
            </a:r>
            <a:r>
              <a:rPr lang="en-ID" dirty="0" err="1"/>
              <a:t>pahat</a:t>
            </a:r>
            <a:r>
              <a:rPr lang="en-ID" dirty="0"/>
              <a:t>, </a:t>
            </a:r>
            <a:r>
              <a:rPr lang="en-ID" dirty="0" err="1"/>
              <a:t>lukisan</a:t>
            </a:r>
            <a:r>
              <a:rPr lang="en-ID" dirty="0"/>
              <a:t> </a:t>
            </a:r>
            <a:r>
              <a:rPr lang="en-ID" dirty="0" err="1"/>
              <a:t>dan</a:t>
            </a:r>
            <a:r>
              <a:rPr lang="en-ID" dirty="0"/>
              <a:t> music yang </a:t>
            </a:r>
            <a:r>
              <a:rPr lang="en-ID" dirty="0" err="1"/>
              <a:t>mana</a:t>
            </a:r>
            <a:r>
              <a:rPr lang="en-ID" dirty="0"/>
              <a:t> </a:t>
            </a:r>
            <a:r>
              <a:rPr lang="en-ID" dirty="0" err="1"/>
              <a:t>dari</a:t>
            </a:r>
            <a:r>
              <a:rPr lang="en-ID" dirty="0"/>
              <a:t> </a:t>
            </a:r>
            <a:r>
              <a:rPr lang="en-ID" dirty="0" err="1"/>
              <a:t>sarana</a:t>
            </a:r>
            <a:r>
              <a:rPr lang="en-ID" dirty="0"/>
              <a:t> </a:t>
            </a:r>
            <a:r>
              <a:rPr lang="en-ID" dirty="0" err="1"/>
              <a:t>tersebut</a:t>
            </a:r>
            <a:r>
              <a:rPr lang="en-ID" dirty="0"/>
              <a:t> </a:t>
            </a:r>
            <a:r>
              <a:rPr lang="en-ID" dirty="0" err="1"/>
              <a:t>dapat</a:t>
            </a:r>
            <a:r>
              <a:rPr lang="en-ID" dirty="0"/>
              <a:t> </a:t>
            </a:r>
            <a:r>
              <a:rPr lang="en-ID" dirty="0" err="1"/>
              <a:t>mewakili</a:t>
            </a:r>
            <a:r>
              <a:rPr lang="en-ID" dirty="0"/>
              <a:t> </a:t>
            </a:r>
            <a:r>
              <a:rPr lang="en-ID" dirty="0" err="1"/>
              <a:t>hakikat</a:t>
            </a:r>
            <a:r>
              <a:rPr lang="en-ID" dirty="0"/>
              <a:t> yang paling </a:t>
            </a:r>
            <a:r>
              <a:rPr lang="en-ID" dirty="0" err="1"/>
              <a:t>rendah</a:t>
            </a:r>
            <a:r>
              <a:rPr lang="en-ID" dirty="0"/>
              <a:t> </a:t>
            </a:r>
            <a:r>
              <a:rPr lang="en-ID" dirty="0" err="1"/>
              <a:t>dan</a:t>
            </a:r>
            <a:r>
              <a:rPr lang="en-ID" dirty="0"/>
              <a:t> </a:t>
            </a:r>
            <a:r>
              <a:rPr lang="en-ID" dirty="0" err="1"/>
              <a:t>juga</a:t>
            </a:r>
            <a:r>
              <a:rPr lang="en-ID" dirty="0"/>
              <a:t> </a:t>
            </a:r>
            <a:r>
              <a:rPr lang="en-ID" dirty="0" err="1"/>
              <a:t>dapat</a:t>
            </a:r>
            <a:r>
              <a:rPr lang="en-ID" dirty="0"/>
              <a:t> </a:t>
            </a:r>
            <a:r>
              <a:rPr lang="en-ID" dirty="0" err="1"/>
              <a:t>menggambarkan</a:t>
            </a:r>
            <a:r>
              <a:rPr lang="en-ID" dirty="0"/>
              <a:t> </a:t>
            </a:r>
            <a:r>
              <a:rPr lang="en-ID" dirty="0" err="1"/>
              <a:t>hakikat</a:t>
            </a:r>
            <a:r>
              <a:rPr lang="en-ID" dirty="0"/>
              <a:t> </a:t>
            </a:r>
            <a:r>
              <a:rPr lang="en-ID" dirty="0" err="1"/>
              <a:t>tertinggi</a:t>
            </a:r>
            <a:r>
              <a:rPr lang="en-ID" dirty="0"/>
              <a:t> (</a:t>
            </a:r>
            <a:r>
              <a:rPr lang="en-ID" dirty="0" err="1"/>
              <a:t>dimensi</a:t>
            </a:r>
            <a:r>
              <a:rPr lang="en-ID" dirty="0"/>
              <a:t> </a:t>
            </a:r>
            <a:r>
              <a:rPr lang="en-ID" dirty="0" err="1"/>
              <a:t>ketuhanan</a:t>
            </a:r>
            <a:r>
              <a:rPr lang="en-ID" dirty="0"/>
              <a:t>).</a:t>
            </a:r>
            <a:endParaRPr dirty="0"/>
          </a:p>
        </p:txBody>
      </p:sp>
      <p:sp>
        <p:nvSpPr>
          <p:cNvPr id="259" name="Google Shape;259;p35"/>
          <p:cNvSpPr txBox="1">
            <a:spLocks noGrp="1"/>
          </p:cNvSpPr>
          <p:nvPr>
            <p:ph type="subTitle" idx="1"/>
          </p:nvPr>
        </p:nvSpPr>
        <p:spPr>
          <a:xfrm flipH="1">
            <a:off x="4999228" y="1275606"/>
            <a:ext cx="3321319" cy="875400"/>
          </a:xfrm>
          <a:prstGeom prst="rect">
            <a:avLst/>
          </a:prstGeom>
        </p:spPr>
        <p:txBody>
          <a:bodyPr spcFirstLastPara="1" wrap="square" lIns="91425" tIns="91425" rIns="91425" bIns="91425" anchor="t" anchorCtr="0">
            <a:noAutofit/>
          </a:bodyPr>
          <a:lstStyle/>
          <a:p>
            <a:pPr marL="0" lvl="0" indent="0"/>
            <a:r>
              <a:rPr lang="en-ID" sz="1600" dirty="0" err="1"/>
              <a:t>Letak</a:t>
            </a:r>
            <a:r>
              <a:rPr lang="en-ID" sz="1600" dirty="0"/>
              <a:t> </a:t>
            </a:r>
            <a:r>
              <a:rPr lang="en-ID" sz="1600" dirty="0" err="1"/>
              <a:t>kesenian</a:t>
            </a:r>
            <a:r>
              <a:rPr lang="en-ID" sz="1600" dirty="0"/>
              <a:t> </a:t>
            </a:r>
            <a:r>
              <a:rPr lang="en-ID" sz="1600" dirty="0" err="1"/>
              <a:t>sakral</a:t>
            </a:r>
            <a:r>
              <a:rPr lang="en-ID" sz="1600" dirty="0"/>
              <a:t> </a:t>
            </a:r>
            <a:r>
              <a:rPr lang="en-ID" sz="1600" dirty="0" err="1"/>
              <a:t>islam</a:t>
            </a:r>
            <a:r>
              <a:rPr lang="en-ID" sz="1600" dirty="0"/>
              <a:t> </a:t>
            </a:r>
            <a:r>
              <a:rPr lang="en-ID" sz="1600" dirty="0" err="1"/>
              <a:t>dapat</a:t>
            </a:r>
            <a:r>
              <a:rPr lang="en-ID" sz="1600" dirty="0"/>
              <a:t> </a:t>
            </a:r>
            <a:r>
              <a:rPr lang="en-ID" sz="1600" dirty="0" err="1"/>
              <a:t>dilihat</a:t>
            </a:r>
            <a:r>
              <a:rPr lang="en-ID" sz="1600" dirty="0"/>
              <a:t> </a:t>
            </a:r>
            <a:r>
              <a:rPr lang="en-ID" sz="1600" dirty="0" err="1"/>
              <a:t>dari</a:t>
            </a:r>
            <a:r>
              <a:rPr lang="en-ID" sz="1600" dirty="0"/>
              <a:t> </a:t>
            </a:r>
            <a:r>
              <a:rPr lang="en-ID" sz="1600" dirty="0" err="1"/>
              <a:t>kalimah</a:t>
            </a:r>
            <a:r>
              <a:rPr lang="en-ID" sz="1600" dirty="0"/>
              <a:t> (</a:t>
            </a:r>
            <a:r>
              <a:rPr lang="en-ID" sz="1600" dirty="0" err="1"/>
              <a:t>tanda</a:t>
            </a:r>
            <a:r>
              <a:rPr lang="en-ID" sz="1600" dirty="0"/>
              <a:t> </a:t>
            </a:r>
            <a:r>
              <a:rPr lang="en-ID" sz="1600" dirty="0" err="1"/>
              <a:t>kebesaran</a:t>
            </a:r>
            <a:r>
              <a:rPr lang="en-ID" sz="1600" dirty="0"/>
              <a:t>) Allah, </a:t>
            </a:r>
            <a:r>
              <a:rPr lang="en-ID" sz="1600" dirty="0" err="1"/>
              <a:t>seni</a:t>
            </a:r>
            <a:r>
              <a:rPr lang="en-ID" sz="1600" dirty="0"/>
              <a:t> </a:t>
            </a:r>
            <a:r>
              <a:rPr lang="en-ID" sz="1600" dirty="0" err="1"/>
              <a:t>kaligrafi</a:t>
            </a:r>
            <a:r>
              <a:rPr lang="en-ID" sz="1600" dirty="0"/>
              <a:t> al-</a:t>
            </a:r>
            <a:r>
              <a:rPr lang="en-ID" sz="1600" dirty="0" err="1"/>
              <a:t>qur’an</a:t>
            </a:r>
            <a:r>
              <a:rPr lang="en-ID" sz="1600" dirty="0"/>
              <a:t>, </a:t>
            </a:r>
            <a:r>
              <a:rPr lang="en-ID" sz="1600" dirty="0" err="1"/>
              <a:t>menulis</a:t>
            </a:r>
            <a:r>
              <a:rPr lang="en-ID" sz="1600" dirty="0"/>
              <a:t> </a:t>
            </a:r>
            <a:r>
              <a:rPr lang="en-ID" sz="1600" dirty="0" err="1"/>
              <a:t>dan</a:t>
            </a:r>
            <a:r>
              <a:rPr lang="en-ID" sz="1600" dirty="0"/>
              <a:t> </a:t>
            </a:r>
            <a:r>
              <a:rPr lang="en-ID" sz="1600" dirty="0" err="1"/>
              <a:t>membaca</a:t>
            </a:r>
            <a:r>
              <a:rPr lang="en-ID" sz="1600" dirty="0"/>
              <a:t> </a:t>
            </a:r>
            <a:r>
              <a:rPr lang="en-ID" sz="1600" dirty="0" err="1"/>
              <a:t>dengan</a:t>
            </a:r>
            <a:r>
              <a:rPr lang="en-ID" sz="1600" dirty="0"/>
              <a:t> </a:t>
            </a:r>
            <a:r>
              <a:rPr lang="en-ID" sz="1600" dirty="0" err="1"/>
              <a:t>suara</a:t>
            </a:r>
            <a:r>
              <a:rPr lang="en-ID" sz="1600" dirty="0"/>
              <a:t> </a:t>
            </a:r>
            <a:r>
              <a:rPr lang="en-ID" sz="1600" dirty="0" err="1"/>
              <a:t>dan</a:t>
            </a:r>
            <a:r>
              <a:rPr lang="en-ID" sz="1600" dirty="0"/>
              <a:t> </a:t>
            </a:r>
            <a:r>
              <a:rPr lang="en-ID" sz="1600" dirty="0" err="1"/>
              <a:t>lagu</a:t>
            </a:r>
            <a:r>
              <a:rPr lang="en-ID" sz="1600" dirty="0"/>
              <a:t> yang </a:t>
            </a:r>
            <a:r>
              <a:rPr lang="en-ID" sz="1600" dirty="0" err="1"/>
              <a:t>merdu</a:t>
            </a:r>
            <a:r>
              <a:rPr lang="en-ID" sz="1600" dirty="0"/>
              <a:t> yang </a:t>
            </a:r>
            <a:r>
              <a:rPr lang="en-ID" sz="1600" dirty="0" err="1"/>
              <a:t>mana</a:t>
            </a:r>
            <a:r>
              <a:rPr lang="en-ID" sz="1600" dirty="0"/>
              <a:t> </a:t>
            </a:r>
            <a:r>
              <a:rPr lang="en-ID" sz="1600" dirty="0" err="1"/>
              <a:t>hal</a:t>
            </a:r>
            <a:r>
              <a:rPr lang="en-ID" sz="1600" dirty="0"/>
              <a:t> </a:t>
            </a:r>
            <a:r>
              <a:rPr lang="en-ID" sz="1600" dirty="0" err="1"/>
              <a:t>tersebut</a:t>
            </a:r>
            <a:r>
              <a:rPr lang="en-ID" sz="1600" dirty="0"/>
              <a:t> </a:t>
            </a:r>
            <a:r>
              <a:rPr lang="en-ID" sz="1600" dirty="0" err="1"/>
              <a:t>dianggap</a:t>
            </a:r>
            <a:r>
              <a:rPr lang="en-ID" sz="1600" dirty="0"/>
              <a:t> </a:t>
            </a:r>
            <a:r>
              <a:rPr lang="en-ID" sz="1600" dirty="0" err="1"/>
              <a:t>sebagai</a:t>
            </a:r>
            <a:r>
              <a:rPr lang="en-ID" sz="1600" dirty="0"/>
              <a:t> </a:t>
            </a:r>
            <a:r>
              <a:rPr lang="en-ID" sz="1600" dirty="0" err="1"/>
              <a:t>hulu</a:t>
            </a:r>
            <a:r>
              <a:rPr lang="en-ID" sz="1600" dirty="0"/>
              <a:t> </a:t>
            </a:r>
            <a:r>
              <a:rPr lang="en-ID" sz="1600" dirty="0" err="1"/>
              <a:t>seni</a:t>
            </a:r>
            <a:r>
              <a:rPr lang="en-ID" sz="1600" dirty="0"/>
              <a:t> </a:t>
            </a:r>
            <a:r>
              <a:rPr lang="en-ID" sz="1600" dirty="0" err="1"/>
              <a:t>islam</a:t>
            </a:r>
            <a:r>
              <a:rPr lang="en-ID" sz="1600" dirty="0"/>
              <a:t> yang </a:t>
            </a:r>
            <a:r>
              <a:rPr lang="en-ID" sz="1600" dirty="0" err="1"/>
              <a:t>memiliki</a:t>
            </a:r>
            <a:r>
              <a:rPr lang="en-ID" sz="1600" dirty="0"/>
              <a:t> </a:t>
            </a:r>
            <a:r>
              <a:rPr lang="en-ID" sz="1600" dirty="0" err="1"/>
              <a:t>tingkatan</a:t>
            </a:r>
            <a:r>
              <a:rPr lang="en-ID" sz="1600" dirty="0"/>
              <a:t> </a:t>
            </a:r>
            <a:r>
              <a:rPr lang="en-ID" sz="1600" dirty="0" err="1"/>
              <a:t>dan</a:t>
            </a:r>
            <a:r>
              <a:rPr lang="en-ID" sz="1600" dirty="0"/>
              <a:t> </a:t>
            </a:r>
            <a:r>
              <a:rPr lang="en-ID" sz="1600" dirty="0" err="1"/>
              <a:t>kedudukan</a:t>
            </a:r>
            <a:r>
              <a:rPr lang="en-ID" sz="1600" dirty="0"/>
              <a:t> yang </a:t>
            </a:r>
            <a:r>
              <a:rPr lang="en-ID" sz="1600" dirty="0" err="1"/>
              <a:t>sangat</a:t>
            </a:r>
            <a:r>
              <a:rPr lang="en-ID" sz="1600" dirty="0"/>
              <a:t> </a:t>
            </a:r>
            <a:r>
              <a:rPr lang="en-ID" sz="1600" dirty="0" err="1"/>
              <a:t>tinggi</a:t>
            </a:r>
            <a:r>
              <a:rPr lang="en-ID" sz="1600" dirty="0"/>
              <a:t>.</a:t>
            </a:r>
            <a:endParaRPr dirty="0"/>
          </a:p>
        </p:txBody>
      </p:sp>
      <p:sp>
        <p:nvSpPr>
          <p:cNvPr id="261" name="Google Shape;261;p35"/>
          <p:cNvSpPr/>
          <p:nvPr/>
        </p:nvSpPr>
        <p:spPr>
          <a:xfrm>
            <a:off x="903188" y="3766600"/>
            <a:ext cx="3223500" cy="96600"/>
          </a:xfrm>
          <a:prstGeom prst="roundRect">
            <a:avLst>
              <a:gd name="adj" fmla="val 50000"/>
            </a:avLst>
          </a:prstGeom>
          <a:solidFill>
            <a:srgbClr val="AED7E8">
              <a:alpha val="736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35"/>
          <p:cNvSpPr/>
          <p:nvPr/>
        </p:nvSpPr>
        <p:spPr>
          <a:xfrm>
            <a:off x="5078888" y="3766600"/>
            <a:ext cx="3162000" cy="96600"/>
          </a:xfrm>
          <a:prstGeom prst="roundRect">
            <a:avLst>
              <a:gd name="adj" fmla="val 50000"/>
            </a:avLst>
          </a:prstGeom>
          <a:solidFill>
            <a:srgbClr val="EE8C94">
              <a:alpha val="603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99816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58"/>
        <p:cNvGrpSpPr/>
        <p:nvPr/>
      </p:nvGrpSpPr>
      <p:grpSpPr>
        <a:xfrm>
          <a:off x="0" y="0"/>
          <a:ext cx="0" cy="0"/>
          <a:chOff x="0" y="0"/>
          <a:chExt cx="0" cy="0"/>
        </a:xfrm>
      </p:grpSpPr>
      <p:sp>
        <p:nvSpPr>
          <p:cNvPr id="559" name="Google Shape;559;p41"/>
          <p:cNvSpPr txBox="1">
            <a:spLocks noGrp="1"/>
          </p:cNvSpPr>
          <p:nvPr>
            <p:ph type="title"/>
          </p:nvPr>
        </p:nvSpPr>
        <p:spPr>
          <a:xfrm>
            <a:off x="2961225" y="997550"/>
            <a:ext cx="3739800" cy="1926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smtClean="0"/>
              <a:t>Terima</a:t>
            </a:r>
            <a:br>
              <a:rPr lang="en" dirty="0" smtClean="0"/>
            </a:br>
            <a:r>
              <a:rPr lang="en" dirty="0" smtClean="0"/>
              <a:t>Kasih </a:t>
            </a:r>
            <a:r>
              <a:rPr lang="en" dirty="0" smtClean="0">
                <a:sym typeface="Wingdings" pitchFamily="2" charset="2"/>
              </a:rPr>
              <a:t></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31"/>
          <p:cNvSpPr txBox="1">
            <a:spLocks noGrp="1"/>
          </p:cNvSpPr>
          <p:nvPr>
            <p:ph type="title"/>
          </p:nvPr>
        </p:nvSpPr>
        <p:spPr>
          <a:xfrm>
            <a:off x="683568" y="2055482"/>
            <a:ext cx="3155400" cy="804300"/>
          </a:xfrm>
          <a:prstGeom prst="rect">
            <a:avLst/>
          </a:prstGeom>
        </p:spPr>
        <p:txBody>
          <a:bodyPr spcFirstLastPara="1" wrap="square" lIns="91425" tIns="91425" rIns="91425" bIns="91425" anchor="t" anchorCtr="0">
            <a:noAutofit/>
          </a:bodyPr>
          <a:lstStyle/>
          <a:p>
            <a:pPr lvl="0"/>
            <a:r>
              <a:rPr lang="en-US" dirty="0" err="1"/>
              <a:t>Spiritualitas</a:t>
            </a:r>
            <a:r>
              <a:rPr lang="en-US" dirty="0"/>
              <a:t> </a:t>
            </a:r>
            <a:r>
              <a:rPr lang="en-US" dirty="0" err="1"/>
              <a:t>dalam</a:t>
            </a:r>
            <a:r>
              <a:rPr lang="en-US" dirty="0"/>
              <a:t> </a:t>
            </a:r>
            <a:r>
              <a:rPr lang="en-US" dirty="0" err="1"/>
              <a:t>Kehidupan</a:t>
            </a:r>
            <a:r>
              <a:rPr lang="en-US" dirty="0"/>
              <a:t> </a:t>
            </a:r>
            <a:r>
              <a:rPr lang="en-US" dirty="0" err="1"/>
              <a:t>Individu</a:t>
            </a:r>
            <a:endParaRPr dirty="0"/>
          </a:p>
        </p:txBody>
      </p:sp>
      <p:sp>
        <p:nvSpPr>
          <p:cNvPr id="185" name="Google Shape;185;p31"/>
          <p:cNvSpPr txBox="1">
            <a:spLocks noGrp="1"/>
          </p:cNvSpPr>
          <p:nvPr>
            <p:ph type="body" idx="1"/>
          </p:nvPr>
        </p:nvSpPr>
        <p:spPr>
          <a:xfrm>
            <a:off x="4000575" y="1587725"/>
            <a:ext cx="4276800" cy="2788500"/>
          </a:xfrm>
          <a:prstGeom prst="rect">
            <a:avLst/>
          </a:prstGeom>
        </p:spPr>
        <p:txBody>
          <a:bodyPr spcFirstLastPara="1" wrap="square" lIns="91425" tIns="91425" rIns="91425" bIns="91425" anchor="t" anchorCtr="0">
            <a:noAutofit/>
          </a:bodyPr>
          <a:lstStyle/>
          <a:p>
            <a:pPr marL="0" lvl="0" indent="0">
              <a:lnSpc>
                <a:spcPct val="100000"/>
              </a:lnSpc>
              <a:buNone/>
            </a:pPr>
            <a:r>
              <a:rPr lang="en-US" dirty="0" err="1"/>
              <a:t>Menurut</a:t>
            </a:r>
            <a:r>
              <a:rPr lang="en-US" dirty="0"/>
              <a:t> </a:t>
            </a:r>
            <a:r>
              <a:rPr lang="en-US" dirty="0" err="1"/>
              <a:t>Ibn</a:t>
            </a:r>
            <a:r>
              <a:rPr lang="en-US" dirty="0"/>
              <a:t> ‘</a:t>
            </a:r>
            <a:r>
              <a:rPr lang="en-US" dirty="0" err="1"/>
              <a:t>Arabi</a:t>
            </a:r>
            <a:r>
              <a:rPr lang="en-US" dirty="0"/>
              <a:t>, </a:t>
            </a:r>
            <a:r>
              <a:rPr lang="en-US" dirty="0" err="1"/>
              <a:t>spiritualitas</a:t>
            </a:r>
            <a:r>
              <a:rPr lang="en-US" dirty="0"/>
              <a:t> </a:t>
            </a:r>
            <a:r>
              <a:rPr lang="en-US" dirty="0" err="1"/>
              <a:t>ialah</a:t>
            </a:r>
            <a:r>
              <a:rPr lang="en-US" dirty="0"/>
              <a:t> </a:t>
            </a:r>
            <a:r>
              <a:rPr lang="en-US" dirty="0" err="1"/>
              <a:t>segenap</a:t>
            </a:r>
            <a:r>
              <a:rPr lang="en-US" dirty="0"/>
              <a:t> </a:t>
            </a:r>
            <a:r>
              <a:rPr lang="en-US" dirty="0" err="1"/>
              <a:t>potensi</a:t>
            </a:r>
            <a:r>
              <a:rPr lang="en-US" dirty="0"/>
              <a:t> </a:t>
            </a:r>
            <a:r>
              <a:rPr lang="en-US" dirty="0" err="1"/>
              <a:t>rohaniyah</a:t>
            </a:r>
            <a:r>
              <a:rPr lang="en-US" dirty="0"/>
              <a:t> </a:t>
            </a:r>
            <a:r>
              <a:rPr lang="en-US" dirty="0" err="1"/>
              <a:t>dalam</a:t>
            </a:r>
            <a:r>
              <a:rPr lang="en-US" dirty="0"/>
              <a:t> </a:t>
            </a:r>
            <a:r>
              <a:rPr lang="en-US" dirty="0" err="1"/>
              <a:t>diri</a:t>
            </a:r>
            <a:r>
              <a:rPr lang="en-US" dirty="0"/>
              <a:t> </a:t>
            </a:r>
            <a:r>
              <a:rPr lang="en-US" dirty="0" err="1"/>
              <a:t>manusia</a:t>
            </a:r>
            <a:r>
              <a:rPr lang="en-US" dirty="0"/>
              <a:t> yang </a:t>
            </a:r>
            <a:r>
              <a:rPr lang="en-US" dirty="0" err="1"/>
              <a:t>harus</a:t>
            </a:r>
            <a:r>
              <a:rPr lang="en-US" dirty="0"/>
              <a:t> </a:t>
            </a:r>
            <a:r>
              <a:rPr lang="en-US" dirty="0" err="1"/>
              <a:t>tunduk</a:t>
            </a:r>
            <a:r>
              <a:rPr lang="en-US" dirty="0"/>
              <a:t> </a:t>
            </a:r>
            <a:r>
              <a:rPr lang="en-US" dirty="0" err="1"/>
              <a:t>pada</a:t>
            </a:r>
            <a:r>
              <a:rPr lang="en-US" dirty="0"/>
              <a:t> </a:t>
            </a:r>
            <a:r>
              <a:rPr lang="en-US" dirty="0" err="1"/>
              <a:t>ketentuan</a:t>
            </a:r>
            <a:r>
              <a:rPr lang="en-US" dirty="0"/>
              <a:t> </a:t>
            </a:r>
            <a:r>
              <a:rPr lang="en-US" dirty="0" err="1"/>
              <a:t>syar’i</a:t>
            </a:r>
            <a:r>
              <a:rPr lang="en-US" dirty="0"/>
              <a:t> </a:t>
            </a:r>
            <a:r>
              <a:rPr lang="en-US" dirty="0" err="1"/>
              <a:t>dalam</a:t>
            </a:r>
            <a:r>
              <a:rPr lang="en-US" dirty="0"/>
              <a:t> </a:t>
            </a:r>
            <a:r>
              <a:rPr lang="en-US" dirty="0" err="1"/>
              <a:t>melihat</a:t>
            </a:r>
            <a:r>
              <a:rPr lang="en-US" dirty="0"/>
              <a:t> </a:t>
            </a:r>
            <a:r>
              <a:rPr lang="en-US" dirty="0" err="1"/>
              <a:t>segala</a:t>
            </a:r>
            <a:r>
              <a:rPr lang="en-US" dirty="0"/>
              <a:t> </a:t>
            </a:r>
            <a:r>
              <a:rPr lang="en-US" dirty="0" err="1"/>
              <a:t>macam</a:t>
            </a:r>
            <a:r>
              <a:rPr lang="en-US" dirty="0"/>
              <a:t> </a:t>
            </a:r>
            <a:r>
              <a:rPr lang="en-US" dirty="0" err="1"/>
              <a:t>bentuk</a:t>
            </a:r>
            <a:r>
              <a:rPr lang="en-US" dirty="0"/>
              <a:t> </a:t>
            </a:r>
            <a:r>
              <a:rPr lang="en-US" dirty="0" err="1"/>
              <a:t>realitas</a:t>
            </a:r>
            <a:r>
              <a:rPr lang="en-US" dirty="0"/>
              <a:t>, </a:t>
            </a:r>
            <a:r>
              <a:rPr lang="en-US" dirty="0" err="1"/>
              <a:t>baik</a:t>
            </a:r>
            <a:r>
              <a:rPr lang="en-US" dirty="0"/>
              <a:t> </a:t>
            </a:r>
            <a:r>
              <a:rPr lang="en-US" dirty="0" err="1"/>
              <a:t>dalam</a:t>
            </a:r>
            <a:r>
              <a:rPr lang="en-US" dirty="0"/>
              <a:t> </a:t>
            </a:r>
            <a:r>
              <a:rPr lang="en-US" dirty="0" err="1"/>
              <a:t>dunia</a:t>
            </a:r>
            <a:r>
              <a:rPr lang="en-US" dirty="0"/>
              <a:t> </a:t>
            </a:r>
            <a:r>
              <a:rPr lang="en-US" dirty="0" err="1"/>
              <a:t>empiris</a:t>
            </a:r>
            <a:r>
              <a:rPr lang="en-US" dirty="0"/>
              <a:t> </a:t>
            </a:r>
            <a:r>
              <a:rPr lang="en-US" dirty="0" err="1"/>
              <a:t>maupun</a:t>
            </a:r>
            <a:r>
              <a:rPr lang="en-US" dirty="0"/>
              <a:t> </a:t>
            </a:r>
            <a:r>
              <a:rPr lang="en-US" dirty="0" err="1"/>
              <a:t>dalam</a:t>
            </a:r>
            <a:r>
              <a:rPr lang="en-US" dirty="0"/>
              <a:t> </a:t>
            </a:r>
            <a:r>
              <a:rPr lang="en-US" dirty="0" err="1"/>
              <a:t>dunia</a:t>
            </a:r>
            <a:r>
              <a:rPr lang="en-US" dirty="0"/>
              <a:t> </a:t>
            </a:r>
            <a:r>
              <a:rPr lang="en-US" dirty="0" err="1"/>
              <a:t>kebatinan</a:t>
            </a:r>
            <a:r>
              <a:rPr lang="en-US" dirty="0"/>
              <a:t>.</a:t>
            </a:r>
            <a:endParaRPr dirty="0"/>
          </a:p>
          <a:p>
            <a:pPr marL="0" lvl="0" indent="0" algn="l" rtl="0">
              <a:spcBef>
                <a:spcPts val="0"/>
              </a:spcBef>
              <a:spcAft>
                <a:spcPts val="0"/>
              </a:spcAft>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30"/>
          <p:cNvSpPr txBox="1">
            <a:spLocks noGrp="1"/>
          </p:cNvSpPr>
          <p:nvPr>
            <p:ph type="subTitle" idx="1"/>
          </p:nvPr>
        </p:nvSpPr>
        <p:spPr>
          <a:xfrm flipH="1">
            <a:off x="2051720" y="2211710"/>
            <a:ext cx="2219400" cy="745800"/>
          </a:xfrm>
          <a:prstGeom prst="rect">
            <a:avLst/>
          </a:prstGeom>
        </p:spPr>
        <p:txBody>
          <a:bodyPr spcFirstLastPara="1" wrap="square" lIns="91425" tIns="91425" rIns="91425" bIns="91425" anchor="t" anchorCtr="0">
            <a:noAutofit/>
          </a:bodyPr>
          <a:lstStyle/>
          <a:p>
            <a:pPr marL="152400" indent="0"/>
            <a:r>
              <a:rPr lang="en-US" dirty="0" err="1"/>
              <a:t>Berhubungan</a:t>
            </a:r>
            <a:r>
              <a:rPr lang="en-US" dirty="0"/>
              <a:t> </a:t>
            </a:r>
            <a:r>
              <a:rPr lang="en-US" dirty="0" err="1"/>
              <a:t>dengansesuatu</a:t>
            </a:r>
            <a:r>
              <a:rPr lang="en-US" dirty="0"/>
              <a:t> yang </a:t>
            </a:r>
            <a:r>
              <a:rPr lang="en-US" dirty="0" err="1"/>
              <a:t>tidak</a:t>
            </a:r>
            <a:r>
              <a:rPr lang="en-US" dirty="0"/>
              <a:t> </a:t>
            </a:r>
            <a:r>
              <a:rPr lang="en-US" dirty="0" err="1"/>
              <a:t>diketahui</a:t>
            </a:r>
            <a:r>
              <a:rPr lang="en-US" dirty="0"/>
              <a:t> </a:t>
            </a:r>
            <a:endParaRPr lang="en-US" dirty="0"/>
          </a:p>
        </p:txBody>
      </p:sp>
      <p:sp>
        <p:nvSpPr>
          <p:cNvPr id="169" name="Google Shape;169;p30"/>
          <p:cNvSpPr txBox="1">
            <a:spLocks noGrp="1"/>
          </p:cNvSpPr>
          <p:nvPr>
            <p:ph type="title"/>
          </p:nvPr>
        </p:nvSpPr>
        <p:spPr>
          <a:xfrm flipH="1">
            <a:off x="7371849" y="2213425"/>
            <a:ext cx="1323600" cy="577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03</a:t>
            </a:r>
            <a:endParaRPr/>
          </a:p>
        </p:txBody>
      </p:sp>
      <p:sp>
        <p:nvSpPr>
          <p:cNvPr id="170" name="Google Shape;170;p30"/>
          <p:cNvSpPr txBox="1">
            <a:spLocks noGrp="1"/>
          </p:cNvSpPr>
          <p:nvPr>
            <p:ph type="subTitle" idx="2"/>
          </p:nvPr>
        </p:nvSpPr>
        <p:spPr>
          <a:xfrm>
            <a:off x="4932040" y="2067694"/>
            <a:ext cx="2157000" cy="745800"/>
          </a:xfrm>
          <a:prstGeom prst="rect">
            <a:avLst/>
          </a:prstGeom>
        </p:spPr>
        <p:txBody>
          <a:bodyPr spcFirstLastPara="1" wrap="square" lIns="91425" tIns="91425" rIns="91425" bIns="91425" anchor="t" anchorCtr="0">
            <a:noAutofit/>
          </a:bodyPr>
          <a:lstStyle/>
          <a:p>
            <a:pPr marL="0" lvl="0" indent="0"/>
            <a:r>
              <a:rPr lang="en-US" dirty="0" err="1"/>
              <a:t>Menyadari</a:t>
            </a:r>
            <a:r>
              <a:rPr lang="en-US" dirty="0"/>
              <a:t> </a:t>
            </a:r>
            <a:r>
              <a:rPr lang="en-US" dirty="0" err="1"/>
              <a:t>kemampuan</a:t>
            </a:r>
            <a:r>
              <a:rPr lang="en-US" dirty="0"/>
              <a:t> </a:t>
            </a:r>
            <a:r>
              <a:rPr lang="en-US" dirty="0" err="1"/>
              <a:t>untuk</a:t>
            </a:r>
            <a:r>
              <a:rPr lang="en-US" dirty="0"/>
              <a:t> </a:t>
            </a:r>
            <a:r>
              <a:rPr lang="en-US" dirty="0" err="1"/>
              <a:t>menggunakan</a:t>
            </a:r>
            <a:r>
              <a:rPr lang="en-US" dirty="0"/>
              <a:t> </a:t>
            </a:r>
            <a:r>
              <a:rPr lang="en-US" dirty="0" err="1"/>
              <a:t>sumber</a:t>
            </a:r>
            <a:r>
              <a:rPr lang="en-US" dirty="0"/>
              <a:t> </a:t>
            </a:r>
            <a:r>
              <a:rPr lang="en-US" dirty="0" err="1"/>
              <a:t>dan</a:t>
            </a:r>
            <a:r>
              <a:rPr lang="en-US" dirty="0"/>
              <a:t> </a:t>
            </a:r>
            <a:r>
              <a:rPr lang="en-US" dirty="0" err="1"/>
              <a:t>kekuatan</a:t>
            </a:r>
            <a:r>
              <a:rPr lang="en-US" dirty="0"/>
              <a:t> </a:t>
            </a:r>
            <a:r>
              <a:rPr lang="en-US" dirty="0" err="1"/>
              <a:t>dalam</a:t>
            </a:r>
            <a:r>
              <a:rPr lang="en-US" dirty="0"/>
              <a:t> </a:t>
            </a:r>
            <a:r>
              <a:rPr lang="en-US" dirty="0" err="1"/>
              <a:t>diri</a:t>
            </a:r>
            <a:r>
              <a:rPr lang="en-US" dirty="0"/>
              <a:t> </a:t>
            </a:r>
            <a:r>
              <a:rPr lang="en-US" dirty="0" err="1"/>
              <a:t>sendiri</a:t>
            </a:r>
            <a:endParaRPr dirty="0"/>
          </a:p>
        </p:txBody>
      </p:sp>
      <p:sp>
        <p:nvSpPr>
          <p:cNvPr id="171" name="Google Shape;171;p30"/>
          <p:cNvSpPr txBox="1">
            <a:spLocks noGrp="1"/>
          </p:cNvSpPr>
          <p:nvPr>
            <p:ph type="subTitle" idx="4"/>
          </p:nvPr>
        </p:nvSpPr>
        <p:spPr>
          <a:xfrm flipH="1">
            <a:off x="2051720" y="3291830"/>
            <a:ext cx="2219400" cy="745800"/>
          </a:xfrm>
          <a:prstGeom prst="rect">
            <a:avLst/>
          </a:prstGeom>
        </p:spPr>
        <p:txBody>
          <a:bodyPr spcFirstLastPara="1" wrap="square" lIns="91425" tIns="91425" rIns="91425" bIns="91425" anchor="t" anchorCtr="0">
            <a:noAutofit/>
          </a:bodyPr>
          <a:lstStyle/>
          <a:p>
            <a:pPr marL="152400" indent="0"/>
            <a:r>
              <a:rPr lang="en-US" dirty="0" err="1"/>
              <a:t>Menemukan</a:t>
            </a:r>
            <a:r>
              <a:rPr lang="en-US" dirty="0"/>
              <a:t> </a:t>
            </a:r>
            <a:r>
              <a:rPr lang="en-US" dirty="0" err="1"/>
              <a:t>arti</a:t>
            </a:r>
            <a:r>
              <a:rPr lang="en-US" dirty="0"/>
              <a:t> </a:t>
            </a:r>
            <a:r>
              <a:rPr lang="en-US" dirty="0" err="1"/>
              <a:t>dan</a:t>
            </a:r>
            <a:r>
              <a:rPr lang="en-US" dirty="0"/>
              <a:t> </a:t>
            </a:r>
            <a:r>
              <a:rPr lang="en-US" dirty="0" err="1"/>
              <a:t>tujuan</a:t>
            </a:r>
            <a:r>
              <a:rPr lang="en-US" dirty="0"/>
              <a:t> </a:t>
            </a:r>
            <a:r>
              <a:rPr lang="en-US" dirty="0" err="1"/>
              <a:t>hidup</a:t>
            </a:r>
            <a:endParaRPr lang="en-US" dirty="0"/>
          </a:p>
        </p:txBody>
      </p:sp>
      <p:sp>
        <p:nvSpPr>
          <p:cNvPr id="172" name="Google Shape;172;p30"/>
          <p:cNvSpPr txBox="1">
            <a:spLocks noGrp="1"/>
          </p:cNvSpPr>
          <p:nvPr>
            <p:ph type="subTitle" idx="5"/>
          </p:nvPr>
        </p:nvSpPr>
        <p:spPr>
          <a:xfrm>
            <a:off x="5049580" y="3075806"/>
            <a:ext cx="2042700" cy="745800"/>
          </a:xfrm>
          <a:prstGeom prst="rect">
            <a:avLst/>
          </a:prstGeom>
        </p:spPr>
        <p:txBody>
          <a:bodyPr spcFirstLastPara="1" wrap="square" lIns="91425" tIns="91425" rIns="91425" bIns="91425" anchor="t" anchorCtr="0">
            <a:noAutofit/>
          </a:bodyPr>
          <a:lstStyle/>
          <a:p>
            <a:pPr marL="0" lvl="0" indent="0"/>
            <a:r>
              <a:rPr lang="en-US" dirty="0" err="1"/>
              <a:t>Mempunyai</a:t>
            </a:r>
            <a:r>
              <a:rPr lang="en-US" dirty="0"/>
              <a:t> </a:t>
            </a:r>
            <a:r>
              <a:rPr lang="en-US" dirty="0" err="1"/>
              <a:t>perasaanketerikatan</a:t>
            </a:r>
            <a:r>
              <a:rPr lang="en-US" dirty="0"/>
              <a:t> </a:t>
            </a:r>
            <a:r>
              <a:rPr lang="en-US" dirty="0" err="1"/>
              <a:t>dengan</a:t>
            </a:r>
            <a:r>
              <a:rPr lang="en-US" dirty="0"/>
              <a:t> </a:t>
            </a:r>
            <a:r>
              <a:rPr lang="en-US" dirty="0" err="1"/>
              <a:t>diri</a:t>
            </a:r>
            <a:r>
              <a:rPr lang="en-US" dirty="0"/>
              <a:t> </a:t>
            </a:r>
            <a:r>
              <a:rPr lang="en-US" dirty="0" err="1"/>
              <a:t>sendiri</a:t>
            </a:r>
            <a:r>
              <a:rPr lang="en-US" dirty="0"/>
              <a:t> </a:t>
            </a:r>
            <a:r>
              <a:rPr lang="en-US" dirty="0" err="1"/>
              <a:t>dan</a:t>
            </a:r>
            <a:r>
              <a:rPr lang="en-US" dirty="0"/>
              <a:t> </a:t>
            </a:r>
            <a:r>
              <a:rPr lang="en-US" dirty="0" err="1"/>
              <a:t>dengan</a:t>
            </a:r>
            <a:r>
              <a:rPr lang="en-US" dirty="0"/>
              <a:t> yang </a:t>
            </a:r>
            <a:r>
              <a:rPr lang="en-US" dirty="0" err="1"/>
              <a:t>maha</a:t>
            </a:r>
            <a:r>
              <a:rPr lang="en-US" dirty="0"/>
              <a:t> </a:t>
            </a:r>
            <a:r>
              <a:rPr lang="en-US" dirty="0" err="1"/>
              <a:t>tinggi</a:t>
            </a:r>
            <a:endParaRPr dirty="0"/>
          </a:p>
        </p:txBody>
      </p:sp>
      <p:sp>
        <p:nvSpPr>
          <p:cNvPr id="177" name="Google Shape;177;p30"/>
          <p:cNvSpPr txBox="1">
            <a:spLocks noGrp="1"/>
          </p:cNvSpPr>
          <p:nvPr>
            <p:ph type="title" idx="13"/>
          </p:nvPr>
        </p:nvSpPr>
        <p:spPr>
          <a:xfrm>
            <a:off x="430634" y="3188375"/>
            <a:ext cx="1323600" cy="577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a:t>02</a:t>
            </a:r>
            <a:endParaRPr/>
          </a:p>
        </p:txBody>
      </p:sp>
      <p:sp>
        <p:nvSpPr>
          <p:cNvPr id="178" name="Google Shape;178;p30"/>
          <p:cNvSpPr txBox="1">
            <a:spLocks noGrp="1"/>
          </p:cNvSpPr>
          <p:nvPr>
            <p:ph type="title" idx="14"/>
          </p:nvPr>
        </p:nvSpPr>
        <p:spPr>
          <a:xfrm flipH="1">
            <a:off x="7371856" y="3188375"/>
            <a:ext cx="1323600" cy="577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04</a:t>
            </a:r>
            <a:endParaRPr/>
          </a:p>
        </p:txBody>
      </p:sp>
      <p:sp>
        <p:nvSpPr>
          <p:cNvPr id="179" name="Google Shape;179;p30"/>
          <p:cNvSpPr txBox="1">
            <a:spLocks noGrp="1"/>
          </p:cNvSpPr>
          <p:nvPr>
            <p:ph type="title" idx="15"/>
          </p:nvPr>
        </p:nvSpPr>
        <p:spPr>
          <a:xfrm>
            <a:off x="430634" y="2213414"/>
            <a:ext cx="1323600" cy="577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a:t>01</a:t>
            </a:r>
            <a:endParaRPr/>
          </a:p>
        </p:txBody>
      </p:sp>
      <p:sp>
        <p:nvSpPr>
          <p:cNvPr id="15" name="Google Shape;167;p30"/>
          <p:cNvSpPr txBox="1">
            <a:spLocks/>
          </p:cNvSpPr>
          <p:nvPr/>
        </p:nvSpPr>
        <p:spPr>
          <a:xfrm flipH="1">
            <a:off x="1907704" y="844748"/>
            <a:ext cx="5472608" cy="7458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1"/>
              </a:buClr>
              <a:buSzPts val="1800"/>
              <a:buFont typeface="Assistant Light"/>
              <a:buNone/>
              <a:defRPr sz="1400" b="0" i="0" u="none" strike="noStrike" cap="none">
                <a:solidFill>
                  <a:schemeClr val="dk1"/>
                </a:solidFill>
                <a:latin typeface="Assistant Light"/>
                <a:ea typeface="Assistant Light"/>
                <a:cs typeface="Assistant Light"/>
                <a:sym typeface="Assistant Light"/>
              </a:defRPr>
            </a:lvl1pPr>
            <a:lvl2pPr marL="914400" marR="0" lvl="1" indent="-317500" algn="ctr" rtl="0">
              <a:lnSpc>
                <a:spcPct val="100000"/>
              </a:lnSpc>
              <a:spcBef>
                <a:spcPts val="0"/>
              </a:spcBef>
              <a:spcAft>
                <a:spcPts val="0"/>
              </a:spcAft>
              <a:buClr>
                <a:schemeClr val="dk1"/>
              </a:buClr>
              <a:buSzPts val="1400"/>
              <a:buFont typeface="Assistant Light"/>
              <a:buNone/>
              <a:defRPr sz="1400" b="0" i="0" u="none" strike="noStrike" cap="none">
                <a:solidFill>
                  <a:schemeClr val="dk1"/>
                </a:solidFill>
                <a:latin typeface="Assistant Light"/>
                <a:ea typeface="Assistant Light"/>
                <a:cs typeface="Assistant Light"/>
                <a:sym typeface="Assistant Light"/>
              </a:defRPr>
            </a:lvl2pPr>
            <a:lvl3pPr marL="1371600" marR="0" lvl="2" indent="-304800" algn="ctr" rtl="0">
              <a:lnSpc>
                <a:spcPct val="100000"/>
              </a:lnSpc>
              <a:spcBef>
                <a:spcPts val="0"/>
              </a:spcBef>
              <a:spcAft>
                <a:spcPts val="0"/>
              </a:spcAft>
              <a:buClr>
                <a:schemeClr val="dk1"/>
              </a:buClr>
              <a:buSzPts val="1200"/>
              <a:buFont typeface="Assistant Light"/>
              <a:buNone/>
              <a:defRPr sz="1200" b="0" i="0" u="none" strike="noStrike" cap="none">
                <a:solidFill>
                  <a:schemeClr val="dk1"/>
                </a:solidFill>
                <a:latin typeface="Assistant Light"/>
                <a:ea typeface="Assistant Light"/>
                <a:cs typeface="Assistant Light"/>
                <a:sym typeface="Assistant Light"/>
              </a:defRPr>
            </a:lvl3pPr>
            <a:lvl4pPr marL="1828800" marR="0" lvl="3" indent="-304800" algn="ctr" rtl="0">
              <a:lnSpc>
                <a:spcPct val="100000"/>
              </a:lnSpc>
              <a:spcBef>
                <a:spcPts val="0"/>
              </a:spcBef>
              <a:spcAft>
                <a:spcPts val="0"/>
              </a:spcAft>
              <a:buClr>
                <a:schemeClr val="dk1"/>
              </a:buClr>
              <a:buSzPts val="1200"/>
              <a:buFont typeface="Assistant Light"/>
              <a:buNone/>
              <a:defRPr sz="1200" b="0" i="0" u="none" strike="noStrike" cap="none">
                <a:solidFill>
                  <a:schemeClr val="dk1"/>
                </a:solidFill>
                <a:latin typeface="Assistant Light"/>
                <a:ea typeface="Assistant Light"/>
                <a:cs typeface="Assistant Light"/>
                <a:sym typeface="Assistant Light"/>
              </a:defRPr>
            </a:lvl4pPr>
            <a:lvl5pPr marL="2286000" marR="0" lvl="4" indent="-304800" algn="ctr" rtl="0">
              <a:lnSpc>
                <a:spcPct val="100000"/>
              </a:lnSpc>
              <a:spcBef>
                <a:spcPts val="0"/>
              </a:spcBef>
              <a:spcAft>
                <a:spcPts val="0"/>
              </a:spcAft>
              <a:buClr>
                <a:schemeClr val="dk1"/>
              </a:buClr>
              <a:buSzPts val="1200"/>
              <a:buFont typeface="Assistant Light"/>
              <a:buNone/>
              <a:defRPr sz="1200" b="0" i="0" u="none" strike="noStrike" cap="none">
                <a:solidFill>
                  <a:schemeClr val="dk1"/>
                </a:solidFill>
                <a:latin typeface="Assistant Light"/>
                <a:ea typeface="Assistant Light"/>
                <a:cs typeface="Assistant Light"/>
                <a:sym typeface="Assistant Light"/>
              </a:defRPr>
            </a:lvl5pPr>
            <a:lvl6pPr marL="2743200" marR="0" lvl="5" indent="-304800" algn="ctr" rtl="0">
              <a:lnSpc>
                <a:spcPct val="100000"/>
              </a:lnSpc>
              <a:spcBef>
                <a:spcPts val="0"/>
              </a:spcBef>
              <a:spcAft>
                <a:spcPts val="0"/>
              </a:spcAft>
              <a:buClr>
                <a:schemeClr val="dk1"/>
              </a:buClr>
              <a:buSzPts val="1200"/>
              <a:buFont typeface="Assistant Light"/>
              <a:buNone/>
              <a:defRPr sz="1200" b="0" i="0" u="none" strike="noStrike" cap="none">
                <a:solidFill>
                  <a:schemeClr val="dk1"/>
                </a:solidFill>
                <a:latin typeface="Assistant Light"/>
                <a:ea typeface="Assistant Light"/>
                <a:cs typeface="Assistant Light"/>
                <a:sym typeface="Assistant Light"/>
              </a:defRPr>
            </a:lvl6pPr>
            <a:lvl7pPr marL="3200400" marR="0" lvl="6" indent="-304800" algn="ctr" rtl="0">
              <a:lnSpc>
                <a:spcPct val="100000"/>
              </a:lnSpc>
              <a:spcBef>
                <a:spcPts val="0"/>
              </a:spcBef>
              <a:spcAft>
                <a:spcPts val="0"/>
              </a:spcAft>
              <a:buClr>
                <a:schemeClr val="dk1"/>
              </a:buClr>
              <a:buSzPts val="1200"/>
              <a:buFont typeface="Assistant Light"/>
              <a:buNone/>
              <a:defRPr sz="1200" b="0" i="0" u="none" strike="noStrike" cap="none">
                <a:solidFill>
                  <a:schemeClr val="dk1"/>
                </a:solidFill>
                <a:latin typeface="Assistant Light"/>
                <a:ea typeface="Assistant Light"/>
                <a:cs typeface="Assistant Light"/>
                <a:sym typeface="Assistant Light"/>
              </a:defRPr>
            </a:lvl7pPr>
            <a:lvl8pPr marL="3657600" marR="0" lvl="7" indent="-304800" algn="ctr" rtl="0">
              <a:lnSpc>
                <a:spcPct val="100000"/>
              </a:lnSpc>
              <a:spcBef>
                <a:spcPts val="0"/>
              </a:spcBef>
              <a:spcAft>
                <a:spcPts val="0"/>
              </a:spcAft>
              <a:buClr>
                <a:schemeClr val="dk1"/>
              </a:buClr>
              <a:buSzPts val="1200"/>
              <a:buFont typeface="Assistant Light"/>
              <a:buNone/>
              <a:defRPr sz="1200" b="0" i="0" u="none" strike="noStrike" cap="none">
                <a:solidFill>
                  <a:schemeClr val="dk1"/>
                </a:solidFill>
                <a:latin typeface="Assistant Light"/>
                <a:ea typeface="Assistant Light"/>
                <a:cs typeface="Assistant Light"/>
                <a:sym typeface="Assistant Light"/>
              </a:defRPr>
            </a:lvl8pPr>
            <a:lvl9pPr marL="4114800" marR="0" lvl="8" indent="-304800" algn="ctr" rtl="0">
              <a:lnSpc>
                <a:spcPct val="100000"/>
              </a:lnSpc>
              <a:spcBef>
                <a:spcPts val="0"/>
              </a:spcBef>
              <a:spcAft>
                <a:spcPts val="0"/>
              </a:spcAft>
              <a:buClr>
                <a:schemeClr val="dk1"/>
              </a:buClr>
              <a:buSzPts val="1200"/>
              <a:buFont typeface="Assistant Light"/>
              <a:buNone/>
              <a:defRPr sz="1200" b="0" i="0" u="none" strike="noStrike" cap="none">
                <a:solidFill>
                  <a:schemeClr val="dk1"/>
                </a:solidFill>
                <a:latin typeface="Assistant Light"/>
                <a:ea typeface="Assistant Light"/>
                <a:cs typeface="Assistant Light"/>
                <a:sym typeface="Assistant Light"/>
              </a:defRPr>
            </a:lvl9pPr>
          </a:lstStyle>
          <a:p>
            <a:pPr marL="0" indent="0"/>
            <a:r>
              <a:rPr lang="en-US" sz="1600" dirty="0" err="1"/>
              <a:t>Menurut</a:t>
            </a:r>
            <a:r>
              <a:rPr lang="en-US" sz="1600" dirty="0"/>
              <a:t> </a:t>
            </a:r>
            <a:r>
              <a:rPr lang="en-US" sz="1600" dirty="0" err="1"/>
              <a:t>Burkhardt</a:t>
            </a:r>
            <a:r>
              <a:rPr lang="en-US" sz="1600" dirty="0"/>
              <a:t>, </a:t>
            </a:r>
            <a:r>
              <a:rPr lang="en-US" sz="1600" dirty="0" err="1"/>
              <a:t>terdapat</a:t>
            </a:r>
            <a:r>
              <a:rPr lang="en-US" sz="1600" dirty="0"/>
              <a:t> </a:t>
            </a:r>
            <a:r>
              <a:rPr lang="en-US" sz="1600" dirty="0" err="1"/>
              <a:t>beberapa</a:t>
            </a:r>
            <a:r>
              <a:rPr lang="en-US" sz="1600" dirty="0"/>
              <a:t> </a:t>
            </a:r>
            <a:r>
              <a:rPr lang="en-US" sz="1600" dirty="0" err="1"/>
              <a:t>aspek</a:t>
            </a:r>
            <a:r>
              <a:rPr lang="en-US" sz="1600" dirty="0"/>
              <a:t> </a:t>
            </a:r>
            <a:r>
              <a:rPr lang="en-US" sz="1600" dirty="0" err="1"/>
              <a:t>spiritualitas</a:t>
            </a:r>
            <a:r>
              <a:rPr lang="en-US" sz="1600" dirty="0"/>
              <a:t>, </a:t>
            </a:r>
            <a:r>
              <a:rPr lang="en-US" sz="1600" dirty="0" err="1"/>
              <a:t>meliputi</a:t>
            </a:r>
            <a:r>
              <a:rPr lang="en-US" sz="16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75"/>
        <p:cNvGrpSpPr/>
        <p:nvPr/>
      </p:nvGrpSpPr>
      <p:grpSpPr>
        <a:xfrm>
          <a:off x="0" y="0"/>
          <a:ext cx="0" cy="0"/>
          <a:chOff x="0" y="0"/>
          <a:chExt cx="0" cy="0"/>
        </a:xfrm>
      </p:grpSpPr>
      <p:sp>
        <p:nvSpPr>
          <p:cNvPr id="676" name="Google Shape;676;p44"/>
          <p:cNvSpPr txBox="1">
            <a:spLocks noGrp="1"/>
          </p:cNvSpPr>
          <p:nvPr>
            <p:ph type="subTitle" idx="1"/>
          </p:nvPr>
        </p:nvSpPr>
        <p:spPr>
          <a:xfrm flipH="1">
            <a:off x="539552" y="1923678"/>
            <a:ext cx="3401162" cy="2546100"/>
          </a:xfrm>
          <a:prstGeom prst="rect">
            <a:avLst/>
          </a:prstGeom>
        </p:spPr>
        <p:txBody>
          <a:bodyPr spcFirstLastPara="1" wrap="square" lIns="91425" tIns="91425" rIns="91425" bIns="91425" anchor="t" anchorCtr="0">
            <a:noAutofit/>
          </a:bodyPr>
          <a:lstStyle/>
          <a:p>
            <a:pPr marL="0" lvl="0" indent="0"/>
            <a:r>
              <a:rPr lang="id-ID" dirty="0"/>
              <a:t>Keluarga merupakan pusat perkumpulan dan poros untuk melestarikan </a:t>
            </a:r>
            <a:r>
              <a:rPr lang="id-ID" dirty="0" smtClean="0"/>
              <a:t>tradisi</a:t>
            </a:r>
            <a:r>
              <a:rPr lang="en-US" dirty="0" smtClean="0"/>
              <a:t> </a:t>
            </a:r>
            <a:r>
              <a:rPr lang="id-ID" dirty="0" smtClean="0"/>
              <a:t>serta </a:t>
            </a:r>
            <a:r>
              <a:rPr lang="id-ID" dirty="0"/>
              <a:t>tempat untuk menyemai kasih sayang dan emosional. Kedudukan keluarga dalam Al-Qur’an melalui berbagai ayatnya telah menyinggung seputarkeluarga sehingga mendapat perhatian dan perlakuan khusus dalam Islam. </a:t>
            </a:r>
            <a:endParaRPr dirty="0"/>
          </a:p>
        </p:txBody>
      </p:sp>
      <p:sp>
        <p:nvSpPr>
          <p:cNvPr id="677" name="Google Shape;677;p44"/>
          <p:cNvSpPr txBox="1">
            <a:spLocks noGrp="1"/>
          </p:cNvSpPr>
          <p:nvPr>
            <p:ph type="title"/>
          </p:nvPr>
        </p:nvSpPr>
        <p:spPr>
          <a:xfrm>
            <a:off x="594650" y="355650"/>
            <a:ext cx="2810700" cy="577800"/>
          </a:xfrm>
          <a:prstGeom prst="rect">
            <a:avLst/>
          </a:prstGeom>
        </p:spPr>
        <p:txBody>
          <a:bodyPr spcFirstLastPara="1" wrap="square" lIns="91425" tIns="91425" rIns="91425" bIns="91425" anchor="t" anchorCtr="0">
            <a:noAutofit/>
          </a:bodyPr>
          <a:lstStyle/>
          <a:p>
            <a:pPr lvl="0"/>
            <a:r>
              <a:rPr lang="id-ID" dirty="0"/>
              <a:t>Implementasi Spiritual Islam dalam Keluarga</a:t>
            </a:r>
            <a:endParaRPr dirty="0"/>
          </a:p>
        </p:txBody>
      </p:sp>
      <p:sp>
        <p:nvSpPr>
          <p:cNvPr id="679" name="Google Shape;679;p44"/>
          <p:cNvSpPr/>
          <p:nvPr/>
        </p:nvSpPr>
        <p:spPr>
          <a:xfrm>
            <a:off x="7115175" y="4101100"/>
            <a:ext cx="1573800" cy="1429800"/>
          </a:xfrm>
          <a:prstGeom prst="roundRect">
            <a:avLst>
              <a:gd name="adj" fmla="val 16667"/>
            </a:avLst>
          </a:prstGeom>
          <a:solidFill>
            <a:srgbClr val="EE8C94">
              <a:alpha val="603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3968" y="1332329"/>
            <a:ext cx="4176464" cy="2768398"/>
          </a:xfrm>
          <a:prstGeom prst="round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2" name="Google Shape;162;p29"/>
          <p:cNvSpPr txBox="1">
            <a:spLocks noGrp="1"/>
          </p:cNvSpPr>
          <p:nvPr>
            <p:ph type="subTitle" idx="1"/>
          </p:nvPr>
        </p:nvSpPr>
        <p:spPr>
          <a:xfrm flipH="1">
            <a:off x="624750" y="1321800"/>
            <a:ext cx="7704000" cy="336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err="1" smtClean="0"/>
              <a:t>Terdapat</a:t>
            </a:r>
            <a:r>
              <a:rPr lang="en-US" dirty="0" smtClean="0"/>
              <a:t> </a:t>
            </a:r>
            <a:r>
              <a:rPr lang="en-US" dirty="0" err="1" smtClean="0"/>
              <a:t>fungsi</a:t>
            </a:r>
            <a:r>
              <a:rPr lang="en-US" dirty="0" smtClean="0"/>
              <a:t> </a:t>
            </a:r>
            <a:r>
              <a:rPr lang="en-US" dirty="0" err="1" smtClean="0"/>
              <a:t>keluarga</a:t>
            </a:r>
            <a:r>
              <a:rPr lang="en-US" dirty="0" smtClean="0"/>
              <a:t> </a:t>
            </a:r>
            <a:r>
              <a:rPr lang="en-US" dirty="0" err="1" smtClean="0"/>
              <a:t>dalam</a:t>
            </a:r>
            <a:r>
              <a:rPr lang="en-US" dirty="0" smtClean="0"/>
              <a:t> </a:t>
            </a:r>
            <a:r>
              <a:rPr lang="en-US" dirty="0" err="1" smtClean="0"/>
              <a:t>islam</a:t>
            </a:r>
            <a:r>
              <a:rPr lang="en-US" dirty="0" smtClean="0"/>
              <a:t>, </a:t>
            </a:r>
            <a:r>
              <a:rPr lang="en-US" dirty="0" err="1" smtClean="0"/>
              <a:t>seperti</a:t>
            </a:r>
            <a:r>
              <a:rPr lang="en-US" dirty="0" smtClean="0"/>
              <a:t> :</a:t>
            </a:r>
          </a:p>
          <a:p>
            <a:pPr marL="285750" lvl="0" indent="-285750" algn="l" rtl="0">
              <a:spcBef>
                <a:spcPts val="0"/>
              </a:spcBef>
              <a:spcAft>
                <a:spcPts val="0"/>
              </a:spcAft>
              <a:buFontTx/>
              <a:buChar char="-"/>
            </a:pPr>
            <a:r>
              <a:rPr lang="en-US" dirty="0" err="1" smtClean="0"/>
              <a:t>Penerus</a:t>
            </a:r>
            <a:r>
              <a:rPr lang="en-US" dirty="0" smtClean="0"/>
              <a:t> </a:t>
            </a:r>
            <a:r>
              <a:rPr lang="en-US" dirty="0" err="1" smtClean="0"/>
              <a:t>misi</a:t>
            </a:r>
            <a:r>
              <a:rPr lang="en-US" dirty="0" smtClean="0"/>
              <a:t> </a:t>
            </a:r>
            <a:r>
              <a:rPr lang="en-US" dirty="0" err="1" smtClean="0"/>
              <a:t>umat</a:t>
            </a:r>
            <a:r>
              <a:rPr lang="en-US" dirty="0" smtClean="0"/>
              <a:t> </a:t>
            </a:r>
            <a:r>
              <a:rPr lang="en-US" dirty="0" err="1" smtClean="0"/>
              <a:t>islam</a:t>
            </a:r>
            <a:endParaRPr lang="en-US" dirty="0" smtClean="0"/>
          </a:p>
          <a:p>
            <a:pPr marL="285750" lvl="0" indent="-285750" algn="l" rtl="0">
              <a:spcBef>
                <a:spcPts val="0"/>
              </a:spcBef>
              <a:spcAft>
                <a:spcPts val="0"/>
              </a:spcAft>
              <a:buFontTx/>
              <a:buChar char="-"/>
            </a:pPr>
            <a:r>
              <a:rPr lang="en-US" dirty="0" err="1" smtClean="0"/>
              <a:t>Perlindungan</a:t>
            </a:r>
            <a:r>
              <a:rPr lang="en-US" dirty="0" smtClean="0"/>
              <a:t> </a:t>
            </a:r>
            <a:r>
              <a:rPr lang="en-US" dirty="0" err="1" smtClean="0"/>
              <a:t>terhadap</a:t>
            </a:r>
            <a:r>
              <a:rPr lang="en-US" dirty="0" smtClean="0"/>
              <a:t> </a:t>
            </a:r>
            <a:r>
              <a:rPr lang="en-US" dirty="0" err="1" smtClean="0"/>
              <a:t>akhlak</a:t>
            </a:r>
            <a:endParaRPr lang="en-US" dirty="0" smtClean="0"/>
          </a:p>
          <a:p>
            <a:pPr marL="285750" lvl="0" indent="-285750" algn="l" rtl="0">
              <a:spcBef>
                <a:spcPts val="0"/>
              </a:spcBef>
              <a:spcAft>
                <a:spcPts val="0"/>
              </a:spcAft>
              <a:buFontTx/>
              <a:buChar char="-"/>
            </a:pPr>
            <a:r>
              <a:rPr lang="en-US" dirty="0" err="1" smtClean="0"/>
              <a:t>Wahana</a:t>
            </a:r>
            <a:r>
              <a:rPr lang="en-US" dirty="0" smtClean="0"/>
              <a:t> </a:t>
            </a:r>
            <a:r>
              <a:rPr lang="en-US" dirty="0" err="1" smtClean="0"/>
              <a:t>pembentukan</a:t>
            </a:r>
            <a:r>
              <a:rPr lang="en-US" dirty="0" smtClean="0"/>
              <a:t> </a:t>
            </a:r>
            <a:r>
              <a:rPr lang="en-US" dirty="0" err="1" smtClean="0"/>
              <a:t>generasi</a:t>
            </a:r>
            <a:r>
              <a:rPr lang="en-US" dirty="0" smtClean="0"/>
              <a:t> </a:t>
            </a:r>
            <a:r>
              <a:rPr lang="en-US" dirty="0" err="1" smtClean="0"/>
              <a:t>muslim</a:t>
            </a:r>
            <a:endParaRPr lang="en-US" dirty="0" smtClean="0"/>
          </a:p>
          <a:p>
            <a:pPr marL="285750" lvl="0" indent="-285750" algn="l" rtl="0">
              <a:spcBef>
                <a:spcPts val="0"/>
              </a:spcBef>
              <a:spcAft>
                <a:spcPts val="0"/>
              </a:spcAft>
              <a:buFontTx/>
              <a:buChar char="-"/>
            </a:pPr>
            <a:r>
              <a:rPr lang="en-US" dirty="0" err="1" smtClean="0"/>
              <a:t>Memelihara</a:t>
            </a:r>
            <a:r>
              <a:rPr lang="en-US" dirty="0" smtClean="0"/>
              <a:t> status </a:t>
            </a:r>
            <a:r>
              <a:rPr lang="en-US" dirty="0" err="1" smtClean="0"/>
              <a:t>sosial</a:t>
            </a:r>
            <a:r>
              <a:rPr lang="en-US" dirty="0" smtClean="0"/>
              <a:t> </a:t>
            </a:r>
            <a:r>
              <a:rPr lang="en-US" dirty="0" err="1" smtClean="0"/>
              <a:t>dan</a:t>
            </a:r>
            <a:r>
              <a:rPr lang="en-US" dirty="0" smtClean="0"/>
              <a:t> </a:t>
            </a:r>
            <a:r>
              <a:rPr lang="en-US" dirty="0" err="1" smtClean="0"/>
              <a:t>ekonomi</a:t>
            </a:r>
            <a:endParaRPr lang="en-US" dirty="0" smtClean="0"/>
          </a:p>
          <a:p>
            <a:pPr marL="0" lvl="0" indent="0" algn="l" rtl="0">
              <a:spcBef>
                <a:spcPts val="0"/>
              </a:spcBef>
              <a:spcAft>
                <a:spcPts val="0"/>
              </a:spcAft>
              <a:buNone/>
            </a:pPr>
            <a:endParaRPr lang="en-US" dirty="0" smtClean="0"/>
          </a:p>
          <a:p>
            <a:pPr marL="0" lvl="0" indent="0">
              <a:buNone/>
            </a:pPr>
            <a:r>
              <a:rPr lang="id-ID" dirty="0"/>
              <a:t>Keluarga di kalangan kaum Muslim memilliki kepedulian sosial dan membangun hubungan sosial yang ihsan, ishlah dan ma’ruf dengan tetangga sekitar maupun dalam kehidupan sosial yang lebih luas di masyarakat sehingga tercipta qaryah thayyibah dalam masyarakat </a:t>
            </a:r>
            <a:r>
              <a:rPr lang="id-ID" dirty="0" smtClean="0"/>
              <a:t>setempa</a:t>
            </a:r>
            <a:r>
              <a:rPr lang="en-US" dirty="0"/>
              <a:t>t</a:t>
            </a:r>
            <a:endParaRPr dirty="0"/>
          </a:p>
          <a:p>
            <a:pPr marL="0" lvl="0" indent="0" algn="l" rtl="0">
              <a:spcBef>
                <a:spcPts val="0"/>
              </a:spcBef>
              <a:spcAft>
                <a:spcPts val="0"/>
              </a:spcAft>
              <a:buNone/>
            </a:pPr>
            <a:endParaRPr dirty="0"/>
          </a:p>
          <a:p>
            <a:pPr marL="0" lvl="0" indent="0" algn="l" rtl="0">
              <a:spcBef>
                <a:spcPts val="1600"/>
              </a:spcBef>
              <a:spcAft>
                <a:spcPts val="0"/>
              </a:spcAft>
              <a:buNone/>
            </a:pPr>
            <a:endParaRPr dirty="0"/>
          </a:p>
        </p:txBody>
      </p:sp>
    </p:spTree>
    <p:extLst>
      <p:ext uri="{BB962C8B-B14F-4D97-AF65-F5344CB8AC3E}">
        <p14:creationId xmlns:p14="http://schemas.microsoft.com/office/powerpoint/2010/main" val="4212280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31"/>
          <p:cNvSpPr txBox="1">
            <a:spLocks noGrp="1"/>
          </p:cNvSpPr>
          <p:nvPr>
            <p:ph type="title"/>
          </p:nvPr>
        </p:nvSpPr>
        <p:spPr>
          <a:xfrm>
            <a:off x="611560" y="1563638"/>
            <a:ext cx="3155400" cy="804300"/>
          </a:xfrm>
          <a:prstGeom prst="rect">
            <a:avLst/>
          </a:prstGeom>
        </p:spPr>
        <p:txBody>
          <a:bodyPr spcFirstLastPara="1" wrap="square" lIns="91425" tIns="91425" rIns="91425" bIns="91425" anchor="t" anchorCtr="0">
            <a:noAutofit/>
          </a:bodyPr>
          <a:lstStyle/>
          <a:p>
            <a:pPr lvl="0"/>
            <a:r>
              <a:rPr lang="id-ID" dirty="0"/>
              <a:t>Menumbuhkan Spiritualitas dalam Kehidupan Bermasyarakat</a:t>
            </a:r>
            <a:endParaRPr dirty="0"/>
          </a:p>
        </p:txBody>
      </p:sp>
      <p:sp>
        <p:nvSpPr>
          <p:cNvPr id="185" name="Google Shape;185;p31"/>
          <p:cNvSpPr txBox="1">
            <a:spLocks noGrp="1"/>
          </p:cNvSpPr>
          <p:nvPr>
            <p:ph type="body" idx="1"/>
          </p:nvPr>
        </p:nvSpPr>
        <p:spPr>
          <a:xfrm>
            <a:off x="3707904" y="627534"/>
            <a:ext cx="4896544" cy="2788500"/>
          </a:xfrm>
          <a:prstGeom prst="rect">
            <a:avLst/>
          </a:prstGeom>
        </p:spPr>
        <p:txBody>
          <a:bodyPr spcFirstLastPara="1" wrap="square" lIns="91425" tIns="91425" rIns="91425" bIns="91425" anchor="t" anchorCtr="0">
            <a:noAutofit/>
          </a:bodyPr>
          <a:lstStyle/>
          <a:p>
            <a:pPr marL="0" lvl="0" indent="0" algn="just">
              <a:lnSpc>
                <a:spcPct val="100000"/>
              </a:lnSpc>
              <a:buNone/>
            </a:pPr>
            <a:r>
              <a:rPr lang="id-ID" sz="1600" dirty="0"/>
              <a:t>Dalam hubungan sosial yang luas setiap anggota muslim baik sebagai individu, keluarga, maupun warga dan jam’iyah (organisasi) haruslah menunjukkan sikap sosial yang didasarkan atas prinsip menjunjung tinggi nilai kehormatan manusia, memupuk rasa persaudaraan dan kesatuan manusia, mewujudkan kerjasama umat manusia menuju masyarakat sejahtera lahir dan batin, memupuk jiwa toleransi, menghormsti kebebasan orang lain, menegakkan budi baik, menegakkan amanat dan keadilan, perlakuan yang sama, menepati janji, menanamkan amanat dan keadilan, bertanggung jawab atas baik dan buruknya masyarakat dengan melakukan amar ma’ruf dan nahi munkar, berusaha untuk menyatu dan berguna bagi masyarakat lainnya, berlomba-lomba dalam kebaikan. </a:t>
            </a:r>
            <a:endParaRPr sz="1600" dirty="0"/>
          </a:p>
        </p:txBody>
      </p:sp>
    </p:spTree>
    <p:extLst>
      <p:ext uri="{BB962C8B-B14F-4D97-AF65-F5344CB8AC3E}">
        <p14:creationId xmlns:p14="http://schemas.microsoft.com/office/powerpoint/2010/main" val="3635383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2" name="Google Shape;162;p29"/>
          <p:cNvSpPr txBox="1">
            <a:spLocks noGrp="1"/>
          </p:cNvSpPr>
          <p:nvPr>
            <p:ph type="subTitle" idx="1"/>
          </p:nvPr>
        </p:nvSpPr>
        <p:spPr>
          <a:xfrm flipH="1">
            <a:off x="624750" y="1321800"/>
            <a:ext cx="7704000" cy="3360600"/>
          </a:xfrm>
          <a:prstGeom prst="rect">
            <a:avLst/>
          </a:prstGeom>
        </p:spPr>
        <p:txBody>
          <a:bodyPr spcFirstLastPara="1" wrap="square" lIns="91425" tIns="91425" rIns="91425" bIns="91425" anchor="t" anchorCtr="0">
            <a:noAutofit/>
          </a:bodyPr>
          <a:lstStyle/>
          <a:p>
            <a:pPr marL="0" indent="0">
              <a:buNone/>
            </a:pPr>
            <a:r>
              <a:rPr lang="en-ID" dirty="0" err="1"/>
              <a:t>Organisasi</a:t>
            </a:r>
            <a:r>
              <a:rPr lang="en-ID" dirty="0"/>
              <a:t> yang </a:t>
            </a:r>
            <a:r>
              <a:rPr lang="en-ID" dirty="0" err="1"/>
              <a:t>seperti</a:t>
            </a:r>
            <a:r>
              <a:rPr lang="en-ID" dirty="0"/>
              <a:t> </a:t>
            </a:r>
            <a:r>
              <a:rPr lang="en-ID" dirty="0" err="1"/>
              <a:t>kita</a:t>
            </a:r>
            <a:r>
              <a:rPr lang="en-ID" dirty="0"/>
              <a:t> </a:t>
            </a:r>
            <a:r>
              <a:rPr lang="en-ID" dirty="0" err="1"/>
              <a:t>tahu</a:t>
            </a:r>
            <a:r>
              <a:rPr lang="en-ID" dirty="0"/>
              <a:t> </a:t>
            </a:r>
            <a:r>
              <a:rPr lang="en-ID" dirty="0" err="1"/>
              <a:t>terdiri</a:t>
            </a:r>
            <a:r>
              <a:rPr lang="en-ID" dirty="0"/>
              <a:t> </a:t>
            </a:r>
            <a:r>
              <a:rPr lang="en-ID" dirty="0" err="1"/>
              <a:t>dari</a:t>
            </a:r>
            <a:r>
              <a:rPr lang="en-ID" dirty="0"/>
              <a:t> </a:t>
            </a:r>
            <a:r>
              <a:rPr lang="en-ID" dirty="0" err="1"/>
              <a:t>sejumlah</a:t>
            </a:r>
            <a:r>
              <a:rPr lang="en-ID" dirty="0"/>
              <a:t> orang </a:t>
            </a:r>
            <a:r>
              <a:rPr lang="en-ID" dirty="0" err="1"/>
              <a:t>dengan</a:t>
            </a:r>
            <a:r>
              <a:rPr lang="en-ID" dirty="0"/>
              <a:t> </a:t>
            </a:r>
            <a:r>
              <a:rPr lang="en-ID" dirty="0" err="1"/>
              <a:t>latar</a:t>
            </a:r>
            <a:r>
              <a:rPr lang="en-ID" dirty="0"/>
              <a:t> </a:t>
            </a:r>
            <a:r>
              <a:rPr lang="en-ID" dirty="0" err="1"/>
              <a:t>belakang</a:t>
            </a:r>
            <a:r>
              <a:rPr lang="en-ID" dirty="0"/>
              <a:t>, </a:t>
            </a:r>
            <a:r>
              <a:rPr lang="en-ID" dirty="0" err="1"/>
              <a:t>kepribadian</a:t>
            </a:r>
            <a:r>
              <a:rPr lang="en-ID" dirty="0"/>
              <a:t>, </a:t>
            </a:r>
            <a:r>
              <a:rPr lang="en-ID" dirty="0" err="1"/>
              <a:t>emosi</a:t>
            </a:r>
            <a:r>
              <a:rPr lang="en-ID" dirty="0"/>
              <a:t>, </a:t>
            </a:r>
            <a:r>
              <a:rPr lang="en-ID" dirty="0" err="1"/>
              <a:t>dan</a:t>
            </a:r>
            <a:r>
              <a:rPr lang="en-ID" dirty="0"/>
              <a:t> ego yang </a:t>
            </a:r>
            <a:r>
              <a:rPr lang="en-ID" dirty="0" err="1"/>
              <a:t>bermacam-macam</a:t>
            </a:r>
            <a:r>
              <a:rPr lang="en-ID" dirty="0"/>
              <a:t>. Dari </a:t>
            </a:r>
            <a:r>
              <a:rPr lang="en-ID" dirty="0" err="1"/>
              <a:t>interaksi</a:t>
            </a:r>
            <a:r>
              <a:rPr lang="en-ID" dirty="0"/>
              <a:t> </a:t>
            </a:r>
            <a:r>
              <a:rPr lang="en-ID" dirty="0" err="1"/>
              <a:t>keberagaman</a:t>
            </a:r>
            <a:r>
              <a:rPr lang="en-ID" dirty="0"/>
              <a:t> orang-orang </a:t>
            </a:r>
            <a:r>
              <a:rPr lang="en-ID" dirty="0" err="1"/>
              <a:t>tersebut</a:t>
            </a:r>
            <a:r>
              <a:rPr lang="en-ID" dirty="0"/>
              <a:t> </a:t>
            </a:r>
            <a:r>
              <a:rPr lang="en-ID" dirty="0" err="1"/>
              <a:t>dapat</a:t>
            </a:r>
            <a:r>
              <a:rPr lang="en-ID" dirty="0"/>
              <a:t> </a:t>
            </a:r>
            <a:r>
              <a:rPr lang="en-ID" dirty="0" err="1"/>
              <a:t>membentuk</a:t>
            </a:r>
            <a:r>
              <a:rPr lang="en-ID" dirty="0"/>
              <a:t> </a:t>
            </a:r>
            <a:r>
              <a:rPr lang="en-ID" dirty="0" err="1"/>
              <a:t>budaya</a:t>
            </a:r>
            <a:r>
              <a:rPr lang="en-ID" dirty="0"/>
              <a:t> </a:t>
            </a:r>
            <a:r>
              <a:rPr lang="en-ID" dirty="0" err="1"/>
              <a:t>organisasi</a:t>
            </a:r>
            <a:r>
              <a:rPr lang="en-ID" dirty="0"/>
              <a:t> yang </a:t>
            </a:r>
            <a:r>
              <a:rPr lang="en-ID" dirty="0" err="1"/>
              <a:t>terbangun</a:t>
            </a:r>
            <a:r>
              <a:rPr lang="en-ID" dirty="0"/>
              <a:t> </a:t>
            </a:r>
            <a:r>
              <a:rPr lang="en-ID" dirty="0" err="1"/>
              <a:t>dari</a:t>
            </a:r>
            <a:r>
              <a:rPr lang="en-ID" dirty="0"/>
              <a:t> </a:t>
            </a:r>
            <a:r>
              <a:rPr lang="en-ID" dirty="0" err="1"/>
              <a:t>kesatuan</a:t>
            </a:r>
            <a:r>
              <a:rPr lang="en-ID" dirty="0"/>
              <a:t> orang-orang yang </a:t>
            </a:r>
            <a:r>
              <a:rPr lang="en-ID" dirty="0" err="1"/>
              <a:t>memiliki</a:t>
            </a:r>
            <a:r>
              <a:rPr lang="en-ID" dirty="0"/>
              <a:t> </a:t>
            </a:r>
            <a:r>
              <a:rPr lang="en-ID" dirty="0" err="1"/>
              <a:t>tujuan</a:t>
            </a:r>
            <a:r>
              <a:rPr lang="en-ID" dirty="0"/>
              <a:t>, </a:t>
            </a:r>
            <a:r>
              <a:rPr lang="en-ID" dirty="0" err="1"/>
              <a:t>keyakinan</a:t>
            </a:r>
            <a:r>
              <a:rPr lang="en-ID" dirty="0"/>
              <a:t> </a:t>
            </a:r>
            <a:r>
              <a:rPr lang="en-ID" dirty="0" err="1"/>
              <a:t>atau</a:t>
            </a:r>
            <a:r>
              <a:rPr lang="en-ID" dirty="0"/>
              <a:t> belief, </a:t>
            </a:r>
            <a:r>
              <a:rPr lang="en-ID" dirty="0" err="1"/>
              <a:t>dan</a:t>
            </a:r>
            <a:r>
              <a:rPr lang="en-ID" dirty="0"/>
              <a:t> </a:t>
            </a:r>
            <a:r>
              <a:rPr lang="en-ID" dirty="0" err="1"/>
              <a:t>nilai-nilai</a:t>
            </a:r>
            <a:r>
              <a:rPr lang="en-ID" dirty="0"/>
              <a:t> yang </a:t>
            </a:r>
            <a:r>
              <a:rPr lang="en-ID" dirty="0" err="1"/>
              <a:t>sama</a:t>
            </a:r>
            <a:r>
              <a:rPr lang="en-ID" dirty="0"/>
              <a:t>. </a:t>
            </a:r>
            <a:r>
              <a:rPr lang="en-ID" dirty="0" err="1"/>
              <a:t>Dalam</a:t>
            </a:r>
            <a:r>
              <a:rPr lang="en-ID" dirty="0"/>
              <a:t> </a:t>
            </a:r>
            <a:r>
              <a:rPr lang="en-ID" dirty="0" err="1"/>
              <a:t>dinamikanya</a:t>
            </a:r>
            <a:r>
              <a:rPr lang="en-ID" dirty="0"/>
              <a:t>, </a:t>
            </a:r>
            <a:r>
              <a:rPr lang="en-ID" dirty="0" err="1"/>
              <a:t>sebuah</a:t>
            </a:r>
            <a:r>
              <a:rPr lang="en-ID" dirty="0"/>
              <a:t> </a:t>
            </a:r>
            <a:r>
              <a:rPr lang="en-ID" dirty="0" err="1"/>
              <a:t>organisasi</a:t>
            </a:r>
            <a:r>
              <a:rPr lang="en-ID" dirty="0"/>
              <a:t> </a:t>
            </a:r>
            <a:r>
              <a:rPr lang="en-ID" dirty="0" err="1"/>
              <a:t>perlu</a:t>
            </a:r>
            <a:r>
              <a:rPr lang="en-ID" dirty="0"/>
              <a:t> </a:t>
            </a:r>
            <a:r>
              <a:rPr lang="en-ID" dirty="0" err="1"/>
              <a:t>memiliki</a:t>
            </a:r>
            <a:r>
              <a:rPr lang="en-ID" dirty="0"/>
              <a:t> </a:t>
            </a:r>
            <a:r>
              <a:rPr lang="en-ID" dirty="0" err="1"/>
              <a:t>visi</a:t>
            </a:r>
            <a:r>
              <a:rPr lang="en-ID" dirty="0"/>
              <a:t>, </a:t>
            </a:r>
            <a:r>
              <a:rPr lang="en-ID" dirty="0" err="1"/>
              <a:t>misi</a:t>
            </a:r>
            <a:r>
              <a:rPr lang="en-ID" dirty="0"/>
              <a:t>, </a:t>
            </a:r>
            <a:r>
              <a:rPr lang="en-ID" dirty="0" err="1"/>
              <a:t>dan</a:t>
            </a:r>
            <a:r>
              <a:rPr lang="en-ID" dirty="0"/>
              <a:t> </a:t>
            </a:r>
            <a:r>
              <a:rPr lang="en-ID" dirty="0" err="1"/>
              <a:t>tujuan</a:t>
            </a:r>
            <a:r>
              <a:rPr lang="en-ID" dirty="0"/>
              <a:t>. </a:t>
            </a:r>
            <a:r>
              <a:rPr lang="en-ID" dirty="0" err="1"/>
              <a:t>D</a:t>
            </a:r>
            <a:r>
              <a:rPr lang="en-ID" dirty="0" err="1" smtClean="0"/>
              <a:t>alam</a:t>
            </a:r>
            <a:r>
              <a:rPr lang="en-ID" dirty="0" smtClean="0"/>
              <a:t> </a:t>
            </a:r>
            <a:r>
              <a:rPr lang="en-ID" dirty="0" err="1"/>
              <a:t>pandangan</a:t>
            </a:r>
            <a:r>
              <a:rPr lang="en-ID" dirty="0"/>
              <a:t> </a:t>
            </a:r>
            <a:r>
              <a:rPr lang="en-ID" dirty="0" err="1"/>
              <a:t>islam</a:t>
            </a:r>
            <a:r>
              <a:rPr lang="en-ID" dirty="0"/>
              <a:t> </a:t>
            </a:r>
            <a:r>
              <a:rPr lang="en-ID" dirty="0" err="1"/>
              <a:t>tentang</a:t>
            </a:r>
            <a:r>
              <a:rPr lang="en-ID" dirty="0"/>
              <a:t> </a:t>
            </a:r>
            <a:r>
              <a:rPr lang="en-ID" dirty="0" err="1"/>
              <a:t>persoalan</a:t>
            </a:r>
            <a:r>
              <a:rPr lang="en-ID" dirty="0"/>
              <a:t> </a:t>
            </a:r>
            <a:r>
              <a:rPr lang="en-ID" dirty="0" err="1"/>
              <a:t>kepemimpinan</a:t>
            </a:r>
            <a:r>
              <a:rPr lang="en-ID" dirty="0"/>
              <a:t> </a:t>
            </a:r>
            <a:r>
              <a:rPr lang="en-ID" dirty="0" err="1"/>
              <a:t>sebuah</a:t>
            </a:r>
            <a:r>
              <a:rPr lang="en-ID" dirty="0"/>
              <a:t> </a:t>
            </a:r>
            <a:r>
              <a:rPr lang="en-ID" dirty="0" err="1"/>
              <a:t>organisasi</a:t>
            </a:r>
            <a:r>
              <a:rPr lang="en-ID" dirty="0"/>
              <a:t> </a:t>
            </a:r>
            <a:r>
              <a:rPr lang="en-ID" dirty="0" err="1"/>
              <a:t>setidaknya</a:t>
            </a:r>
            <a:r>
              <a:rPr lang="en-ID" dirty="0"/>
              <a:t> </a:t>
            </a:r>
            <a:r>
              <a:rPr lang="en-ID" dirty="0" err="1"/>
              <a:t>merujuk</a:t>
            </a:r>
            <a:r>
              <a:rPr lang="en-ID" dirty="0"/>
              <a:t> </a:t>
            </a:r>
            <a:r>
              <a:rPr lang="en-ID" dirty="0" err="1"/>
              <a:t>kepada</a:t>
            </a:r>
            <a:r>
              <a:rPr lang="en-ID" dirty="0"/>
              <a:t> </a:t>
            </a:r>
            <a:r>
              <a:rPr lang="en-ID" dirty="0" err="1"/>
              <a:t>kepribadian</a:t>
            </a:r>
            <a:r>
              <a:rPr lang="en-ID" dirty="0"/>
              <a:t> </a:t>
            </a:r>
            <a:r>
              <a:rPr lang="en-ID" dirty="0" err="1"/>
              <a:t>dan</a:t>
            </a:r>
            <a:r>
              <a:rPr lang="en-ID" dirty="0"/>
              <a:t> </a:t>
            </a:r>
            <a:r>
              <a:rPr lang="en-ID" dirty="0" err="1"/>
              <a:t>aspek</a:t>
            </a:r>
            <a:r>
              <a:rPr lang="en-ID" dirty="0"/>
              <a:t> </a:t>
            </a:r>
            <a:r>
              <a:rPr lang="en-ID" dirty="0" err="1"/>
              <a:t>tindakan</a:t>
            </a:r>
            <a:r>
              <a:rPr lang="en-ID" dirty="0"/>
              <a:t> yang </a:t>
            </a:r>
            <a:r>
              <a:rPr lang="en-ID" dirty="0" err="1"/>
              <a:t>dimiliki</a:t>
            </a:r>
            <a:r>
              <a:rPr lang="en-ID" dirty="0"/>
              <a:t> </a:t>
            </a:r>
            <a:r>
              <a:rPr lang="en-ID" dirty="0" err="1"/>
              <a:t>oleh</a:t>
            </a:r>
            <a:r>
              <a:rPr lang="en-ID" dirty="0"/>
              <a:t> </a:t>
            </a:r>
            <a:r>
              <a:rPr lang="en-ID" dirty="0" err="1"/>
              <a:t>Rasulullah</a:t>
            </a:r>
            <a:r>
              <a:rPr lang="en-ID" dirty="0"/>
              <a:t> saw. Dari </a:t>
            </a:r>
            <a:r>
              <a:rPr lang="en-ID" dirty="0" err="1"/>
              <a:t>persepsi</a:t>
            </a:r>
            <a:r>
              <a:rPr lang="en-ID" dirty="0"/>
              <a:t> </a:t>
            </a:r>
            <a:r>
              <a:rPr lang="en-ID" dirty="0" err="1"/>
              <a:t>tersebut</a:t>
            </a:r>
            <a:r>
              <a:rPr lang="en-ID" dirty="0"/>
              <a:t>, </a:t>
            </a:r>
            <a:r>
              <a:rPr lang="en-ID" dirty="0" err="1"/>
              <a:t>kepemimpinan</a:t>
            </a:r>
            <a:r>
              <a:rPr lang="en-ID" dirty="0"/>
              <a:t> yang </a:t>
            </a:r>
            <a:r>
              <a:rPr lang="en-ID" dirty="0" err="1"/>
              <a:t>baik</a:t>
            </a:r>
            <a:r>
              <a:rPr lang="en-ID" dirty="0"/>
              <a:t> </a:t>
            </a:r>
            <a:r>
              <a:rPr lang="en-ID" dirty="0" err="1"/>
              <a:t>ialah</a:t>
            </a:r>
            <a:r>
              <a:rPr lang="en-ID" dirty="0"/>
              <a:t> </a:t>
            </a:r>
            <a:r>
              <a:rPr lang="en-ID" dirty="0" err="1"/>
              <a:t>kepemimpinan</a:t>
            </a:r>
            <a:r>
              <a:rPr lang="en-ID" dirty="0"/>
              <a:t> yang </a:t>
            </a:r>
            <a:r>
              <a:rPr lang="en-ID" dirty="0" err="1"/>
              <a:t>didukung</a:t>
            </a:r>
            <a:r>
              <a:rPr lang="en-ID" dirty="0"/>
              <a:t> </a:t>
            </a:r>
            <a:r>
              <a:rPr lang="en-ID" dirty="0" err="1"/>
              <a:t>oleh</a:t>
            </a:r>
            <a:r>
              <a:rPr lang="en-ID" dirty="0" smtClean="0"/>
              <a:t>:</a:t>
            </a:r>
          </a:p>
          <a:p>
            <a:pPr marL="0" indent="0">
              <a:buNone/>
            </a:pPr>
            <a:endParaRPr lang="en-ID" dirty="0"/>
          </a:p>
          <a:p>
            <a:pPr marL="342900"/>
            <a:r>
              <a:rPr lang="en-ID" dirty="0" err="1" smtClean="0"/>
              <a:t>Ilmu</a:t>
            </a:r>
            <a:r>
              <a:rPr lang="en-ID" dirty="0" smtClean="0"/>
              <a:t> </a:t>
            </a:r>
            <a:r>
              <a:rPr lang="en-ID" dirty="0" err="1" smtClean="0"/>
              <a:t>Pengetahuan</a:t>
            </a:r>
            <a:endParaRPr lang="en-ID" dirty="0" smtClean="0"/>
          </a:p>
          <a:p>
            <a:pPr marL="342900"/>
            <a:r>
              <a:rPr lang="en-ID" dirty="0" err="1" smtClean="0"/>
              <a:t>Memiliki</a:t>
            </a:r>
            <a:r>
              <a:rPr lang="en-ID" dirty="0" smtClean="0"/>
              <a:t> </a:t>
            </a:r>
            <a:r>
              <a:rPr lang="en-ID" dirty="0" err="1" smtClean="0"/>
              <a:t>akidah</a:t>
            </a:r>
            <a:r>
              <a:rPr lang="en-ID" dirty="0" smtClean="0"/>
              <a:t> yang </a:t>
            </a:r>
            <a:r>
              <a:rPr lang="en-ID" dirty="0" err="1" smtClean="0"/>
              <a:t>kukuh</a:t>
            </a:r>
            <a:endParaRPr lang="en-ID" dirty="0" smtClean="0"/>
          </a:p>
          <a:p>
            <a:pPr marL="342900"/>
            <a:r>
              <a:rPr lang="en-ID" dirty="0" err="1" smtClean="0"/>
              <a:t>Amanah</a:t>
            </a:r>
            <a:endParaRPr lang="en-ID" dirty="0" smtClean="0"/>
          </a:p>
          <a:p>
            <a:pPr marL="342900"/>
            <a:r>
              <a:rPr lang="en-ID" dirty="0" err="1" smtClean="0"/>
              <a:t>Benar</a:t>
            </a:r>
            <a:r>
              <a:rPr lang="en-ID" dirty="0" smtClean="0"/>
              <a:t> </a:t>
            </a:r>
            <a:r>
              <a:rPr lang="en-ID" dirty="0" err="1" smtClean="0"/>
              <a:t>dalam</a:t>
            </a:r>
            <a:r>
              <a:rPr lang="en-ID" dirty="0" smtClean="0"/>
              <a:t> </a:t>
            </a:r>
            <a:r>
              <a:rPr lang="en-ID" dirty="0" err="1" smtClean="0"/>
              <a:t>Perkataan</a:t>
            </a:r>
            <a:endParaRPr lang="en-ID" dirty="0" smtClean="0"/>
          </a:p>
          <a:p>
            <a:pPr marL="342900"/>
            <a:r>
              <a:rPr lang="en-ID" dirty="0" err="1"/>
              <a:t>Keadilan</a:t>
            </a:r>
            <a:r>
              <a:rPr lang="en-ID" dirty="0"/>
              <a:t> yang </a:t>
            </a:r>
            <a:r>
              <a:rPr lang="en-ID" dirty="0" err="1"/>
              <a:t>meliputi</a:t>
            </a:r>
            <a:r>
              <a:rPr lang="en-ID" dirty="0"/>
              <a:t> </a:t>
            </a:r>
            <a:r>
              <a:rPr lang="en-ID" dirty="0" err="1"/>
              <a:t>segenap</a:t>
            </a:r>
            <a:r>
              <a:rPr lang="en-ID" dirty="0"/>
              <a:t> </a:t>
            </a:r>
            <a:r>
              <a:rPr lang="en-ID" dirty="0" err="1"/>
              <a:t>aspek</a:t>
            </a:r>
            <a:r>
              <a:rPr lang="en-ID" dirty="0"/>
              <a:t> yang </a:t>
            </a:r>
            <a:r>
              <a:rPr lang="en-ID" dirty="0" err="1" smtClean="0"/>
              <a:t>dipimpin</a:t>
            </a:r>
            <a:endParaRPr lang="en-ID" dirty="0" smtClean="0"/>
          </a:p>
          <a:p>
            <a:pPr marL="342900" lvl="0"/>
            <a:r>
              <a:rPr lang="en-ID" dirty="0" err="1"/>
              <a:t>Bersifat</a:t>
            </a:r>
            <a:r>
              <a:rPr lang="en-ID" dirty="0"/>
              <a:t> </a:t>
            </a:r>
            <a:r>
              <a:rPr lang="en-ID" dirty="0" smtClean="0"/>
              <a:t>Rahim</a:t>
            </a:r>
            <a:endParaRPr lang="en-US" dirty="0"/>
          </a:p>
          <a:p>
            <a:pPr marL="342900"/>
            <a:r>
              <a:rPr lang="en-ID" dirty="0" err="1"/>
              <a:t>Bijak</a:t>
            </a:r>
            <a:r>
              <a:rPr lang="en-ID" dirty="0"/>
              <a:t> </a:t>
            </a:r>
            <a:r>
              <a:rPr lang="en-ID" dirty="0" err="1"/>
              <a:t>dalam</a:t>
            </a:r>
            <a:r>
              <a:rPr lang="en-ID" dirty="0"/>
              <a:t> </a:t>
            </a:r>
            <a:r>
              <a:rPr lang="en-ID" dirty="0" err="1"/>
              <a:t>menangani</a:t>
            </a:r>
            <a:r>
              <a:rPr lang="en-ID" dirty="0"/>
              <a:t> </a:t>
            </a:r>
            <a:r>
              <a:rPr lang="en-ID" dirty="0" err="1" smtClean="0"/>
              <a:t>masalah</a:t>
            </a:r>
            <a:endParaRPr lang="en-US" dirty="0"/>
          </a:p>
          <a:p>
            <a:pPr marL="0" lvl="0" indent="0">
              <a:buNone/>
            </a:pPr>
            <a:endParaRPr dirty="0"/>
          </a:p>
          <a:p>
            <a:pPr marL="0" lvl="0" indent="0" algn="l" rtl="0">
              <a:spcBef>
                <a:spcPts val="1600"/>
              </a:spcBef>
              <a:spcAft>
                <a:spcPts val="0"/>
              </a:spcAft>
              <a:buNone/>
            </a:pPr>
            <a:endParaRPr dirty="0"/>
          </a:p>
        </p:txBody>
      </p:sp>
      <p:sp>
        <p:nvSpPr>
          <p:cNvPr id="6" name="Google Shape;184;p31"/>
          <p:cNvSpPr txBox="1">
            <a:spLocks noGrp="1"/>
          </p:cNvSpPr>
          <p:nvPr>
            <p:ph type="title"/>
          </p:nvPr>
        </p:nvSpPr>
        <p:spPr>
          <a:xfrm>
            <a:off x="611560" y="483518"/>
            <a:ext cx="5112568" cy="804300"/>
          </a:xfrm>
          <a:prstGeom prst="rect">
            <a:avLst/>
          </a:prstGeom>
        </p:spPr>
        <p:txBody>
          <a:bodyPr spcFirstLastPara="1" wrap="square" lIns="91425" tIns="91425" rIns="91425" bIns="91425" anchor="t" anchorCtr="0">
            <a:noAutofit/>
          </a:bodyPr>
          <a:lstStyle/>
          <a:p>
            <a:pPr lvl="0"/>
            <a:r>
              <a:rPr lang="en-ID" sz="2400" dirty="0" err="1"/>
              <a:t>Mewujudkan</a:t>
            </a:r>
            <a:r>
              <a:rPr lang="en-ID" sz="2400" dirty="0"/>
              <a:t> </a:t>
            </a:r>
            <a:r>
              <a:rPr lang="en-ID" sz="2400" dirty="0" err="1"/>
              <a:t>Semangat</a:t>
            </a:r>
            <a:r>
              <a:rPr lang="en-ID" sz="2400" dirty="0"/>
              <a:t> Spiritual </a:t>
            </a:r>
            <a:r>
              <a:rPr lang="en-ID" sz="2400" dirty="0" err="1"/>
              <a:t>dalam</a:t>
            </a:r>
            <a:r>
              <a:rPr lang="en-ID" sz="2400" dirty="0"/>
              <a:t> </a:t>
            </a:r>
            <a:r>
              <a:rPr lang="en-ID" sz="2400" dirty="0" err="1"/>
              <a:t>Kehidupan</a:t>
            </a:r>
            <a:r>
              <a:rPr lang="en-ID" sz="2400" dirty="0"/>
              <a:t> </a:t>
            </a:r>
            <a:r>
              <a:rPr lang="en-ID" sz="2400" dirty="0" err="1"/>
              <a:t>Berorganisasi</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31"/>
          <p:cNvSpPr txBox="1">
            <a:spLocks noGrp="1"/>
          </p:cNvSpPr>
          <p:nvPr>
            <p:ph type="title"/>
          </p:nvPr>
        </p:nvSpPr>
        <p:spPr>
          <a:xfrm>
            <a:off x="683568" y="2055482"/>
            <a:ext cx="3155400" cy="804300"/>
          </a:xfrm>
          <a:prstGeom prst="rect">
            <a:avLst/>
          </a:prstGeom>
        </p:spPr>
        <p:txBody>
          <a:bodyPr spcFirstLastPara="1" wrap="square" lIns="91425" tIns="91425" rIns="91425" bIns="91425" anchor="t" anchorCtr="0">
            <a:noAutofit/>
          </a:bodyPr>
          <a:lstStyle/>
          <a:p>
            <a:pPr lvl="0"/>
            <a:r>
              <a:rPr lang="en-US" dirty="0" err="1"/>
              <a:t>Dalam</a:t>
            </a:r>
            <a:r>
              <a:rPr lang="en-US" dirty="0"/>
              <a:t> </a:t>
            </a:r>
            <a:r>
              <a:rPr lang="en-US" dirty="0" err="1"/>
              <a:t>Mengelola</a:t>
            </a:r>
            <a:r>
              <a:rPr lang="en-US" dirty="0"/>
              <a:t> </a:t>
            </a:r>
            <a:r>
              <a:rPr lang="en-US" dirty="0" err="1"/>
              <a:t>Amal</a:t>
            </a:r>
            <a:r>
              <a:rPr lang="en-US" dirty="0"/>
              <a:t> Usaha</a:t>
            </a:r>
            <a:endParaRPr dirty="0"/>
          </a:p>
        </p:txBody>
      </p:sp>
      <p:sp>
        <p:nvSpPr>
          <p:cNvPr id="185" name="Google Shape;185;p31"/>
          <p:cNvSpPr txBox="1">
            <a:spLocks noGrp="1"/>
          </p:cNvSpPr>
          <p:nvPr>
            <p:ph type="body" idx="1"/>
          </p:nvPr>
        </p:nvSpPr>
        <p:spPr>
          <a:xfrm>
            <a:off x="3707904" y="771550"/>
            <a:ext cx="4896544" cy="2788500"/>
          </a:xfrm>
          <a:prstGeom prst="rect">
            <a:avLst/>
          </a:prstGeom>
        </p:spPr>
        <p:txBody>
          <a:bodyPr spcFirstLastPara="1" wrap="square" lIns="91425" tIns="91425" rIns="91425" bIns="91425" anchor="t" anchorCtr="0">
            <a:noAutofit/>
          </a:bodyPr>
          <a:lstStyle/>
          <a:p>
            <a:pPr marL="0" lvl="0" indent="0" algn="just">
              <a:lnSpc>
                <a:spcPct val="100000"/>
              </a:lnSpc>
              <a:buNone/>
            </a:pPr>
            <a:r>
              <a:rPr lang="en-US" dirty="0" err="1"/>
              <a:t>Amal</a:t>
            </a:r>
            <a:r>
              <a:rPr lang="en-US" dirty="0"/>
              <a:t> Usaha </a:t>
            </a:r>
            <a:r>
              <a:rPr lang="en-US" dirty="0" err="1"/>
              <a:t>Muhammadiyah</a:t>
            </a:r>
            <a:r>
              <a:rPr lang="en-US" dirty="0"/>
              <a:t> </a:t>
            </a:r>
            <a:r>
              <a:rPr lang="en-US" dirty="0" err="1"/>
              <a:t>adalah</a:t>
            </a:r>
            <a:r>
              <a:rPr lang="en-US" dirty="0"/>
              <a:t> </a:t>
            </a:r>
            <a:r>
              <a:rPr lang="en-US" dirty="0" err="1"/>
              <a:t>salah</a:t>
            </a:r>
            <a:r>
              <a:rPr lang="en-US" dirty="0"/>
              <a:t> </a:t>
            </a:r>
            <a:r>
              <a:rPr lang="en-US" dirty="0" err="1"/>
              <a:t>satu</a:t>
            </a:r>
            <a:r>
              <a:rPr lang="en-US" dirty="0"/>
              <a:t> </a:t>
            </a:r>
            <a:r>
              <a:rPr lang="en-US" dirty="0" err="1"/>
              <a:t>usaha</a:t>
            </a:r>
            <a:r>
              <a:rPr lang="en-US" dirty="0"/>
              <a:t> </a:t>
            </a:r>
            <a:r>
              <a:rPr lang="en-US" dirty="0" err="1"/>
              <a:t>dari</a:t>
            </a:r>
            <a:r>
              <a:rPr lang="en-US" dirty="0"/>
              <a:t> </a:t>
            </a:r>
            <a:r>
              <a:rPr lang="en-US" dirty="0" err="1"/>
              <a:t>usaha-usaha</a:t>
            </a:r>
            <a:r>
              <a:rPr lang="en-US" dirty="0"/>
              <a:t> </a:t>
            </a:r>
            <a:r>
              <a:rPr lang="en-US" dirty="0" err="1"/>
              <a:t>dan</a:t>
            </a:r>
            <a:r>
              <a:rPr lang="en-US" dirty="0"/>
              <a:t> media </a:t>
            </a:r>
            <a:r>
              <a:rPr lang="en-US" dirty="0" err="1"/>
              <a:t>da’wah</a:t>
            </a:r>
            <a:r>
              <a:rPr lang="en-US" dirty="0"/>
              <a:t> </a:t>
            </a:r>
            <a:r>
              <a:rPr lang="en-US" dirty="0" err="1"/>
              <a:t>Persyarikatan</a:t>
            </a:r>
            <a:r>
              <a:rPr lang="en-US" dirty="0"/>
              <a:t> </a:t>
            </a:r>
            <a:r>
              <a:rPr lang="en-US" dirty="0" err="1"/>
              <a:t>untuk</a:t>
            </a:r>
            <a:r>
              <a:rPr lang="en-US" dirty="0"/>
              <a:t> </a:t>
            </a:r>
            <a:r>
              <a:rPr lang="en-US" dirty="0" err="1"/>
              <a:t>mencapai</a:t>
            </a:r>
            <a:r>
              <a:rPr lang="en-US" dirty="0"/>
              <a:t> </a:t>
            </a:r>
            <a:r>
              <a:rPr lang="en-US" dirty="0" err="1"/>
              <a:t>maksud</a:t>
            </a:r>
            <a:r>
              <a:rPr lang="en-US" dirty="0"/>
              <a:t> </a:t>
            </a:r>
            <a:r>
              <a:rPr lang="en-US" dirty="0" err="1"/>
              <a:t>dan</a:t>
            </a:r>
            <a:r>
              <a:rPr lang="en-US" dirty="0"/>
              <a:t> </a:t>
            </a:r>
            <a:r>
              <a:rPr lang="en-US" dirty="0" err="1"/>
              <a:t>tujuan</a:t>
            </a:r>
            <a:r>
              <a:rPr lang="en-US" dirty="0"/>
              <a:t> </a:t>
            </a:r>
            <a:r>
              <a:rPr lang="en-US" dirty="0" err="1"/>
              <a:t>Persyarikatan</a:t>
            </a:r>
            <a:r>
              <a:rPr lang="en-US" dirty="0"/>
              <a:t>, </a:t>
            </a:r>
            <a:r>
              <a:rPr lang="en-US" dirty="0" err="1"/>
              <a:t>yakni</a:t>
            </a:r>
            <a:r>
              <a:rPr lang="en-US" dirty="0"/>
              <a:t> </a:t>
            </a:r>
            <a:r>
              <a:rPr lang="en-US" dirty="0" err="1"/>
              <a:t>menegakkan</a:t>
            </a:r>
            <a:r>
              <a:rPr lang="en-US" dirty="0"/>
              <a:t> </a:t>
            </a:r>
            <a:r>
              <a:rPr lang="en-US" dirty="0" err="1"/>
              <a:t>dan</a:t>
            </a:r>
            <a:r>
              <a:rPr lang="en-US" dirty="0"/>
              <a:t> </a:t>
            </a:r>
            <a:r>
              <a:rPr lang="en-US" dirty="0" err="1"/>
              <a:t>menjunjung</a:t>
            </a:r>
            <a:r>
              <a:rPr lang="en-US" dirty="0"/>
              <a:t> </a:t>
            </a:r>
            <a:r>
              <a:rPr lang="en-US" dirty="0" err="1"/>
              <a:t>tinggi</a:t>
            </a:r>
            <a:r>
              <a:rPr lang="en-US" dirty="0"/>
              <a:t> Agama Islam </a:t>
            </a:r>
            <a:r>
              <a:rPr lang="en-US" dirty="0" err="1"/>
              <a:t>sehingga</a:t>
            </a:r>
            <a:r>
              <a:rPr lang="en-US" dirty="0"/>
              <a:t> </a:t>
            </a:r>
            <a:r>
              <a:rPr lang="en-US" dirty="0" err="1"/>
              <a:t>terwujud</a:t>
            </a:r>
            <a:r>
              <a:rPr lang="en-US" dirty="0"/>
              <a:t> </a:t>
            </a:r>
            <a:r>
              <a:rPr lang="en-US" dirty="0" err="1"/>
              <a:t>Masyarakat</a:t>
            </a:r>
            <a:r>
              <a:rPr lang="en-US" dirty="0"/>
              <a:t> Islam yang </a:t>
            </a:r>
            <a:r>
              <a:rPr lang="en-US" dirty="0" err="1"/>
              <a:t>sebenar-benarnya</a:t>
            </a:r>
            <a:r>
              <a:rPr lang="en-US" dirty="0"/>
              <a:t>. </a:t>
            </a:r>
            <a:r>
              <a:rPr lang="en-US" dirty="0" err="1"/>
              <a:t>Amal</a:t>
            </a:r>
            <a:r>
              <a:rPr lang="en-US" dirty="0"/>
              <a:t> </a:t>
            </a:r>
            <a:r>
              <a:rPr lang="en-US" dirty="0" err="1"/>
              <a:t>usaha</a:t>
            </a:r>
            <a:r>
              <a:rPr lang="en-US" dirty="0"/>
              <a:t> </a:t>
            </a:r>
            <a:r>
              <a:rPr lang="en-US" dirty="0" err="1"/>
              <a:t>Muhammadiyah</a:t>
            </a:r>
            <a:r>
              <a:rPr lang="en-US" dirty="0"/>
              <a:t> </a:t>
            </a:r>
            <a:r>
              <a:rPr lang="en-US" dirty="0" err="1"/>
              <a:t>sendiri</a:t>
            </a:r>
            <a:r>
              <a:rPr lang="en-US" dirty="0"/>
              <a:t> </a:t>
            </a:r>
            <a:r>
              <a:rPr lang="en-US" dirty="0" err="1"/>
              <a:t>merupakan</a:t>
            </a:r>
            <a:r>
              <a:rPr lang="en-US" dirty="0"/>
              <a:t> </a:t>
            </a:r>
            <a:r>
              <a:rPr lang="en-US" dirty="0" err="1"/>
              <a:t>usaha</a:t>
            </a:r>
            <a:r>
              <a:rPr lang="en-US" dirty="0"/>
              <a:t> </a:t>
            </a:r>
            <a:r>
              <a:rPr lang="en-US" dirty="0" err="1"/>
              <a:t>milik</a:t>
            </a:r>
            <a:r>
              <a:rPr lang="en-US" dirty="0"/>
              <a:t> </a:t>
            </a:r>
            <a:r>
              <a:rPr lang="en-US" dirty="0" err="1"/>
              <a:t>Persyarikatan</a:t>
            </a:r>
            <a:r>
              <a:rPr lang="en-US" dirty="0"/>
              <a:t> </a:t>
            </a:r>
            <a:r>
              <a:rPr lang="en-US" dirty="0" err="1"/>
              <a:t>dan</a:t>
            </a:r>
            <a:r>
              <a:rPr lang="en-US" dirty="0"/>
              <a:t> </a:t>
            </a:r>
            <a:r>
              <a:rPr lang="en-US" dirty="0" err="1"/>
              <a:t>persyarikatan</a:t>
            </a:r>
            <a:r>
              <a:rPr lang="en-US" dirty="0"/>
              <a:t> </a:t>
            </a:r>
            <a:r>
              <a:rPr lang="en-US" dirty="0" err="1"/>
              <a:t>bertindak</a:t>
            </a:r>
            <a:r>
              <a:rPr lang="en-US" dirty="0"/>
              <a:t> </a:t>
            </a:r>
            <a:r>
              <a:rPr lang="en-US" dirty="0" err="1"/>
              <a:t>sebagai</a:t>
            </a:r>
            <a:r>
              <a:rPr lang="en-US" dirty="0"/>
              <a:t> </a:t>
            </a:r>
            <a:r>
              <a:rPr lang="en-US" dirty="0" err="1"/>
              <a:t>Badan</a:t>
            </a:r>
            <a:r>
              <a:rPr lang="en-US" dirty="0"/>
              <a:t> </a:t>
            </a:r>
            <a:r>
              <a:rPr lang="en-US" dirty="0" err="1"/>
              <a:t>Hukum</a:t>
            </a:r>
            <a:r>
              <a:rPr lang="en-US" dirty="0"/>
              <a:t>/</a:t>
            </a:r>
            <a:r>
              <a:rPr lang="en-US" dirty="0" err="1"/>
              <a:t>Yayasan</a:t>
            </a:r>
            <a:r>
              <a:rPr lang="en-US" dirty="0"/>
              <a:t> </a:t>
            </a:r>
            <a:r>
              <a:rPr lang="en-US" dirty="0" err="1"/>
              <a:t>dari</a:t>
            </a:r>
            <a:r>
              <a:rPr lang="en-US" dirty="0"/>
              <a:t> </a:t>
            </a:r>
            <a:r>
              <a:rPr lang="en-US" dirty="0" err="1"/>
              <a:t>seluruh</a:t>
            </a:r>
            <a:r>
              <a:rPr lang="en-US" dirty="0"/>
              <a:t> </a:t>
            </a:r>
            <a:r>
              <a:rPr lang="en-US" dirty="0" err="1"/>
              <a:t>amal</a:t>
            </a:r>
            <a:r>
              <a:rPr lang="en-US" dirty="0"/>
              <a:t> </a:t>
            </a:r>
            <a:r>
              <a:rPr lang="en-US" dirty="0" err="1"/>
              <a:t>usaha</a:t>
            </a:r>
            <a:r>
              <a:rPr lang="en-US" dirty="0"/>
              <a:t> </a:t>
            </a:r>
            <a:r>
              <a:rPr lang="en-US" dirty="0" err="1"/>
              <a:t>tersebut</a:t>
            </a:r>
            <a:r>
              <a:rPr lang="en-US" dirty="0"/>
              <a:t>, </a:t>
            </a:r>
            <a:r>
              <a:rPr lang="en-US" dirty="0" err="1"/>
              <a:t>sehingga</a:t>
            </a:r>
            <a:r>
              <a:rPr lang="en-US" dirty="0"/>
              <a:t> </a:t>
            </a:r>
            <a:r>
              <a:rPr lang="en-US" dirty="0" err="1"/>
              <a:t>semua</a:t>
            </a:r>
            <a:r>
              <a:rPr lang="en-US" dirty="0"/>
              <a:t> </a:t>
            </a:r>
            <a:r>
              <a:rPr lang="en-US" dirty="0" err="1"/>
              <a:t>bentuk</a:t>
            </a:r>
            <a:r>
              <a:rPr lang="en-US" dirty="0"/>
              <a:t> </a:t>
            </a:r>
            <a:r>
              <a:rPr lang="en-US" dirty="0" err="1"/>
              <a:t>kepemilikan</a:t>
            </a:r>
            <a:r>
              <a:rPr lang="en-US" dirty="0"/>
              <a:t> </a:t>
            </a:r>
            <a:r>
              <a:rPr lang="en-US" dirty="0" err="1"/>
              <a:t>Persyarikatan</a:t>
            </a:r>
            <a:r>
              <a:rPr lang="en-US" dirty="0"/>
              <a:t> </a:t>
            </a:r>
            <a:r>
              <a:rPr lang="en-US" dirty="0" err="1"/>
              <a:t>hendaknya</a:t>
            </a:r>
            <a:r>
              <a:rPr lang="en-US" dirty="0"/>
              <a:t> </a:t>
            </a:r>
            <a:r>
              <a:rPr lang="en-US" dirty="0" err="1"/>
              <a:t>dapat</a:t>
            </a:r>
            <a:r>
              <a:rPr lang="en-US" dirty="0"/>
              <a:t> </a:t>
            </a:r>
            <a:r>
              <a:rPr lang="en-US" dirty="0" err="1"/>
              <a:t>diinventarisasi</a:t>
            </a:r>
            <a:r>
              <a:rPr lang="en-US" dirty="0"/>
              <a:t> </a:t>
            </a:r>
            <a:r>
              <a:rPr lang="en-US" dirty="0" err="1"/>
              <a:t>dengan</a:t>
            </a:r>
            <a:r>
              <a:rPr lang="en-US" dirty="0"/>
              <a:t> </a:t>
            </a:r>
            <a:r>
              <a:rPr lang="en-US" dirty="0" err="1"/>
              <a:t>baik</a:t>
            </a:r>
            <a:r>
              <a:rPr lang="en-US" dirty="0"/>
              <a:t> </a:t>
            </a:r>
            <a:r>
              <a:rPr lang="en-US" dirty="0" err="1"/>
              <a:t>serta</a:t>
            </a:r>
            <a:r>
              <a:rPr lang="en-US" dirty="0"/>
              <a:t> </a:t>
            </a:r>
            <a:r>
              <a:rPr lang="en-US" dirty="0" err="1"/>
              <a:t>dilindungi</a:t>
            </a:r>
            <a:r>
              <a:rPr lang="en-US" dirty="0"/>
              <a:t> </a:t>
            </a:r>
            <a:r>
              <a:rPr lang="en-US" dirty="0" err="1"/>
              <a:t>dengan</a:t>
            </a:r>
            <a:r>
              <a:rPr lang="en-US" dirty="0"/>
              <a:t> </a:t>
            </a:r>
            <a:r>
              <a:rPr lang="en-US" dirty="0" err="1"/>
              <a:t>bukti</a:t>
            </a:r>
            <a:r>
              <a:rPr lang="en-US" dirty="0"/>
              <a:t> </a:t>
            </a:r>
            <a:r>
              <a:rPr lang="en-US" dirty="0" err="1"/>
              <a:t>kepemilikan</a:t>
            </a:r>
            <a:r>
              <a:rPr lang="en-US" dirty="0"/>
              <a:t> yang </a:t>
            </a:r>
            <a:r>
              <a:rPr lang="en-US" dirty="0" err="1"/>
              <a:t>sah</a:t>
            </a:r>
            <a:r>
              <a:rPr lang="en-US" dirty="0"/>
              <a:t> </a:t>
            </a:r>
            <a:r>
              <a:rPr lang="en-US" dirty="0" err="1"/>
              <a:t>menurut</a:t>
            </a:r>
            <a:r>
              <a:rPr lang="en-US" dirty="0"/>
              <a:t> </a:t>
            </a:r>
            <a:r>
              <a:rPr lang="en-US" dirty="0" err="1"/>
              <a:t>hukum</a:t>
            </a:r>
            <a:r>
              <a:rPr lang="en-US" dirty="0"/>
              <a:t> yang </a:t>
            </a:r>
            <a:r>
              <a:rPr lang="en-US" dirty="0" err="1"/>
              <a:t>berlaku</a:t>
            </a:r>
            <a:r>
              <a:rPr lang="en-US" dirty="0"/>
              <a:t>. </a:t>
            </a:r>
            <a:endParaRPr dirty="0"/>
          </a:p>
        </p:txBody>
      </p:sp>
    </p:spTree>
    <p:extLst>
      <p:ext uri="{BB962C8B-B14F-4D97-AF65-F5344CB8AC3E}">
        <p14:creationId xmlns:p14="http://schemas.microsoft.com/office/powerpoint/2010/main" val="3622666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35"/>
          <p:cNvSpPr txBox="1">
            <a:spLocks noGrp="1"/>
          </p:cNvSpPr>
          <p:nvPr>
            <p:ph type="subTitle" idx="2"/>
          </p:nvPr>
        </p:nvSpPr>
        <p:spPr>
          <a:xfrm flipH="1">
            <a:off x="903188" y="2067694"/>
            <a:ext cx="3164756" cy="1152128"/>
          </a:xfrm>
          <a:prstGeom prst="rect">
            <a:avLst/>
          </a:prstGeom>
        </p:spPr>
        <p:txBody>
          <a:bodyPr spcFirstLastPara="1" wrap="square" lIns="91425" tIns="91425" rIns="91425" bIns="91425" anchor="t" anchorCtr="0">
            <a:noAutofit/>
          </a:bodyPr>
          <a:lstStyle/>
          <a:p>
            <a:pPr marL="0" lvl="0" indent="0"/>
            <a:r>
              <a:rPr lang="en-US" dirty="0" err="1"/>
              <a:t>Pimpinan</a:t>
            </a:r>
            <a:r>
              <a:rPr lang="en-US" dirty="0"/>
              <a:t> </a:t>
            </a:r>
            <a:r>
              <a:rPr lang="en-US" dirty="0" err="1"/>
              <a:t>amal</a:t>
            </a:r>
            <a:r>
              <a:rPr lang="en-US" dirty="0"/>
              <a:t> </a:t>
            </a:r>
            <a:r>
              <a:rPr lang="en-US" dirty="0" err="1"/>
              <a:t>usaha</a:t>
            </a:r>
            <a:r>
              <a:rPr lang="en-US" dirty="0"/>
              <a:t> </a:t>
            </a:r>
            <a:r>
              <a:rPr lang="en-US" dirty="0" err="1"/>
              <a:t>Muhammadiyah</a:t>
            </a:r>
            <a:r>
              <a:rPr lang="en-US" dirty="0"/>
              <a:t> </a:t>
            </a:r>
            <a:r>
              <a:rPr lang="en-US" dirty="0" err="1"/>
              <a:t>diangkat</a:t>
            </a:r>
            <a:r>
              <a:rPr lang="en-US" dirty="0"/>
              <a:t> </a:t>
            </a:r>
            <a:r>
              <a:rPr lang="en-US" dirty="0" err="1"/>
              <a:t>dan</a:t>
            </a:r>
            <a:r>
              <a:rPr lang="en-US" dirty="0"/>
              <a:t> </a:t>
            </a:r>
            <a:r>
              <a:rPr lang="en-US" dirty="0" err="1"/>
              <a:t>diberhentikan</a:t>
            </a:r>
            <a:r>
              <a:rPr lang="en-US" dirty="0"/>
              <a:t> </a:t>
            </a:r>
            <a:r>
              <a:rPr lang="en-US" dirty="0" err="1"/>
              <a:t>oleh</a:t>
            </a:r>
            <a:r>
              <a:rPr lang="en-US" dirty="0"/>
              <a:t> </a:t>
            </a:r>
            <a:r>
              <a:rPr lang="en-US" dirty="0" err="1"/>
              <a:t>pimpinan</a:t>
            </a:r>
            <a:r>
              <a:rPr lang="en-US" dirty="0"/>
              <a:t> </a:t>
            </a:r>
            <a:r>
              <a:rPr lang="en-US" dirty="0" err="1"/>
              <a:t>persyarikatan</a:t>
            </a:r>
            <a:r>
              <a:rPr lang="en-US" dirty="0"/>
              <a:t> </a:t>
            </a:r>
            <a:r>
              <a:rPr lang="en-US" dirty="0" err="1"/>
              <a:t>dalam</a:t>
            </a:r>
            <a:r>
              <a:rPr lang="en-US" dirty="0"/>
              <a:t> </a:t>
            </a:r>
            <a:r>
              <a:rPr lang="en-US" dirty="0" err="1"/>
              <a:t>kurun</a:t>
            </a:r>
            <a:r>
              <a:rPr lang="en-US" dirty="0"/>
              <a:t> </a:t>
            </a:r>
            <a:r>
              <a:rPr lang="en-US" dirty="0" err="1"/>
              <a:t>waktu</a:t>
            </a:r>
            <a:r>
              <a:rPr lang="en-US" dirty="0"/>
              <a:t> </a:t>
            </a:r>
            <a:r>
              <a:rPr lang="en-US" dirty="0" err="1"/>
              <a:t>tertentu</a:t>
            </a:r>
            <a:r>
              <a:rPr lang="en-US" dirty="0"/>
              <a:t>. </a:t>
            </a:r>
            <a:endParaRPr dirty="0"/>
          </a:p>
          <a:p>
            <a:pPr marL="0" lvl="0" indent="0" algn="r" rtl="0">
              <a:spcBef>
                <a:spcPts val="0"/>
              </a:spcBef>
              <a:spcAft>
                <a:spcPts val="0"/>
              </a:spcAft>
              <a:buNone/>
            </a:pPr>
            <a:endParaRPr dirty="0"/>
          </a:p>
        </p:txBody>
      </p:sp>
      <p:sp>
        <p:nvSpPr>
          <p:cNvPr id="259" name="Google Shape;259;p35"/>
          <p:cNvSpPr txBox="1">
            <a:spLocks noGrp="1"/>
          </p:cNvSpPr>
          <p:nvPr>
            <p:ph type="subTitle" idx="1"/>
          </p:nvPr>
        </p:nvSpPr>
        <p:spPr>
          <a:xfrm flipH="1">
            <a:off x="4995097" y="688238"/>
            <a:ext cx="3321319" cy="875400"/>
          </a:xfrm>
          <a:prstGeom prst="rect">
            <a:avLst/>
          </a:prstGeom>
        </p:spPr>
        <p:txBody>
          <a:bodyPr spcFirstLastPara="1" wrap="square" lIns="91425" tIns="91425" rIns="91425" bIns="91425" anchor="t" anchorCtr="0">
            <a:noAutofit/>
          </a:bodyPr>
          <a:lstStyle/>
          <a:p>
            <a:pPr marL="0" lvl="0" indent="0"/>
            <a:r>
              <a:rPr lang="en-US" sz="1600" dirty="0" err="1"/>
              <a:t>Karyawan</a:t>
            </a:r>
            <a:r>
              <a:rPr lang="en-US" sz="1600" dirty="0"/>
              <a:t> </a:t>
            </a:r>
            <a:r>
              <a:rPr lang="en-US" sz="1600" dirty="0" err="1"/>
              <a:t>amal</a:t>
            </a:r>
            <a:r>
              <a:rPr lang="en-US" sz="1600" dirty="0"/>
              <a:t> </a:t>
            </a:r>
            <a:r>
              <a:rPr lang="en-US" sz="1600" dirty="0" err="1"/>
              <a:t>usaha</a:t>
            </a:r>
            <a:r>
              <a:rPr lang="en-US" sz="1600" dirty="0"/>
              <a:t> </a:t>
            </a:r>
            <a:r>
              <a:rPr lang="en-US" sz="1600" dirty="0" err="1"/>
              <a:t>Muhammadiyah</a:t>
            </a:r>
            <a:r>
              <a:rPr lang="en-US" sz="1600" dirty="0"/>
              <a:t> </a:t>
            </a:r>
            <a:r>
              <a:rPr lang="en-US" sz="1600" dirty="0" err="1"/>
              <a:t>adalah</a:t>
            </a:r>
            <a:r>
              <a:rPr lang="en-US" sz="1600" dirty="0"/>
              <a:t> </a:t>
            </a:r>
            <a:r>
              <a:rPr lang="en-US" sz="1600" dirty="0" err="1"/>
              <a:t>warga</a:t>
            </a:r>
            <a:r>
              <a:rPr lang="en-US" sz="1600" dirty="0"/>
              <a:t> (</a:t>
            </a:r>
            <a:r>
              <a:rPr lang="en-US" sz="1600" dirty="0" err="1"/>
              <a:t>anggota</a:t>
            </a:r>
            <a:r>
              <a:rPr lang="en-US" sz="1600" dirty="0"/>
              <a:t>) </a:t>
            </a:r>
            <a:r>
              <a:rPr lang="en-US" sz="1600" dirty="0" err="1"/>
              <a:t>Muhammadiyah</a:t>
            </a:r>
            <a:r>
              <a:rPr lang="en-US" sz="1600" dirty="0"/>
              <a:t> yang </a:t>
            </a:r>
            <a:r>
              <a:rPr lang="en-US" sz="1600" dirty="0" err="1"/>
              <a:t>dipekerjakan</a:t>
            </a:r>
            <a:r>
              <a:rPr lang="en-US" sz="1600" dirty="0"/>
              <a:t> </a:t>
            </a:r>
            <a:r>
              <a:rPr lang="en-US" sz="1600" dirty="0" err="1"/>
              <a:t>sesuai</a:t>
            </a:r>
            <a:r>
              <a:rPr lang="en-US" sz="1600" dirty="0"/>
              <a:t> </a:t>
            </a:r>
            <a:r>
              <a:rPr lang="en-US" sz="1600" dirty="0" err="1"/>
              <a:t>dengan</a:t>
            </a:r>
            <a:r>
              <a:rPr lang="en-US" sz="1600" dirty="0"/>
              <a:t> </a:t>
            </a:r>
            <a:r>
              <a:rPr lang="en-US" sz="1600" dirty="0" err="1"/>
              <a:t>keahlian</a:t>
            </a:r>
            <a:r>
              <a:rPr lang="en-US" sz="1600" dirty="0"/>
              <a:t> </a:t>
            </a:r>
            <a:r>
              <a:rPr lang="en-US" sz="1600" dirty="0" err="1"/>
              <a:t>atau</a:t>
            </a:r>
            <a:r>
              <a:rPr lang="en-US" sz="1600" dirty="0"/>
              <a:t> </a:t>
            </a:r>
            <a:r>
              <a:rPr lang="en-US" sz="1600" dirty="0" err="1"/>
              <a:t>kemampuannya</a:t>
            </a:r>
            <a:r>
              <a:rPr lang="en-US" sz="1600" dirty="0"/>
              <a:t>. </a:t>
            </a:r>
            <a:r>
              <a:rPr lang="en-US" sz="1600" dirty="0" err="1"/>
              <a:t>Sebagai</a:t>
            </a:r>
            <a:r>
              <a:rPr lang="en-US" sz="1600" dirty="0"/>
              <a:t> </a:t>
            </a:r>
            <a:r>
              <a:rPr lang="en-US" sz="1600" dirty="0" err="1"/>
              <a:t>warga</a:t>
            </a:r>
            <a:r>
              <a:rPr lang="en-US" sz="1600" dirty="0"/>
              <a:t> </a:t>
            </a:r>
            <a:r>
              <a:rPr lang="en-US" sz="1600" dirty="0" err="1"/>
              <a:t>Muhammadiyah</a:t>
            </a:r>
            <a:r>
              <a:rPr lang="en-US" sz="1600" dirty="0"/>
              <a:t> </a:t>
            </a:r>
            <a:r>
              <a:rPr lang="en-US" sz="1600" dirty="0" err="1"/>
              <a:t>diharapkan</a:t>
            </a:r>
            <a:r>
              <a:rPr lang="en-US" sz="1600" dirty="0"/>
              <a:t> </a:t>
            </a:r>
            <a:r>
              <a:rPr lang="en-US" sz="1600" dirty="0" err="1"/>
              <a:t>karyawan</a:t>
            </a:r>
            <a:r>
              <a:rPr lang="en-US" sz="1600" dirty="0"/>
              <a:t> </a:t>
            </a:r>
            <a:r>
              <a:rPr lang="en-US" sz="1600" dirty="0" err="1"/>
              <a:t>mempunyai</a:t>
            </a:r>
            <a:r>
              <a:rPr lang="en-US" sz="1600" dirty="0"/>
              <a:t> rasa </a:t>
            </a:r>
            <a:r>
              <a:rPr lang="en-US" sz="1600" dirty="0" err="1"/>
              <a:t>memiliki</a:t>
            </a:r>
            <a:r>
              <a:rPr lang="en-US" sz="1600" dirty="0"/>
              <a:t> </a:t>
            </a:r>
            <a:r>
              <a:rPr lang="en-US" sz="1600" dirty="0" err="1"/>
              <a:t>dan</a:t>
            </a:r>
            <a:r>
              <a:rPr lang="en-US" sz="1600" dirty="0"/>
              <a:t> </a:t>
            </a:r>
            <a:r>
              <a:rPr lang="en-US" sz="1600" dirty="0" err="1"/>
              <a:t>kesetiaan</a:t>
            </a:r>
            <a:r>
              <a:rPr lang="en-US" sz="1600" dirty="0"/>
              <a:t> </a:t>
            </a:r>
            <a:r>
              <a:rPr lang="en-US" sz="1600" dirty="0" err="1"/>
              <a:t>untuk</a:t>
            </a:r>
            <a:r>
              <a:rPr lang="en-US" sz="1600" dirty="0"/>
              <a:t> </a:t>
            </a:r>
            <a:r>
              <a:rPr lang="en-US" sz="1600" dirty="0" err="1"/>
              <a:t>memelihara</a:t>
            </a:r>
            <a:r>
              <a:rPr lang="en-US" sz="1600" dirty="0"/>
              <a:t> </a:t>
            </a:r>
            <a:r>
              <a:rPr lang="en-US" sz="1600" dirty="0" err="1"/>
              <a:t>serta</a:t>
            </a:r>
            <a:r>
              <a:rPr lang="en-US" sz="1600" dirty="0"/>
              <a:t> </a:t>
            </a:r>
            <a:r>
              <a:rPr lang="en-US" sz="1600" dirty="0" err="1"/>
              <a:t>mengembangkan</a:t>
            </a:r>
            <a:r>
              <a:rPr lang="en-US" sz="1600" dirty="0"/>
              <a:t> </a:t>
            </a:r>
            <a:r>
              <a:rPr lang="en-US" sz="1600" dirty="0" err="1"/>
              <a:t>amal</a:t>
            </a:r>
            <a:r>
              <a:rPr lang="en-US" sz="1600" dirty="0"/>
              <a:t> </a:t>
            </a:r>
            <a:r>
              <a:rPr lang="en-US" sz="1600" dirty="0" err="1"/>
              <a:t>usaha</a:t>
            </a:r>
            <a:r>
              <a:rPr lang="en-US" sz="1600" dirty="0"/>
              <a:t> </a:t>
            </a:r>
            <a:r>
              <a:rPr lang="en-US" sz="1600" dirty="0" err="1"/>
              <a:t>tersebut</a:t>
            </a:r>
            <a:r>
              <a:rPr lang="en-US" sz="1600" dirty="0"/>
              <a:t> </a:t>
            </a:r>
            <a:r>
              <a:rPr lang="en-US" sz="1600" dirty="0" err="1"/>
              <a:t>sebagai</a:t>
            </a:r>
            <a:r>
              <a:rPr lang="en-US" sz="1600" dirty="0"/>
              <a:t> </a:t>
            </a:r>
            <a:r>
              <a:rPr lang="en-US" sz="1600" dirty="0" err="1"/>
              <a:t>bentuk</a:t>
            </a:r>
            <a:r>
              <a:rPr lang="en-US" sz="1600" dirty="0"/>
              <a:t> </a:t>
            </a:r>
            <a:r>
              <a:rPr lang="en-US" sz="1600" dirty="0" err="1"/>
              <a:t>pengabdian</a:t>
            </a:r>
            <a:r>
              <a:rPr lang="en-US" sz="1600" dirty="0"/>
              <a:t> </a:t>
            </a:r>
            <a:r>
              <a:rPr lang="en-US" sz="1600" dirty="0" err="1"/>
              <a:t>kepada</a:t>
            </a:r>
            <a:r>
              <a:rPr lang="en-US" sz="1600" dirty="0"/>
              <a:t> Allah </a:t>
            </a:r>
            <a:r>
              <a:rPr lang="en-US" sz="1600" dirty="0" err="1"/>
              <a:t>dan</a:t>
            </a:r>
            <a:r>
              <a:rPr lang="en-US" sz="1600" dirty="0"/>
              <a:t> </a:t>
            </a:r>
            <a:r>
              <a:rPr lang="en-US" sz="1600" dirty="0" err="1"/>
              <a:t>berbuat</a:t>
            </a:r>
            <a:r>
              <a:rPr lang="en-US" sz="1600" dirty="0"/>
              <a:t> </a:t>
            </a:r>
            <a:r>
              <a:rPr lang="en-US" sz="1600" dirty="0" err="1"/>
              <a:t>kebajikan</a:t>
            </a:r>
            <a:r>
              <a:rPr lang="en-US" sz="1600" dirty="0"/>
              <a:t> </a:t>
            </a:r>
            <a:r>
              <a:rPr lang="en-US" sz="1600" dirty="0" err="1"/>
              <a:t>kepada</a:t>
            </a:r>
            <a:r>
              <a:rPr lang="en-US" sz="1600" dirty="0"/>
              <a:t> </a:t>
            </a:r>
            <a:r>
              <a:rPr lang="en-US" sz="1600" dirty="0" err="1"/>
              <a:t>sesama</a:t>
            </a:r>
            <a:r>
              <a:rPr lang="en-US" sz="1600" dirty="0"/>
              <a:t>.</a:t>
            </a:r>
            <a:endParaRPr sz="1600" dirty="0"/>
          </a:p>
          <a:p>
            <a:pPr marL="0" lvl="0" indent="0" algn="l" rtl="0">
              <a:spcBef>
                <a:spcPts val="0"/>
              </a:spcBef>
              <a:spcAft>
                <a:spcPts val="0"/>
              </a:spcAft>
              <a:buNone/>
            </a:pPr>
            <a:endParaRPr dirty="0"/>
          </a:p>
        </p:txBody>
      </p:sp>
      <p:sp>
        <p:nvSpPr>
          <p:cNvPr id="261" name="Google Shape;261;p35"/>
          <p:cNvSpPr/>
          <p:nvPr/>
        </p:nvSpPr>
        <p:spPr>
          <a:xfrm>
            <a:off x="903188" y="3766600"/>
            <a:ext cx="3223500" cy="96600"/>
          </a:xfrm>
          <a:prstGeom prst="roundRect">
            <a:avLst>
              <a:gd name="adj" fmla="val 50000"/>
            </a:avLst>
          </a:prstGeom>
          <a:solidFill>
            <a:srgbClr val="AED7E8">
              <a:alpha val="736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35"/>
          <p:cNvSpPr/>
          <p:nvPr/>
        </p:nvSpPr>
        <p:spPr>
          <a:xfrm>
            <a:off x="5078888" y="3766600"/>
            <a:ext cx="3162000" cy="96600"/>
          </a:xfrm>
          <a:prstGeom prst="roundRect">
            <a:avLst>
              <a:gd name="adj" fmla="val 50000"/>
            </a:avLst>
          </a:prstGeom>
          <a:solidFill>
            <a:srgbClr val="EE8C94">
              <a:alpha val="603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Pregnancy Breakthrough by Slidesgo">
  <a:themeElements>
    <a:clrScheme name="Simple Light">
      <a:dk1>
        <a:srgbClr val="434343"/>
      </a:dk1>
      <a:lt1>
        <a:srgbClr val="F2F2F2"/>
      </a:lt1>
      <a:dk2>
        <a:srgbClr val="595959"/>
      </a:dk2>
      <a:lt2>
        <a:srgbClr val="EE8C94"/>
      </a:lt2>
      <a:accent1>
        <a:srgbClr val="F2F2F2"/>
      </a:accent1>
      <a:accent2>
        <a:srgbClr val="EE8C94"/>
      </a:accent2>
      <a:accent3>
        <a:srgbClr val="AED7E8"/>
      </a:accent3>
      <a:accent4>
        <a:srgbClr val="F2D9CF"/>
      </a:accent4>
      <a:accent5>
        <a:srgbClr val="EE8C94"/>
      </a:accent5>
      <a:accent6>
        <a:srgbClr val="AED7E8"/>
      </a:accent6>
      <a:hlink>
        <a:srgbClr val="43434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TotalTime>
  <Words>1009</Words>
  <Application>Microsoft Office PowerPoint</Application>
  <PresentationFormat>On-screen Show (16:9)</PresentationFormat>
  <Paragraphs>51</Paragraphs>
  <Slides>14</Slides>
  <Notes>14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vt:lpstr>
      <vt:lpstr>Wingdings</vt:lpstr>
      <vt:lpstr>Assistant Light</vt:lpstr>
      <vt:lpstr>PT Serif</vt:lpstr>
      <vt:lpstr>Nunito Light</vt:lpstr>
      <vt:lpstr>Roboto Condensed Light</vt:lpstr>
      <vt:lpstr>Raleway SemiBold</vt:lpstr>
      <vt:lpstr>Marvel</vt:lpstr>
      <vt:lpstr>Thasadith</vt:lpstr>
      <vt:lpstr>Pregnancy Breakthrough by Slidesgo</vt:lpstr>
      <vt:lpstr>Mewujudkan Spiritualitas Islam dalam Kehidupan</vt:lpstr>
      <vt:lpstr>Spiritualitas dalam Kehidupan Individu</vt:lpstr>
      <vt:lpstr>03</vt:lpstr>
      <vt:lpstr>Implementasi Spiritual Islam dalam Keluarga</vt:lpstr>
      <vt:lpstr>PowerPoint Presentation</vt:lpstr>
      <vt:lpstr>Menumbuhkan Spiritualitas dalam Kehidupan Bermasyarakat</vt:lpstr>
      <vt:lpstr>Mewujudkan Semangat Spiritual dalam Kehidupan Berorganisasi</vt:lpstr>
      <vt:lpstr>Dalam Mengelola Amal Usaha</vt:lpstr>
      <vt:lpstr>PowerPoint Presentation</vt:lpstr>
      <vt:lpstr>Mewujudkan Semangat Spiritual dalam Mengelola Kelestarian Lingkungan Hidup</vt:lpstr>
      <vt:lpstr>Mewujudkan Semangat Spiritual dalam Ilmu Pengetahuan dan Teknologi</vt:lpstr>
      <vt:lpstr>Mewujudkan Semangat Spiritual dalam Budaya</vt:lpstr>
      <vt:lpstr>PowerPoint Presentation</vt:lpstr>
      <vt:lpstr>Terima Kasih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PREGNANCY BREAKTHROUGH</dc:title>
  <dc:creator>Bella</dc:creator>
  <cp:lastModifiedBy>Bella</cp:lastModifiedBy>
  <cp:revision>8</cp:revision>
  <dcterms:modified xsi:type="dcterms:W3CDTF">2021-12-29T23:05:33Z</dcterms:modified>
</cp:coreProperties>
</file>