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78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7FBB9-ED29-41F8-BECE-47934DB546EE}" type="datetimeFigureOut">
              <a:rPr lang="en-US" smtClean="0"/>
              <a:t>3/21/2022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D3A13-91B8-4B19-9BB9-C1AD9CB07F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14336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7FBB9-ED29-41F8-BECE-47934DB546EE}" type="datetimeFigureOut">
              <a:rPr lang="en-US" smtClean="0"/>
              <a:t>3/21/2022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D3A13-91B8-4B19-9BB9-C1AD9CB07F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03139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7FBB9-ED29-41F8-BECE-47934DB546EE}" type="datetimeFigureOut">
              <a:rPr lang="en-US" smtClean="0"/>
              <a:t>3/21/2022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D3A13-91B8-4B19-9BB9-C1AD9CB07F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5563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7FBB9-ED29-41F8-BECE-47934DB546EE}" type="datetimeFigureOut">
              <a:rPr lang="en-US" smtClean="0"/>
              <a:t>3/21/2022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D3A13-91B8-4B19-9BB9-C1AD9CB07F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16315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7FBB9-ED29-41F8-BECE-47934DB546EE}" type="datetimeFigureOut">
              <a:rPr lang="en-US" smtClean="0"/>
              <a:t>3/21/2022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D3A13-91B8-4B19-9BB9-C1AD9CB07F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66271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7FBB9-ED29-41F8-BECE-47934DB546EE}" type="datetimeFigureOut">
              <a:rPr lang="en-US" smtClean="0"/>
              <a:t>3/21/2022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D3A13-91B8-4B19-9BB9-C1AD9CB07F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62390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7FBB9-ED29-41F8-BECE-47934DB546EE}" type="datetimeFigureOut">
              <a:rPr lang="en-US" smtClean="0"/>
              <a:t>3/21/2022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D3A13-91B8-4B19-9BB9-C1AD9CB07F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23755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7FBB9-ED29-41F8-BECE-47934DB546EE}" type="datetimeFigureOut">
              <a:rPr lang="en-US" smtClean="0"/>
              <a:t>3/21/2022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D3A13-91B8-4B19-9BB9-C1AD9CB07F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98817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7FBB9-ED29-41F8-BECE-47934DB546EE}" type="datetimeFigureOut">
              <a:rPr lang="en-US" smtClean="0"/>
              <a:t>3/21/2022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D3A13-91B8-4B19-9BB9-C1AD9CB07F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29576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7FBB9-ED29-41F8-BECE-47934DB546EE}" type="datetimeFigureOut">
              <a:rPr lang="en-US" smtClean="0"/>
              <a:t>3/21/2022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D3A13-91B8-4B19-9BB9-C1AD9CB07F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48139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7FBB9-ED29-41F8-BECE-47934DB546EE}" type="datetimeFigureOut">
              <a:rPr lang="en-US" smtClean="0"/>
              <a:t>3/21/2022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D3A13-91B8-4B19-9BB9-C1AD9CB07F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8413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E7FBB9-ED29-41F8-BECE-47934DB546EE}" type="datetimeFigureOut">
              <a:rPr lang="en-US" smtClean="0"/>
              <a:t>3/21/2022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4D3A13-91B8-4B19-9BB9-C1AD9CB07F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43953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61864" y="548680"/>
            <a:ext cx="6620272" cy="965969"/>
          </a:xfrm>
        </p:spPr>
        <p:txBody>
          <a:bodyPr>
            <a:noAutofit/>
          </a:bodyPr>
          <a:lstStyle/>
          <a:p>
            <a:r>
              <a:rPr lang="en-ID" sz="9600" b="1" dirty="0" smtClean="0"/>
              <a:t>KELUARGA</a:t>
            </a:r>
            <a:endParaRPr lang="en-US" sz="96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1640" y="1628800"/>
            <a:ext cx="6400800" cy="648072"/>
          </a:xfrm>
        </p:spPr>
        <p:txBody>
          <a:bodyPr/>
          <a:lstStyle/>
          <a:p>
            <a:r>
              <a:rPr lang="en-ID" dirty="0" err="1" smtClean="0"/>
              <a:t>Dalam</a:t>
            </a:r>
            <a:r>
              <a:rPr lang="en-ID" dirty="0" smtClean="0"/>
              <a:t> </a:t>
            </a:r>
            <a:r>
              <a:rPr lang="en-ID" dirty="0" err="1" smtClean="0"/>
              <a:t>Perspektif</a:t>
            </a:r>
            <a:r>
              <a:rPr lang="en-ID" dirty="0" smtClean="0"/>
              <a:t> Agama </a:t>
            </a:r>
            <a:r>
              <a:rPr lang="en-ID" dirty="0" err="1" smtClean="0"/>
              <a:t>dan</a:t>
            </a:r>
            <a:r>
              <a:rPr lang="en-ID" dirty="0" smtClean="0"/>
              <a:t> </a:t>
            </a:r>
            <a:r>
              <a:rPr lang="en-ID" dirty="0" err="1" smtClean="0"/>
              <a:t>Sosial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536892" y="5939988"/>
            <a:ext cx="16485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D" dirty="0" err="1" smtClean="0"/>
              <a:t>Azhar</a:t>
            </a:r>
            <a:r>
              <a:rPr lang="en-ID" dirty="0" smtClean="0"/>
              <a:t> </a:t>
            </a:r>
            <a:r>
              <a:rPr lang="en-ID" dirty="0" err="1" smtClean="0"/>
              <a:t>Muttaqin</a:t>
            </a:r>
            <a:endParaRPr lang="en-US" dirty="0"/>
          </a:p>
        </p:txBody>
      </p:sp>
      <p:pic>
        <p:nvPicPr>
          <p:cNvPr id="1026" name="Picture 2" descr="C:\Users\Toshiba\Downloads\043071300_1553334892-headlinekeluarga-pixabay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2030" y="2276872"/>
            <a:ext cx="6096000" cy="3429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7292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Toshiba\Downloads\handwritten-lettering-family-is-love-vector-30032216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200" y="4118148"/>
            <a:ext cx="2762278" cy="29832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D" sz="6600" b="1" dirty="0" smtClean="0">
                <a:solidFill>
                  <a:srgbClr val="C00000"/>
                </a:solidFill>
              </a:rPr>
              <a:t>8</a:t>
            </a:r>
            <a:r>
              <a:rPr lang="en-ID" sz="48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FUNGSI KELUARGA</a:t>
            </a:r>
            <a:endParaRPr lang="en-US" sz="48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ID" dirty="0" err="1" smtClean="0"/>
              <a:t>Fungsi</a:t>
            </a:r>
            <a:r>
              <a:rPr lang="en-ID" dirty="0" smtClean="0"/>
              <a:t> </a:t>
            </a:r>
            <a:r>
              <a:rPr lang="en-ID" b="1" dirty="0" smtClean="0">
                <a:solidFill>
                  <a:schemeClr val="accent3">
                    <a:lumMod val="75000"/>
                  </a:schemeClr>
                </a:solidFill>
              </a:rPr>
              <a:t>Agama</a:t>
            </a:r>
          </a:p>
          <a:p>
            <a:pPr marL="514350" indent="-514350">
              <a:buFont typeface="+mj-lt"/>
              <a:buAutoNum type="arabicPeriod"/>
            </a:pPr>
            <a:r>
              <a:rPr lang="en-ID" dirty="0" err="1" smtClean="0"/>
              <a:t>Fungsi</a:t>
            </a:r>
            <a:r>
              <a:rPr lang="en-ID" dirty="0" smtClean="0"/>
              <a:t> </a:t>
            </a:r>
            <a:r>
              <a:rPr lang="en-ID" b="1" dirty="0" err="1" smtClean="0">
                <a:solidFill>
                  <a:schemeClr val="accent6">
                    <a:lumMod val="75000"/>
                  </a:schemeClr>
                </a:solidFill>
              </a:rPr>
              <a:t>Sosial</a:t>
            </a:r>
            <a:r>
              <a:rPr lang="en-ID" b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ID" b="1" dirty="0" err="1" smtClean="0">
                <a:solidFill>
                  <a:schemeClr val="accent6">
                    <a:lumMod val="75000"/>
                  </a:schemeClr>
                </a:solidFill>
              </a:rPr>
              <a:t>Budaya</a:t>
            </a:r>
            <a:endParaRPr lang="en-ID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n-ID" dirty="0" err="1" smtClean="0"/>
              <a:t>Fungsi</a:t>
            </a:r>
            <a:r>
              <a:rPr lang="en-ID" dirty="0" smtClean="0"/>
              <a:t> </a:t>
            </a:r>
            <a:r>
              <a:rPr lang="en-ID" b="1" dirty="0" smtClean="0">
                <a:solidFill>
                  <a:srgbClr val="FF0066"/>
                </a:solidFill>
              </a:rPr>
              <a:t>C</a:t>
            </a:r>
            <a:r>
              <a:rPr lang="en-US" b="1" dirty="0" err="1" smtClean="0">
                <a:solidFill>
                  <a:srgbClr val="FF0066"/>
                </a:solidFill>
              </a:rPr>
              <a:t>inta</a:t>
            </a:r>
            <a:r>
              <a:rPr lang="en-US" b="1" dirty="0" smtClean="0">
                <a:solidFill>
                  <a:srgbClr val="FF0066"/>
                </a:solidFill>
              </a:rPr>
              <a:t> </a:t>
            </a:r>
            <a:r>
              <a:rPr lang="en-US" b="1" dirty="0" err="1">
                <a:solidFill>
                  <a:srgbClr val="FF0066"/>
                </a:solidFill>
              </a:rPr>
              <a:t>dan</a:t>
            </a:r>
            <a:r>
              <a:rPr lang="en-US" b="1" dirty="0">
                <a:solidFill>
                  <a:srgbClr val="FF0066"/>
                </a:solidFill>
              </a:rPr>
              <a:t> </a:t>
            </a:r>
            <a:r>
              <a:rPr lang="en-US" b="1" dirty="0" err="1">
                <a:solidFill>
                  <a:srgbClr val="FF0066"/>
                </a:solidFill>
              </a:rPr>
              <a:t>kasih</a:t>
            </a:r>
            <a:r>
              <a:rPr lang="en-US" b="1" dirty="0">
                <a:solidFill>
                  <a:srgbClr val="FF0066"/>
                </a:solidFill>
              </a:rPr>
              <a:t> </a:t>
            </a:r>
            <a:r>
              <a:rPr lang="en-US" b="1" dirty="0" err="1">
                <a:solidFill>
                  <a:srgbClr val="FF0066"/>
                </a:solidFill>
              </a:rPr>
              <a:t>sayang</a:t>
            </a:r>
            <a:endParaRPr lang="en-ID" dirty="0" smtClean="0">
              <a:solidFill>
                <a:srgbClr val="FF0066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n-ID" dirty="0" err="1" smtClean="0"/>
              <a:t>Fungsi</a:t>
            </a:r>
            <a:r>
              <a:rPr lang="en-ID" dirty="0" smtClean="0"/>
              <a:t> </a:t>
            </a:r>
            <a:r>
              <a:rPr lang="en-US" b="1" dirty="0" err="1" smtClean="0">
                <a:solidFill>
                  <a:schemeClr val="accent2">
                    <a:lumMod val="50000"/>
                  </a:schemeClr>
                </a:solidFill>
              </a:rPr>
              <a:t>Perlindungan</a:t>
            </a:r>
            <a:endParaRPr lang="en-ID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n-ID" dirty="0" err="1" smtClean="0"/>
              <a:t>Fungsi</a:t>
            </a:r>
            <a:r>
              <a:rPr lang="en-ID" dirty="0" smtClean="0"/>
              <a:t> </a:t>
            </a:r>
            <a:r>
              <a:rPr lang="en-US" b="1" dirty="0" err="1" smtClean="0">
                <a:solidFill>
                  <a:schemeClr val="accent1"/>
                </a:solidFill>
              </a:rPr>
              <a:t>Reproduksi</a:t>
            </a:r>
            <a:endParaRPr lang="en-ID" dirty="0" smtClean="0">
              <a:solidFill>
                <a:schemeClr val="accent1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n-ID" dirty="0" err="1" smtClean="0"/>
              <a:t>Fungsi</a:t>
            </a:r>
            <a:r>
              <a:rPr lang="en-ID" dirty="0" smtClean="0"/>
              <a:t> </a:t>
            </a:r>
            <a:r>
              <a:rPr lang="en-US" b="1" dirty="0" err="1">
                <a:solidFill>
                  <a:srgbClr val="7030A0"/>
                </a:solidFill>
              </a:rPr>
              <a:t>Sosialisasi</a:t>
            </a:r>
            <a:r>
              <a:rPr lang="en-US" b="1" dirty="0">
                <a:solidFill>
                  <a:srgbClr val="7030A0"/>
                </a:solidFill>
              </a:rPr>
              <a:t> </a:t>
            </a:r>
            <a:r>
              <a:rPr lang="en-US" b="1" dirty="0" err="1">
                <a:solidFill>
                  <a:srgbClr val="7030A0"/>
                </a:solidFill>
              </a:rPr>
              <a:t>dan</a:t>
            </a:r>
            <a:r>
              <a:rPr lang="en-US" b="1" dirty="0">
                <a:solidFill>
                  <a:srgbClr val="7030A0"/>
                </a:solidFill>
              </a:rPr>
              <a:t> </a:t>
            </a:r>
            <a:r>
              <a:rPr lang="en-US" b="1" dirty="0" err="1">
                <a:solidFill>
                  <a:srgbClr val="7030A0"/>
                </a:solidFill>
              </a:rPr>
              <a:t>Pendidikan</a:t>
            </a:r>
            <a:endParaRPr lang="en-ID" dirty="0" smtClean="0">
              <a:solidFill>
                <a:srgbClr val="7030A0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n-ID" dirty="0" err="1" smtClean="0"/>
              <a:t>Fungsi</a:t>
            </a:r>
            <a:r>
              <a:rPr lang="en-ID" dirty="0" smtClean="0"/>
              <a:t> </a:t>
            </a:r>
            <a:r>
              <a:rPr lang="en-ID" b="1" dirty="0" smtClean="0">
                <a:solidFill>
                  <a:srgbClr val="FF0000"/>
                </a:solidFill>
              </a:rPr>
              <a:t>E</a:t>
            </a:r>
            <a:r>
              <a:rPr lang="en-US" b="1" dirty="0" err="1" smtClean="0">
                <a:solidFill>
                  <a:srgbClr val="FF0000"/>
                </a:solidFill>
              </a:rPr>
              <a:t>konomi</a:t>
            </a:r>
            <a:endParaRPr lang="en-ID" dirty="0" smtClean="0">
              <a:solidFill>
                <a:srgbClr val="FF0000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n-ID" dirty="0" err="1" smtClean="0"/>
              <a:t>Fungsi</a:t>
            </a:r>
            <a:r>
              <a:rPr lang="en-ID" dirty="0" smtClean="0"/>
              <a:t> </a:t>
            </a:r>
            <a:r>
              <a:rPr lang="en-US" b="1" dirty="0" err="1" smtClean="0">
                <a:solidFill>
                  <a:schemeClr val="accent3"/>
                </a:solidFill>
              </a:rPr>
              <a:t>Lingkungan</a:t>
            </a:r>
            <a:endParaRPr lang="en-US" dirty="0">
              <a:solidFill>
                <a:schemeClr val="accent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72678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40466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ID" sz="7300" b="1" dirty="0" smtClean="0">
                <a:solidFill>
                  <a:schemeClr val="accent6">
                    <a:lumMod val="75000"/>
                  </a:schemeClr>
                </a:solidFill>
              </a:rPr>
              <a:t>5</a:t>
            </a:r>
            <a:r>
              <a:rPr lang="en-ID" sz="4800" b="1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en-US" sz="4800" b="1" dirty="0" err="1">
                <a:solidFill>
                  <a:schemeClr val="accent3">
                    <a:lumMod val="75000"/>
                  </a:schemeClr>
                </a:solidFill>
              </a:rPr>
              <a:t>Tujuan</a:t>
            </a:r>
            <a:r>
              <a:rPr lang="en-US" sz="4800" b="1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en-US" sz="4800" b="1" dirty="0" err="1">
                <a:solidFill>
                  <a:schemeClr val="accent3">
                    <a:lumMod val="75000"/>
                  </a:schemeClr>
                </a:solidFill>
              </a:rPr>
              <a:t>Menikah</a:t>
            </a:r>
            <a:r>
              <a:rPr lang="en-US" sz="4800" b="1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en-US" sz="4800" b="1" dirty="0" err="1">
                <a:solidFill>
                  <a:schemeClr val="accent3">
                    <a:lumMod val="75000"/>
                  </a:schemeClr>
                </a:solidFill>
              </a:rPr>
              <a:t>dalam</a:t>
            </a:r>
            <a:r>
              <a:rPr lang="en-US" sz="4800" b="1" dirty="0">
                <a:solidFill>
                  <a:schemeClr val="accent3">
                    <a:lumMod val="75000"/>
                  </a:schemeClr>
                </a:solidFill>
              </a:rPr>
              <a:t> Islam </a:t>
            </a:r>
            <a:r>
              <a:rPr lang="en-US" sz="4800" b="1" dirty="0" err="1">
                <a:solidFill>
                  <a:schemeClr val="accent3">
                    <a:lumMod val="75000"/>
                  </a:schemeClr>
                </a:solidFill>
              </a:rPr>
              <a:t>Menurut</a:t>
            </a:r>
            <a:r>
              <a:rPr lang="en-US" sz="4800" b="1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en-US" sz="4800" b="1" dirty="0" err="1">
                <a:solidFill>
                  <a:schemeClr val="accent3">
                    <a:lumMod val="75000"/>
                  </a:schemeClr>
                </a:solidFill>
              </a:rPr>
              <a:t>Alquran</a:t>
            </a:r>
            <a:r>
              <a:rPr lang="en-US" sz="4800" b="1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en-US" sz="4800" b="1" dirty="0" err="1">
                <a:solidFill>
                  <a:schemeClr val="accent3">
                    <a:lumMod val="75000"/>
                  </a:schemeClr>
                </a:solidFill>
              </a:rPr>
              <a:t>dan</a:t>
            </a:r>
            <a:r>
              <a:rPr lang="en-US" sz="4800" b="1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en-US" sz="4800" b="1" dirty="0" err="1">
                <a:solidFill>
                  <a:schemeClr val="accent3">
                    <a:lumMod val="75000"/>
                  </a:schemeClr>
                </a:solidFill>
              </a:rPr>
              <a:t>Hadis</a:t>
            </a:r>
            <a:endParaRPr lang="en-US" sz="4800" b="1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13732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b="1" dirty="0" err="1">
                <a:solidFill>
                  <a:schemeClr val="accent2"/>
                </a:solidFill>
              </a:rPr>
              <a:t>Menjalankan</a:t>
            </a:r>
            <a:r>
              <a:rPr lang="en-US" b="1" dirty="0">
                <a:solidFill>
                  <a:schemeClr val="accent2"/>
                </a:solidFill>
              </a:rPr>
              <a:t> </a:t>
            </a:r>
            <a:r>
              <a:rPr lang="en-US" b="1" dirty="0" err="1">
                <a:solidFill>
                  <a:schemeClr val="accent2"/>
                </a:solidFill>
              </a:rPr>
              <a:t>perintah</a:t>
            </a:r>
            <a:r>
              <a:rPr lang="en-US" b="1" dirty="0">
                <a:solidFill>
                  <a:schemeClr val="accent2"/>
                </a:solidFill>
              </a:rPr>
              <a:t> </a:t>
            </a:r>
            <a:r>
              <a:rPr lang="en-US" b="1" dirty="0" smtClean="0">
                <a:solidFill>
                  <a:schemeClr val="accent2"/>
                </a:solidFill>
              </a:rPr>
              <a:t>Allah </a:t>
            </a:r>
            <a:r>
              <a:rPr lang="en-US" b="1" dirty="0" err="1" smtClean="0">
                <a:solidFill>
                  <a:schemeClr val="accent2"/>
                </a:solidFill>
              </a:rPr>
              <a:t>dan</a:t>
            </a:r>
            <a:r>
              <a:rPr lang="en-US" b="1" dirty="0" smtClean="0">
                <a:solidFill>
                  <a:schemeClr val="accent2"/>
                </a:solidFill>
              </a:rPr>
              <a:t> </a:t>
            </a:r>
            <a:r>
              <a:rPr lang="en-US" b="1" dirty="0" err="1" smtClean="0">
                <a:solidFill>
                  <a:schemeClr val="accent2"/>
                </a:solidFill>
              </a:rPr>
              <a:t>RasulNya</a:t>
            </a:r>
            <a:endParaRPr lang="en-US" b="1" dirty="0" smtClean="0">
              <a:solidFill>
                <a:schemeClr val="accent2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Menyempurnakan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dirty="0" err="1" smtClean="0">
                <a:solidFill>
                  <a:schemeClr val="accent1">
                    <a:lumMod val="75000"/>
                  </a:schemeClr>
                </a:solidFill>
              </a:rPr>
              <a:t>Separuh</a:t>
            </a: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  <a:t> Agama</a:t>
            </a:r>
            <a:endParaRPr lang="en-ID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b="1" dirty="0" err="1">
                <a:solidFill>
                  <a:schemeClr val="accent6">
                    <a:lumMod val="75000"/>
                  </a:schemeClr>
                </a:solidFill>
              </a:rPr>
              <a:t>Meningkatkan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</a:rPr>
              <a:t>Ibadah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6">
                    <a:lumMod val="75000"/>
                  </a:schemeClr>
                </a:solidFill>
              </a:rPr>
              <a:t>kepada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 Allah</a:t>
            </a:r>
            <a:endParaRPr lang="en-ID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b="1" dirty="0" err="1">
                <a:solidFill>
                  <a:schemeClr val="accent3"/>
                </a:solidFill>
              </a:rPr>
              <a:t>Mendapatkan</a:t>
            </a:r>
            <a:r>
              <a:rPr lang="en-US" b="1" dirty="0">
                <a:solidFill>
                  <a:schemeClr val="accent3"/>
                </a:solidFill>
              </a:rPr>
              <a:t> </a:t>
            </a:r>
            <a:r>
              <a:rPr lang="en-US" b="1" dirty="0" err="1" smtClean="0">
                <a:solidFill>
                  <a:schemeClr val="accent3"/>
                </a:solidFill>
              </a:rPr>
              <a:t>Ketenangan</a:t>
            </a:r>
            <a:r>
              <a:rPr lang="en-US" b="1" dirty="0" smtClean="0">
                <a:solidFill>
                  <a:schemeClr val="accent3"/>
                </a:solidFill>
              </a:rPr>
              <a:t> </a:t>
            </a:r>
            <a:r>
              <a:rPr lang="en-US" b="1" dirty="0" err="1" smtClean="0">
                <a:solidFill>
                  <a:schemeClr val="accent3"/>
                </a:solidFill>
              </a:rPr>
              <a:t>Hati</a:t>
            </a:r>
            <a:endParaRPr lang="en-ID" dirty="0" smtClean="0">
              <a:solidFill>
                <a:schemeClr val="accent3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b="1" dirty="0" err="1">
                <a:solidFill>
                  <a:schemeClr val="accent4">
                    <a:lumMod val="75000"/>
                  </a:schemeClr>
                </a:solidFill>
              </a:rPr>
              <a:t>Memiliki</a:t>
            </a:r>
            <a:r>
              <a:rPr lang="en-US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b="1" dirty="0" err="1" smtClean="0">
                <a:solidFill>
                  <a:schemeClr val="accent4">
                    <a:lumMod val="75000"/>
                  </a:schemeClr>
                </a:solidFill>
              </a:rPr>
              <a:t>Keturunan</a:t>
            </a:r>
            <a:r>
              <a:rPr lang="en-US" b="1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b="1" dirty="0">
                <a:solidFill>
                  <a:schemeClr val="accent4">
                    <a:lumMod val="75000"/>
                  </a:schemeClr>
                </a:solidFill>
              </a:rPr>
              <a:t>yang </a:t>
            </a:r>
            <a:r>
              <a:rPr lang="en-US" b="1" dirty="0" err="1" smtClean="0">
                <a:solidFill>
                  <a:schemeClr val="accent4">
                    <a:lumMod val="75000"/>
                  </a:schemeClr>
                </a:solidFill>
              </a:rPr>
              <a:t>Saleh</a:t>
            </a:r>
            <a:endParaRPr lang="en-ID" dirty="0" smtClean="0">
              <a:solidFill>
                <a:schemeClr val="accent4">
                  <a:lumMod val="75000"/>
                </a:schemeClr>
              </a:solidFill>
            </a:endParaRPr>
          </a:p>
        </p:txBody>
      </p:sp>
      <p:pic>
        <p:nvPicPr>
          <p:cNvPr id="4" name="Picture 2" descr="C:\Users\Toshiba\Downloads\handwritten-lettering-family-is-love-vector-30032216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200" y="4118148"/>
            <a:ext cx="2762278" cy="29832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590151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Toshiba\Downloads\handwritten-lettering-family-is-love-vector-30032216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200" y="4118148"/>
            <a:ext cx="2762278" cy="29832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40466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ID" sz="8000" b="1" dirty="0" smtClean="0">
                <a:solidFill>
                  <a:schemeClr val="accent1">
                    <a:lumMod val="75000"/>
                  </a:schemeClr>
                </a:solidFill>
              </a:rPr>
              <a:t>6</a:t>
            </a:r>
            <a:r>
              <a:rPr lang="en-ID" sz="4800" b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 </a:t>
            </a:r>
            <a:r>
              <a:rPr lang="en-US" b="1" dirty="0" err="1">
                <a:solidFill>
                  <a:schemeClr val="accent2">
                    <a:lumMod val="75000"/>
                  </a:schemeClr>
                </a:solidFill>
              </a:rPr>
              <a:t>Masalah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2">
                    <a:lumMod val="75000"/>
                  </a:schemeClr>
                </a:solidFill>
              </a:rPr>
              <a:t>Umum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2">
                    <a:lumMod val="75000"/>
                  </a:schemeClr>
                </a:solidFill>
              </a:rPr>
              <a:t>dalam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b="1" dirty="0" err="1" smtClean="0">
                <a:solidFill>
                  <a:schemeClr val="accent2">
                    <a:lumMod val="75000"/>
                  </a:schemeClr>
                </a:solidFill>
              </a:rPr>
              <a:t>Pernikahan</a:t>
            </a:r>
            <a:endParaRPr lang="en-US" sz="48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62880" y="1811957"/>
            <a:ext cx="8229600" cy="413732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3600" b="1" dirty="0" err="1">
                <a:solidFill>
                  <a:schemeClr val="accent1"/>
                </a:solidFill>
              </a:rPr>
              <a:t>Sulit</a:t>
            </a:r>
            <a:r>
              <a:rPr lang="en-US" sz="3600" b="1" dirty="0">
                <a:solidFill>
                  <a:schemeClr val="accent1"/>
                </a:solidFill>
              </a:rPr>
              <a:t> </a:t>
            </a:r>
            <a:r>
              <a:rPr lang="en-US" sz="3600" b="1" dirty="0" err="1">
                <a:solidFill>
                  <a:schemeClr val="accent1"/>
                </a:solidFill>
              </a:rPr>
              <a:t>berkomunikasi</a:t>
            </a:r>
            <a:r>
              <a:rPr lang="en-US" sz="3600" b="1" dirty="0">
                <a:solidFill>
                  <a:schemeClr val="accent1"/>
                </a:solidFill>
              </a:rPr>
              <a:t> </a:t>
            </a:r>
            <a:r>
              <a:rPr lang="en-US" sz="3600" b="1" dirty="0" err="1">
                <a:solidFill>
                  <a:schemeClr val="accent1"/>
                </a:solidFill>
              </a:rPr>
              <a:t>dengan</a:t>
            </a:r>
            <a:r>
              <a:rPr lang="en-US" sz="3600" b="1" dirty="0">
                <a:solidFill>
                  <a:schemeClr val="accent1"/>
                </a:solidFill>
              </a:rPr>
              <a:t> </a:t>
            </a:r>
            <a:r>
              <a:rPr lang="en-US" sz="3600" b="1" dirty="0" err="1" smtClean="0">
                <a:solidFill>
                  <a:schemeClr val="accent1"/>
                </a:solidFill>
              </a:rPr>
              <a:t>Pasangan</a:t>
            </a:r>
            <a:endParaRPr lang="en-US" sz="3600" b="1" dirty="0" smtClean="0">
              <a:solidFill>
                <a:schemeClr val="accent1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3600" b="1" dirty="0" err="1" smtClean="0">
                <a:solidFill>
                  <a:srgbClr val="FF0000"/>
                </a:solidFill>
              </a:rPr>
              <a:t>Kepercayaan</a:t>
            </a:r>
            <a:endParaRPr lang="en-ID" sz="3600" b="1" dirty="0" smtClean="0">
              <a:solidFill>
                <a:srgbClr val="FF0000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3600" b="1" dirty="0" err="1">
                <a:solidFill>
                  <a:schemeClr val="accent4">
                    <a:lumMod val="60000"/>
                    <a:lumOff val="40000"/>
                  </a:schemeClr>
                </a:solidFill>
              </a:rPr>
              <a:t>Ketidakcocokan</a:t>
            </a:r>
            <a:endParaRPr lang="en-ID" sz="3600" dirty="0" smtClean="0">
              <a:solidFill>
                <a:schemeClr val="accent4">
                  <a:lumMod val="60000"/>
                  <a:lumOff val="40000"/>
                </a:schemeClr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3600" b="1" dirty="0" err="1">
                <a:solidFill>
                  <a:schemeClr val="accent3">
                    <a:lumMod val="75000"/>
                  </a:schemeClr>
                </a:solidFill>
              </a:rPr>
              <a:t>Keintiman</a:t>
            </a:r>
            <a:r>
              <a:rPr lang="en-US" sz="3600" b="1" dirty="0">
                <a:solidFill>
                  <a:schemeClr val="accent3">
                    <a:lumMod val="75000"/>
                  </a:schemeClr>
                </a:solidFill>
              </a:rPr>
              <a:t> yang </a:t>
            </a:r>
            <a:r>
              <a:rPr lang="en-US" sz="3600" b="1" dirty="0" err="1">
                <a:solidFill>
                  <a:schemeClr val="accent3">
                    <a:lumMod val="75000"/>
                  </a:schemeClr>
                </a:solidFill>
              </a:rPr>
              <a:t>tidak</a:t>
            </a:r>
            <a:r>
              <a:rPr lang="en-US" sz="3600" b="1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en-US" sz="3600" b="1" dirty="0" err="1">
                <a:solidFill>
                  <a:schemeClr val="accent3">
                    <a:lumMod val="75000"/>
                  </a:schemeClr>
                </a:solidFill>
              </a:rPr>
              <a:t>memadai</a:t>
            </a:r>
            <a:endParaRPr lang="en-ID" sz="3600" dirty="0" smtClean="0">
              <a:solidFill>
                <a:schemeClr val="accent3">
                  <a:lumMod val="75000"/>
                </a:schemeClr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3600" b="1" dirty="0" err="1" smtClean="0">
                <a:solidFill>
                  <a:schemeClr val="accent6">
                    <a:lumMod val="75000"/>
                  </a:schemeClr>
                </a:solidFill>
              </a:rPr>
              <a:t>Waktu</a:t>
            </a:r>
            <a:endParaRPr lang="en-US" sz="3600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n-ID" sz="3600" b="1" dirty="0" err="1" smtClean="0"/>
              <a:t>Tidak</a:t>
            </a:r>
            <a:r>
              <a:rPr lang="en-ID" sz="3600" b="1" dirty="0" smtClean="0"/>
              <a:t> </a:t>
            </a:r>
            <a:r>
              <a:rPr lang="en-ID" sz="3600" b="1" dirty="0" err="1" smtClean="0"/>
              <a:t>Saling</a:t>
            </a:r>
            <a:r>
              <a:rPr lang="en-ID" sz="3600" b="1" dirty="0" smtClean="0"/>
              <a:t> </a:t>
            </a:r>
            <a:r>
              <a:rPr lang="en-ID" sz="3600" b="1" dirty="0" err="1" smtClean="0"/>
              <a:t>Memahami</a:t>
            </a:r>
            <a:endParaRPr lang="en-US" sz="3600" b="1" dirty="0" smtClean="0"/>
          </a:p>
        </p:txBody>
      </p:sp>
    </p:spTree>
    <p:extLst>
      <p:ext uri="{BB962C8B-B14F-4D97-AF65-F5344CB8AC3E}">
        <p14:creationId xmlns:p14="http://schemas.microsoft.com/office/powerpoint/2010/main" val="29871102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72</TotalTime>
  <Words>67</Words>
  <Application>Microsoft Office PowerPoint</Application>
  <PresentationFormat>On-screen Show (4:3)</PresentationFormat>
  <Paragraphs>25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KELUARGA</vt:lpstr>
      <vt:lpstr>8 FUNGSI KELUARGA</vt:lpstr>
      <vt:lpstr>5 Tujuan Menikah dalam Islam Menurut Alquran dan Hadis</vt:lpstr>
      <vt:lpstr>6  Masalah Umum dalam Pernikahan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KELUARGA</dc:title>
  <dc:creator>Windows User</dc:creator>
  <cp:lastModifiedBy>Windows User</cp:lastModifiedBy>
  <cp:revision>5</cp:revision>
  <dcterms:created xsi:type="dcterms:W3CDTF">2022-03-21T13:15:51Z</dcterms:created>
  <dcterms:modified xsi:type="dcterms:W3CDTF">2022-03-21T14:28:00Z</dcterms:modified>
</cp:coreProperties>
</file>