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099319"/>
          </a:xfrm>
        </p:spPr>
        <p:txBody>
          <a:bodyPr/>
          <a:lstStyle/>
          <a:p>
            <a:r>
              <a:rPr lang="id-ID" sz="4400" dirty="0" smtClean="0">
                <a:effectLst/>
              </a:rPr>
              <a:t>Muhammadiyah Sebagai Gerakan Islam Yang Berwatak Tajdid</a:t>
            </a:r>
            <a:endParaRPr lang="id-ID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219200"/>
          </a:xfrm>
        </p:spPr>
        <p:txBody>
          <a:bodyPr/>
          <a:lstStyle/>
          <a:p>
            <a:r>
              <a:rPr lang="id-ID" b="1" dirty="0"/>
              <a:t>Muhammad Muhson, Mpdi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1720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Tajdid berarti pembaharuan, peningkatan, dan pengembangan serta pemurnian. Tajdid dalam konteks pemurnian adalah pemeliharaan matan ajaran islam yang berasas pada al-quran dan as-sunnah. Dalam konteks peningkatan dan pengembangan, tajdid dimaksudka sebagai penafsiran pengalaman, dalam hal ini diperlukan aktualisasi yang cerdas dan akal budi yang bersih yang dijiwai ajaran islam.</a:t>
            </a:r>
          </a:p>
          <a:p>
            <a:r>
              <a:rPr lang="id-ID" dirty="0" smtClean="0"/>
              <a:t>Tajdid dalam pandangan Muhammadiyah, mempunyai 2 makna :</a:t>
            </a:r>
          </a:p>
          <a:p>
            <a:r>
              <a:rPr lang="id-ID" dirty="0" smtClean="0"/>
              <a:t>1. Purifiksasi (Pemurnian)</a:t>
            </a:r>
          </a:p>
          <a:p>
            <a:r>
              <a:rPr lang="id-ID" dirty="0" smtClean="0"/>
              <a:t>2. Dinamisasi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302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Maksud dari purifikasi, adalah </a:t>
            </a:r>
            <a:r>
              <a:rPr lang="id-ID" i="1" dirty="0" smtClean="0"/>
              <a:t>“tandiful aqidah” </a:t>
            </a:r>
            <a:r>
              <a:rPr lang="id-ID" dirty="0" smtClean="0"/>
              <a:t> yaittu membersihkan dari faktor-faktor kesyirikan.</a:t>
            </a:r>
          </a:p>
          <a:p>
            <a:r>
              <a:rPr lang="id-ID" i="1" dirty="0" smtClean="0"/>
              <a:t>Maksud dari dinamisasi adalah membangun dan mengembangkan serta memperbaharui potensi sumber daya manusia dalam IPTEK umat islam</a:t>
            </a:r>
          </a:p>
          <a:p>
            <a:r>
              <a:rPr lang="id-ID" i="1" dirty="0" smtClean="0"/>
              <a:t>Dalam konteks organisasi, Muhammadiyah dalam melaksanakan tugas dakwahnya, mengacu pada surat Ali Imron ayat 104 tepatnya pada kalimat </a:t>
            </a:r>
            <a:r>
              <a:rPr lang="id-ID" dirty="0" smtClean="0"/>
              <a:t>“ummah” yang ditafsirkan sebagai organisasi</a:t>
            </a:r>
          </a:p>
          <a:p>
            <a:endParaRPr lang="id-ID" i="1" dirty="0"/>
          </a:p>
        </p:txBody>
      </p:sp>
    </p:spTree>
    <p:extLst>
      <p:ext uri="{BB962C8B-B14F-4D97-AF65-F5344CB8AC3E}">
        <p14:creationId xmlns:p14="http://schemas.microsoft.com/office/powerpoint/2010/main" val="359448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Model-model tajdid dalam muhammadiya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Bidang keagamaan</a:t>
            </a:r>
          </a:p>
          <a:p>
            <a:r>
              <a:rPr lang="id-ID" dirty="0" smtClean="0"/>
              <a:t>Bidang Pendidikan </a:t>
            </a:r>
          </a:p>
          <a:p>
            <a:r>
              <a:rPr lang="id-ID" smtClean="0"/>
              <a:t>Bidang sosial kemasyarakatan</a:t>
            </a:r>
          </a:p>
          <a:p>
            <a:pPr marL="0" indent="0">
              <a:buNone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1075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95</TotalTime>
  <Words>155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Muhammadiyah Sebagai Gerakan Islam Yang Berwatak Tajdid</vt:lpstr>
      <vt:lpstr>PowerPoint Presentation</vt:lpstr>
      <vt:lpstr>PowerPoint Presentation</vt:lpstr>
      <vt:lpstr>Model-model tajdid dalam muhammadiya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Gerakan Islamisasi Di Nusantara</dc:title>
  <dc:creator>Lenovo</dc:creator>
  <cp:lastModifiedBy>Lenovo</cp:lastModifiedBy>
  <cp:revision>19</cp:revision>
  <dcterms:created xsi:type="dcterms:W3CDTF">2020-08-05T14:27:26Z</dcterms:created>
  <dcterms:modified xsi:type="dcterms:W3CDTF">2020-08-06T03:40:09Z</dcterms:modified>
</cp:coreProperties>
</file>