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0EE3865-DA44-444F-9A17-90F0B77455C0}" type="datetimeFigureOut">
              <a:rPr lang="id-ID" smtClean="0"/>
              <a:t>06/08/2020</a:t>
            </a:fld>
            <a:endParaRPr lang="id-ID"/>
          </a:p>
        </p:txBody>
      </p:sp>
      <p:sp>
        <p:nvSpPr>
          <p:cNvPr id="8" name="Slide Number Placeholder 7"/>
          <p:cNvSpPr>
            <a:spLocks noGrp="1"/>
          </p:cNvSpPr>
          <p:nvPr>
            <p:ph type="sldNum" sz="quarter" idx="11"/>
          </p:nvPr>
        </p:nvSpPr>
        <p:spPr/>
        <p:txBody>
          <a:bodyPr/>
          <a:lstStyle/>
          <a:p>
            <a:fld id="{C719A8C5-5C37-45F6-BF21-315178DB064B}"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E3865-DA44-444F-9A17-90F0B77455C0}"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19A8C5-5C37-45F6-BF21-315178DB064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E3865-DA44-444F-9A17-90F0B77455C0}"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19A8C5-5C37-45F6-BF21-315178DB064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0EE3865-DA44-444F-9A17-90F0B77455C0}"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19A8C5-5C37-45F6-BF21-315178DB064B}"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EE3865-DA44-444F-9A17-90F0B77455C0}"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19A8C5-5C37-45F6-BF21-315178DB064B}" type="slidenum">
              <a:rPr lang="id-ID" smtClean="0"/>
              <a:t>‹#›</a:t>
            </a:fld>
            <a:endParaRPr lang="id-ID"/>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0EE3865-DA44-444F-9A17-90F0B77455C0}"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719A8C5-5C37-45F6-BF21-315178DB064B}" type="slidenum">
              <a:rPr lang="id-ID" smtClean="0"/>
              <a:t>‹#›</a:t>
            </a:fld>
            <a:endParaRPr lang="id-ID"/>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0EE3865-DA44-444F-9A17-90F0B77455C0}" type="datetimeFigureOut">
              <a:rPr lang="id-ID" smtClean="0"/>
              <a:t>06/08/2020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719A8C5-5C37-45F6-BF21-315178DB064B}" type="slidenum">
              <a:rPr lang="id-ID" smtClean="0"/>
              <a:t>‹#›</a:t>
            </a:fld>
            <a:endParaRPr lang="id-ID"/>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EE3865-DA44-444F-9A17-90F0B77455C0}" type="datetimeFigureOut">
              <a:rPr lang="id-ID" smtClean="0"/>
              <a:t>06/08/2020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719A8C5-5C37-45F6-BF21-315178DB064B}"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E3865-DA44-444F-9A17-90F0B77455C0}" type="datetimeFigureOut">
              <a:rPr lang="id-ID" smtClean="0"/>
              <a:t>06/08/2020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719A8C5-5C37-45F6-BF21-315178DB064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EE3865-DA44-444F-9A17-90F0B77455C0}"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719A8C5-5C37-45F6-BF21-315178DB064B}"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EE3865-DA44-444F-9A17-90F0B77455C0}"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719A8C5-5C37-45F6-BF21-315178DB064B}"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0EE3865-DA44-444F-9A17-90F0B77455C0}" type="datetimeFigureOut">
              <a:rPr lang="id-ID" smtClean="0"/>
              <a:t>06/08/2020</a:t>
            </a:fld>
            <a:endParaRPr lang="id-ID"/>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d-ID"/>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719A8C5-5C37-45F6-BF21-315178DB064B}" type="slidenum">
              <a:rPr lang="id-ID" smtClean="0"/>
              <a:t>‹#›</a:t>
            </a:fld>
            <a:endParaRPr lang="id-ID"/>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sp>
        <p:nvSpPr>
          <p:cNvPr id="4" name="Title 1"/>
          <p:cNvSpPr txBox="1">
            <a:spLocks/>
          </p:cNvSpPr>
          <p:nvPr/>
        </p:nvSpPr>
        <p:spPr>
          <a:xfrm>
            <a:off x="683568" y="1196752"/>
            <a:ext cx="7772400" cy="2099319"/>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id-ID" sz="4400" dirty="0" smtClean="0">
                <a:effectLst/>
              </a:rPr>
              <a:t>Gerakan Zakat, Infaq, Dan Shodaqoh Dalam Muhammadiyah</a:t>
            </a:r>
            <a:endParaRPr lang="id-ID" sz="4400" dirty="0"/>
          </a:p>
        </p:txBody>
      </p:sp>
      <p:sp>
        <p:nvSpPr>
          <p:cNvPr id="5" name="Subtitle 2"/>
          <p:cNvSpPr txBox="1">
            <a:spLocks/>
          </p:cNvSpPr>
          <p:nvPr/>
        </p:nvSpPr>
        <p:spPr>
          <a:xfrm>
            <a:off x="1331640" y="3573016"/>
            <a:ext cx="6400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id-ID" b="1" smtClean="0"/>
              <a:t>Muhammad Muhson, Mpdi</a:t>
            </a:r>
            <a:endParaRPr lang="id-ID" dirty="0"/>
          </a:p>
        </p:txBody>
      </p:sp>
    </p:spTree>
    <p:extLst>
      <p:ext uri="{BB962C8B-B14F-4D97-AF65-F5344CB8AC3E}">
        <p14:creationId xmlns:p14="http://schemas.microsoft.com/office/powerpoint/2010/main" val="167288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smtClean="0"/>
              <a:t>Hasan Hanafi sebagaimana dikutip oleh muslim abdurrohman dalam refleksi teologisnya mengatakan : </a:t>
            </a:r>
          </a:p>
          <a:p>
            <a:r>
              <a:rPr lang="id-ID" dirty="0" smtClean="0"/>
              <a:t>“Kendatipun menuruut ayat-ayat al-qur’an kita ini merupakan ummat yang satu namun sesungguhnya secara obyektif kita dipisahkan menjadi dua yaitu umat yang miskin dan umat yang kaya” Refleksi keberagaman seperti ini sangat bermanfaat untuk melakukan otokritik, apakah kesalihan yang kita cari mempunyai dimensi kesejarahan ataukah hanya secara vertikal menunjukkan ketaatan ritualistik yang emosional</a:t>
            </a:r>
            <a:endParaRPr lang="id-ID" dirty="0"/>
          </a:p>
        </p:txBody>
      </p:sp>
    </p:spTree>
    <p:extLst>
      <p:ext uri="{BB962C8B-B14F-4D97-AF65-F5344CB8AC3E}">
        <p14:creationId xmlns:p14="http://schemas.microsoft.com/office/powerpoint/2010/main" val="2360293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just"/>
            <a:r>
              <a:rPr lang="id-ID" dirty="0" smtClean="0"/>
              <a:t>Serinkali seseorang tidak merasa bahwa mereka tidak mempunyai tanggung jawab sosial walaupun memiliki kelebihan harta. Lain halnya dengan ibadah sholat, puasa, dan haji, sebagian umat islam memiliki kesadaran yang cukup tinggi dibandingkakn dengan ibadah zakat, infaq, shodaqoh. Sebagaimana ditegaskan dalam al-qur’an Surat Ad-Dzariyat ayat 19. </a:t>
            </a:r>
          </a:p>
          <a:p>
            <a:pPr marL="0" indent="0" algn="just">
              <a:buNone/>
            </a:pPr>
            <a:r>
              <a:rPr lang="id-ID" i="1" dirty="0" smtClean="0"/>
              <a:t>         “Wafii amwaalihin haqqun lissaaili wal mahrum”</a:t>
            </a:r>
          </a:p>
          <a:p>
            <a:pPr marL="0" indent="0" algn="just">
              <a:buNone/>
            </a:pPr>
            <a:endParaRPr lang="id-ID" i="1" dirty="0"/>
          </a:p>
        </p:txBody>
      </p:sp>
    </p:spTree>
    <p:extLst>
      <p:ext uri="{BB962C8B-B14F-4D97-AF65-F5344CB8AC3E}">
        <p14:creationId xmlns:p14="http://schemas.microsoft.com/office/powerpoint/2010/main" val="2326942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smtClean="0"/>
              <a:t>Konsep dasar zakat infaq dan shodaqoh</a:t>
            </a:r>
            <a:endParaRPr lang="id-ID" sz="3200" dirty="0"/>
          </a:p>
        </p:txBody>
      </p:sp>
      <p:sp>
        <p:nvSpPr>
          <p:cNvPr id="3" name="Content Placeholder 2"/>
          <p:cNvSpPr>
            <a:spLocks noGrp="1"/>
          </p:cNvSpPr>
          <p:nvPr>
            <p:ph idx="1"/>
          </p:nvPr>
        </p:nvSpPr>
        <p:spPr/>
        <p:txBody>
          <a:bodyPr>
            <a:normAutofit fontScale="85000" lnSpcReduction="20000"/>
          </a:bodyPr>
          <a:lstStyle/>
          <a:p>
            <a:r>
              <a:rPr lang="id-ID" dirty="0" smtClean="0"/>
              <a:t>Zakat</a:t>
            </a:r>
          </a:p>
          <a:p>
            <a:pPr marL="0" indent="0">
              <a:buNone/>
            </a:pPr>
            <a:r>
              <a:rPr lang="id-ID" dirty="0" smtClean="0"/>
              <a:t>Zakat adalah bagian hak Allah yan diberikan oleh manusia kepada orang-orang miskin. Secara etimologis, mengandung beberapa arti : suci dan berkah, berkembang sedangkakn secara terminologis adalah kadar harta tertentu yang diberikakn kepada yang berhak menerimanya dengan beberapa syarat.</a:t>
            </a:r>
          </a:p>
          <a:p>
            <a:r>
              <a:rPr lang="id-ID" dirty="0" smtClean="0"/>
              <a:t>Infaq</a:t>
            </a:r>
          </a:p>
          <a:p>
            <a:pPr marL="0" indent="0">
              <a:buNone/>
            </a:pPr>
            <a:r>
              <a:rPr lang="id-ID" dirty="0" smtClean="0"/>
              <a:t>Infaq yaitu megneluarkan atau membelanjakan harta yang mencakup zakat dan non zakat. Ada yang wajib dan sunnah. Infaq wajib seperti kafarat, nadzar, dan zakat. Infaq sunnah diantatranya kepada fakir miskin dan bencana alam. </a:t>
            </a:r>
          </a:p>
          <a:p>
            <a:r>
              <a:rPr lang="id-ID" dirty="0" smtClean="0"/>
              <a:t>Shodaqoh</a:t>
            </a:r>
          </a:p>
          <a:p>
            <a:pPr marL="0" indent="0">
              <a:buNone/>
            </a:pPr>
            <a:r>
              <a:rPr lang="id-ID" dirty="0" smtClean="0"/>
              <a:t>Shodaqoh maknanya lebih luas dari zakat dan infaq. Shodaqoh dapat bermakna zakat, infaq, dan kebaikan non materi sehingga shodaqoh maknanya lebih luas daripada zakat dan infaq</a:t>
            </a:r>
          </a:p>
        </p:txBody>
      </p:sp>
    </p:spTree>
    <p:extLst>
      <p:ext uri="{BB962C8B-B14F-4D97-AF65-F5344CB8AC3E}">
        <p14:creationId xmlns:p14="http://schemas.microsoft.com/office/powerpoint/2010/main" val="3964878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33</TotalTime>
  <Words>261</Words>
  <Application>Microsoft Office PowerPoint</Application>
  <PresentationFormat>On-screen Show (4:3)</PresentationFormat>
  <Paragraphs>13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Executive</vt:lpstr>
      <vt:lpstr>PowerPoint Presentation</vt:lpstr>
      <vt:lpstr>PowerPoint Presentation</vt:lpstr>
      <vt:lpstr>PowerPoint Presentation</vt:lpstr>
      <vt:lpstr>Konsep dasar zakat infaq dan shodaqoh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5</cp:revision>
  <dcterms:created xsi:type="dcterms:W3CDTF">2020-08-06T14:12:15Z</dcterms:created>
  <dcterms:modified xsi:type="dcterms:W3CDTF">2020-08-06T14:45:42Z</dcterms:modified>
</cp:coreProperties>
</file>