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80AD73-3880-4004-9728-BC11547EF798}" type="doc">
      <dgm:prSet loTypeId="urn:microsoft.com/office/officeart/2005/8/layout/vList3" loCatId="list" qsTypeId="urn:microsoft.com/office/officeart/2005/8/quickstyle/simple1" qsCatId="simple" csTypeId="urn:microsoft.com/office/officeart/2005/8/colors/colorful4" csCatId="colorful" phldr="1"/>
      <dgm:spPr/>
    </dgm:pt>
    <dgm:pt modelId="{11B0CCBC-1A04-426F-BB0B-E3A832ECCD1C}">
      <dgm:prSet phldrT="[Text]"/>
      <dgm:spPr/>
      <dgm:t>
        <a:bodyPr/>
        <a:lstStyle/>
        <a:p>
          <a:r>
            <a:rPr lang="en-US" dirty="0" smtClean="0"/>
            <a:t>KEIMANAN</a:t>
          </a:r>
          <a:endParaRPr lang="en-US" dirty="0"/>
        </a:p>
      </dgm:t>
    </dgm:pt>
    <dgm:pt modelId="{9C58916B-346B-4BA8-825A-71407194983E}" type="parTrans" cxnId="{5B130653-169C-4732-B039-88D83D021769}">
      <dgm:prSet/>
      <dgm:spPr/>
      <dgm:t>
        <a:bodyPr/>
        <a:lstStyle/>
        <a:p>
          <a:endParaRPr lang="en-US"/>
        </a:p>
      </dgm:t>
    </dgm:pt>
    <dgm:pt modelId="{86913E18-51F7-4B6E-8AF8-8498DDD508D9}" type="sibTrans" cxnId="{5B130653-169C-4732-B039-88D83D021769}">
      <dgm:prSet/>
      <dgm:spPr/>
      <dgm:t>
        <a:bodyPr/>
        <a:lstStyle/>
        <a:p>
          <a:endParaRPr lang="en-US"/>
        </a:p>
      </dgm:t>
    </dgm:pt>
    <dgm:pt modelId="{3B331145-B73D-440C-9061-7BA5A08A906C}">
      <dgm:prSet phldrT="[Text]"/>
      <dgm:spPr/>
      <dgm:t>
        <a:bodyPr/>
        <a:lstStyle/>
        <a:p>
          <a:r>
            <a:rPr lang="en-US" dirty="0" smtClean="0"/>
            <a:t>PENGETAHUAN</a:t>
          </a:r>
          <a:endParaRPr lang="en-US" dirty="0"/>
        </a:p>
      </dgm:t>
    </dgm:pt>
    <dgm:pt modelId="{9C78FD1D-BE44-4D33-9102-1FAFA96273A7}" type="parTrans" cxnId="{B19D396E-0215-4F19-A45C-E6B85CA6A4D1}">
      <dgm:prSet/>
      <dgm:spPr/>
      <dgm:t>
        <a:bodyPr/>
        <a:lstStyle/>
        <a:p>
          <a:endParaRPr lang="en-US"/>
        </a:p>
      </dgm:t>
    </dgm:pt>
    <dgm:pt modelId="{8E92786C-C734-415F-AD62-BE91BB6E4086}" type="sibTrans" cxnId="{B19D396E-0215-4F19-A45C-E6B85CA6A4D1}">
      <dgm:prSet/>
      <dgm:spPr/>
      <dgm:t>
        <a:bodyPr/>
        <a:lstStyle/>
        <a:p>
          <a:endParaRPr lang="en-US"/>
        </a:p>
      </dgm:t>
    </dgm:pt>
    <dgm:pt modelId="{2E7658EF-E7A4-44E6-A7C0-D3201C0ACC3F}">
      <dgm:prSet phldrT="[Text]"/>
      <dgm:spPr/>
      <dgm:t>
        <a:bodyPr/>
        <a:lstStyle/>
        <a:p>
          <a:r>
            <a:rPr lang="en-US" dirty="0" smtClean="0"/>
            <a:t>EKONOMI</a:t>
          </a:r>
          <a:endParaRPr lang="en-US" dirty="0"/>
        </a:p>
      </dgm:t>
    </dgm:pt>
    <dgm:pt modelId="{C1EDE972-7F71-48B2-B723-C9C8B228ACEA}" type="parTrans" cxnId="{327D4A97-84D6-4A77-9E73-EA3F4234F8D1}">
      <dgm:prSet/>
      <dgm:spPr/>
      <dgm:t>
        <a:bodyPr/>
        <a:lstStyle/>
        <a:p>
          <a:endParaRPr lang="en-US"/>
        </a:p>
      </dgm:t>
    </dgm:pt>
    <dgm:pt modelId="{C9642CB4-5AEB-4BD8-BFAA-1AD2EB1C946B}" type="sibTrans" cxnId="{327D4A97-84D6-4A77-9E73-EA3F4234F8D1}">
      <dgm:prSet/>
      <dgm:spPr/>
      <dgm:t>
        <a:bodyPr/>
        <a:lstStyle/>
        <a:p>
          <a:endParaRPr lang="en-US"/>
        </a:p>
      </dgm:t>
    </dgm:pt>
    <dgm:pt modelId="{847B65FE-BEFF-4142-BF82-DB176094C6D6}" type="pres">
      <dgm:prSet presAssocID="{5680AD73-3880-4004-9728-BC11547EF798}" presName="linearFlow" presStyleCnt="0">
        <dgm:presLayoutVars>
          <dgm:dir/>
          <dgm:resizeHandles val="exact"/>
        </dgm:presLayoutVars>
      </dgm:prSet>
      <dgm:spPr/>
    </dgm:pt>
    <dgm:pt modelId="{86E5BEC7-7916-43BB-A894-58238DD00769}" type="pres">
      <dgm:prSet presAssocID="{11B0CCBC-1A04-426F-BB0B-E3A832ECCD1C}" presName="composite" presStyleCnt="0"/>
      <dgm:spPr/>
    </dgm:pt>
    <dgm:pt modelId="{33016900-167B-4F20-9B73-4556C8FEFEB5}" type="pres">
      <dgm:prSet presAssocID="{11B0CCBC-1A04-426F-BB0B-E3A832ECCD1C}" presName="imgShp" presStyleLbl="fgImgPlace1" presStyleIdx="0" presStyleCnt="3"/>
      <dgm:spPr/>
    </dgm:pt>
    <dgm:pt modelId="{917836FD-DC49-43DD-BC75-C8C954D9D66A}" type="pres">
      <dgm:prSet presAssocID="{11B0CCBC-1A04-426F-BB0B-E3A832ECCD1C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6CB0CC-9731-49B1-9A51-3B2FE23A1C87}" type="pres">
      <dgm:prSet presAssocID="{86913E18-51F7-4B6E-8AF8-8498DDD508D9}" presName="spacing" presStyleCnt="0"/>
      <dgm:spPr/>
    </dgm:pt>
    <dgm:pt modelId="{C9B1C773-2294-4663-B62E-25B4822D1037}" type="pres">
      <dgm:prSet presAssocID="{3B331145-B73D-440C-9061-7BA5A08A906C}" presName="composite" presStyleCnt="0"/>
      <dgm:spPr/>
    </dgm:pt>
    <dgm:pt modelId="{B432346C-ED7C-4993-A268-60AF35927EED}" type="pres">
      <dgm:prSet presAssocID="{3B331145-B73D-440C-9061-7BA5A08A906C}" presName="imgShp" presStyleLbl="fgImgPlace1" presStyleIdx="1" presStyleCnt="3"/>
      <dgm:spPr/>
    </dgm:pt>
    <dgm:pt modelId="{A4D8A762-3CC6-4ED9-9278-2B7041395254}" type="pres">
      <dgm:prSet presAssocID="{3B331145-B73D-440C-9061-7BA5A08A906C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525302-1766-4695-A486-010E59ECAA2E}" type="pres">
      <dgm:prSet presAssocID="{8E92786C-C734-415F-AD62-BE91BB6E4086}" presName="spacing" presStyleCnt="0"/>
      <dgm:spPr/>
    </dgm:pt>
    <dgm:pt modelId="{72CC3CF9-13B9-4387-8A45-F79DB5DA5FD4}" type="pres">
      <dgm:prSet presAssocID="{2E7658EF-E7A4-44E6-A7C0-D3201C0ACC3F}" presName="composite" presStyleCnt="0"/>
      <dgm:spPr/>
    </dgm:pt>
    <dgm:pt modelId="{D49B91ED-03C4-4EFC-B3EC-7D0B8F3F5463}" type="pres">
      <dgm:prSet presAssocID="{2E7658EF-E7A4-44E6-A7C0-D3201C0ACC3F}" presName="imgShp" presStyleLbl="fgImgPlace1" presStyleIdx="2" presStyleCnt="3"/>
      <dgm:spPr/>
    </dgm:pt>
    <dgm:pt modelId="{405EC57A-CD9C-4083-9776-49731D120875}" type="pres">
      <dgm:prSet presAssocID="{2E7658EF-E7A4-44E6-A7C0-D3201C0ACC3F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471A05-53E0-486C-83C6-517EDB705C07}" type="presOf" srcId="{2E7658EF-E7A4-44E6-A7C0-D3201C0ACC3F}" destId="{405EC57A-CD9C-4083-9776-49731D120875}" srcOrd="0" destOrd="0" presId="urn:microsoft.com/office/officeart/2005/8/layout/vList3"/>
    <dgm:cxn modelId="{327D4A97-84D6-4A77-9E73-EA3F4234F8D1}" srcId="{5680AD73-3880-4004-9728-BC11547EF798}" destId="{2E7658EF-E7A4-44E6-A7C0-D3201C0ACC3F}" srcOrd="2" destOrd="0" parTransId="{C1EDE972-7F71-48B2-B723-C9C8B228ACEA}" sibTransId="{C9642CB4-5AEB-4BD8-BFAA-1AD2EB1C946B}"/>
    <dgm:cxn modelId="{5B130653-169C-4732-B039-88D83D021769}" srcId="{5680AD73-3880-4004-9728-BC11547EF798}" destId="{11B0CCBC-1A04-426F-BB0B-E3A832ECCD1C}" srcOrd="0" destOrd="0" parTransId="{9C58916B-346B-4BA8-825A-71407194983E}" sibTransId="{86913E18-51F7-4B6E-8AF8-8498DDD508D9}"/>
    <dgm:cxn modelId="{B19D396E-0215-4F19-A45C-E6B85CA6A4D1}" srcId="{5680AD73-3880-4004-9728-BC11547EF798}" destId="{3B331145-B73D-440C-9061-7BA5A08A906C}" srcOrd="1" destOrd="0" parTransId="{9C78FD1D-BE44-4D33-9102-1FAFA96273A7}" sibTransId="{8E92786C-C734-415F-AD62-BE91BB6E4086}"/>
    <dgm:cxn modelId="{D825D694-3350-4D26-AF14-787E8CFD7F0B}" type="presOf" srcId="{11B0CCBC-1A04-426F-BB0B-E3A832ECCD1C}" destId="{917836FD-DC49-43DD-BC75-C8C954D9D66A}" srcOrd="0" destOrd="0" presId="urn:microsoft.com/office/officeart/2005/8/layout/vList3"/>
    <dgm:cxn modelId="{09965A75-74C8-4C65-ABBF-DAF6C58BCE52}" type="presOf" srcId="{3B331145-B73D-440C-9061-7BA5A08A906C}" destId="{A4D8A762-3CC6-4ED9-9278-2B7041395254}" srcOrd="0" destOrd="0" presId="urn:microsoft.com/office/officeart/2005/8/layout/vList3"/>
    <dgm:cxn modelId="{6C8EDBD9-C3F7-40FF-BA55-62E1335CA3A3}" type="presOf" srcId="{5680AD73-3880-4004-9728-BC11547EF798}" destId="{847B65FE-BEFF-4142-BF82-DB176094C6D6}" srcOrd="0" destOrd="0" presId="urn:microsoft.com/office/officeart/2005/8/layout/vList3"/>
    <dgm:cxn modelId="{BC153B9A-EA82-4053-9340-0F5933C1187B}" type="presParOf" srcId="{847B65FE-BEFF-4142-BF82-DB176094C6D6}" destId="{86E5BEC7-7916-43BB-A894-58238DD00769}" srcOrd="0" destOrd="0" presId="urn:microsoft.com/office/officeart/2005/8/layout/vList3"/>
    <dgm:cxn modelId="{5EC80041-BEC4-482A-A0C9-6111B08B5220}" type="presParOf" srcId="{86E5BEC7-7916-43BB-A894-58238DD00769}" destId="{33016900-167B-4F20-9B73-4556C8FEFEB5}" srcOrd="0" destOrd="0" presId="urn:microsoft.com/office/officeart/2005/8/layout/vList3"/>
    <dgm:cxn modelId="{FD249624-903F-4A7C-8206-C7CB59942086}" type="presParOf" srcId="{86E5BEC7-7916-43BB-A894-58238DD00769}" destId="{917836FD-DC49-43DD-BC75-C8C954D9D66A}" srcOrd="1" destOrd="0" presId="urn:microsoft.com/office/officeart/2005/8/layout/vList3"/>
    <dgm:cxn modelId="{A970E17D-47B1-4882-A6C2-4149B8EBB180}" type="presParOf" srcId="{847B65FE-BEFF-4142-BF82-DB176094C6D6}" destId="{336CB0CC-9731-49B1-9A51-3B2FE23A1C87}" srcOrd="1" destOrd="0" presId="urn:microsoft.com/office/officeart/2005/8/layout/vList3"/>
    <dgm:cxn modelId="{7DEFAC49-9001-4284-89BC-D9A83D11747A}" type="presParOf" srcId="{847B65FE-BEFF-4142-BF82-DB176094C6D6}" destId="{C9B1C773-2294-4663-B62E-25B4822D1037}" srcOrd="2" destOrd="0" presId="urn:microsoft.com/office/officeart/2005/8/layout/vList3"/>
    <dgm:cxn modelId="{B851B79F-D30A-4569-8E96-453C290225DB}" type="presParOf" srcId="{C9B1C773-2294-4663-B62E-25B4822D1037}" destId="{B432346C-ED7C-4993-A268-60AF35927EED}" srcOrd="0" destOrd="0" presId="urn:microsoft.com/office/officeart/2005/8/layout/vList3"/>
    <dgm:cxn modelId="{0E666426-B2AF-4261-96CE-38F105A666C7}" type="presParOf" srcId="{C9B1C773-2294-4663-B62E-25B4822D1037}" destId="{A4D8A762-3CC6-4ED9-9278-2B7041395254}" srcOrd="1" destOrd="0" presId="urn:microsoft.com/office/officeart/2005/8/layout/vList3"/>
    <dgm:cxn modelId="{637506C4-3560-4351-A939-533E542D167A}" type="presParOf" srcId="{847B65FE-BEFF-4142-BF82-DB176094C6D6}" destId="{98525302-1766-4695-A486-010E59ECAA2E}" srcOrd="3" destOrd="0" presId="urn:microsoft.com/office/officeart/2005/8/layout/vList3"/>
    <dgm:cxn modelId="{1AE607F4-1999-4D63-B201-BE3FBB1E954F}" type="presParOf" srcId="{847B65FE-BEFF-4142-BF82-DB176094C6D6}" destId="{72CC3CF9-13B9-4387-8A45-F79DB5DA5FD4}" srcOrd="4" destOrd="0" presId="urn:microsoft.com/office/officeart/2005/8/layout/vList3"/>
    <dgm:cxn modelId="{C220565A-2FBB-4BE0-981B-2EA3DC60ABDE}" type="presParOf" srcId="{72CC3CF9-13B9-4387-8A45-F79DB5DA5FD4}" destId="{D49B91ED-03C4-4EFC-B3EC-7D0B8F3F5463}" srcOrd="0" destOrd="0" presId="urn:microsoft.com/office/officeart/2005/8/layout/vList3"/>
    <dgm:cxn modelId="{290D7B9E-356A-4AE4-885B-470B459F40A4}" type="presParOf" srcId="{72CC3CF9-13B9-4387-8A45-F79DB5DA5FD4}" destId="{405EC57A-CD9C-4083-9776-49731D12087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C49BA-81ED-460F-9666-3F551CB4A33E}" type="doc">
      <dgm:prSet loTypeId="urn:microsoft.com/office/officeart/2005/8/layout/radial6" loCatId="cycle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61123E6-0872-4E75-975C-FE2556ECD60D}">
      <dgm:prSet phldrT="[Text]"/>
      <dgm:spPr/>
      <dgm:t>
        <a:bodyPr/>
        <a:lstStyle/>
        <a:p>
          <a:r>
            <a:rPr lang="en-US" dirty="0" smtClean="0"/>
            <a:t>SUMBER</a:t>
          </a:r>
          <a:endParaRPr lang="en-US" dirty="0"/>
        </a:p>
      </dgm:t>
    </dgm:pt>
    <dgm:pt modelId="{169EF9CC-0270-4B96-9036-685CE0CE856C}" type="parTrans" cxnId="{462C85BD-E568-4615-A45F-39C42FB2A6A9}">
      <dgm:prSet/>
      <dgm:spPr/>
      <dgm:t>
        <a:bodyPr/>
        <a:lstStyle/>
        <a:p>
          <a:endParaRPr lang="en-US"/>
        </a:p>
      </dgm:t>
    </dgm:pt>
    <dgm:pt modelId="{EE7CC8EA-8CF6-4EA8-B151-7ABC9451219C}" type="sibTrans" cxnId="{462C85BD-E568-4615-A45F-39C42FB2A6A9}">
      <dgm:prSet/>
      <dgm:spPr/>
      <dgm:t>
        <a:bodyPr/>
        <a:lstStyle/>
        <a:p>
          <a:endParaRPr lang="en-US"/>
        </a:p>
      </dgm:t>
    </dgm:pt>
    <dgm:pt modelId="{12EBEA8F-22B1-44D1-B0EA-264FC61CB458}">
      <dgm:prSet phldrT="[Text]"/>
      <dgm:spPr/>
      <dgm:t>
        <a:bodyPr/>
        <a:lstStyle/>
        <a:p>
          <a:r>
            <a:rPr lang="en-US" dirty="0" err="1" smtClean="0"/>
            <a:t>Anggota</a:t>
          </a:r>
          <a:endParaRPr lang="en-US" dirty="0"/>
        </a:p>
      </dgm:t>
    </dgm:pt>
    <dgm:pt modelId="{E079743D-0AE9-46D2-8A7A-E4FEED052568}" type="parTrans" cxnId="{ED5F50B4-83D6-4C1B-AD20-6B77871BEB2D}">
      <dgm:prSet/>
      <dgm:spPr/>
      <dgm:t>
        <a:bodyPr/>
        <a:lstStyle/>
        <a:p>
          <a:endParaRPr lang="en-US"/>
        </a:p>
      </dgm:t>
    </dgm:pt>
    <dgm:pt modelId="{F7217CAD-C736-4DE5-970C-9F9F6E5CFE56}" type="sibTrans" cxnId="{ED5F50B4-83D6-4C1B-AD20-6B77871BEB2D}">
      <dgm:prSet/>
      <dgm:spPr/>
      <dgm:t>
        <a:bodyPr/>
        <a:lstStyle/>
        <a:p>
          <a:endParaRPr lang="en-US"/>
        </a:p>
      </dgm:t>
    </dgm:pt>
    <dgm:pt modelId="{46FE3C76-44CA-4C80-B6C1-6F01019C6FB4}">
      <dgm:prSet phldrT="[Text]"/>
      <dgm:spPr/>
      <dgm:t>
        <a:bodyPr/>
        <a:lstStyle/>
        <a:p>
          <a:r>
            <a:rPr lang="en-US" dirty="0" err="1" smtClean="0"/>
            <a:t>Simpatisan</a:t>
          </a:r>
          <a:endParaRPr lang="en-US" dirty="0"/>
        </a:p>
      </dgm:t>
    </dgm:pt>
    <dgm:pt modelId="{1752B3F8-8E74-4201-844B-ECAE71A83E5F}" type="parTrans" cxnId="{DF352E87-DCCC-43F0-A71D-3F8C743C918E}">
      <dgm:prSet/>
      <dgm:spPr/>
      <dgm:t>
        <a:bodyPr/>
        <a:lstStyle/>
        <a:p>
          <a:endParaRPr lang="en-US"/>
        </a:p>
      </dgm:t>
    </dgm:pt>
    <dgm:pt modelId="{FE3A8495-A6B1-46CD-8E06-3CCB8CDDA6A1}" type="sibTrans" cxnId="{DF352E87-DCCC-43F0-A71D-3F8C743C918E}">
      <dgm:prSet/>
      <dgm:spPr/>
      <dgm:t>
        <a:bodyPr/>
        <a:lstStyle/>
        <a:p>
          <a:endParaRPr lang="en-US"/>
        </a:p>
      </dgm:t>
    </dgm:pt>
    <dgm:pt modelId="{725E111D-2073-4AD9-A8ED-FC58FE16601F}">
      <dgm:prSet phldrT="[Text]"/>
      <dgm:spPr/>
      <dgm:t>
        <a:bodyPr/>
        <a:lstStyle/>
        <a:p>
          <a:r>
            <a:rPr lang="en-US" dirty="0" err="1" smtClean="0"/>
            <a:t>Relasi</a:t>
          </a:r>
          <a:endParaRPr lang="en-US" dirty="0"/>
        </a:p>
      </dgm:t>
    </dgm:pt>
    <dgm:pt modelId="{AD6787D8-A128-478D-90B2-DF80596327E7}" type="parTrans" cxnId="{9EE71303-0529-4D30-B480-51B7853FBB88}">
      <dgm:prSet/>
      <dgm:spPr/>
      <dgm:t>
        <a:bodyPr/>
        <a:lstStyle/>
        <a:p>
          <a:endParaRPr lang="en-US"/>
        </a:p>
      </dgm:t>
    </dgm:pt>
    <dgm:pt modelId="{836889F3-7C39-4EEA-8625-487167AA503A}" type="sibTrans" cxnId="{9EE71303-0529-4D30-B480-51B7853FBB88}">
      <dgm:prSet/>
      <dgm:spPr/>
      <dgm:t>
        <a:bodyPr/>
        <a:lstStyle/>
        <a:p>
          <a:endParaRPr lang="en-US"/>
        </a:p>
      </dgm:t>
    </dgm:pt>
    <dgm:pt modelId="{66FB88D0-299E-4974-A602-35185EED43B5}">
      <dgm:prSet phldrT="[Text]"/>
      <dgm:spPr/>
      <dgm:t>
        <a:bodyPr/>
        <a:lstStyle/>
        <a:p>
          <a:r>
            <a:rPr lang="en-US" dirty="0" err="1" smtClean="0"/>
            <a:t>Amal</a:t>
          </a:r>
          <a:endParaRPr lang="en-US" dirty="0" smtClean="0"/>
        </a:p>
        <a:p>
          <a:r>
            <a:rPr lang="en-US" dirty="0" smtClean="0"/>
            <a:t>Usaha</a:t>
          </a:r>
          <a:endParaRPr lang="en-US" dirty="0"/>
        </a:p>
      </dgm:t>
    </dgm:pt>
    <dgm:pt modelId="{2C61DD3E-FD60-4EC6-879C-847BA5D3A359}" type="parTrans" cxnId="{53408CCD-A8D0-415C-B57D-4F42DBCE8F83}">
      <dgm:prSet/>
      <dgm:spPr/>
      <dgm:t>
        <a:bodyPr/>
        <a:lstStyle/>
        <a:p>
          <a:endParaRPr lang="en-US"/>
        </a:p>
      </dgm:t>
    </dgm:pt>
    <dgm:pt modelId="{7CBDBCBF-9F1D-43B3-A728-3C365EE38CA5}" type="sibTrans" cxnId="{53408CCD-A8D0-415C-B57D-4F42DBCE8F83}">
      <dgm:prSet/>
      <dgm:spPr/>
      <dgm:t>
        <a:bodyPr/>
        <a:lstStyle/>
        <a:p>
          <a:endParaRPr lang="en-US"/>
        </a:p>
      </dgm:t>
    </dgm:pt>
    <dgm:pt modelId="{9D5AC9C8-DFCA-4FFD-8A22-8024C538F6A3}" type="pres">
      <dgm:prSet presAssocID="{CCEC49BA-81ED-460F-9666-3F551CB4A33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B2213B-D7FF-4A1A-9D96-68D9DB4D2E6A}" type="pres">
      <dgm:prSet presAssocID="{C61123E6-0872-4E75-975C-FE2556ECD60D}" presName="centerShape" presStyleLbl="node0" presStyleIdx="0" presStyleCnt="1"/>
      <dgm:spPr/>
      <dgm:t>
        <a:bodyPr/>
        <a:lstStyle/>
        <a:p>
          <a:endParaRPr lang="en-US"/>
        </a:p>
      </dgm:t>
    </dgm:pt>
    <dgm:pt modelId="{74BA7D6F-F84B-4136-BFBA-4516E13CB1CC}" type="pres">
      <dgm:prSet presAssocID="{12EBEA8F-22B1-44D1-B0EA-264FC61CB45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029A35-F43B-45C8-97E2-F2CE2BCA7E00}" type="pres">
      <dgm:prSet presAssocID="{12EBEA8F-22B1-44D1-B0EA-264FC61CB458}" presName="dummy" presStyleCnt="0"/>
      <dgm:spPr/>
    </dgm:pt>
    <dgm:pt modelId="{028B41EC-FD77-4AE2-BB50-9EFEE9DF68B5}" type="pres">
      <dgm:prSet presAssocID="{F7217CAD-C736-4DE5-970C-9F9F6E5CFE56}" presName="sibTrans" presStyleLbl="sibTrans2D1" presStyleIdx="0" presStyleCnt="4"/>
      <dgm:spPr/>
      <dgm:t>
        <a:bodyPr/>
        <a:lstStyle/>
        <a:p>
          <a:endParaRPr lang="en-US"/>
        </a:p>
      </dgm:t>
    </dgm:pt>
    <dgm:pt modelId="{9B72CA1C-D232-4BE7-90A8-C9AF60400C7D}" type="pres">
      <dgm:prSet presAssocID="{46FE3C76-44CA-4C80-B6C1-6F01019C6FB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505AF0-4E82-4E49-ABCC-1100BCE62BBD}" type="pres">
      <dgm:prSet presAssocID="{46FE3C76-44CA-4C80-B6C1-6F01019C6FB4}" presName="dummy" presStyleCnt="0"/>
      <dgm:spPr/>
    </dgm:pt>
    <dgm:pt modelId="{679D3057-6450-4C81-ACBF-1076421968B1}" type="pres">
      <dgm:prSet presAssocID="{FE3A8495-A6B1-46CD-8E06-3CCB8CDDA6A1}" presName="sibTrans" presStyleLbl="sibTrans2D1" presStyleIdx="1" presStyleCnt="4"/>
      <dgm:spPr/>
      <dgm:t>
        <a:bodyPr/>
        <a:lstStyle/>
        <a:p>
          <a:endParaRPr lang="en-US"/>
        </a:p>
      </dgm:t>
    </dgm:pt>
    <dgm:pt modelId="{601D44A5-0F04-478D-9289-1D180EBF912A}" type="pres">
      <dgm:prSet presAssocID="{725E111D-2073-4AD9-A8ED-FC58FE16601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60B7C-D9B6-451B-A4BE-CDB97F9EBA0F}" type="pres">
      <dgm:prSet presAssocID="{725E111D-2073-4AD9-A8ED-FC58FE16601F}" presName="dummy" presStyleCnt="0"/>
      <dgm:spPr/>
    </dgm:pt>
    <dgm:pt modelId="{7F054D44-E42E-42FE-BEA5-FF293CE20529}" type="pres">
      <dgm:prSet presAssocID="{836889F3-7C39-4EEA-8625-487167AA503A}" presName="sibTrans" presStyleLbl="sibTrans2D1" presStyleIdx="2" presStyleCnt="4"/>
      <dgm:spPr/>
      <dgm:t>
        <a:bodyPr/>
        <a:lstStyle/>
        <a:p>
          <a:endParaRPr lang="en-US"/>
        </a:p>
      </dgm:t>
    </dgm:pt>
    <dgm:pt modelId="{7A1D510E-A491-4580-8824-38580F37B6DF}" type="pres">
      <dgm:prSet presAssocID="{66FB88D0-299E-4974-A602-35185EED43B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19188A-7CC4-4B58-9B93-F5FD1DD7C5C7}" type="pres">
      <dgm:prSet presAssocID="{66FB88D0-299E-4974-A602-35185EED43B5}" presName="dummy" presStyleCnt="0"/>
      <dgm:spPr/>
    </dgm:pt>
    <dgm:pt modelId="{21AF54F0-09C2-4B0A-8ABA-0377D1B2420A}" type="pres">
      <dgm:prSet presAssocID="{7CBDBCBF-9F1D-43B3-A728-3C365EE38CA5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D89C50E8-4C23-4AA2-96D3-609591853E93}" type="presOf" srcId="{7CBDBCBF-9F1D-43B3-A728-3C365EE38CA5}" destId="{21AF54F0-09C2-4B0A-8ABA-0377D1B2420A}" srcOrd="0" destOrd="0" presId="urn:microsoft.com/office/officeart/2005/8/layout/radial6"/>
    <dgm:cxn modelId="{293CB369-2C44-463F-8FB9-6F8F90D50485}" type="presOf" srcId="{CCEC49BA-81ED-460F-9666-3F551CB4A33E}" destId="{9D5AC9C8-DFCA-4FFD-8A22-8024C538F6A3}" srcOrd="0" destOrd="0" presId="urn:microsoft.com/office/officeart/2005/8/layout/radial6"/>
    <dgm:cxn modelId="{B079EE76-4898-4129-9071-2B7CBA9A3213}" type="presOf" srcId="{FE3A8495-A6B1-46CD-8E06-3CCB8CDDA6A1}" destId="{679D3057-6450-4C81-ACBF-1076421968B1}" srcOrd="0" destOrd="0" presId="urn:microsoft.com/office/officeart/2005/8/layout/radial6"/>
    <dgm:cxn modelId="{8A6AFC76-4D2D-4038-A6E7-59D0D9997A61}" type="presOf" srcId="{46FE3C76-44CA-4C80-B6C1-6F01019C6FB4}" destId="{9B72CA1C-D232-4BE7-90A8-C9AF60400C7D}" srcOrd="0" destOrd="0" presId="urn:microsoft.com/office/officeart/2005/8/layout/radial6"/>
    <dgm:cxn modelId="{ED5F50B4-83D6-4C1B-AD20-6B77871BEB2D}" srcId="{C61123E6-0872-4E75-975C-FE2556ECD60D}" destId="{12EBEA8F-22B1-44D1-B0EA-264FC61CB458}" srcOrd="0" destOrd="0" parTransId="{E079743D-0AE9-46D2-8A7A-E4FEED052568}" sibTransId="{F7217CAD-C736-4DE5-970C-9F9F6E5CFE56}"/>
    <dgm:cxn modelId="{AA09E779-455B-415A-8302-FF7370A98B1E}" type="presOf" srcId="{12EBEA8F-22B1-44D1-B0EA-264FC61CB458}" destId="{74BA7D6F-F84B-4136-BFBA-4516E13CB1CC}" srcOrd="0" destOrd="0" presId="urn:microsoft.com/office/officeart/2005/8/layout/radial6"/>
    <dgm:cxn modelId="{9EE71303-0529-4D30-B480-51B7853FBB88}" srcId="{C61123E6-0872-4E75-975C-FE2556ECD60D}" destId="{725E111D-2073-4AD9-A8ED-FC58FE16601F}" srcOrd="2" destOrd="0" parTransId="{AD6787D8-A128-478D-90B2-DF80596327E7}" sibTransId="{836889F3-7C39-4EEA-8625-487167AA503A}"/>
    <dgm:cxn modelId="{462C85BD-E568-4615-A45F-39C42FB2A6A9}" srcId="{CCEC49BA-81ED-460F-9666-3F551CB4A33E}" destId="{C61123E6-0872-4E75-975C-FE2556ECD60D}" srcOrd="0" destOrd="0" parTransId="{169EF9CC-0270-4B96-9036-685CE0CE856C}" sibTransId="{EE7CC8EA-8CF6-4EA8-B151-7ABC9451219C}"/>
    <dgm:cxn modelId="{EA4C81CC-2056-48D7-BB34-AA8A15FC6C90}" type="presOf" srcId="{725E111D-2073-4AD9-A8ED-FC58FE16601F}" destId="{601D44A5-0F04-478D-9289-1D180EBF912A}" srcOrd="0" destOrd="0" presId="urn:microsoft.com/office/officeart/2005/8/layout/radial6"/>
    <dgm:cxn modelId="{574237D7-5E07-46F2-9E8E-1C84558A396F}" type="presOf" srcId="{C61123E6-0872-4E75-975C-FE2556ECD60D}" destId="{06B2213B-D7FF-4A1A-9D96-68D9DB4D2E6A}" srcOrd="0" destOrd="0" presId="urn:microsoft.com/office/officeart/2005/8/layout/radial6"/>
    <dgm:cxn modelId="{DF352E87-DCCC-43F0-A71D-3F8C743C918E}" srcId="{C61123E6-0872-4E75-975C-FE2556ECD60D}" destId="{46FE3C76-44CA-4C80-B6C1-6F01019C6FB4}" srcOrd="1" destOrd="0" parTransId="{1752B3F8-8E74-4201-844B-ECAE71A83E5F}" sibTransId="{FE3A8495-A6B1-46CD-8E06-3CCB8CDDA6A1}"/>
    <dgm:cxn modelId="{91FEC88B-A504-455D-91F0-C4768685488F}" type="presOf" srcId="{F7217CAD-C736-4DE5-970C-9F9F6E5CFE56}" destId="{028B41EC-FD77-4AE2-BB50-9EFEE9DF68B5}" srcOrd="0" destOrd="0" presId="urn:microsoft.com/office/officeart/2005/8/layout/radial6"/>
    <dgm:cxn modelId="{07C11DB8-2C7D-4EFE-9E98-AE7925B06947}" type="presOf" srcId="{66FB88D0-299E-4974-A602-35185EED43B5}" destId="{7A1D510E-A491-4580-8824-38580F37B6DF}" srcOrd="0" destOrd="0" presId="urn:microsoft.com/office/officeart/2005/8/layout/radial6"/>
    <dgm:cxn modelId="{53408CCD-A8D0-415C-B57D-4F42DBCE8F83}" srcId="{C61123E6-0872-4E75-975C-FE2556ECD60D}" destId="{66FB88D0-299E-4974-A602-35185EED43B5}" srcOrd="3" destOrd="0" parTransId="{2C61DD3E-FD60-4EC6-879C-847BA5D3A359}" sibTransId="{7CBDBCBF-9F1D-43B3-A728-3C365EE38CA5}"/>
    <dgm:cxn modelId="{AB77CAAF-10CF-4207-B284-D42CD09D1C46}" type="presOf" srcId="{836889F3-7C39-4EEA-8625-487167AA503A}" destId="{7F054D44-E42E-42FE-BEA5-FF293CE20529}" srcOrd="0" destOrd="0" presId="urn:microsoft.com/office/officeart/2005/8/layout/radial6"/>
    <dgm:cxn modelId="{E25DBC16-67F7-4536-B64E-444F82EC1C99}" type="presParOf" srcId="{9D5AC9C8-DFCA-4FFD-8A22-8024C538F6A3}" destId="{06B2213B-D7FF-4A1A-9D96-68D9DB4D2E6A}" srcOrd="0" destOrd="0" presId="urn:microsoft.com/office/officeart/2005/8/layout/radial6"/>
    <dgm:cxn modelId="{1ED819D2-4FBF-450F-856C-F17E1359ABFC}" type="presParOf" srcId="{9D5AC9C8-DFCA-4FFD-8A22-8024C538F6A3}" destId="{74BA7D6F-F84B-4136-BFBA-4516E13CB1CC}" srcOrd="1" destOrd="0" presId="urn:microsoft.com/office/officeart/2005/8/layout/radial6"/>
    <dgm:cxn modelId="{DA159CFD-5501-4DF2-BD80-390D02CF0EE9}" type="presParOf" srcId="{9D5AC9C8-DFCA-4FFD-8A22-8024C538F6A3}" destId="{A7029A35-F43B-45C8-97E2-F2CE2BCA7E00}" srcOrd="2" destOrd="0" presId="urn:microsoft.com/office/officeart/2005/8/layout/radial6"/>
    <dgm:cxn modelId="{0F9BED86-F3DB-4963-8621-C31C18C77A7E}" type="presParOf" srcId="{9D5AC9C8-DFCA-4FFD-8A22-8024C538F6A3}" destId="{028B41EC-FD77-4AE2-BB50-9EFEE9DF68B5}" srcOrd="3" destOrd="0" presId="urn:microsoft.com/office/officeart/2005/8/layout/radial6"/>
    <dgm:cxn modelId="{7851F374-CA35-4D19-8BA7-92097E92BEC9}" type="presParOf" srcId="{9D5AC9C8-DFCA-4FFD-8A22-8024C538F6A3}" destId="{9B72CA1C-D232-4BE7-90A8-C9AF60400C7D}" srcOrd="4" destOrd="0" presId="urn:microsoft.com/office/officeart/2005/8/layout/radial6"/>
    <dgm:cxn modelId="{D3971AF5-8EB7-44C5-BAD6-BA05114BD410}" type="presParOf" srcId="{9D5AC9C8-DFCA-4FFD-8A22-8024C538F6A3}" destId="{21505AF0-4E82-4E49-ABCC-1100BCE62BBD}" srcOrd="5" destOrd="0" presId="urn:microsoft.com/office/officeart/2005/8/layout/radial6"/>
    <dgm:cxn modelId="{2310645F-8D42-425C-BC96-F304150F9C0E}" type="presParOf" srcId="{9D5AC9C8-DFCA-4FFD-8A22-8024C538F6A3}" destId="{679D3057-6450-4C81-ACBF-1076421968B1}" srcOrd="6" destOrd="0" presId="urn:microsoft.com/office/officeart/2005/8/layout/radial6"/>
    <dgm:cxn modelId="{A93E0857-DC64-409D-99F4-D7D872ADEF94}" type="presParOf" srcId="{9D5AC9C8-DFCA-4FFD-8A22-8024C538F6A3}" destId="{601D44A5-0F04-478D-9289-1D180EBF912A}" srcOrd="7" destOrd="0" presId="urn:microsoft.com/office/officeart/2005/8/layout/radial6"/>
    <dgm:cxn modelId="{0F43A0FD-65C0-4103-80CF-EC0EA6F45B75}" type="presParOf" srcId="{9D5AC9C8-DFCA-4FFD-8A22-8024C538F6A3}" destId="{FFD60B7C-D9B6-451B-A4BE-CDB97F9EBA0F}" srcOrd="8" destOrd="0" presId="urn:microsoft.com/office/officeart/2005/8/layout/radial6"/>
    <dgm:cxn modelId="{DD052C1E-CCBF-4FA0-9DA4-5D112D3971CA}" type="presParOf" srcId="{9D5AC9C8-DFCA-4FFD-8A22-8024C538F6A3}" destId="{7F054D44-E42E-42FE-BEA5-FF293CE20529}" srcOrd="9" destOrd="0" presId="urn:microsoft.com/office/officeart/2005/8/layout/radial6"/>
    <dgm:cxn modelId="{153B9CFF-AD84-4974-A397-DABDB087DF86}" type="presParOf" srcId="{9D5AC9C8-DFCA-4FFD-8A22-8024C538F6A3}" destId="{7A1D510E-A491-4580-8824-38580F37B6DF}" srcOrd="10" destOrd="0" presId="urn:microsoft.com/office/officeart/2005/8/layout/radial6"/>
    <dgm:cxn modelId="{61712CA9-AA18-42C4-A464-0752AAF307FD}" type="presParOf" srcId="{9D5AC9C8-DFCA-4FFD-8A22-8024C538F6A3}" destId="{C219188A-7CC4-4B58-9B93-F5FD1DD7C5C7}" srcOrd="11" destOrd="0" presId="urn:microsoft.com/office/officeart/2005/8/layout/radial6"/>
    <dgm:cxn modelId="{130276EE-6AC4-479A-AA2B-C641AC026B61}" type="presParOf" srcId="{9D5AC9C8-DFCA-4FFD-8A22-8024C538F6A3}" destId="{21AF54F0-09C2-4B0A-8ABA-0377D1B2420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7836FD-DC49-43DD-BC75-C8C954D9D66A}">
      <dsp:nvSpPr>
        <dsp:cNvPr id="0" name=""/>
        <dsp:cNvSpPr/>
      </dsp:nvSpPr>
      <dsp:spPr>
        <a:xfrm rot="10800000">
          <a:off x="2063667" y="883"/>
          <a:ext cx="6992874" cy="1209216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231" tIns="198120" rIns="369824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KEIMANAN</a:t>
          </a:r>
          <a:endParaRPr lang="en-US" sz="5200" kern="1200" dirty="0"/>
        </a:p>
      </dsp:txBody>
      <dsp:txXfrm rot="10800000">
        <a:off x="2365971" y="883"/>
        <a:ext cx="6690570" cy="1209216"/>
      </dsp:txXfrm>
    </dsp:sp>
    <dsp:sp modelId="{33016900-167B-4F20-9B73-4556C8FEFEB5}">
      <dsp:nvSpPr>
        <dsp:cNvPr id="0" name=""/>
        <dsp:cNvSpPr/>
      </dsp:nvSpPr>
      <dsp:spPr>
        <a:xfrm>
          <a:off x="1459058" y="883"/>
          <a:ext cx="1209216" cy="1209216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D8A762-3CC6-4ED9-9278-2B7041395254}">
      <dsp:nvSpPr>
        <dsp:cNvPr id="0" name=""/>
        <dsp:cNvSpPr/>
      </dsp:nvSpPr>
      <dsp:spPr>
        <a:xfrm rot="10800000">
          <a:off x="2063667" y="1571060"/>
          <a:ext cx="6992874" cy="1209216"/>
        </a:xfrm>
        <a:prstGeom prst="homePlate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231" tIns="198120" rIns="369824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PENGETAHUAN</a:t>
          </a:r>
          <a:endParaRPr lang="en-US" sz="5200" kern="1200" dirty="0"/>
        </a:p>
      </dsp:txBody>
      <dsp:txXfrm rot="10800000">
        <a:off x="2365971" y="1571060"/>
        <a:ext cx="6690570" cy="1209216"/>
      </dsp:txXfrm>
    </dsp:sp>
    <dsp:sp modelId="{B432346C-ED7C-4993-A268-60AF35927EED}">
      <dsp:nvSpPr>
        <dsp:cNvPr id="0" name=""/>
        <dsp:cNvSpPr/>
      </dsp:nvSpPr>
      <dsp:spPr>
        <a:xfrm>
          <a:off x="1459058" y="1571060"/>
          <a:ext cx="1209216" cy="1209216"/>
        </a:xfrm>
        <a:prstGeom prst="ellipse">
          <a:avLst/>
        </a:prstGeom>
        <a:solidFill>
          <a:schemeClr val="accent4">
            <a:tint val="50000"/>
            <a:hueOff val="5723762"/>
            <a:satOff val="-30078"/>
            <a:lumOff val="-2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5EC57A-CD9C-4083-9776-49731D120875}">
      <dsp:nvSpPr>
        <dsp:cNvPr id="0" name=""/>
        <dsp:cNvSpPr/>
      </dsp:nvSpPr>
      <dsp:spPr>
        <a:xfrm rot="10800000">
          <a:off x="2063667" y="3141237"/>
          <a:ext cx="6992874" cy="1209216"/>
        </a:xfrm>
        <a:prstGeom prst="homePlat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231" tIns="198120" rIns="369824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EKONOMI</a:t>
          </a:r>
          <a:endParaRPr lang="en-US" sz="5200" kern="1200" dirty="0"/>
        </a:p>
      </dsp:txBody>
      <dsp:txXfrm rot="10800000">
        <a:off x="2365971" y="3141237"/>
        <a:ext cx="6690570" cy="1209216"/>
      </dsp:txXfrm>
    </dsp:sp>
    <dsp:sp modelId="{D49B91ED-03C4-4EFC-B3EC-7D0B8F3F5463}">
      <dsp:nvSpPr>
        <dsp:cNvPr id="0" name=""/>
        <dsp:cNvSpPr/>
      </dsp:nvSpPr>
      <dsp:spPr>
        <a:xfrm>
          <a:off x="1459058" y="3141237"/>
          <a:ext cx="1209216" cy="1209216"/>
        </a:xfrm>
        <a:prstGeom prst="ellipse">
          <a:avLst/>
        </a:prstGeom>
        <a:solidFill>
          <a:schemeClr val="accent4">
            <a:tint val="50000"/>
            <a:hueOff val="11447524"/>
            <a:satOff val="-60156"/>
            <a:lumOff val="-4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F54F0-09C2-4B0A-8ABA-0377D1B2420A}">
      <dsp:nvSpPr>
        <dsp:cNvPr id="0" name=""/>
        <dsp:cNvSpPr/>
      </dsp:nvSpPr>
      <dsp:spPr>
        <a:xfrm>
          <a:off x="3583891" y="501760"/>
          <a:ext cx="3347816" cy="3347816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054D44-E42E-42FE-BEA5-FF293CE20529}">
      <dsp:nvSpPr>
        <dsp:cNvPr id="0" name=""/>
        <dsp:cNvSpPr/>
      </dsp:nvSpPr>
      <dsp:spPr>
        <a:xfrm>
          <a:off x="3583891" y="501760"/>
          <a:ext cx="3347816" cy="3347816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9D3057-6450-4C81-ACBF-1076421968B1}">
      <dsp:nvSpPr>
        <dsp:cNvPr id="0" name=""/>
        <dsp:cNvSpPr/>
      </dsp:nvSpPr>
      <dsp:spPr>
        <a:xfrm>
          <a:off x="3583891" y="501760"/>
          <a:ext cx="3347816" cy="3347816"/>
        </a:xfrm>
        <a:prstGeom prst="blockArc">
          <a:avLst>
            <a:gd name="adj1" fmla="val 0"/>
            <a:gd name="adj2" fmla="val 5400000"/>
            <a:gd name="adj3" fmla="val 4638"/>
          </a:avLst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8B41EC-FD77-4AE2-BB50-9EFEE9DF68B5}">
      <dsp:nvSpPr>
        <dsp:cNvPr id="0" name=""/>
        <dsp:cNvSpPr/>
      </dsp:nvSpPr>
      <dsp:spPr>
        <a:xfrm>
          <a:off x="3583891" y="501760"/>
          <a:ext cx="3347816" cy="3347816"/>
        </a:xfrm>
        <a:prstGeom prst="blockArc">
          <a:avLst>
            <a:gd name="adj1" fmla="val 16200000"/>
            <a:gd name="adj2" fmla="val 0"/>
            <a:gd name="adj3" fmla="val 4638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B2213B-D7FF-4A1A-9D96-68D9DB4D2E6A}">
      <dsp:nvSpPr>
        <dsp:cNvPr id="0" name=""/>
        <dsp:cNvSpPr/>
      </dsp:nvSpPr>
      <dsp:spPr>
        <a:xfrm>
          <a:off x="4487614" y="1405483"/>
          <a:ext cx="1540371" cy="1540371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SUMBER</a:t>
          </a:r>
          <a:endParaRPr lang="en-US" sz="2200" kern="1200" dirty="0"/>
        </a:p>
      </dsp:txBody>
      <dsp:txXfrm>
        <a:off x="4713196" y="1631065"/>
        <a:ext cx="1089207" cy="1089207"/>
      </dsp:txXfrm>
    </dsp:sp>
    <dsp:sp modelId="{74BA7D6F-F84B-4136-BFBA-4516E13CB1CC}">
      <dsp:nvSpPr>
        <dsp:cNvPr id="0" name=""/>
        <dsp:cNvSpPr/>
      </dsp:nvSpPr>
      <dsp:spPr>
        <a:xfrm>
          <a:off x="4718670" y="1448"/>
          <a:ext cx="1078259" cy="1078259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Anggota</a:t>
          </a:r>
          <a:endParaRPr lang="en-US" sz="1200" kern="1200" dirty="0"/>
        </a:p>
      </dsp:txBody>
      <dsp:txXfrm>
        <a:off x="4876577" y="159355"/>
        <a:ext cx="762445" cy="762445"/>
      </dsp:txXfrm>
    </dsp:sp>
    <dsp:sp modelId="{9B72CA1C-D232-4BE7-90A8-C9AF60400C7D}">
      <dsp:nvSpPr>
        <dsp:cNvPr id="0" name=""/>
        <dsp:cNvSpPr/>
      </dsp:nvSpPr>
      <dsp:spPr>
        <a:xfrm>
          <a:off x="6353761" y="1636539"/>
          <a:ext cx="1078259" cy="1078259"/>
        </a:xfrm>
        <a:prstGeom prst="ellipse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Simpatisan</a:t>
          </a:r>
          <a:endParaRPr lang="en-US" sz="1200" kern="1200" dirty="0"/>
        </a:p>
      </dsp:txBody>
      <dsp:txXfrm>
        <a:off x="6511668" y="1794446"/>
        <a:ext cx="762445" cy="762445"/>
      </dsp:txXfrm>
    </dsp:sp>
    <dsp:sp modelId="{601D44A5-0F04-478D-9289-1D180EBF912A}">
      <dsp:nvSpPr>
        <dsp:cNvPr id="0" name=""/>
        <dsp:cNvSpPr/>
      </dsp:nvSpPr>
      <dsp:spPr>
        <a:xfrm>
          <a:off x="4718670" y="3271630"/>
          <a:ext cx="1078259" cy="1078259"/>
        </a:xfrm>
        <a:prstGeom prst="ellipse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Relasi</a:t>
          </a:r>
          <a:endParaRPr lang="en-US" sz="1200" kern="1200" dirty="0"/>
        </a:p>
      </dsp:txBody>
      <dsp:txXfrm>
        <a:off x="4876577" y="3429537"/>
        <a:ext cx="762445" cy="762445"/>
      </dsp:txXfrm>
    </dsp:sp>
    <dsp:sp modelId="{7A1D510E-A491-4580-8824-38580F37B6DF}">
      <dsp:nvSpPr>
        <dsp:cNvPr id="0" name=""/>
        <dsp:cNvSpPr/>
      </dsp:nvSpPr>
      <dsp:spPr>
        <a:xfrm>
          <a:off x="3083579" y="1636539"/>
          <a:ext cx="1078259" cy="1078259"/>
        </a:xfrm>
        <a:prstGeom prst="ellipse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Amal</a:t>
          </a:r>
          <a:endParaRPr lang="en-US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Usaha</a:t>
          </a:r>
          <a:endParaRPr lang="en-US" sz="1200" kern="1200" dirty="0"/>
        </a:p>
      </dsp:txBody>
      <dsp:txXfrm>
        <a:off x="3241486" y="1794446"/>
        <a:ext cx="762445" cy="762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4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66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3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22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9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6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0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1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9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70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45FE1-988A-4557-A7C8-C83CC824D9B8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3972D-2834-42F2-907B-8CB74FB96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2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97" y="365125"/>
            <a:ext cx="11394161" cy="6293251"/>
          </a:xfrm>
        </p:spPr>
      </p:pic>
      <p:sp>
        <p:nvSpPr>
          <p:cNvPr id="12" name="Rectangle 11"/>
          <p:cNvSpPr/>
          <p:nvPr/>
        </p:nvSpPr>
        <p:spPr>
          <a:xfrm>
            <a:off x="4303122" y="481714"/>
            <a:ext cx="435850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Muhammadiyah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sebagai</a:t>
            </a:r>
            <a:endParaRPr lang="en-US" sz="32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Gerakan</a:t>
            </a:r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Ekonomi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74198" y="5839326"/>
            <a:ext cx="403758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AIK 3</a:t>
            </a:r>
          </a:p>
          <a:p>
            <a:pPr algn="ctr"/>
            <a:r>
              <a:rPr lang="en-US" sz="2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Universitas</a:t>
            </a:r>
            <a:r>
              <a:rPr lang="en-US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Muhammadiyah</a:t>
            </a:r>
            <a:r>
              <a:rPr lang="en-US" sz="2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Malang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524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Dakwah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Ekonomi</a:t>
            </a:r>
            <a:endParaRPr lang="en-US" i="1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44709"/>
            <a:ext cx="4983051" cy="4232253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K.H. Ahmad </a:t>
            </a:r>
            <a:r>
              <a:rPr lang="en-US" sz="4000" dirty="0" err="1"/>
              <a:t>Dahlan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menggerakkan</a:t>
            </a:r>
            <a:r>
              <a:rPr lang="en-US" sz="4000" dirty="0"/>
              <a:t> </a:t>
            </a:r>
            <a:r>
              <a:rPr lang="en-US" sz="4000" dirty="0" err="1"/>
              <a:t>Muhammadiyah</a:t>
            </a:r>
            <a:r>
              <a:rPr lang="en-US" sz="4000" dirty="0"/>
              <a:t> </a:t>
            </a:r>
            <a:r>
              <a:rPr lang="en-US" sz="4000" dirty="0" err="1"/>
              <a:t>telah</a:t>
            </a:r>
            <a:r>
              <a:rPr lang="en-US" sz="4000" dirty="0"/>
              <a:t> </a:t>
            </a:r>
            <a:r>
              <a:rPr lang="en-US" sz="4000" dirty="0" err="1"/>
              <a:t>memberi</a:t>
            </a:r>
            <a:r>
              <a:rPr lang="en-US" sz="4000" dirty="0"/>
              <a:t> </a:t>
            </a:r>
            <a:r>
              <a:rPr lang="en-US" sz="4000" dirty="0" err="1"/>
              <a:t>teladan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menjalankan</a:t>
            </a:r>
            <a:r>
              <a:rPr lang="en-US" sz="4000" dirty="0"/>
              <a:t> </a:t>
            </a:r>
            <a:r>
              <a:rPr lang="en-US" sz="4000" dirty="0" err="1"/>
              <a:t>bisnis</a:t>
            </a:r>
            <a:r>
              <a:rPr lang="en-US" sz="4000" dirty="0"/>
              <a:t> </a:t>
            </a:r>
            <a:r>
              <a:rPr lang="en-US" sz="4000" dirty="0" err="1"/>
              <a:t>sekaligus</a:t>
            </a:r>
            <a:r>
              <a:rPr lang="en-US" sz="4000" dirty="0"/>
              <a:t> </a:t>
            </a:r>
            <a:r>
              <a:rPr lang="en-US" sz="4000" dirty="0" err="1"/>
              <a:t>berdakwah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5215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 Black" panose="020B0A04020102020204" pitchFamily="34" charset="0"/>
              </a:rPr>
              <a:t>Sumber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Daya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Utama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Gerakan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Muhammadiyah</a:t>
            </a:r>
            <a:endParaRPr lang="en-US" dirty="0">
              <a:latin typeface="Arial Black" panose="020B0A0402010202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2781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592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Muhammadiyah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32294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61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gency FB" panose="020B0503020202020204" pitchFamily="34" charset="0"/>
              </a:rPr>
              <a:t>Berapa</a:t>
            </a:r>
            <a:r>
              <a:rPr lang="en-US" b="1" dirty="0" smtClean="0">
                <a:latin typeface="Agency FB" panose="020B0503020202020204" pitchFamily="34" charset="0"/>
              </a:rPr>
              <a:t> </a:t>
            </a:r>
            <a:r>
              <a:rPr lang="en-US" b="1" dirty="0" err="1" smtClean="0">
                <a:latin typeface="Agency FB" panose="020B0503020202020204" pitchFamily="34" charset="0"/>
              </a:rPr>
              <a:t>aset</a:t>
            </a:r>
            <a:r>
              <a:rPr lang="en-US" b="1" dirty="0" smtClean="0">
                <a:latin typeface="Agency FB" panose="020B0503020202020204" pitchFamily="34" charset="0"/>
              </a:rPr>
              <a:t> </a:t>
            </a:r>
            <a:r>
              <a:rPr lang="en-US" b="1" dirty="0" err="1" smtClean="0">
                <a:latin typeface="Agency FB" panose="020B0503020202020204" pitchFamily="34" charset="0"/>
              </a:rPr>
              <a:t>harta</a:t>
            </a:r>
            <a:r>
              <a:rPr lang="en-US" b="1" dirty="0" smtClean="0">
                <a:latin typeface="Agency FB" panose="020B0503020202020204" pitchFamily="34" charset="0"/>
              </a:rPr>
              <a:t> </a:t>
            </a:r>
            <a:r>
              <a:rPr lang="en-US" b="1" dirty="0" err="1" smtClean="0">
                <a:latin typeface="Agency FB" panose="020B0503020202020204" pitchFamily="34" charset="0"/>
              </a:rPr>
              <a:t>Muhammadiyah</a:t>
            </a:r>
            <a:r>
              <a:rPr lang="en-US" b="1" dirty="0" smtClean="0">
                <a:latin typeface="Agency FB" panose="020B0503020202020204" pitchFamily="34" charset="0"/>
              </a:rPr>
              <a:t>?</a:t>
            </a:r>
            <a:endParaRPr lang="en-US" b="1" dirty="0">
              <a:latin typeface="Agency FB" panose="020B0503020202020204" pitchFamily="34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417" y="1957589"/>
            <a:ext cx="4862560" cy="3953813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err="1"/>
              <a:t>Kekayaan</a:t>
            </a:r>
            <a:r>
              <a:rPr lang="en-US" b="1" dirty="0"/>
              <a:t> </a:t>
            </a:r>
            <a:r>
              <a:rPr lang="en-US" b="1" dirty="0" err="1"/>
              <a:t>Muhammadiyah</a:t>
            </a:r>
            <a:r>
              <a:rPr lang="en-US" dirty="0"/>
              <a:t> </a:t>
            </a:r>
            <a:r>
              <a:rPr lang="en-US" dirty="0" err="1"/>
              <a:t>diperkirakan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400 </a:t>
            </a:r>
            <a:r>
              <a:rPr lang="en-US" dirty="0" err="1"/>
              <a:t>triliun</a:t>
            </a:r>
            <a:r>
              <a:rPr lang="en-US" dirty="0"/>
              <a:t>. </a:t>
            </a:r>
            <a:r>
              <a:rPr lang="en-US" b="1" dirty="0" err="1"/>
              <a:t>Kekayaan</a:t>
            </a:r>
            <a:r>
              <a:rPr lang="en-US" dirty="0"/>
              <a:t> </a:t>
            </a:r>
            <a:r>
              <a:rPr lang="en-US" dirty="0" err="1"/>
              <a:t>itu</a:t>
            </a:r>
            <a:r>
              <a:rPr lang="en-US" dirty="0"/>
              <a:t> di </a:t>
            </a:r>
            <a:r>
              <a:rPr lang="en-US" dirty="0" err="1"/>
              <a:t>antaranya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 </a:t>
            </a:r>
            <a:r>
              <a:rPr lang="en-US" b="1" dirty="0" err="1"/>
              <a:t>aset</a:t>
            </a:r>
            <a:r>
              <a:rPr lang="en-US" dirty="0"/>
              <a:t> </a:t>
            </a:r>
            <a:r>
              <a:rPr lang="en-US" dirty="0" err="1"/>
              <a:t>tanah</a:t>
            </a:r>
            <a:r>
              <a:rPr lang="en-US" dirty="0"/>
              <a:t>, </a:t>
            </a:r>
            <a:r>
              <a:rPr lang="en-US" dirty="0" err="1"/>
              <a:t>bangunan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kendaraan</a:t>
            </a:r>
            <a:r>
              <a:rPr lang="en-US" dirty="0"/>
              <a:t>, kata </a:t>
            </a:r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PP </a:t>
            </a:r>
            <a:r>
              <a:rPr lang="en-US" b="1" dirty="0" err="1"/>
              <a:t>Muhammadiyah</a:t>
            </a:r>
            <a:r>
              <a:rPr lang="en-US" dirty="0"/>
              <a:t>, Anwar Abbas</a:t>
            </a:r>
          </a:p>
        </p:txBody>
      </p:sp>
    </p:spTree>
    <p:extLst>
      <p:ext uri="{BB962C8B-B14F-4D97-AF65-F5344CB8AC3E}">
        <p14:creationId xmlns:p14="http://schemas.microsoft.com/office/powerpoint/2010/main" val="51450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Arial Rounded MT Bold" panose="020F0704030504030204" pitchFamily="34" charset="0"/>
              </a:rPr>
              <a:t>Pasang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Surut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Gerakan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Ekonomi</a:t>
            </a:r>
            <a:r>
              <a:rPr lang="en-US" b="1" dirty="0" smtClean="0">
                <a:latin typeface="Arial Rounded MT Bold" panose="020F0704030504030204" pitchFamily="34" charset="0"/>
              </a:rPr>
              <a:t> </a:t>
            </a:r>
            <a:r>
              <a:rPr lang="en-US" b="1" dirty="0" err="1" smtClean="0">
                <a:latin typeface="Arial Rounded MT Bold" panose="020F0704030504030204" pitchFamily="34" charset="0"/>
              </a:rPr>
              <a:t>Muhammadiyah</a:t>
            </a:r>
            <a:endParaRPr lang="en-US" b="1" dirty="0">
              <a:latin typeface="Arial Rounded MT Bold" panose="020F07040305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Orang-orang yang </a:t>
            </a:r>
            <a:r>
              <a:rPr lang="en-US" dirty="0" err="1"/>
              <a:t>terlibat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kebanyakan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penganjur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pengamat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retorika</a:t>
            </a:r>
            <a:r>
              <a:rPr lang="en-US" dirty="0"/>
              <a:t>;</a:t>
            </a:r>
          </a:p>
          <a:p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kepastian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/>
              <a:t>batas-batas</a:t>
            </a:r>
            <a:r>
              <a:rPr lang="en-US" dirty="0"/>
              <a:t> </a:t>
            </a:r>
            <a:r>
              <a:rPr lang="en-US" dirty="0" err="1"/>
              <a:t>kebolehan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meraih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;</a:t>
            </a:r>
          </a:p>
          <a:p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antarwarga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persyarikatan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kebersamaan</a:t>
            </a:r>
            <a:r>
              <a:rPr lang="en-US" dirty="0"/>
              <a:t> yang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ta’awun</a:t>
            </a:r>
            <a:r>
              <a:rPr lang="en-US" dirty="0"/>
              <a:t>;</a:t>
            </a:r>
          </a:p>
          <a:p>
            <a:r>
              <a:rPr lang="en-US" dirty="0" err="1"/>
              <a:t>Pengambil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focus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tataran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diputuskan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;</a:t>
            </a:r>
          </a:p>
          <a:p>
            <a:r>
              <a:rPr lang="en-US" dirty="0" err="1"/>
              <a:t>Etos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/>
              <a:t>dicontohkan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pendiri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;</a:t>
            </a:r>
          </a:p>
          <a:p>
            <a:r>
              <a:rPr lang="en-US" dirty="0"/>
              <a:t>Para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di </a:t>
            </a:r>
            <a:r>
              <a:rPr lang="en-US" dirty="0" err="1"/>
              <a:t>seluruh</a:t>
            </a:r>
            <a:r>
              <a:rPr lang="en-US" dirty="0"/>
              <a:t> Indonesia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sesama</a:t>
            </a:r>
            <a:r>
              <a:rPr lang="en-US" dirty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erlin Sans FB" panose="020E0602020502020306" pitchFamily="34" charset="0"/>
              </a:rPr>
              <a:t>Model </a:t>
            </a:r>
            <a:r>
              <a:rPr lang="en-US" dirty="0" err="1" smtClean="0">
                <a:latin typeface="Berlin Sans FB" panose="020E0602020502020306" pitchFamily="34" charset="0"/>
              </a:rPr>
              <a:t>Gerakan</a:t>
            </a:r>
            <a:r>
              <a:rPr lang="en-US" dirty="0" smtClean="0">
                <a:latin typeface="Berlin Sans FB" panose="020E0602020502020306" pitchFamily="34" charset="0"/>
              </a:rPr>
              <a:t> </a:t>
            </a:r>
            <a:r>
              <a:rPr lang="en-US" dirty="0" err="1" smtClean="0">
                <a:latin typeface="Berlin Sans FB" panose="020E0602020502020306" pitchFamily="34" charset="0"/>
              </a:rPr>
              <a:t>Ekonomi</a:t>
            </a:r>
            <a:r>
              <a:rPr lang="en-US" dirty="0" smtClean="0">
                <a:latin typeface="Berlin Sans FB" panose="020E0602020502020306" pitchFamily="34" charset="0"/>
              </a:rPr>
              <a:t> </a:t>
            </a:r>
            <a:r>
              <a:rPr lang="en-US" dirty="0" err="1" smtClean="0">
                <a:latin typeface="Berlin Sans FB" panose="020E0602020502020306" pitchFamily="34" charset="0"/>
              </a:rPr>
              <a:t>Muhammadiyah</a:t>
            </a:r>
            <a:endParaRPr lang="en-US" dirty="0">
              <a:latin typeface="Berlin Sans FB" panose="020E0602020502020306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yang </a:t>
            </a:r>
            <a:r>
              <a:rPr lang="en-US" dirty="0" err="1"/>
              <a:t>mempresentasikan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.</a:t>
            </a:r>
          </a:p>
          <a:p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wadah</a:t>
            </a:r>
            <a:r>
              <a:rPr lang="en-US" dirty="0"/>
              <a:t> </a:t>
            </a:r>
            <a:r>
              <a:rPr lang="en-US" dirty="0" err="1"/>
              <a:t>koperasi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.</a:t>
            </a:r>
          </a:p>
          <a:p>
            <a:r>
              <a:rPr lang="en-US" dirty="0" err="1"/>
              <a:t>Memberdayakan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usaha-usaha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300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Muhammadiyah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mendesain</a:t>
            </a:r>
            <a:r>
              <a:rPr lang="en-US" dirty="0" smtClean="0"/>
              <a:t> model </a:t>
            </a:r>
            <a:r>
              <a:rPr lang="en-US" dirty="0" err="1" smtClean="0"/>
              <a:t>gerakan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internal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1083"/>
            <a:ext cx="10515600" cy="4351338"/>
          </a:xfrm>
        </p:spPr>
        <p:txBody>
          <a:bodyPr/>
          <a:lstStyle/>
          <a:p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/>
              <a:t>internal: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,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ortom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keluarganya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perangkatnya</a:t>
            </a:r>
            <a:r>
              <a:rPr lang="en-US" dirty="0"/>
              <a:t>;</a:t>
            </a:r>
          </a:p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: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, </a:t>
            </a:r>
            <a:r>
              <a:rPr lang="en-US" dirty="0" err="1"/>
              <a:t>begitu</a:t>
            </a:r>
            <a:r>
              <a:rPr lang="en-US" dirty="0"/>
              <a:t> pula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Muhammadiyah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lembaga-lembaga</a:t>
            </a:r>
            <a:r>
              <a:rPr lang="en-US" dirty="0"/>
              <a:t> lain.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29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360" y="843700"/>
            <a:ext cx="2466975" cy="1847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839" y="843700"/>
            <a:ext cx="2619375" cy="1743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503" y="843700"/>
            <a:ext cx="2466975" cy="18478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625" y="3335494"/>
            <a:ext cx="2952750" cy="1543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196" y="3302156"/>
            <a:ext cx="2757018" cy="16097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359" y="3302155"/>
            <a:ext cx="2672030" cy="1576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96</TotalTime>
  <Words>255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Agency FB</vt:lpstr>
      <vt:lpstr>Arial</vt:lpstr>
      <vt:lpstr>Arial Black</vt:lpstr>
      <vt:lpstr>Arial Rounded MT Bold</vt:lpstr>
      <vt:lpstr>Berlin Sans FB</vt:lpstr>
      <vt:lpstr>Calibri</vt:lpstr>
      <vt:lpstr>Calibri Light</vt:lpstr>
      <vt:lpstr>Office Theme</vt:lpstr>
      <vt:lpstr>PowerPoint Presentation</vt:lpstr>
      <vt:lpstr>Dakwah dan Ekonomi</vt:lpstr>
      <vt:lpstr>Sumber Daya Utama Gerakan Muhammadiyah</vt:lpstr>
      <vt:lpstr>Dari mana sumber ekonomi Muhammadiyah?</vt:lpstr>
      <vt:lpstr>Berapa aset harta Muhammadiyah?</vt:lpstr>
      <vt:lpstr>Pasang Surut Gerakan Ekonomi Muhammadiyah</vt:lpstr>
      <vt:lpstr>Model Gerakan Ekonomi Muhammadiyah</vt:lpstr>
      <vt:lpstr>Muhammadiyah memiliki peluang untuk mendesain model gerakan ekonomi secara internal dan eksternal: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BUDIANTO</dc:creator>
  <cp:lastModifiedBy>ERIK BUDIANTO</cp:lastModifiedBy>
  <cp:revision>9</cp:revision>
  <dcterms:created xsi:type="dcterms:W3CDTF">2022-01-04T13:30:41Z</dcterms:created>
  <dcterms:modified xsi:type="dcterms:W3CDTF">2022-01-05T01:23:15Z</dcterms:modified>
</cp:coreProperties>
</file>