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099319"/>
          </a:xfrm>
        </p:spPr>
        <p:txBody>
          <a:bodyPr/>
          <a:lstStyle/>
          <a:p>
            <a:r>
              <a:rPr lang="id-ID" sz="6000" dirty="0">
                <a:effectLst/>
              </a:rPr>
              <a:t>K</a:t>
            </a:r>
            <a:r>
              <a:rPr lang="id-ID" sz="6000" dirty="0" smtClean="0">
                <a:effectLst/>
              </a:rPr>
              <a:t>epribadian </a:t>
            </a:r>
            <a:r>
              <a:rPr lang="id-ID" sz="6000" dirty="0">
                <a:effectLst/>
              </a:rPr>
              <a:t>M</a:t>
            </a:r>
            <a:r>
              <a:rPr lang="id-ID" sz="6000" dirty="0" smtClean="0">
                <a:effectLst/>
              </a:rPr>
              <a:t>uhammadiyah</a:t>
            </a:r>
            <a:endParaRPr lang="id-ID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19200"/>
          </a:xfrm>
        </p:spPr>
        <p:txBody>
          <a:bodyPr/>
          <a:lstStyle/>
          <a:p>
            <a:r>
              <a:rPr lang="id-ID" b="1" dirty="0"/>
              <a:t>Muhammad Muhson, Mpdi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7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Sejarah Perumusan Kepribadian Muhammadiyah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Bahwa kepribadian Muhammadiyah adalah satu rumusan yang tidak langsung terlahir sejak lahirnya Muhammadiyah. Akan tetapi, menjadi kesepakatan dan mengalami perubahan dari mu’tamar ke mu’tamar berikutnya. </a:t>
            </a:r>
          </a:p>
          <a:p>
            <a:r>
              <a:rPr lang="id-ID" dirty="0" smtClean="0"/>
              <a:t>Fungsi kepribadian Muhammadiyah adalah sebagai pedoman dan pegangan setiap langkah Muhammadiyah menuju cita-cita terwujudnya masyarakat islam yang sebenar-benarnya. </a:t>
            </a:r>
          </a:p>
          <a:p>
            <a:r>
              <a:rPr lang="id-ID" dirty="0" smtClean="0"/>
              <a:t>Isi kepribadian Muhammadiyah atau disebut Matan (teks) kepribadian Muhammadiyah  sebagai berikut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6134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Sejarah Perumusan Kepribadian Muhammadiyah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1. Apakah Muhammadiyah itu?</a:t>
            </a:r>
          </a:p>
          <a:p>
            <a:r>
              <a:rPr lang="id-ID" dirty="0" smtClean="0"/>
              <a:t>2. Dasar amal usaha dan perjuangan muhammadiyah</a:t>
            </a:r>
          </a:p>
          <a:p>
            <a:r>
              <a:rPr lang="id-ID" dirty="0" smtClean="0"/>
              <a:t>3. Pedoman amal usaha dan perjuangan muhammadiyah</a:t>
            </a:r>
          </a:p>
          <a:p>
            <a:r>
              <a:rPr lang="id-ID" dirty="0" smtClean="0"/>
              <a:t>4. </a:t>
            </a:r>
            <a:r>
              <a:rPr lang="id-ID" smtClean="0"/>
              <a:t>Sifat muhammadiyah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25093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101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Executive</vt:lpstr>
      <vt:lpstr>Kepribadian Muhammadiyah</vt:lpstr>
      <vt:lpstr>Sejarah Perumusan Kepribadian Muhammadiyah</vt:lpstr>
      <vt:lpstr>Sejarah Perumusan Kepribadian Muhammadiyah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Islamisasi Di Nusantara</dc:title>
  <dc:creator>Lenovo</dc:creator>
  <cp:lastModifiedBy>Lenovo</cp:lastModifiedBy>
  <cp:revision>13</cp:revision>
  <dcterms:created xsi:type="dcterms:W3CDTF">2020-08-05T14:27:26Z</dcterms:created>
  <dcterms:modified xsi:type="dcterms:W3CDTF">2020-08-06T03:07:15Z</dcterms:modified>
</cp:coreProperties>
</file>