
<file path=[Content_Types].xml><?xml version="1.0" encoding="utf-8"?>
<Types xmlns="http://schemas.openxmlformats.org/package/2006/content-types">
  <Default Extension="fntdata" ContentType="application/x-fontdata"/>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9"/>
  </p:notesMasterIdLst>
  <p:sldIdLst>
    <p:sldId id="256" r:id="rId2"/>
    <p:sldId id="260" r:id="rId3"/>
    <p:sldId id="257" r:id="rId4"/>
    <p:sldId id="258" r:id="rId5"/>
    <p:sldId id="278" r:id="rId6"/>
    <p:sldId id="259" r:id="rId7"/>
    <p:sldId id="262" r:id="rId8"/>
    <p:sldId id="295" r:id="rId9"/>
    <p:sldId id="261" r:id="rId10"/>
    <p:sldId id="296" r:id="rId11"/>
    <p:sldId id="309" r:id="rId12"/>
    <p:sldId id="298" r:id="rId13"/>
    <p:sldId id="288" r:id="rId14"/>
    <p:sldId id="263" r:id="rId15"/>
    <p:sldId id="297" r:id="rId16"/>
    <p:sldId id="299" r:id="rId17"/>
    <p:sldId id="300" r:id="rId18"/>
    <p:sldId id="301" r:id="rId19"/>
    <p:sldId id="302" r:id="rId20"/>
    <p:sldId id="303" r:id="rId21"/>
    <p:sldId id="304" r:id="rId22"/>
    <p:sldId id="305" r:id="rId23"/>
    <p:sldId id="306" r:id="rId24"/>
    <p:sldId id="264" r:id="rId25"/>
    <p:sldId id="310" r:id="rId26"/>
    <p:sldId id="265" r:id="rId27"/>
    <p:sldId id="311" r:id="rId28"/>
    <p:sldId id="267" r:id="rId29"/>
    <p:sldId id="312" r:id="rId30"/>
    <p:sldId id="271" r:id="rId31"/>
    <p:sldId id="313" r:id="rId32"/>
    <p:sldId id="268" r:id="rId33"/>
    <p:sldId id="314" r:id="rId34"/>
    <p:sldId id="315" r:id="rId35"/>
    <p:sldId id="270" r:id="rId36"/>
    <p:sldId id="274" r:id="rId37"/>
    <p:sldId id="269" r:id="rId38"/>
  </p:sldIdLst>
  <p:sldSz cx="9144000" cy="5143500" type="screen16x9"/>
  <p:notesSz cx="6858000" cy="9144000"/>
  <p:embeddedFontLst>
    <p:embeddedFont>
      <p:font typeface="Adventure" panose="02000500000000000000" pitchFamily="2" charset="0"/>
      <p:regular r:id="rId40"/>
    </p:embeddedFont>
    <p:embeddedFont>
      <p:font typeface="Adventure Subtitles" panose="02000500000000000000" pitchFamily="2" charset="0"/>
      <p:regular r:id="rId41"/>
      <p:bold r:id="rId42"/>
      <p:italic r:id="rId43"/>
      <p:boldItalic r:id="rId44"/>
    </p:embeddedFont>
    <p:embeddedFont>
      <p:font typeface="Amatic SC" panose="00000500000000000000" pitchFamily="2" charset="-79"/>
      <p:regular r:id="rId45"/>
      <p:bold r:id="rId46"/>
    </p:embeddedFont>
    <p:embeddedFont>
      <p:font typeface="Bradley Hand ITC" panose="03070402050302030203" pitchFamily="66" charset="0"/>
      <p:regular r:id="rId47"/>
    </p:embeddedFont>
    <p:embeddedFont>
      <p:font typeface="Calibri" panose="020F0502020204030204" pitchFamily="34" charset="0"/>
      <p:regular r:id="rId48"/>
      <p:bold r:id="rId49"/>
      <p:italic r:id="rId50"/>
      <p:boldItalic r:id="rId51"/>
    </p:embeddedFont>
    <p:embeddedFont>
      <p:font typeface="Encode Sans Semi Condensed" panose="020B0600070205080204" charset="0"/>
      <p:regular r:id="rId52"/>
      <p:bold r:id="rId53"/>
    </p:embeddedFont>
    <p:embeddedFont>
      <p:font typeface="Encode Sans Semi Condensed Light" panose="020B0600070205080204" charset="0"/>
      <p:regular r:id="rId54"/>
      <p:bold r:id="rId55"/>
    </p:embeddedFont>
    <p:embeddedFont>
      <p:font typeface="Gadugi" panose="020B0502040204020203" pitchFamily="34" charset="0"/>
      <p:regular r:id="rId56"/>
      <p:bold r:id="rId57"/>
    </p:embeddedFont>
    <p:embeddedFont>
      <p:font typeface="Kristen ITC" panose="03050502040202030202" pitchFamily="66" charset="0"/>
      <p:regular r:id="rId58"/>
    </p:embeddedFont>
    <p:embeddedFont>
      <p:font typeface="Roboto" panose="02000000000000000000" pitchFamily="2" charset="0"/>
      <p:regular r:id="rId59"/>
      <p:bold r:id="rId60"/>
      <p:italic r:id="rId61"/>
      <p:boldItalic r:id="rId62"/>
    </p:embeddedFont>
    <p:embeddedFont>
      <p:font typeface="Rockwell Condensed" panose="02060603050405020104" pitchFamily="18" charset="0"/>
      <p:regular r:id="rId63"/>
      <p:bold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BB5"/>
    <a:srgbClr val="6C24CC"/>
    <a:srgbClr val="844B9B"/>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218DE6-D431-4044-9C84-DCB305295717}">
  <a:tblStyle styleId="{84218DE6-D431-4044-9C84-DCB3052957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D890D1-4835-4479-89E5-008A3579EB0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11" autoAdjust="0"/>
    <p:restoredTop sz="94660"/>
  </p:normalViewPr>
  <p:slideViewPr>
    <p:cSldViewPr snapToGrid="0">
      <p:cViewPr varScale="1">
        <p:scale>
          <a:sx n="110" d="100"/>
          <a:sy n="110" d="100"/>
        </p:scale>
        <p:origin x="49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font" Target="fonts/font24.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font" Target="fonts/font25.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D72A0E-B51B-49E6-B92B-9A13C1F2CF48}" type="doc">
      <dgm:prSet loTypeId="urn:microsoft.com/office/officeart/2005/8/layout/hierarchy2" loCatId="hierarchy" qsTypeId="urn:microsoft.com/office/officeart/2005/8/quickstyle/3d3" qsCatId="3D" csTypeId="urn:microsoft.com/office/officeart/2005/8/colors/colorful2" csCatId="colorful" phldr="1"/>
      <dgm:spPr/>
      <dgm:t>
        <a:bodyPr/>
        <a:lstStyle/>
        <a:p>
          <a:endParaRPr lang="id-ID"/>
        </a:p>
      </dgm:t>
    </dgm:pt>
    <dgm:pt modelId="{84A496B1-3091-49E0-BAAF-5D90666DBF28}">
      <dgm:prSet phldrT="[Text]" custT="1"/>
      <dgm:spPr/>
      <dgm:t>
        <a:bodyPr/>
        <a:lstStyle/>
        <a:p>
          <a:r>
            <a:rPr lang="en-US" sz="2800" b="1" dirty="0" err="1">
              <a:solidFill>
                <a:schemeClr val="tx1"/>
              </a:solidFill>
              <a:latin typeface="Amatic SC" panose="00000500000000000000" pitchFamily="2" charset="-79"/>
              <a:cs typeface="Amatic SC" panose="00000500000000000000" pitchFamily="2" charset="-79"/>
            </a:rPr>
            <a:t>Referensi</a:t>
          </a:r>
          <a:endParaRPr lang="id-ID" sz="2800" b="1" dirty="0">
            <a:solidFill>
              <a:schemeClr val="tx1"/>
            </a:solidFill>
            <a:latin typeface="Amatic SC" panose="00000500000000000000" pitchFamily="2" charset="-79"/>
            <a:cs typeface="Amatic SC" panose="00000500000000000000" pitchFamily="2" charset="-79"/>
          </a:endParaRPr>
        </a:p>
      </dgm:t>
    </dgm:pt>
    <dgm:pt modelId="{3144EFEF-D13B-4186-9A1F-4231EF8C08EE}" type="parTrans" cxnId="{720E7792-723A-408C-B03E-2F6C363B5F4D}">
      <dgm:prSet/>
      <dgm:spPr/>
      <dgm:t>
        <a:bodyPr/>
        <a:lstStyle/>
        <a:p>
          <a:endParaRPr lang="id-ID">
            <a:solidFill>
              <a:schemeClr val="tx1"/>
            </a:solidFill>
          </a:endParaRPr>
        </a:p>
      </dgm:t>
    </dgm:pt>
    <dgm:pt modelId="{FD32258D-B694-4846-8BBA-AFCD5594BA4C}" type="sibTrans" cxnId="{720E7792-723A-408C-B03E-2F6C363B5F4D}">
      <dgm:prSet/>
      <dgm:spPr/>
      <dgm:t>
        <a:bodyPr/>
        <a:lstStyle/>
        <a:p>
          <a:endParaRPr lang="id-ID">
            <a:solidFill>
              <a:schemeClr val="tx1"/>
            </a:solidFill>
          </a:endParaRPr>
        </a:p>
      </dgm:t>
    </dgm:pt>
    <dgm:pt modelId="{E3B122F7-B770-4C29-B91E-D7A5B557452A}">
      <dgm:prSet phldrT="[Text]"/>
      <dgm:spPr/>
      <dgm:t>
        <a:bodyPr/>
        <a:lstStyle/>
        <a:p>
          <a:r>
            <a:rPr lang="en-US" dirty="0">
              <a:solidFill>
                <a:schemeClr val="tx1"/>
              </a:solidFill>
            </a:rPr>
            <a:t>orang</a:t>
          </a:r>
          <a:endParaRPr lang="id-ID" dirty="0">
            <a:solidFill>
              <a:schemeClr val="tx1"/>
            </a:solidFill>
          </a:endParaRPr>
        </a:p>
      </dgm:t>
    </dgm:pt>
    <dgm:pt modelId="{41559A85-C1E7-47E5-9FC2-E041646FF0B1}" type="parTrans" cxnId="{092123B8-75C9-4A4E-A770-35DFA356772A}">
      <dgm:prSet/>
      <dgm:spPr/>
      <dgm:t>
        <a:bodyPr/>
        <a:lstStyle/>
        <a:p>
          <a:endParaRPr lang="id-ID">
            <a:solidFill>
              <a:schemeClr val="tx1"/>
            </a:solidFill>
          </a:endParaRPr>
        </a:p>
      </dgm:t>
    </dgm:pt>
    <dgm:pt modelId="{754B6DD5-9E38-47FF-BAB4-F01B7D9CB262}" type="sibTrans" cxnId="{092123B8-75C9-4A4E-A770-35DFA356772A}">
      <dgm:prSet/>
      <dgm:spPr/>
      <dgm:t>
        <a:bodyPr/>
        <a:lstStyle/>
        <a:p>
          <a:endParaRPr lang="id-ID">
            <a:solidFill>
              <a:schemeClr val="tx1"/>
            </a:solidFill>
          </a:endParaRPr>
        </a:p>
      </dgm:t>
    </dgm:pt>
    <dgm:pt modelId="{C0D4FDCA-3BE4-48A4-8495-D851AA72BC57}">
      <dgm:prSet phldrT="[Text]"/>
      <dgm:spPr/>
      <dgm:t>
        <a:bodyPr/>
        <a:lstStyle/>
        <a:p>
          <a:r>
            <a:rPr lang="en-US" dirty="0">
              <a:solidFill>
                <a:schemeClr val="tx1"/>
              </a:solidFill>
            </a:rPr>
            <a:t>-</a:t>
          </a:r>
          <a:r>
            <a:rPr lang="en-US" dirty="0" err="1">
              <a:solidFill>
                <a:schemeClr val="tx1"/>
              </a:solidFill>
            </a:rPr>
            <a:t>nya</a:t>
          </a:r>
          <a:r>
            <a:rPr lang="en-US" dirty="0">
              <a:solidFill>
                <a:schemeClr val="tx1"/>
              </a:solidFill>
            </a:rPr>
            <a:t>, </a:t>
          </a:r>
          <a:r>
            <a:rPr lang="en-US" dirty="0" err="1">
              <a:solidFill>
                <a:schemeClr val="tx1"/>
              </a:solidFill>
            </a:rPr>
            <a:t>mereka</a:t>
          </a:r>
          <a:endParaRPr lang="id-ID" dirty="0">
            <a:solidFill>
              <a:schemeClr val="tx1"/>
            </a:solidFill>
          </a:endParaRPr>
        </a:p>
      </dgm:t>
    </dgm:pt>
    <dgm:pt modelId="{D5C519D2-D1B2-488E-B3C2-509D2F7B568E}" type="parTrans" cxnId="{4FBD441B-DBB1-454F-A917-A09AF88A7A2B}">
      <dgm:prSet/>
      <dgm:spPr/>
      <dgm:t>
        <a:bodyPr/>
        <a:lstStyle/>
        <a:p>
          <a:endParaRPr lang="id-ID">
            <a:solidFill>
              <a:schemeClr val="tx1"/>
            </a:solidFill>
          </a:endParaRPr>
        </a:p>
      </dgm:t>
    </dgm:pt>
    <dgm:pt modelId="{A82870CE-4930-49EF-B045-F62E0B028C4A}" type="sibTrans" cxnId="{4FBD441B-DBB1-454F-A917-A09AF88A7A2B}">
      <dgm:prSet/>
      <dgm:spPr/>
      <dgm:t>
        <a:bodyPr/>
        <a:lstStyle/>
        <a:p>
          <a:endParaRPr lang="id-ID">
            <a:solidFill>
              <a:schemeClr val="tx1"/>
            </a:solidFill>
          </a:endParaRPr>
        </a:p>
      </dgm:t>
    </dgm:pt>
    <dgm:pt modelId="{C2BF9832-9A08-42CB-897A-27BEFF8190E7}">
      <dgm:prSet phldrT="[Text]"/>
      <dgm:spPr/>
      <dgm:t>
        <a:bodyPr/>
        <a:lstStyle/>
        <a:p>
          <a:r>
            <a:rPr lang="en-US" dirty="0" err="1">
              <a:solidFill>
                <a:schemeClr val="tx1"/>
              </a:solidFill>
            </a:rPr>
            <a:t>definit</a:t>
          </a:r>
          <a:endParaRPr lang="id-ID" dirty="0">
            <a:solidFill>
              <a:schemeClr val="tx1"/>
            </a:solidFill>
          </a:endParaRPr>
        </a:p>
      </dgm:t>
    </dgm:pt>
    <dgm:pt modelId="{9493808E-71B9-4ED5-8340-FAB7796DA3EB}" type="parTrans" cxnId="{61CCFDCF-0EB5-4808-949D-49220DCCB915}">
      <dgm:prSet/>
      <dgm:spPr/>
      <dgm:t>
        <a:bodyPr/>
        <a:lstStyle/>
        <a:p>
          <a:endParaRPr lang="id-ID">
            <a:solidFill>
              <a:schemeClr val="tx1"/>
            </a:solidFill>
          </a:endParaRPr>
        </a:p>
      </dgm:t>
    </dgm:pt>
    <dgm:pt modelId="{36DF9C86-D610-4A62-A1ED-7BC04104E419}" type="sibTrans" cxnId="{61CCFDCF-0EB5-4808-949D-49220DCCB915}">
      <dgm:prSet/>
      <dgm:spPr/>
      <dgm:t>
        <a:bodyPr/>
        <a:lstStyle/>
        <a:p>
          <a:endParaRPr lang="id-ID">
            <a:solidFill>
              <a:schemeClr val="tx1"/>
            </a:solidFill>
          </a:endParaRPr>
        </a:p>
      </dgm:t>
    </dgm:pt>
    <dgm:pt modelId="{0396AE99-7165-4BBF-AA69-50343D8482B1}">
      <dgm:prSet phldrT="[Text]"/>
      <dgm:spPr/>
      <dgm:t>
        <a:bodyPr/>
        <a:lstStyle/>
        <a:p>
          <a:r>
            <a:rPr lang="en-US" dirty="0" err="1">
              <a:solidFill>
                <a:schemeClr val="tx1"/>
              </a:solidFill>
            </a:rPr>
            <a:t>begini</a:t>
          </a:r>
          <a:r>
            <a:rPr lang="en-US" dirty="0">
              <a:solidFill>
                <a:schemeClr val="tx1"/>
              </a:solidFill>
            </a:rPr>
            <a:t>, </a:t>
          </a:r>
          <a:r>
            <a:rPr lang="en-US" dirty="0" err="1">
              <a:solidFill>
                <a:schemeClr val="tx1"/>
              </a:solidFill>
            </a:rPr>
            <a:t>begitu</a:t>
          </a:r>
          <a:r>
            <a:rPr lang="en-US" dirty="0">
              <a:solidFill>
                <a:schemeClr val="tx1"/>
              </a:solidFill>
            </a:rPr>
            <a:t>, </a:t>
          </a:r>
          <a:r>
            <a:rPr lang="en-US" dirty="0" err="1">
              <a:solidFill>
                <a:schemeClr val="tx1"/>
              </a:solidFill>
            </a:rPr>
            <a:t>tersebut</a:t>
          </a:r>
          <a:endParaRPr lang="id-ID" dirty="0">
            <a:solidFill>
              <a:schemeClr val="tx1"/>
            </a:solidFill>
          </a:endParaRPr>
        </a:p>
      </dgm:t>
    </dgm:pt>
    <dgm:pt modelId="{E355A0E9-8C82-4EBA-A2AD-C7CFDEB21A89}" type="parTrans" cxnId="{334E9D53-2FDE-4A9B-9E89-724BB2DB2D6A}">
      <dgm:prSet/>
      <dgm:spPr/>
      <dgm:t>
        <a:bodyPr/>
        <a:lstStyle/>
        <a:p>
          <a:endParaRPr lang="id-ID">
            <a:solidFill>
              <a:schemeClr val="tx1"/>
            </a:solidFill>
          </a:endParaRPr>
        </a:p>
      </dgm:t>
    </dgm:pt>
    <dgm:pt modelId="{BF47E5E4-4AF0-4EF0-AA80-D9A7A4A31232}" type="sibTrans" cxnId="{334E9D53-2FDE-4A9B-9E89-724BB2DB2D6A}">
      <dgm:prSet/>
      <dgm:spPr/>
      <dgm:t>
        <a:bodyPr/>
        <a:lstStyle/>
        <a:p>
          <a:endParaRPr lang="id-ID">
            <a:solidFill>
              <a:schemeClr val="tx1"/>
            </a:solidFill>
          </a:endParaRPr>
        </a:p>
      </dgm:t>
    </dgm:pt>
    <dgm:pt modelId="{4B4B985F-22AC-4527-A76E-6EB3361E7FFC}">
      <dgm:prSet phldrT="[Text]"/>
      <dgm:spPr/>
      <dgm:t>
        <a:bodyPr/>
        <a:lstStyle/>
        <a:p>
          <a:r>
            <a:rPr lang="en-US" dirty="0" err="1">
              <a:solidFill>
                <a:schemeClr val="tx1"/>
              </a:solidFill>
            </a:rPr>
            <a:t>benda</a:t>
          </a:r>
          <a:endParaRPr lang="id-ID" dirty="0">
            <a:solidFill>
              <a:schemeClr val="tx1"/>
            </a:solidFill>
          </a:endParaRPr>
        </a:p>
      </dgm:t>
    </dgm:pt>
    <dgm:pt modelId="{5EA4AE81-CDB6-424A-926B-F51B2F4757D7}" type="parTrans" cxnId="{3E8905C8-6173-4993-AE13-A2EAAF11ACB3}">
      <dgm:prSet/>
      <dgm:spPr/>
      <dgm:t>
        <a:bodyPr/>
        <a:lstStyle/>
        <a:p>
          <a:endParaRPr lang="id-ID">
            <a:solidFill>
              <a:schemeClr val="tx1"/>
            </a:solidFill>
          </a:endParaRPr>
        </a:p>
      </dgm:t>
    </dgm:pt>
    <dgm:pt modelId="{80ACC997-68AB-431F-B00D-4EAA8055D344}" type="sibTrans" cxnId="{3E8905C8-6173-4993-AE13-A2EAAF11ACB3}">
      <dgm:prSet/>
      <dgm:spPr/>
      <dgm:t>
        <a:bodyPr/>
        <a:lstStyle/>
        <a:p>
          <a:endParaRPr lang="id-ID">
            <a:solidFill>
              <a:schemeClr val="tx1"/>
            </a:solidFill>
          </a:endParaRPr>
        </a:p>
      </dgm:t>
    </dgm:pt>
    <dgm:pt modelId="{98A6D5DF-019B-4EA6-A0A6-B7871976F33F}">
      <dgm:prSet/>
      <dgm:spPr/>
      <dgm:t>
        <a:bodyPr/>
        <a:lstStyle/>
        <a:p>
          <a:r>
            <a:rPr lang="en-US" dirty="0">
              <a:solidFill>
                <a:schemeClr val="tx1"/>
              </a:solidFill>
            </a:rPr>
            <a:t>di </a:t>
          </a:r>
          <a:r>
            <a:rPr lang="en-US" dirty="0" err="1">
              <a:solidFill>
                <a:schemeClr val="tx1"/>
              </a:solidFill>
            </a:rPr>
            <a:t>sana</a:t>
          </a:r>
          <a:r>
            <a:rPr lang="en-US" dirty="0">
              <a:solidFill>
                <a:schemeClr val="tx1"/>
              </a:solidFill>
            </a:rPr>
            <a:t>, di </a:t>
          </a:r>
          <a:r>
            <a:rPr lang="en-US" dirty="0" err="1">
              <a:solidFill>
                <a:schemeClr val="tx1"/>
              </a:solidFill>
            </a:rPr>
            <a:t>sini</a:t>
          </a:r>
          <a:r>
            <a:rPr lang="en-US" dirty="0">
              <a:solidFill>
                <a:schemeClr val="tx1"/>
              </a:solidFill>
            </a:rPr>
            <a:t>, </a:t>
          </a:r>
          <a:r>
            <a:rPr lang="en-US" dirty="0" err="1">
              <a:solidFill>
                <a:schemeClr val="tx1"/>
              </a:solidFill>
            </a:rPr>
            <a:t>dai</a:t>
          </a:r>
          <a:r>
            <a:rPr lang="en-US" dirty="0">
              <a:solidFill>
                <a:schemeClr val="tx1"/>
              </a:solidFill>
            </a:rPr>
            <a:t> </a:t>
          </a:r>
          <a:r>
            <a:rPr lang="en-US" dirty="0" err="1">
              <a:solidFill>
                <a:schemeClr val="tx1"/>
              </a:solidFill>
            </a:rPr>
            <a:t>sana</a:t>
          </a:r>
          <a:r>
            <a:rPr lang="en-US" dirty="0">
              <a:solidFill>
                <a:schemeClr val="tx1"/>
              </a:solidFill>
            </a:rPr>
            <a:t>, </a:t>
          </a:r>
          <a:r>
            <a:rPr lang="en-US" dirty="0" err="1">
              <a:solidFill>
                <a:schemeClr val="tx1"/>
              </a:solidFill>
            </a:rPr>
            <a:t>dari</a:t>
          </a:r>
          <a:r>
            <a:rPr lang="en-US" dirty="0">
              <a:solidFill>
                <a:schemeClr val="tx1"/>
              </a:solidFill>
            </a:rPr>
            <a:t> </a:t>
          </a:r>
          <a:r>
            <a:rPr lang="en-US" dirty="0" err="1">
              <a:solidFill>
                <a:schemeClr val="tx1"/>
              </a:solidFill>
            </a:rPr>
            <a:t>sini</a:t>
          </a:r>
          <a:r>
            <a:rPr lang="en-US" dirty="0">
              <a:solidFill>
                <a:schemeClr val="tx1"/>
              </a:solidFill>
            </a:rPr>
            <a:t>, </a:t>
          </a:r>
          <a:r>
            <a:rPr lang="en-US" dirty="0" err="1">
              <a:solidFill>
                <a:schemeClr val="tx1"/>
              </a:solidFill>
            </a:rPr>
            <a:t>dari</a:t>
          </a:r>
          <a:r>
            <a:rPr lang="en-US" dirty="0">
              <a:solidFill>
                <a:schemeClr val="tx1"/>
              </a:solidFill>
            </a:rPr>
            <a:t> situ</a:t>
          </a:r>
          <a:endParaRPr lang="id-ID" dirty="0">
            <a:solidFill>
              <a:schemeClr val="tx1"/>
            </a:solidFill>
          </a:endParaRPr>
        </a:p>
      </dgm:t>
    </dgm:pt>
    <dgm:pt modelId="{76DDDAE1-00C5-48E7-853B-33C7A2258AF3}" type="parTrans" cxnId="{72646963-42F8-4983-A655-9E3B1B2540E2}">
      <dgm:prSet/>
      <dgm:spPr/>
      <dgm:t>
        <a:bodyPr/>
        <a:lstStyle/>
        <a:p>
          <a:endParaRPr lang="id-ID">
            <a:solidFill>
              <a:schemeClr val="tx1"/>
            </a:solidFill>
          </a:endParaRPr>
        </a:p>
      </dgm:t>
    </dgm:pt>
    <dgm:pt modelId="{1A153CC3-87EA-4624-B7DE-65C5C27F17B9}" type="sibTrans" cxnId="{72646963-42F8-4983-A655-9E3B1B2540E2}">
      <dgm:prSet/>
      <dgm:spPr/>
      <dgm:t>
        <a:bodyPr/>
        <a:lstStyle/>
        <a:p>
          <a:endParaRPr lang="id-ID">
            <a:solidFill>
              <a:schemeClr val="tx1"/>
            </a:solidFill>
          </a:endParaRPr>
        </a:p>
      </dgm:t>
    </dgm:pt>
    <dgm:pt modelId="{7AF9CF35-16D5-48FA-A665-E2A79F003198}">
      <dgm:prSet phldrT="[Text]"/>
      <dgm:spPr/>
      <dgm:t>
        <a:bodyPr/>
        <a:lstStyle/>
        <a:p>
          <a:r>
            <a:rPr lang="en-US" dirty="0" err="1">
              <a:solidFill>
                <a:schemeClr val="tx1"/>
              </a:solidFill>
            </a:rPr>
            <a:t>tempat</a:t>
          </a:r>
          <a:endParaRPr lang="id-ID" dirty="0">
            <a:solidFill>
              <a:schemeClr val="tx1"/>
            </a:solidFill>
          </a:endParaRPr>
        </a:p>
      </dgm:t>
    </dgm:pt>
    <dgm:pt modelId="{07591CEF-F349-4C2A-B19C-9FF5639B5F4A}" type="parTrans" cxnId="{765505D3-7EFE-41D2-99FE-220676334085}">
      <dgm:prSet/>
      <dgm:spPr/>
      <dgm:t>
        <a:bodyPr/>
        <a:lstStyle/>
        <a:p>
          <a:endParaRPr lang="id-ID">
            <a:solidFill>
              <a:schemeClr val="tx1"/>
            </a:solidFill>
          </a:endParaRPr>
        </a:p>
      </dgm:t>
    </dgm:pt>
    <dgm:pt modelId="{170E4975-D0FD-47B7-BFF3-471A7B1FBAF3}" type="sibTrans" cxnId="{765505D3-7EFE-41D2-99FE-220676334085}">
      <dgm:prSet/>
      <dgm:spPr/>
      <dgm:t>
        <a:bodyPr/>
        <a:lstStyle/>
        <a:p>
          <a:endParaRPr lang="id-ID">
            <a:solidFill>
              <a:schemeClr val="tx1"/>
            </a:solidFill>
          </a:endParaRPr>
        </a:p>
      </dgm:t>
    </dgm:pt>
    <dgm:pt modelId="{3F1AE92C-2654-49F4-B1A9-3C9C20BF7062}">
      <dgm:prSet/>
      <dgm:spPr/>
      <dgm:t>
        <a:bodyPr/>
        <a:lstStyle/>
        <a:p>
          <a:r>
            <a:rPr lang="en-US" dirty="0" err="1">
              <a:solidFill>
                <a:schemeClr val="tx1"/>
              </a:solidFill>
            </a:rPr>
            <a:t>ini</a:t>
          </a:r>
          <a:r>
            <a:rPr lang="en-US" dirty="0">
              <a:solidFill>
                <a:schemeClr val="tx1"/>
              </a:solidFill>
            </a:rPr>
            <a:t>, </a:t>
          </a:r>
          <a:r>
            <a:rPr lang="en-US" dirty="0" err="1">
              <a:solidFill>
                <a:schemeClr val="tx1"/>
              </a:solidFill>
            </a:rPr>
            <a:t>itu</a:t>
          </a:r>
          <a:r>
            <a:rPr lang="en-US" dirty="0">
              <a:solidFill>
                <a:schemeClr val="tx1"/>
              </a:solidFill>
            </a:rPr>
            <a:t>, anu</a:t>
          </a:r>
          <a:endParaRPr lang="id-ID" dirty="0">
            <a:solidFill>
              <a:schemeClr val="tx1"/>
            </a:solidFill>
          </a:endParaRPr>
        </a:p>
      </dgm:t>
    </dgm:pt>
    <dgm:pt modelId="{C4246EA7-5380-424F-9CB7-0FEFBE37711D}" type="parTrans" cxnId="{F888C2B1-600B-45D9-803E-C6B7BA29A69A}">
      <dgm:prSet/>
      <dgm:spPr/>
      <dgm:t>
        <a:bodyPr/>
        <a:lstStyle/>
        <a:p>
          <a:endParaRPr lang="id-ID">
            <a:solidFill>
              <a:schemeClr val="tx1"/>
            </a:solidFill>
          </a:endParaRPr>
        </a:p>
      </dgm:t>
    </dgm:pt>
    <dgm:pt modelId="{E0C866E2-6D9F-489D-963E-37AEAD52ABA8}" type="sibTrans" cxnId="{F888C2B1-600B-45D9-803E-C6B7BA29A69A}">
      <dgm:prSet/>
      <dgm:spPr/>
      <dgm:t>
        <a:bodyPr/>
        <a:lstStyle/>
        <a:p>
          <a:endParaRPr lang="id-ID">
            <a:solidFill>
              <a:schemeClr val="tx1"/>
            </a:solidFill>
          </a:endParaRPr>
        </a:p>
      </dgm:t>
    </dgm:pt>
    <dgm:pt modelId="{AC85062A-8C0A-4E61-8393-A276044BA79F}" type="pres">
      <dgm:prSet presAssocID="{17D72A0E-B51B-49E6-B92B-9A13C1F2CF48}" presName="diagram" presStyleCnt="0">
        <dgm:presLayoutVars>
          <dgm:chPref val="1"/>
          <dgm:dir/>
          <dgm:animOne val="branch"/>
          <dgm:animLvl val="lvl"/>
          <dgm:resizeHandles val="exact"/>
        </dgm:presLayoutVars>
      </dgm:prSet>
      <dgm:spPr/>
    </dgm:pt>
    <dgm:pt modelId="{0AACB95B-BFAB-42D7-B56F-35B1E2B9F9F7}" type="pres">
      <dgm:prSet presAssocID="{84A496B1-3091-49E0-BAAF-5D90666DBF28}" presName="root1" presStyleCnt="0"/>
      <dgm:spPr/>
    </dgm:pt>
    <dgm:pt modelId="{3D1832AD-D629-4853-BA54-F133AE979558}" type="pres">
      <dgm:prSet presAssocID="{84A496B1-3091-49E0-BAAF-5D90666DBF28}" presName="LevelOneTextNode" presStyleLbl="node0" presStyleIdx="0" presStyleCnt="1">
        <dgm:presLayoutVars>
          <dgm:chPref val="3"/>
        </dgm:presLayoutVars>
      </dgm:prSet>
      <dgm:spPr/>
    </dgm:pt>
    <dgm:pt modelId="{B61B3CF3-8DFD-4D00-93EF-671B1F0A0C70}" type="pres">
      <dgm:prSet presAssocID="{84A496B1-3091-49E0-BAAF-5D90666DBF28}" presName="level2hierChild" presStyleCnt="0"/>
      <dgm:spPr/>
    </dgm:pt>
    <dgm:pt modelId="{60CD3184-7CB7-45DB-A4AA-AAB21783C5D4}" type="pres">
      <dgm:prSet presAssocID="{41559A85-C1E7-47E5-9FC2-E041646FF0B1}" presName="conn2-1" presStyleLbl="parChTrans1D2" presStyleIdx="0" presStyleCnt="4"/>
      <dgm:spPr/>
    </dgm:pt>
    <dgm:pt modelId="{037FF168-CC9E-4AA5-945F-6D3942FEE740}" type="pres">
      <dgm:prSet presAssocID="{41559A85-C1E7-47E5-9FC2-E041646FF0B1}" presName="connTx" presStyleLbl="parChTrans1D2" presStyleIdx="0" presStyleCnt="4"/>
      <dgm:spPr/>
    </dgm:pt>
    <dgm:pt modelId="{AA0C35DA-6129-490F-A16C-F1759197B2DA}" type="pres">
      <dgm:prSet presAssocID="{E3B122F7-B770-4C29-B91E-D7A5B557452A}" presName="root2" presStyleCnt="0"/>
      <dgm:spPr/>
    </dgm:pt>
    <dgm:pt modelId="{5E7076A1-0FCA-426A-B5AF-AD430D61A779}" type="pres">
      <dgm:prSet presAssocID="{E3B122F7-B770-4C29-B91E-D7A5B557452A}" presName="LevelTwoTextNode" presStyleLbl="node2" presStyleIdx="0" presStyleCnt="4">
        <dgm:presLayoutVars>
          <dgm:chPref val="3"/>
        </dgm:presLayoutVars>
      </dgm:prSet>
      <dgm:spPr/>
    </dgm:pt>
    <dgm:pt modelId="{8B0D5B48-681A-4E6B-99F3-86E5A1105DAA}" type="pres">
      <dgm:prSet presAssocID="{E3B122F7-B770-4C29-B91E-D7A5B557452A}" presName="level3hierChild" presStyleCnt="0"/>
      <dgm:spPr/>
    </dgm:pt>
    <dgm:pt modelId="{10AA92C2-245D-4374-8813-2FD20EE08FEB}" type="pres">
      <dgm:prSet presAssocID="{D5C519D2-D1B2-488E-B3C2-509D2F7B568E}" presName="conn2-1" presStyleLbl="parChTrans1D3" presStyleIdx="0" presStyleCnt="4"/>
      <dgm:spPr/>
    </dgm:pt>
    <dgm:pt modelId="{B416EFE3-F272-4C6C-B3DA-D4F32479E14E}" type="pres">
      <dgm:prSet presAssocID="{D5C519D2-D1B2-488E-B3C2-509D2F7B568E}" presName="connTx" presStyleLbl="parChTrans1D3" presStyleIdx="0" presStyleCnt="4"/>
      <dgm:spPr/>
    </dgm:pt>
    <dgm:pt modelId="{ECB65D84-E364-4161-8233-48FE4C45C6C4}" type="pres">
      <dgm:prSet presAssocID="{C0D4FDCA-3BE4-48A4-8495-D851AA72BC57}" presName="root2" presStyleCnt="0"/>
      <dgm:spPr/>
    </dgm:pt>
    <dgm:pt modelId="{051DCA14-D455-4633-B6BA-AFF7AAF5AB54}" type="pres">
      <dgm:prSet presAssocID="{C0D4FDCA-3BE4-48A4-8495-D851AA72BC57}" presName="LevelTwoTextNode" presStyleLbl="node3" presStyleIdx="0" presStyleCnt="4">
        <dgm:presLayoutVars>
          <dgm:chPref val="3"/>
        </dgm:presLayoutVars>
      </dgm:prSet>
      <dgm:spPr/>
    </dgm:pt>
    <dgm:pt modelId="{A1373B09-4FF2-44B4-A875-8FCE69392F40}" type="pres">
      <dgm:prSet presAssocID="{C0D4FDCA-3BE4-48A4-8495-D851AA72BC57}" presName="level3hierChild" presStyleCnt="0"/>
      <dgm:spPr/>
    </dgm:pt>
    <dgm:pt modelId="{101D82F2-FEB7-45E7-9A40-43EF3B9332FC}" type="pres">
      <dgm:prSet presAssocID="{5EA4AE81-CDB6-424A-926B-F51B2F4757D7}" presName="conn2-1" presStyleLbl="parChTrans1D2" presStyleIdx="1" presStyleCnt="4"/>
      <dgm:spPr/>
    </dgm:pt>
    <dgm:pt modelId="{75FE5F51-5E36-4633-AFCE-460D2532B30C}" type="pres">
      <dgm:prSet presAssocID="{5EA4AE81-CDB6-424A-926B-F51B2F4757D7}" presName="connTx" presStyleLbl="parChTrans1D2" presStyleIdx="1" presStyleCnt="4"/>
      <dgm:spPr/>
    </dgm:pt>
    <dgm:pt modelId="{FBDF5BE5-B2C1-44B8-83C6-2575C6933F76}" type="pres">
      <dgm:prSet presAssocID="{4B4B985F-22AC-4527-A76E-6EB3361E7FFC}" presName="root2" presStyleCnt="0"/>
      <dgm:spPr/>
    </dgm:pt>
    <dgm:pt modelId="{92C0EA61-33A8-4C0B-A878-61108A9C6881}" type="pres">
      <dgm:prSet presAssocID="{4B4B985F-22AC-4527-A76E-6EB3361E7FFC}" presName="LevelTwoTextNode" presStyleLbl="node2" presStyleIdx="1" presStyleCnt="4">
        <dgm:presLayoutVars>
          <dgm:chPref val="3"/>
        </dgm:presLayoutVars>
      </dgm:prSet>
      <dgm:spPr/>
    </dgm:pt>
    <dgm:pt modelId="{0083F1AC-B6B6-43F4-8125-BE2591C3DC0A}" type="pres">
      <dgm:prSet presAssocID="{4B4B985F-22AC-4527-A76E-6EB3361E7FFC}" presName="level3hierChild" presStyleCnt="0"/>
      <dgm:spPr/>
    </dgm:pt>
    <dgm:pt modelId="{E06C0A3E-F24B-415F-A5C5-1E49E66879C4}" type="pres">
      <dgm:prSet presAssocID="{C4246EA7-5380-424F-9CB7-0FEFBE37711D}" presName="conn2-1" presStyleLbl="parChTrans1D3" presStyleIdx="1" presStyleCnt="4"/>
      <dgm:spPr/>
    </dgm:pt>
    <dgm:pt modelId="{80A20A2E-76B9-4F89-8A63-42CFEBF5B210}" type="pres">
      <dgm:prSet presAssocID="{C4246EA7-5380-424F-9CB7-0FEFBE37711D}" presName="connTx" presStyleLbl="parChTrans1D3" presStyleIdx="1" presStyleCnt="4"/>
      <dgm:spPr/>
    </dgm:pt>
    <dgm:pt modelId="{FEBA988C-E7BF-4773-8676-E23A183CBE73}" type="pres">
      <dgm:prSet presAssocID="{3F1AE92C-2654-49F4-B1A9-3C9C20BF7062}" presName="root2" presStyleCnt="0"/>
      <dgm:spPr/>
    </dgm:pt>
    <dgm:pt modelId="{C60991C5-AEE3-4DA2-A339-4F83E193D52C}" type="pres">
      <dgm:prSet presAssocID="{3F1AE92C-2654-49F4-B1A9-3C9C20BF7062}" presName="LevelTwoTextNode" presStyleLbl="node3" presStyleIdx="1" presStyleCnt="4">
        <dgm:presLayoutVars>
          <dgm:chPref val="3"/>
        </dgm:presLayoutVars>
      </dgm:prSet>
      <dgm:spPr/>
    </dgm:pt>
    <dgm:pt modelId="{01190297-6375-4567-8F8F-2D6F814C5EEB}" type="pres">
      <dgm:prSet presAssocID="{3F1AE92C-2654-49F4-B1A9-3C9C20BF7062}" presName="level3hierChild" presStyleCnt="0"/>
      <dgm:spPr/>
    </dgm:pt>
    <dgm:pt modelId="{445BD0CB-9242-4B26-87EE-6E3B42AD7537}" type="pres">
      <dgm:prSet presAssocID="{07591CEF-F349-4C2A-B19C-9FF5639B5F4A}" presName="conn2-1" presStyleLbl="parChTrans1D2" presStyleIdx="2" presStyleCnt="4"/>
      <dgm:spPr/>
    </dgm:pt>
    <dgm:pt modelId="{A7DE6338-10C4-4230-A2FA-4B1730407557}" type="pres">
      <dgm:prSet presAssocID="{07591CEF-F349-4C2A-B19C-9FF5639B5F4A}" presName="connTx" presStyleLbl="parChTrans1D2" presStyleIdx="2" presStyleCnt="4"/>
      <dgm:spPr/>
    </dgm:pt>
    <dgm:pt modelId="{B9A6E54F-FCCA-401D-ABAA-8BA23899FDEB}" type="pres">
      <dgm:prSet presAssocID="{7AF9CF35-16D5-48FA-A665-E2A79F003198}" presName="root2" presStyleCnt="0"/>
      <dgm:spPr/>
    </dgm:pt>
    <dgm:pt modelId="{34F6BAC5-2E25-4F7D-91B1-0B0E20329C26}" type="pres">
      <dgm:prSet presAssocID="{7AF9CF35-16D5-48FA-A665-E2A79F003198}" presName="LevelTwoTextNode" presStyleLbl="node2" presStyleIdx="2" presStyleCnt="4">
        <dgm:presLayoutVars>
          <dgm:chPref val="3"/>
        </dgm:presLayoutVars>
      </dgm:prSet>
      <dgm:spPr/>
    </dgm:pt>
    <dgm:pt modelId="{6F6FEA5D-E78E-4BDF-BD26-FA5576A6AE5E}" type="pres">
      <dgm:prSet presAssocID="{7AF9CF35-16D5-48FA-A665-E2A79F003198}" presName="level3hierChild" presStyleCnt="0"/>
      <dgm:spPr/>
    </dgm:pt>
    <dgm:pt modelId="{8C8763D1-F112-49FD-8446-0CC4B248767F}" type="pres">
      <dgm:prSet presAssocID="{76DDDAE1-00C5-48E7-853B-33C7A2258AF3}" presName="conn2-1" presStyleLbl="parChTrans1D3" presStyleIdx="2" presStyleCnt="4"/>
      <dgm:spPr/>
    </dgm:pt>
    <dgm:pt modelId="{3201207F-8440-43F3-8392-7CD3EBC1682C}" type="pres">
      <dgm:prSet presAssocID="{76DDDAE1-00C5-48E7-853B-33C7A2258AF3}" presName="connTx" presStyleLbl="parChTrans1D3" presStyleIdx="2" presStyleCnt="4"/>
      <dgm:spPr/>
    </dgm:pt>
    <dgm:pt modelId="{97D2A8DD-3DA9-46EF-899A-F649819D8273}" type="pres">
      <dgm:prSet presAssocID="{98A6D5DF-019B-4EA6-A0A6-B7871976F33F}" presName="root2" presStyleCnt="0"/>
      <dgm:spPr/>
    </dgm:pt>
    <dgm:pt modelId="{39717E06-71C6-491F-AC2C-45C04503B1C3}" type="pres">
      <dgm:prSet presAssocID="{98A6D5DF-019B-4EA6-A0A6-B7871976F33F}" presName="LevelTwoTextNode" presStyleLbl="node3" presStyleIdx="2" presStyleCnt="4">
        <dgm:presLayoutVars>
          <dgm:chPref val="3"/>
        </dgm:presLayoutVars>
      </dgm:prSet>
      <dgm:spPr/>
    </dgm:pt>
    <dgm:pt modelId="{CE136FE0-6559-4F2C-9E37-55114741E344}" type="pres">
      <dgm:prSet presAssocID="{98A6D5DF-019B-4EA6-A0A6-B7871976F33F}" presName="level3hierChild" presStyleCnt="0"/>
      <dgm:spPr/>
    </dgm:pt>
    <dgm:pt modelId="{965A22C2-5D9E-4E8F-B8A3-49DA1EDC588F}" type="pres">
      <dgm:prSet presAssocID="{9493808E-71B9-4ED5-8340-FAB7796DA3EB}" presName="conn2-1" presStyleLbl="parChTrans1D2" presStyleIdx="3" presStyleCnt="4"/>
      <dgm:spPr/>
    </dgm:pt>
    <dgm:pt modelId="{5A5ED404-A9FF-4E68-AFC8-4CA7E8319C8A}" type="pres">
      <dgm:prSet presAssocID="{9493808E-71B9-4ED5-8340-FAB7796DA3EB}" presName="connTx" presStyleLbl="parChTrans1D2" presStyleIdx="3" presStyleCnt="4"/>
      <dgm:spPr/>
    </dgm:pt>
    <dgm:pt modelId="{91CA97CB-7B1D-491E-AF56-6079DD19E1F8}" type="pres">
      <dgm:prSet presAssocID="{C2BF9832-9A08-42CB-897A-27BEFF8190E7}" presName="root2" presStyleCnt="0"/>
      <dgm:spPr/>
    </dgm:pt>
    <dgm:pt modelId="{45BF282E-B90F-47B6-8713-65097ACDACC2}" type="pres">
      <dgm:prSet presAssocID="{C2BF9832-9A08-42CB-897A-27BEFF8190E7}" presName="LevelTwoTextNode" presStyleLbl="node2" presStyleIdx="3" presStyleCnt="4">
        <dgm:presLayoutVars>
          <dgm:chPref val="3"/>
        </dgm:presLayoutVars>
      </dgm:prSet>
      <dgm:spPr/>
    </dgm:pt>
    <dgm:pt modelId="{46F7E66E-B6FF-40F8-AAE9-94DDFFB0AAC2}" type="pres">
      <dgm:prSet presAssocID="{C2BF9832-9A08-42CB-897A-27BEFF8190E7}" presName="level3hierChild" presStyleCnt="0"/>
      <dgm:spPr/>
    </dgm:pt>
    <dgm:pt modelId="{8274E871-AE00-4F66-AA22-BE092EC628B0}" type="pres">
      <dgm:prSet presAssocID="{E355A0E9-8C82-4EBA-A2AD-C7CFDEB21A89}" presName="conn2-1" presStyleLbl="parChTrans1D3" presStyleIdx="3" presStyleCnt="4"/>
      <dgm:spPr/>
    </dgm:pt>
    <dgm:pt modelId="{01F35F24-529F-42B7-8EB5-062E0D2D8148}" type="pres">
      <dgm:prSet presAssocID="{E355A0E9-8C82-4EBA-A2AD-C7CFDEB21A89}" presName="connTx" presStyleLbl="parChTrans1D3" presStyleIdx="3" presStyleCnt="4"/>
      <dgm:spPr/>
    </dgm:pt>
    <dgm:pt modelId="{D174C93A-B746-4D0B-B262-3E060087E14F}" type="pres">
      <dgm:prSet presAssocID="{0396AE99-7165-4BBF-AA69-50343D8482B1}" presName="root2" presStyleCnt="0"/>
      <dgm:spPr/>
    </dgm:pt>
    <dgm:pt modelId="{86661F36-9BFD-4FB8-BD6B-95AFCB3636E9}" type="pres">
      <dgm:prSet presAssocID="{0396AE99-7165-4BBF-AA69-50343D8482B1}" presName="LevelTwoTextNode" presStyleLbl="node3" presStyleIdx="3" presStyleCnt="4">
        <dgm:presLayoutVars>
          <dgm:chPref val="3"/>
        </dgm:presLayoutVars>
      </dgm:prSet>
      <dgm:spPr/>
    </dgm:pt>
    <dgm:pt modelId="{13D1F209-1F18-436B-A0F1-6FB54ED36AB1}" type="pres">
      <dgm:prSet presAssocID="{0396AE99-7165-4BBF-AA69-50343D8482B1}" presName="level3hierChild" presStyleCnt="0"/>
      <dgm:spPr/>
    </dgm:pt>
  </dgm:ptLst>
  <dgm:cxnLst>
    <dgm:cxn modelId="{A7640011-6AAE-4FB6-A2EB-E8C2FD699AC6}" type="presOf" srcId="{9493808E-71B9-4ED5-8340-FAB7796DA3EB}" destId="{5A5ED404-A9FF-4E68-AFC8-4CA7E8319C8A}" srcOrd="1" destOrd="0" presId="urn:microsoft.com/office/officeart/2005/8/layout/hierarchy2"/>
    <dgm:cxn modelId="{54779B18-D165-492F-A999-DFCBB6C24D03}" type="presOf" srcId="{76DDDAE1-00C5-48E7-853B-33C7A2258AF3}" destId="{3201207F-8440-43F3-8392-7CD3EBC1682C}" srcOrd="1" destOrd="0" presId="urn:microsoft.com/office/officeart/2005/8/layout/hierarchy2"/>
    <dgm:cxn modelId="{4FBD441B-DBB1-454F-A917-A09AF88A7A2B}" srcId="{E3B122F7-B770-4C29-B91E-D7A5B557452A}" destId="{C0D4FDCA-3BE4-48A4-8495-D851AA72BC57}" srcOrd="0" destOrd="0" parTransId="{D5C519D2-D1B2-488E-B3C2-509D2F7B568E}" sibTransId="{A82870CE-4930-49EF-B045-F62E0B028C4A}"/>
    <dgm:cxn modelId="{1AC66831-12B6-4B28-9EFB-AA71B34760C1}" type="presOf" srcId="{07591CEF-F349-4C2A-B19C-9FF5639B5F4A}" destId="{445BD0CB-9242-4B26-87EE-6E3B42AD7537}" srcOrd="0" destOrd="0" presId="urn:microsoft.com/office/officeart/2005/8/layout/hierarchy2"/>
    <dgm:cxn modelId="{8F9DFD36-9133-476C-AF59-E0E0F2C53D4B}" type="presOf" srcId="{4B4B985F-22AC-4527-A76E-6EB3361E7FFC}" destId="{92C0EA61-33A8-4C0B-A878-61108A9C6881}" srcOrd="0" destOrd="0" presId="urn:microsoft.com/office/officeart/2005/8/layout/hierarchy2"/>
    <dgm:cxn modelId="{366B563D-F4C5-4E36-97F4-9A2A6C057AD0}" type="presOf" srcId="{5EA4AE81-CDB6-424A-926B-F51B2F4757D7}" destId="{75FE5F51-5E36-4633-AFCE-460D2532B30C}" srcOrd="1" destOrd="0" presId="urn:microsoft.com/office/officeart/2005/8/layout/hierarchy2"/>
    <dgm:cxn modelId="{0A054B3E-AF91-43AD-9816-DA2D688C357F}" type="presOf" srcId="{D5C519D2-D1B2-488E-B3C2-509D2F7B568E}" destId="{B416EFE3-F272-4C6C-B3DA-D4F32479E14E}" srcOrd="1" destOrd="0" presId="urn:microsoft.com/office/officeart/2005/8/layout/hierarchy2"/>
    <dgm:cxn modelId="{72646963-42F8-4983-A655-9E3B1B2540E2}" srcId="{7AF9CF35-16D5-48FA-A665-E2A79F003198}" destId="{98A6D5DF-019B-4EA6-A0A6-B7871976F33F}" srcOrd="0" destOrd="0" parTransId="{76DDDAE1-00C5-48E7-853B-33C7A2258AF3}" sibTransId="{1A153CC3-87EA-4624-B7DE-65C5C27F17B9}"/>
    <dgm:cxn modelId="{C1606A44-24E0-455C-AF2B-9FDE0BCBFBAF}" type="presOf" srcId="{76DDDAE1-00C5-48E7-853B-33C7A2258AF3}" destId="{8C8763D1-F112-49FD-8446-0CC4B248767F}" srcOrd="0" destOrd="0" presId="urn:microsoft.com/office/officeart/2005/8/layout/hierarchy2"/>
    <dgm:cxn modelId="{F059C868-8177-4C45-937B-C8B3723AA372}" type="presOf" srcId="{E3B122F7-B770-4C29-B91E-D7A5B557452A}" destId="{5E7076A1-0FCA-426A-B5AF-AD430D61A779}" srcOrd="0" destOrd="0" presId="urn:microsoft.com/office/officeart/2005/8/layout/hierarchy2"/>
    <dgm:cxn modelId="{8A229F6D-D895-4178-B882-240DAF4E7F82}" type="presOf" srcId="{41559A85-C1E7-47E5-9FC2-E041646FF0B1}" destId="{60CD3184-7CB7-45DB-A4AA-AAB21783C5D4}" srcOrd="0" destOrd="0" presId="urn:microsoft.com/office/officeart/2005/8/layout/hierarchy2"/>
    <dgm:cxn modelId="{334E9D53-2FDE-4A9B-9E89-724BB2DB2D6A}" srcId="{C2BF9832-9A08-42CB-897A-27BEFF8190E7}" destId="{0396AE99-7165-4BBF-AA69-50343D8482B1}" srcOrd="0" destOrd="0" parTransId="{E355A0E9-8C82-4EBA-A2AD-C7CFDEB21A89}" sibTransId="{BF47E5E4-4AF0-4EF0-AA80-D9A7A4A31232}"/>
    <dgm:cxn modelId="{D8EBF280-E1FB-4413-8EAF-446416081189}" type="presOf" srcId="{C4246EA7-5380-424F-9CB7-0FEFBE37711D}" destId="{E06C0A3E-F24B-415F-A5C5-1E49E66879C4}" srcOrd="0" destOrd="0" presId="urn:microsoft.com/office/officeart/2005/8/layout/hierarchy2"/>
    <dgm:cxn modelId="{C05F2981-A70D-4EFD-8175-B4428E2E71E7}" type="presOf" srcId="{84A496B1-3091-49E0-BAAF-5D90666DBF28}" destId="{3D1832AD-D629-4853-BA54-F133AE979558}" srcOrd="0" destOrd="0" presId="urn:microsoft.com/office/officeart/2005/8/layout/hierarchy2"/>
    <dgm:cxn modelId="{1C0F6483-7251-47FD-81E2-97B9A2C4F867}" type="presOf" srcId="{07591CEF-F349-4C2A-B19C-9FF5639B5F4A}" destId="{A7DE6338-10C4-4230-A2FA-4B1730407557}" srcOrd="1" destOrd="0" presId="urn:microsoft.com/office/officeart/2005/8/layout/hierarchy2"/>
    <dgm:cxn modelId="{776E5B87-78D8-478D-A0D8-7573989F8840}" type="presOf" srcId="{3F1AE92C-2654-49F4-B1A9-3C9C20BF7062}" destId="{C60991C5-AEE3-4DA2-A339-4F83E193D52C}" srcOrd="0" destOrd="0" presId="urn:microsoft.com/office/officeart/2005/8/layout/hierarchy2"/>
    <dgm:cxn modelId="{720E7792-723A-408C-B03E-2F6C363B5F4D}" srcId="{17D72A0E-B51B-49E6-B92B-9A13C1F2CF48}" destId="{84A496B1-3091-49E0-BAAF-5D90666DBF28}" srcOrd="0" destOrd="0" parTransId="{3144EFEF-D13B-4186-9A1F-4231EF8C08EE}" sibTransId="{FD32258D-B694-4846-8BBA-AFCD5594BA4C}"/>
    <dgm:cxn modelId="{28F7319D-2E98-47A3-BEC1-1D61E1AA745B}" type="presOf" srcId="{E355A0E9-8C82-4EBA-A2AD-C7CFDEB21A89}" destId="{8274E871-AE00-4F66-AA22-BE092EC628B0}" srcOrd="0" destOrd="0" presId="urn:microsoft.com/office/officeart/2005/8/layout/hierarchy2"/>
    <dgm:cxn modelId="{F945579F-A4A5-46EB-80B0-19E15DCA3224}" type="presOf" srcId="{E355A0E9-8C82-4EBA-A2AD-C7CFDEB21A89}" destId="{01F35F24-529F-42B7-8EB5-062E0D2D8148}" srcOrd="1" destOrd="0" presId="urn:microsoft.com/office/officeart/2005/8/layout/hierarchy2"/>
    <dgm:cxn modelId="{8407DDA5-191F-415C-A521-EFA10D9E9FFE}" type="presOf" srcId="{17D72A0E-B51B-49E6-B92B-9A13C1F2CF48}" destId="{AC85062A-8C0A-4E61-8393-A276044BA79F}" srcOrd="0" destOrd="0" presId="urn:microsoft.com/office/officeart/2005/8/layout/hierarchy2"/>
    <dgm:cxn modelId="{6AF027AA-FBB5-472A-9406-5DC8511E633A}" type="presOf" srcId="{C4246EA7-5380-424F-9CB7-0FEFBE37711D}" destId="{80A20A2E-76B9-4F89-8A63-42CFEBF5B210}" srcOrd="1" destOrd="0" presId="urn:microsoft.com/office/officeart/2005/8/layout/hierarchy2"/>
    <dgm:cxn modelId="{F888C2B1-600B-45D9-803E-C6B7BA29A69A}" srcId="{4B4B985F-22AC-4527-A76E-6EB3361E7FFC}" destId="{3F1AE92C-2654-49F4-B1A9-3C9C20BF7062}" srcOrd="0" destOrd="0" parTransId="{C4246EA7-5380-424F-9CB7-0FEFBE37711D}" sibTransId="{E0C866E2-6D9F-489D-963E-37AEAD52ABA8}"/>
    <dgm:cxn modelId="{092123B8-75C9-4A4E-A770-35DFA356772A}" srcId="{84A496B1-3091-49E0-BAAF-5D90666DBF28}" destId="{E3B122F7-B770-4C29-B91E-D7A5B557452A}" srcOrd="0" destOrd="0" parTransId="{41559A85-C1E7-47E5-9FC2-E041646FF0B1}" sibTransId="{754B6DD5-9E38-47FF-BAB4-F01B7D9CB262}"/>
    <dgm:cxn modelId="{CB217FBB-20A7-42FC-995A-847174F7FBF1}" type="presOf" srcId="{C2BF9832-9A08-42CB-897A-27BEFF8190E7}" destId="{45BF282E-B90F-47B6-8713-65097ACDACC2}" srcOrd="0" destOrd="0" presId="urn:microsoft.com/office/officeart/2005/8/layout/hierarchy2"/>
    <dgm:cxn modelId="{3506C4C2-83D7-4C30-A57A-815805CFD8F7}" type="presOf" srcId="{98A6D5DF-019B-4EA6-A0A6-B7871976F33F}" destId="{39717E06-71C6-491F-AC2C-45C04503B1C3}" srcOrd="0" destOrd="0" presId="urn:microsoft.com/office/officeart/2005/8/layout/hierarchy2"/>
    <dgm:cxn modelId="{3E8905C8-6173-4993-AE13-A2EAAF11ACB3}" srcId="{84A496B1-3091-49E0-BAAF-5D90666DBF28}" destId="{4B4B985F-22AC-4527-A76E-6EB3361E7FFC}" srcOrd="1" destOrd="0" parTransId="{5EA4AE81-CDB6-424A-926B-F51B2F4757D7}" sibTransId="{80ACC997-68AB-431F-B00D-4EAA8055D344}"/>
    <dgm:cxn modelId="{61CCFDCF-0EB5-4808-949D-49220DCCB915}" srcId="{84A496B1-3091-49E0-BAAF-5D90666DBF28}" destId="{C2BF9832-9A08-42CB-897A-27BEFF8190E7}" srcOrd="3" destOrd="0" parTransId="{9493808E-71B9-4ED5-8340-FAB7796DA3EB}" sibTransId="{36DF9C86-D610-4A62-A1ED-7BC04104E419}"/>
    <dgm:cxn modelId="{765505D3-7EFE-41D2-99FE-220676334085}" srcId="{84A496B1-3091-49E0-BAAF-5D90666DBF28}" destId="{7AF9CF35-16D5-48FA-A665-E2A79F003198}" srcOrd="2" destOrd="0" parTransId="{07591CEF-F349-4C2A-B19C-9FF5639B5F4A}" sibTransId="{170E4975-D0FD-47B7-BFF3-471A7B1FBAF3}"/>
    <dgm:cxn modelId="{22948CDB-8919-468E-96AF-27EE4EE09472}" type="presOf" srcId="{5EA4AE81-CDB6-424A-926B-F51B2F4757D7}" destId="{101D82F2-FEB7-45E7-9A40-43EF3B9332FC}" srcOrd="0" destOrd="0" presId="urn:microsoft.com/office/officeart/2005/8/layout/hierarchy2"/>
    <dgm:cxn modelId="{B20D18E3-BE84-476B-9FE8-4181CB444D10}" type="presOf" srcId="{9493808E-71B9-4ED5-8340-FAB7796DA3EB}" destId="{965A22C2-5D9E-4E8F-B8A3-49DA1EDC588F}" srcOrd="0" destOrd="0" presId="urn:microsoft.com/office/officeart/2005/8/layout/hierarchy2"/>
    <dgm:cxn modelId="{11780BE5-1786-49CA-AE20-E88B57053E35}" type="presOf" srcId="{D5C519D2-D1B2-488E-B3C2-509D2F7B568E}" destId="{10AA92C2-245D-4374-8813-2FD20EE08FEB}" srcOrd="0" destOrd="0" presId="urn:microsoft.com/office/officeart/2005/8/layout/hierarchy2"/>
    <dgm:cxn modelId="{8C6FFDE7-18A1-46F4-96C8-98FF709D4A71}" type="presOf" srcId="{0396AE99-7165-4BBF-AA69-50343D8482B1}" destId="{86661F36-9BFD-4FB8-BD6B-95AFCB3636E9}" srcOrd="0" destOrd="0" presId="urn:microsoft.com/office/officeart/2005/8/layout/hierarchy2"/>
    <dgm:cxn modelId="{F632DFE8-F2E9-437C-872D-171216634F92}" type="presOf" srcId="{41559A85-C1E7-47E5-9FC2-E041646FF0B1}" destId="{037FF168-CC9E-4AA5-945F-6D3942FEE740}" srcOrd="1" destOrd="0" presId="urn:microsoft.com/office/officeart/2005/8/layout/hierarchy2"/>
    <dgm:cxn modelId="{57BEAEF6-FEDC-4411-B3E3-C0ED065A25C9}" type="presOf" srcId="{7AF9CF35-16D5-48FA-A665-E2A79F003198}" destId="{34F6BAC5-2E25-4F7D-91B1-0B0E20329C26}" srcOrd="0" destOrd="0" presId="urn:microsoft.com/office/officeart/2005/8/layout/hierarchy2"/>
    <dgm:cxn modelId="{2D84E9F6-49D2-4542-A613-F558D31BC800}" type="presOf" srcId="{C0D4FDCA-3BE4-48A4-8495-D851AA72BC57}" destId="{051DCA14-D455-4633-B6BA-AFF7AAF5AB54}" srcOrd="0" destOrd="0" presId="urn:microsoft.com/office/officeart/2005/8/layout/hierarchy2"/>
    <dgm:cxn modelId="{81BDB910-FBEA-4427-9775-796633A157B0}" type="presParOf" srcId="{AC85062A-8C0A-4E61-8393-A276044BA79F}" destId="{0AACB95B-BFAB-42D7-B56F-35B1E2B9F9F7}" srcOrd="0" destOrd="0" presId="urn:microsoft.com/office/officeart/2005/8/layout/hierarchy2"/>
    <dgm:cxn modelId="{06BC3142-8023-497E-B4C2-A58408B645E8}" type="presParOf" srcId="{0AACB95B-BFAB-42D7-B56F-35B1E2B9F9F7}" destId="{3D1832AD-D629-4853-BA54-F133AE979558}" srcOrd="0" destOrd="0" presId="urn:microsoft.com/office/officeart/2005/8/layout/hierarchy2"/>
    <dgm:cxn modelId="{51B2C554-B9A1-4362-84C3-66682A473164}" type="presParOf" srcId="{0AACB95B-BFAB-42D7-B56F-35B1E2B9F9F7}" destId="{B61B3CF3-8DFD-4D00-93EF-671B1F0A0C70}" srcOrd="1" destOrd="0" presId="urn:microsoft.com/office/officeart/2005/8/layout/hierarchy2"/>
    <dgm:cxn modelId="{38D7648A-4B09-46FF-B018-DE0A6B243415}" type="presParOf" srcId="{B61B3CF3-8DFD-4D00-93EF-671B1F0A0C70}" destId="{60CD3184-7CB7-45DB-A4AA-AAB21783C5D4}" srcOrd="0" destOrd="0" presId="urn:microsoft.com/office/officeart/2005/8/layout/hierarchy2"/>
    <dgm:cxn modelId="{24177AC6-325B-41DC-96D2-6DECB4D842B9}" type="presParOf" srcId="{60CD3184-7CB7-45DB-A4AA-AAB21783C5D4}" destId="{037FF168-CC9E-4AA5-945F-6D3942FEE740}" srcOrd="0" destOrd="0" presId="urn:microsoft.com/office/officeart/2005/8/layout/hierarchy2"/>
    <dgm:cxn modelId="{F6A403F9-7816-42D1-A4F7-906DF27BECE7}" type="presParOf" srcId="{B61B3CF3-8DFD-4D00-93EF-671B1F0A0C70}" destId="{AA0C35DA-6129-490F-A16C-F1759197B2DA}" srcOrd="1" destOrd="0" presId="urn:microsoft.com/office/officeart/2005/8/layout/hierarchy2"/>
    <dgm:cxn modelId="{487C9E1E-B096-45D2-9DEB-C3982895DBDC}" type="presParOf" srcId="{AA0C35DA-6129-490F-A16C-F1759197B2DA}" destId="{5E7076A1-0FCA-426A-B5AF-AD430D61A779}" srcOrd="0" destOrd="0" presId="urn:microsoft.com/office/officeart/2005/8/layout/hierarchy2"/>
    <dgm:cxn modelId="{04C40ECB-6B49-482A-AE86-38D28B968129}" type="presParOf" srcId="{AA0C35DA-6129-490F-A16C-F1759197B2DA}" destId="{8B0D5B48-681A-4E6B-99F3-86E5A1105DAA}" srcOrd="1" destOrd="0" presId="urn:microsoft.com/office/officeart/2005/8/layout/hierarchy2"/>
    <dgm:cxn modelId="{81E47674-82F0-4950-99EA-EB591931FC66}" type="presParOf" srcId="{8B0D5B48-681A-4E6B-99F3-86E5A1105DAA}" destId="{10AA92C2-245D-4374-8813-2FD20EE08FEB}" srcOrd="0" destOrd="0" presId="urn:microsoft.com/office/officeart/2005/8/layout/hierarchy2"/>
    <dgm:cxn modelId="{95128CDA-6197-4E8C-B3BD-0DCD0E5F927C}" type="presParOf" srcId="{10AA92C2-245D-4374-8813-2FD20EE08FEB}" destId="{B416EFE3-F272-4C6C-B3DA-D4F32479E14E}" srcOrd="0" destOrd="0" presId="urn:microsoft.com/office/officeart/2005/8/layout/hierarchy2"/>
    <dgm:cxn modelId="{4EE76FE0-2490-4892-A19A-66990A7164B8}" type="presParOf" srcId="{8B0D5B48-681A-4E6B-99F3-86E5A1105DAA}" destId="{ECB65D84-E364-4161-8233-48FE4C45C6C4}" srcOrd="1" destOrd="0" presId="urn:microsoft.com/office/officeart/2005/8/layout/hierarchy2"/>
    <dgm:cxn modelId="{412C841A-300E-4AEC-A1B3-E00385A091BF}" type="presParOf" srcId="{ECB65D84-E364-4161-8233-48FE4C45C6C4}" destId="{051DCA14-D455-4633-B6BA-AFF7AAF5AB54}" srcOrd="0" destOrd="0" presId="urn:microsoft.com/office/officeart/2005/8/layout/hierarchy2"/>
    <dgm:cxn modelId="{A6B2DD55-DF43-47D7-A34D-D8F19D1D593F}" type="presParOf" srcId="{ECB65D84-E364-4161-8233-48FE4C45C6C4}" destId="{A1373B09-4FF2-44B4-A875-8FCE69392F40}" srcOrd="1" destOrd="0" presId="urn:microsoft.com/office/officeart/2005/8/layout/hierarchy2"/>
    <dgm:cxn modelId="{906FB99D-9A1E-424D-B62F-1703C9DB4B6D}" type="presParOf" srcId="{B61B3CF3-8DFD-4D00-93EF-671B1F0A0C70}" destId="{101D82F2-FEB7-45E7-9A40-43EF3B9332FC}" srcOrd="2" destOrd="0" presId="urn:microsoft.com/office/officeart/2005/8/layout/hierarchy2"/>
    <dgm:cxn modelId="{C65BF9E6-3BA3-49E7-B540-B1F446024495}" type="presParOf" srcId="{101D82F2-FEB7-45E7-9A40-43EF3B9332FC}" destId="{75FE5F51-5E36-4633-AFCE-460D2532B30C}" srcOrd="0" destOrd="0" presId="urn:microsoft.com/office/officeart/2005/8/layout/hierarchy2"/>
    <dgm:cxn modelId="{4A2C0FC4-E66B-42BB-96D9-C54DE7C3DE62}" type="presParOf" srcId="{B61B3CF3-8DFD-4D00-93EF-671B1F0A0C70}" destId="{FBDF5BE5-B2C1-44B8-83C6-2575C6933F76}" srcOrd="3" destOrd="0" presId="urn:microsoft.com/office/officeart/2005/8/layout/hierarchy2"/>
    <dgm:cxn modelId="{96DD53B6-64D8-4FA2-92AE-19A0E53B7771}" type="presParOf" srcId="{FBDF5BE5-B2C1-44B8-83C6-2575C6933F76}" destId="{92C0EA61-33A8-4C0B-A878-61108A9C6881}" srcOrd="0" destOrd="0" presId="urn:microsoft.com/office/officeart/2005/8/layout/hierarchy2"/>
    <dgm:cxn modelId="{5B690CEC-32EB-4D9F-B322-6FDD4B42DB78}" type="presParOf" srcId="{FBDF5BE5-B2C1-44B8-83C6-2575C6933F76}" destId="{0083F1AC-B6B6-43F4-8125-BE2591C3DC0A}" srcOrd="1" destOrd="0" presId="urn:microsoft.com/office/officeart/2005/8/layout/hierarchy2"/>
    <dgm:cxn modelId="{78EE8D53-50B3-4BEE-BDFE-72158683E139}" type="presParOf" srcId="{0083F1AC-B6B6-43F4-8125-BE2591C3DC0A}" destId="{E06C0A3E-F24B-415F-A5C5-1E49E66879C4}" srcOrd="0" destOrd="0" presId="urn:microsoft.com/office/officeart/2005/8/layout/hierarchy2"/>
    <dgm:cxn modelId="{25E48638-0448-4676-9B55-D71AD31C03CE}" type="presParOf" srcId="{E06C0A3E-F24B-415F-A5C5-1E49E66879C4}" destId="{80A20A2E-76B9-4F89-8A63-42CFEBF5B210}" srcOrd="0" destOrd="0" presId="urn:microsoft.com/office/officeart/2005/8/layout/hierarchy2"/>
    <dgm:cxn modelId="{B89FDE63-8382-4BAF-852E-CAA836FE56AD}" type="presParOf" srcId="{0083F1AC-B6B6-43F4-8125-BE2591C3DC0A}" destId="{FEBA988C-E7BF-4773-8676-E23A183CBE73}" srcOrd="1" destOrd="0" presId="urn:microsoft.com/office/officeart/2005/8/layout/hierarchy2"/>
    <dgm:cxn modelId="{18A3CB38-8CF6-4C76-A624-94C7F89D7192}" type="presParOf" srcId="{FEBA988C-E7BF-4773-8676-E23A183CBE73}" destId="{C60991C5-AEE3-4DA2-A339-4F83E193D52C}" srcOrd="0" destOrd="0" presId="urn:microsoft.com/office/officeart/2005/8/layout/hierarchy2"/>
    <dgm:cxn modelId="{87E02D98-D6DD-4E1F-8581-33A236556B21}" type="presParOf" srcId="{FEBA988C-E7BF-4773-8676-E23A183CBE73}" destId="{01190297-6375-4567-8F8F-2D6F814C5EEB}" srcOrd="1" destOrd="0" presId="urn:microsoft.com/office/officeart/2005/8/layout/hierarchy2"/>
    <dgm:cxn modelId="{547808C0-FEED-42B5-BF24-088EFDC5C117}" type="presParOf" srcId="{B61B3CF3-8DFD-4D00-93EF-671B1F0A0C70}" destId="{445BD0CB-9242-4B26-87EE-6E3B42AD7537}" srcOrd="4" destOrd="0" presId="urn:microsoft.com/office/officeart/2005/8/layout/hierarchy2"/>
    <dgm:cxn modelId="{7388C265-C1B1-475E-949F-A9FAC6CDC181}" type="presParOf" srcId="{445BD0CB-9242-4B26-87EE-6E3B42AD7537}" destId="{A7DE6338-10C4-4230-A2FA-4B1730407557}" srcOrd="0" destOrd="0" presId="urn:microsoft.com/office/officeart/2005/8/layout/hierarchy2"/>
    <dgm:cxn modelId="{80060DFA-BD04-4D92-8B08-E69D222D40A1}" type="presParOf" srcId="{B61B3CF3-8DFD-4D00-93EF-671B1F0A0C70}" destId="{B9A6E54F-FCCA-401D-ABAA-8BA23899FDEB}" srcOrd="5" destOrd="0" presId="urn:microsoft.com/office/officeart/2005/8/layout/hierarchy2"/>
    <dgm:cxn modelId="{7EF9F380-5259-4C8F-9659-905038865620}" type="presParOf" srcId="{B9A6E54F-FCCA-401D-ABAA-8BA23899FDEB}" destId="{34F6BAC5-2E25-4F7D-91B1-0B0E20329C26}" srcOrd="0" destOrd="0" presId="urn:microsoft.com/office/officeart/2005/8/layout/hierarchy2"/>
    <dgm:cxn modelId="{4F1F0B82-8F1B-4F77-AD2D-76522A1E4853}" type="presParOf" srcId="{B9A6E54F-FCCA-401D-ABAA-8BA23899FDEB}" destId="{6F6FEA5D-E78E-4BDF-BD26-FA5576A6AE5E}" srcOrd="1" destOrd="0" presId="urn:microsoft.com/office/officeart/2005/8/layout/hierarchy2"/>
    <dgm:cxn modelId="{EEA8A7A0-12B5-438D-A549-802CDCD8985F}" type="presParOf" srcId="{6F6FEA5D-E78E-4BDF-BD26-FA5576A6AE5E}" destId="{8C8763D1-F112-49FD-8446-0CC4B248767F}" srcOrd="0" destOrd="0" presId="urn:microsoft.com/office/officeart/2005/8/layout/hierarchy2"/>
    <dgm:cxn modelId="{20D7C55D-429D-465F-A05F-A995B15E1D97}" type="presParOf" srcId="{8C8763D1-F112-49FD-8446-0CC4B248767F}" destId="{3201207F-8440-43F3-8392-7CD3EBC1682C}" srcOrd="0" destOrd="0" presId="urn:microsoft.com/office/officeart/2005/8/layout/hierarchy2"/>
    <dgm:cxn modelId="{F9F9277B-336E-448D-BF6C-C4E33AC5FD6A}" type="presParOf" srcId="{6F6FEA5D-E78E-4BDF-BD26-FA5576A6AE5E}" destId="{97D2A8DD-3DA9-46EF-899A-F649819D8273}" srcOrd="1" destOrd="0" presId="urn:microsoft.com/office/officeart/2005/8/layout/hierarchy2"/>
    <dgm:cxn modelId="{31710F49-1BF4-4DCA-ACC7-7C489F6995AA}" type="presParOf" srcId="{97D2A8DD-3DA9-46EF-899A-F649819D8273}" destId="{39717E06-71C6-491F-AC2C-45C04503B1C3}" srcOrd="0" destOrd="0" presId="urn:microsoft.com/office/officeart/2005/8/layout/hierarchy2"/>
    <dgm:cxn modelId="{116AE7DD-2FF8-49BC-A55E-2F0EC64DB787}" type="presParOf" srcId="{97D2A8DD-3DA9-46EF-899A-F649819D8273}" destId="{CE136FE0-6559-4F2C-9E37-55114741E344}" srcOrd="1" destOrd="0" presId="urn:microsoft.com/office/officeart/2005/8/layout/hierarchy2"/>
    <dgm:cxn modelId="{18AD28E8-3552-4476-8EC4-1AACCC5A7BA4}" type="presParOf" srcId="{B61B3CF3-8DFD-4D00-93EF-671B1F0A0C70}" destId="{965A22C2-5D9E-4E8F-B8A3-49DA1EDC588F}" srcOrd="6" destOrd="0" presId="urn:microsoft.com/office/officeart/2005/8/layout/hierarchy2"/>
    <dgm:cxn modelId="{AFB0C99D-2F86-4862-8278-832166842565}" type="presParOf" srcId="{965A22C2-5D9E-4E8F-B8A3-49DA1EDC588F}" destId="{5A5ED404-A9FF-4E68-AFC8-4CA7E8319C8A}" srcOrd="0" destOrd="0" presId="urn:microsoft.com/office/officeart/2005/8/layout/hierarchy2"/>
    <dgm:cxn modelId="{E0EAAD08-55A1-49B9-8FAC-83107046373F}" type="presParOf" srcId="{B61B3CF3-8DFD-4D00-93EF-671B1F0A0C70}" destId="{91CA97CB-7B1D-491E-AF56-6079DD19E1F8}" srcOrd="7" destOrd="0" presId="urn:microsoft.com/office/officeart/2005/8/layout/hierarchy2"/>
    <dgm:cxn modelId="{E3D4755C-94CE-4B68-BE2F-7DCFDA0C87C9}" type="presParOf" srcId="{91CA97CB-7B1D-491E-AF56-6079DD19E1F8}" destId="{45BF282E-B90F-47B6-8713-65097ACDACC2}" srcOrd="0" destOrd="0" presId="urn:microsoft.com/office/officeart/2005/8/layout/hierarchy2"/>
    <dgm:cxn modelId="{D564CA8D-C73E-43E0-9D9F-D910916B231F}" type="presParOf" srcId="{91CA97CB-7B1D-491E-AF56-6079DD19E1F8}" destId="{46F7E66E-B6FF-40F8-AAE9-94DDFFB0AAC2}" srcOrd="1" destOrd="0" presId="urn:microsoft.com/office/officeart/2005/8/layout/hierarchy2"/>
    <dgm:cxn modelId="{A6FCD7AC-37BF-4BE0-90BF-4B25000D5C3B}" type="presParOf" srcId="{46F7E66E-B6FF-40F8-AAE9-94DDFFB0AAC2}" destId="{8274E871-AE00-4F66-AA22-BE092EC628B0}" srcOrd="0" destOrd="0" presId="urn:microsoft.com/office/officeart/2005/8/layout/hierarchy2"/>
    <dgm:cxn modelId="{0469A692-AA7E-4C8D-8759-DD0026CB9079}" type="presParOf" srcId="{8274E871-AE00-4F66-AA22-BE092EC628B0}" destId="{01F35F24-529F-42B7-8EB5-062E0D2D8148}" srcOrd="0" destOrd="0" presId="urn:microsoft.com/office/officeart/2005/8/layout/hierarchy2"/>
    <dgm:cxn modelId="{2775FE75-0EB0-4A8B-958E-8FBDB9A0482D}" type="presParOf" srcId="{46F7E66E-B6FF-40F8-AAE9-94DDFFB0AAC2}" destId="{D174C93A-B746-4D0B-B262-3E060087E14F}" srcOrd="1" destOrd="0" presId="urn:microsoft.com/office/officeart/2005/8/layout/hierarchy2"/>
    <dgm:cxn modelId="{9C14853B-88BF-4610-88F3-82DF4564D521}" type="presParOf" srcId="{D174C93A-B746-4D0B-B262-3E060087E14F}" destId="{86661F36-9BFD-4FB8-BD6B-95AFCB3636E9}" srcOrd="0" destOrd="0" presId="urn:microsoft.com/office/officeart/2005/8/layout/hierarchy2"/>
    <dgm:cxn modelId="{9B8B53B1-5AC0-42DC-AD6D-C8B0CFE613A6}" type="presParOf" srcId="{D174C93A-B746-4D0B-B262-3E060087E14F}" destId="{13D1F209-1F18-436B-A0F1-6FB54ED36AB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832AD-D629-4853-BA54-F133AE979558}">
      <dsp:nvSpPr>
        <dsp:cNvPr id="0" name=""/>
        <dsp:cNvSpPr/>
      </dsp:nvSpPr>
      <dsp:spPr>
        <a:xfrm>
          <a:off x="73984" y="1508384"/>
          <a:ext cx="1747750" cy="873875"/>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tx1"/>
              </a:solidFill>
              <a:latin typeface="Amatic SC" panose="00000500000000000000" pitchFamily="2" charset="-79"/>
              <a:cs typeface="Amatic SC" panose="00000500000000000000" pitchFamily="2" charset="-79"/>
            </a:rPr>
            <a:t>Referensi</a:t>
          </a:r>
          <a:endParaRPr lang="id-ID" sz="2800" b="1" kern="1200" dirty="0">
            <a:solidFill>
              <a:schemeClr val="tx1"/>
            </a:solidFill>
            <a:latin typeface="Amatic SC" panose="00000500000000000000" pitchFamily="2" charset="-79"/>
            <a:cs typeface="Amatic SC" panose="00000500000000000000" pitchFamily="2" charset="-79"/>
          </a:endParaRPr>
        </a:p>
      </dsp:txBody>
      <dsp:txXfrm>
        <a:off x="99579" y="1533979"/>
        <a:ext cx="1696560" cy="822685"/>
      </dsp:txXfrm>
    </dsp:sp>
    <dsp:sp modelId="{60CD3184-7CB7-45DB-A4AA-AAB21783C5D4}">
      <dsp:nvSpPr>
        <dsp:cNvPr id="0" name=""/>
        <dsp:cNvSpPr/>
      </dsp:nvSpPr>
      <dsp:spPr>
        <a:xfrm rot="17692822">
          <a:off x="1340456" y="1171389"/>
          <a:ext cx="1661655" cy="40429"/>
        </a:xfrm>
        <a:custGeom>
          <a:avLst/>
          <a:gdLst/>
          <a:ahLst/>
          <a:cxnLst/>
          <a:rect l="0" t="0" r="0" b="0"/>
          <a:pathLst>
            <a:path>
              <a:moveTo>
                <a:pt x="0" y="20214"/>
              </a:moveTo>
              <a:lnTo>
                <a:pt x="1661655" y="20214"/>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d-ID" sz="600" kern="1200">
            <a:solidFill>
              <a:schemeClr val="tx1"/>
            </a:solidFill>
          </a:endParaRPr>
        </a:p>
      </dsp:txBody>
      <dsp:txXfrm>
        <a:off x="2129743" y="1150063"/>
        <a:ext cx="83082" cy="83082"/>
      </dsp:txXfrm>
    </dsp:sp>
    <dsp:sp modelId="{5E7076A1-0FCA-426A-B5AF-AD430D61A779}">
      <dsp:nvSpPr>
        <dsp:cNvPr id="0" name=""/>
        <dsp:cNvSpPr/>
      </dsp:nvSpPr>
      <dsp:spPr>
        <a:xfrm>
          <a:off x="2520834" y="949"/>
          <a:ext cx="1747750" cy="873875"/>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orang</a:t>
          </a:r>
          <a:endParaRPr lang="id-ID" sz="1900" kern="1200" dirty="0">
            <a:solidFill>
              <a:schemeClr val="tx1"/>
            </a:solidFill>
          </a:endParaRPr>
        </a:p>
      </dsp:txBody>
      <dsp:txXfrm>
        <a:off x="2546429" y="26544"/>
        <a:ext cx="1696560" cy="822685"/>
      </dsp:txXfrm>
    </dsp:sp>
    <dsp:sp modelId="{10AA92C2-245D-4374-8813-2FD20EE08FEB}">
      <dsp:nvSpPr>
        <dsp:cNvPr id="0" name=""/>
        <dsp:cNvSpPr/>
      </dsp:nvSpPr>
      <dsp:spPr>
        <a:xfrm>
          <a:off x="4268585" y="417672"/>
          <a:ext cx="699100" cy="40429"/>
        </a:xfrm>
        <a:custGeom>
          <a:avLst/>
          <a:gdLst/>
          <a:ahLst/>
          <a:cxnLst/>
          <a:rect l="0" t="0" r="0" b="0"/>
          <a:pathLst>
            <a:path>
              <a:moveTo>
                <a:pt x="0" y="20214"/>
              </a:moveTo>
              <a:lnTo>
                <a:pt x="699100" y="20214"/>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solidFill>
              <a:schemeClr val="tx1"/>
            </a:solidFill>
          </a:endParaRPr>
        </a:p>
      </dsp:txBody>
      <dsp:txXfrm>
        <a:off x="4600657" y="420409"/>
        <a:ext cx="34955" cy="34955"/>
      </dsp:txXfrm>
    </dsp:sp>
    <dsp:sp modelId="{051DCA14-D455-4633-B6BA-AFF7AAF5AB54}">
      <dsp:nvSpPr>
        <dsp:cNvPr id="0" name=""/>
        <dsp:cNvSpPr/>
      </dsp:nvSpPr>
      <dsp:spPr>
        <a:xfrm>
          <a:off x="4967685" y="949"/>
          <a:ext cx="1747750" cy="873875"/>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a:t>
          </a:r>
          <a:r>
            <a:rPr lang="en-US" sz="1900" kern="1200" dirty="0" err="1">
              <a:solidFill>
                <a:schemeClr val="tx1"/>
              </a:solidFill>
            </a:rPr>
            <a:t>nya</a:t>
          </a:r>
          <a:r>
            <a:rPr lang="en-US" sz="1900" kern="1200" dirty="0">
              <a:solidFill>
                <a:schemeClr val="tx1"/>
              </a:solidFill>
            </a:rPr>
            <a:t>, </a:t>
          </a:r>
          <a:r>
            <a:rPr lang="en-US" sz="1900" kern="1200" dirty="0" err="1">
              <a:solidFill>
                <a:schemeClr val="tx1"/>
              </a:solidFill>
            </a:rPr>
            <a:t>mereka</a:t>
          </a:r>
          <a:endParaRPr lang="id-ID" sz="1900" kern="1200" dirty="0">
            <a:solidFill>
              <a:schemeClr val="tx1"/>
            </a:solidFill>
          </a:endParaRPr>
        </a:p>
      </dsp:txBody>
      <dsp:txXfrm>
        <a:off x="4993280" y="26544"/>
        <a:ext cx="1696560" cy="822685"/>
      </dsp:txXfrm>
    </dsp:sp>
    <dsp:sp modelId="{101D82F2-FEB7-45E7-9A40-43EF3B9332FC}">
      <dsp:nvSpPr>
        <dsp:cNvPr id="0" name=""/>
        <dsp:cNvSpPr/>
      </dsp:nvSpPr>
      <dsp:spPr>
        <a:xfrm rot="19457599">
          <a:off x="1740812" y="1673868"/>
          <a:ext cx="860944" cy="40429"/>
        </a:xfrm>
        <a:custGeom>
          <a:avLst/>
          <a:gdLst/>
          <a:ahLst/>
          <a:cxnLst/>
          <a:rect l="0" t="0" r="0" b="0"/>
          <a:pathLst>
            <a:path>
              <a:moveTo>
                <a:pt x="0" y="20214"/>
              </a:moveTo>
              <a:lnTo>
                <a:pt x="860944" y="20214"/>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solidFill>
              <a:schemeClr val="tx1"/>
            </a:solidFill>
          </a:endParaRPr>
        </a:p>
      </dsp:txBody>
      <dsp:txXfrm>
        <a:off x="2149761" y="1672559"/>
        <a:ext cx="43047" cy="43047"/>
      </dsp:txXfrm>
    </dsp:sp>
    <dsp:sp modelId="{92C0EA61-33A8-4C0B-A878-61108A9C6881}">
      <dsp:nvSpPr>
        <dsp:cNvPr id="0" name=""/>
        <dsp:cNvSpPr/>
      </dsp:nvSpPr>
      <dsp:spPr>
        <a:xfrm>
          <a:off x="2520834" y="1005906"/>
          <a:ext cx="1747750" cy="873875"/>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err="1">
              <a:solidFill>
                <a:schemeClr val="tx1"/>
              </a:solidFill>
            </a:rPr>
            <a:t>benda</a:t>
          </a:r>
          <a:endParaRPr lang="id-ID" sz="1900" kern="1200" dirty="0">
            <a:solidFill>
              <a:schemeClr val="tx1"/>
            </a:solidFill>
          </a:endParaRPr>
        </a:p>
      </dsp:txBody>
      <dsp:txXfrm>
        <a:off x="2546429" y="1031501"/>
        <a:ext cx="1696560" cy="822685"/>
      </dsp:txXfrm>
    </dsp:sp>
    <dsp:sp modelId="{E06C0A3E-F24B-415F-A5C5-1E49E66879C4}">
      <dsp:nvSpPr>
        <dsp:cNvPr id="0" name=""/>
        <dsp:cNvSpPr/>
      </dsp:nvSpPr>
      <dsp:spPr>
        <a:xfrm>
          <a:off x="4268585" y="1422628"/>
          <a:ext cx="699100" cy="40429"/>
        </a:xfrm>
        <a:custGeom>
          <a:avLst/>
          <a:gdLst/>
          <a:ahLst/>
          <a:cxnLst/>
          <a:rect l="0" t="0" r="0" b="0"/>
          <a:pathLst>
            <a:path>
              <a:moveTo>
                <a:pt x="0" y="20214"/>
              </a:moveTo>
              <a:lnTo>
                <a:pt x="699100" y="20214"/>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solidFill>
              <a:schemeClr val="tx1"/>
            </a:solidFill>
          </a:endParaRPr>
        </a:p>
      </dsp:txBody>
      <dsp:txXfrm>
        <a:off x="4600657" y="1425366"/>
        <a:ext cx="34955" cy="34955"/>
      </dsp:txXfrm>
    </dsp:sp>
    <dsp:sp modelId="{C60991C5-AEE3-4DA2-A339-4F83E193D52C}">
      <dsp:nvSpPr>
        <dsp:cNvPr id="0" name=""/>
        <dsp:cNvSpPr/>
      </dsp:nvSpPr>
      <dsp:spPr>
        <a:xfrm>
          <a:off x="4967685" y="1005906"/>
          <a:ext cx="1747750" cy="873875"/>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err="1">
              <a:solidFill>
                <a:schemeClr val="tx1"/>
              </a:solidFill>
            </a:rPr>
            <a:t>ini</a:t>
          </a:r>
          <a:r>
            <a:rPr lang="en-US" sz="1900" kern="1200" dirty="0">
              <a:solidFill>
                <a:schemeClr val="tx1"/>
              </a:solidFill>
            </a:rPr>
            <a:t>, </a:t>
          </a:r>
          <a:r>
            <a:rPr lang="en-US" sz="1900" kern="1200" dirty="0" err="1">
              <a:solidFill>
                <a:schemeClr val="tx1"/>
              </a:solidFill>
            </a:rPr>
            <a:t>itu</a:t>
          </a:r>
          <a:r>
            <a:rPr lang="en-US" sz="1900" kern="1200" dirty="0">
              <a:solidFill>
                <a:schemeClr val="tx1"/>
              </a:solidFill>
            </a:rPr>
            <a:t>, anu</a:t>
          </a:r>
          <a:endParaRPr lang="id-ID" sz="1900" kern="1200" dirty="0">
            <a:solidFill>
              <a:schemeClr val="tx1"/>
            </a:solidFill>
          </a:endParaRPr>
        </a:p>
      </dsp:txBody>
      <dsp:txXfrm>
        <a:off x="4993280" y="1031501"/>
        <a:ext cx="1696560" cy="822685"/>
      </dsp:txXfrm>
    </dsp:sp>
    <dsp:sp modelId="{445BD0CB-9242-4B26-87EE-6E3B42AD7537}">
      <dsp:nvSpPr>
        <dsp:cNvPr id="0" name=""/>
        <dsp:cNvSpPr/>
      </dsp:nvSpPr>
      <dsp:spPr>
        <a:xfrm rot="2142401">
          <a:off x="1740812" y="2176346"/>
          <a:ext cx="860944" cy="40429"/>
        </a:xfrm>
        <a:custGeom>
          <a:avLst/>
          <a:gdLst/>
          <a:ahLst/>
          <a:cxnLst/>
          <a:rect l="0" t="0" r="0" b="0"/>
          <a:pathLst>
            <a:path>
              <a:moveTo>
                <a:pt x="0" y="20214"/>
              </a:moveTo>
              <a:lnTo>
                <a:pt x="860944" y="20214"/>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solidFill>
              <a:schemeClr val="tx1"/>
            </a:solidFill>
          </a:endParaRPr>
        </a:p>
      </dsp:txBody>
      <dsp:txXfrm>
        <a:off x="2149761" y="2175037"/>
        <a:ext cx="43047" cy="43047"/>
      </dsp:txXfrm>
    </dsp:sp>
    <dsp:sp modelId="{34F6BAC5-2E25-4F7D-91B1-0B0E20329C26}">
      <dsp:nvSpPr>
        <dsp:cNvPr id="0" name=""/>
        <dsp:cNvSpPr/>
      </dsp:nvSpPr>
      <dsp:spPr>
        <a:xfrm>
          <a:off x="2520834" y="2010862"/>
          <a:ext cx="1747750" cy="873875"/>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err="1">
              <a:solidFill>
                <a:schemeClr val="tx1"/>
              </a:solidFill>
            </a:rPr>
            <a:t>tempat</a:t>
          </a:r>
          <a:endParaRPr lang="id-ID" sz="1900" kern="1200" dirty="0">
            <a:solidFill>
              <a:schemeClr val="tx1"/>
            </a:solidFill>
          </a:endParaRPr>
        </a:p>
      </dsp:txBody>
      <dsp:txXfrm>
        <a:off x="2546429" y="2036457"/>
        <a:ext cx="1696560" cy="822685"/>
      </dsp:txXfrm>
    </dsp:sp>
    <dsp:sp modelId="{8C8763D1-F112-49FD-8446-0CC4B248767F}">
      <dsp:nvSpPr>
        <dsp:cNvPr id="0" name=""/>
        <dsp:cNvSpPr/>
      </dsp:nvSpPr>
      <dsp:spPr>
        <a:xfrm>
          <a:off x="4268585" y="2427585"/>
          <a:ext cx="699100" cy="40429"/>
        </a:xfrm>
        <a:custGeom>
          <a:avLst/>
          <a:gdLst/>
          <a:ahLst/>
          <a:cxnLst/>
          <a:rect l="0" t="0" r="0" b="0"/>
          <a:pathLst>
            <a:path>
              <a:moveTo>
                <a:pt x="0" y="20214"/>
              </a:moveTo>
              <a:lnTo>
                <a:pt x="699100" y="20214"/>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solidFill>
              <a:schemeClr val="tx1"/>
            </a:solidFill>
          </a:endParaRPr>
        </a:p>
      </dsp:txBody>
      <dsp:txXfrm>
        <a:off x="4600657" y="2430322"/>
        <a:ext cx="34955" cy="34955"/>
      </dsp:txXfrm>
    </dsp:sp>
    <dsp:sp modelId="{39717E06-71C6-491F-AC2C-45C04503B1C3}">
      <dsp:nvSpPr>
        <dsp:cNvPr id="0" name=""/>
        <dsp:cNvSpPr/>
      </dsp:nvSpPr>
      <dsp:spPr>
        <a:xfrm>
          <a:off x="4967685" y="2010862"/>
          <a:ext cx="1747750" cy="873875"/>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di </a:t>
          </a:r>
          <a:r>
            <a:rPr lang="en-US" sz="1900" kern="1200" dirty="0" err="1">
              <a:solidFill>
                <a:schemeClr val="tx1"/>
              </a:solidFill>
            </a:rPr>
            <a:t>sana</a:t>
          </a:r>
          <a:r>
            <a:rPr lang="en-US" sz="1900" kern="1200" dirty="0">
              <a:solidFill>
                <a:schemeClr val="tx1"/>
              </a:solidFill>
            </a:rPr>
            <a:t>, di </a:t>
          </a:r>
          <a:r>
            <a:rPr lang="en-US" sz="1900" kern="1200" dirty="0" err="1">
              <a:solidFill>
                <a:schemeClr val="tx1"/>
              </a:solidFill>
            </a:rPr>
            <a:t>sini</a:t>
          </a:r>
          <a:r>
            <a:rPr lang="en-US" sz="1900" kern="1200" dirty="0">
              <a:solidFill>
                <a:schemeClr val="tx1"/>
              </a:solidFill>
            </a:rPr>
            <a:t>, </a:t>
          </a:r>
          <a:r>
            <a:rPr lang="en-US" sz="1900" kern="1200" dirty="0" err="1">
              <a:solidFill>
                <a:schemeClr val="tx1"/>
              </a:solidFill>
            </a:rPr>
            <a:t>dai</a:t>
          </a:r>
          <a:r>
            <a:rPr lang="en-US" sz="1900" kern="1200" dirty="0">
              <a:solidFill>
                <a:schemeClr val="tx1"/>
              </a:solidFill>
            </a:rPr>
            <a:t> </a:t>
          </a:r>
          <a:r>
            <a:rPr lang="en-US" sz="1900" kern="1200" dirty="0" err="1">
              <a:solidFill>
                <a:schemeClr val="tx1"/>
              </a:solidFill>
            </a:rPr>
            <a:t>sana</a:t>
          </a:r>
          <a:r>
            <a:rPr lang="en-US" sz="1900" kern="1200" dirty="0">
              <a:solidFill>
                <a:schemeClr val="tx1"/>
              </a:solidFill>
            </a:rPr>
            <a:t>, </a:t>
          </a:r>
          <a:r>
            <a:rPr lang="en-US" sz="1900" kern="1200" dirty="0" err="1">
              <a:solidFill>
                <a:schemeClr val="tx1"/>
              </a:solidFill>
            </a:rPr>
            <a:t>dari</a:t>
          </a:r>
          <a:r>
            <a:rPr lang="en-US" sz="1900" kern="1200" dirty="0">
              <a:solidFill>
                <a:schemeClr val="tx1"/>
              </a:solidFill>
            </a:rPr>
            <a:t> </a:t>
          </a:r>
          <a:r>
            <a:rPr lang="en-US" sz="1900" kern="1200" dirty="0" err="1">
              <a:solidFill>
                <a:schemeClr val="tx1"/>
              </a:solidFill>
            </a:rPr>
            <a:t>sini</a:t>
          </a:r>
          <a:r>
            <a:rPr lang="en-US" sz="1900" kern="1200" dirty="0">
              <a:solidFill>
                <a:schemeClr val="tx1"/>
              </a:solidFill>
            </a:rPr>
            <a:t>, </a:t>
          </a:r>
          <a:r>
            <a:rPr lang="en-US" sz="1900" kern="1200" dirty="0" err="1">
              <a:solidFill>
                <a:schemeClr val="tx1"/>
              </a:solidFill>
            </a:rPr>
            <a:t>dari</a:t>
          </a:r>
          <a:r>
            <a:rPr lang="en-US" sz="1900" kern="1200" dirty="0">
              <a:solidFill>
                <a:schemeClr val="tx1"/>
              </a:solidFill>
            </a:rPr>
            <a:t> situ</a:t>
          </a:r>
          <a:endParaRPr lang="id-ID" sz="1900" kern="1200" dirty="0">
            <a:solidFill>
              <a:schemeClr val="tx1"/>
            </a:solidFill>
          </a:endParaRPr>
        </a:p>
      </dsp:txBody>
      <dsp:txXfrm>
        <a:off x="4993280" y="2036457"/>
        <a:ext cx="1696560" cy="822685"/>
      </dsp:txXfrm>
    </dsp:sp>
    <dsp:sp modelId="{965A22C2-5D9E-4E8F-B8A3-49DA1EDC588F}">
      <dsp:nvSpPr>
        <dsp:cNvPr id="0" name=""/>
        <dsp:cNvSpPr/>
      </dsp:nvSpPr>
      <dsp:spPr>
        <a:xfrm rot="3907178">
          <a:off x="1340456" y="2678824"/>
          <a:ext cx="1661655" cy="40429"/>
        </a:xfrm>
        <a:custGeom>
          <a:avLst/>
          <a:gdLst/>
          <a:ahLst/>
          <a:cxnLst/>
          <a:rect l="0" t="0" r="0" b="0"/>
          <a:pathLst>
            <a:path>
              <a:moveTo>
                <a:pt x="0" y="20214"/>
              </a:moveTo>
              <a:lnTo>
                <a:pt x="1661655" y="20214"/>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id-ID" sz="600" kern="1200">
            <a:solidFill>
              <a:schemeClr val="tx1"/>
            </a:solidFill>
          </a:endParaRPr>
        </a:p>
      </dsp:txBody>
      <dsp:txXfrm>
        <a:off x="2129743" y="2657497"/>
        <a:ext cx="83082" cy="83082"/>
      </dsp:txXfrm>
    </dsp:sp>
    <dsp:sp modelId="{45BF282E-B90F-47B6-8713-65097ACDACC2}">
      <dsp:nvSpPr>
        <dsp:cNvPr id="0" name=""/>
        <dsp:cNvSpPr/>
      </dsp:nvSpPr>
      <dsp:spPr>
        <a:xfrm>
          <a:off x="2520834" y="3015819"/>
          <a:ext cx="1747750" cy="873875"/>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err="1">
              <a:solidFill>
                <a:schemeClr val="tx1"/>
              </a:solidFill>
            </a:rPr>
            <a:t>definit</a:t>
          </a:r>
          <a:endParaRPr lang="id-ID" sz="1900" kern="1200" dirty="0">
            <a:solidFill>
              <a:schemeClr val="tx1"/>
            </a:solidFill>
          </a:endParaRPr>
        </a:p>
      </dsp:txBody>
      <dsp:txXfrm>
        <a:off x="2546429" y="3041414"/>
        <a:ext cx="1696560" cy="822685"/>
      </dsp:txXfrm>
    </dsp:sp>
    <dsp:sp modelId="{8274E871-AE00-4F66-AA22-BE092EC628B0}">
      <dsp:nvSpPr>
        <dsp:cNvPr id="0" name=""/>
        <dsp:cNvSpPr/>
      </dsp:nvSpPr>
      <dsp:spPr>
        <a:xfrm>
          <a:off x="4268585" y="3432541"/>
          <a:ext cx="699100" cy="40429"/>
        </a:xfrm>
        <a:custGeom>
          <a:avLst/>
          <a:gdLst/>
          <a:ahLst/>
          <a:cxnLst/>
          <a:rect l="0" t="0" r="0" b="0"/>
          <a:pathLst>
            <a:path>
              <a:moveTo>
                <a:pt x="0" y="20214"/>
              </a:moveTo>
              <a:lnTo>
                <a:pt x="699100" y="20214"/>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solidFill>
              <a:schemeClr val="tx1"/>
            </a:solidFill>
          </a:endParaRPr>
        </a:p>
      </dsp:txBody>
      <dsp:txXfrm>
        <a:off x="4600657" y="3435279"/>
        <a:ext cx="34955" cy="34955"/>
      </dsp:txXfrm>
    </dsp:sp>
    <dsp:sp modelId="{86661F36-9BFD-4FB8-BD6B-95AFCB3636E9}">
      <dsp:nvSpPr>
        <dsp:cNvPr id="0" name=""/>
        <dsp:cNvSpPr/>
      </dsp:nvSpPr>
      <dsp:spPr>
        <a:xfrm>
          <a:off x="4967685" y="3015819"/>
          <a:ext cx="1747750" cy="873875"/>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err="1">
              <a:solidFill>
                <a:schemeClr val="tx1"/>
              </a:solidFill>
            </a:rPr>
            <a:t>begini</a:t>
          </a:r>
          <a:r>
            <a:rPr lang="en-US" sz="1900" kern="1200" dirty="0">
              <a:solidFill>
                <a:schemeClr val="tx1"/>
              </a:solidFill>
            </a:rPr>
            <a:t>, </a:t>
          </a:r>
          <a:r>
            <a:rPr lang="en-US" sz="1900" kern="1200" dirty="0" err="1">
              <a:solidFill>
                <a:schemeClr val="tx1"/>
              </a:solidFill>
            </a:rPr>
            <a:t>begitu</a:t>
          </a:r>
          <a:r>
            <a:rPr lang="en-US" sz="1900" kern="1200" dirty="0">
              <a:solidFill>
                <a:schemeClr val="tx1"/>
              </a:solidFill>
            </a:rPr>
            <a:t>, </a:t>
          </a:r>
          <a:r>
            <a:rPr lang="en-US" sz="1900" kern="1200" dirty="0" err="1">
              <a:solidFill>
                <a:schemeClr val="tx1"/>
              </a:solidFill>
            </a:rPr>
            <a:t>tersebut</a:t>
          </a:r>
          <a:endParaRPr lang="id-ID" sz="1900" kern="1200" dirty="0">
            <a:solidFill>
              <a:schemeClr val="tx1"/>
            </a:solidFill>
          </a:endParaRPr>
        </a:p>
      </dsp:txBody>
      <dsp:txXfrm>
        <a:off x="4993280" y="3041414"/>
        <a:ext cx="1696560" cy="8226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727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8" name="Google Shape;15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2644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2"/>
        <p:cNvGrpSpPr/>
        <p:nvPr/>
      </p:nvGrpSpPr>
      <p:grpSpPr>
        <a:xfrm>
          <a:off x="0" y="0"/>
          <a:ext cx="0" cy="0"/>
          <a:chOff x="0" y="0"/>
          <a:chExt cx="0" cy="0"/>
        </a:xfrm>
      </p:grpSpPr>
      <p:sp>
        <p:nvSpPr>
          <p:cNvPr id="2033" name="Google Shape;2033;gb2f7c811e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4" name="Google Shape;2034;gb2f7c811e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069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302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8218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8895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8253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3913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8" name="Google Shape;15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777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691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616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3" name="Google Shape;1653;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3807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1" name="Google Shape;175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9400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4"/>
        <p:cNvGrpSpPr/>
        <p:nvPr/>
      </p:nvGrpSpPr>
      <p:grpSpPr>
        <a:xfrm>
          <a:off x="0" y="0"/>
          <a:ext cx="0" cy="0"/>
          <a:chOff x="0" y="0"/>
          <a:chExt cx="0" cy="0"/>
        </a:xfrm>
      </p:grpSpPr>
      <p:sp>
        <p:nvSpPr>
          <p:cNvPr id="1685" name="Google Shape;168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6" name="Google Shape;168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1" name="Google Shape;175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7672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2262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3"/>
        <p:cNvGrpSpPr/>
        <p:nvPr/>
      </p:nvGrpSpPr>
      <p:grpSpPr>
        <a:xfrm>
          <a:off x="0" y="0"/>
          <a:ext cx="0" cy="0"/>
          <a:chOff x="0" y="0"/>
          <a:chExt cx="0" cy="0"/>
        </a:xfrm>
      </p:grpSpPr>
      <p:sp>
        <p:nvSpPr>
          <p:cNvPr id="1794" name="Google Shape;1794;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5" name="Google Shape;1795;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p:cNvGrpSpPr/>
        <p:nvPr/>
      </p:nvGrpSpPr>
      <p:grpSpPr>
        <a:xfrm>
          <a:off x="0" y="0"/>
          <a:ext cx="0" cy="0"/>
          <a:chOff x="0" y="0"/>
          <a:chExt cx="0" cy="0"/>
        </a:xfrm>
      </p:grpSpPr>
      <p:sp>
        <p:nvSpPr>
          <p:cNvPr id="1854" name="Google Shape;185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5" name="Google Shape;185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8" name="Google Shape;15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738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1639" y="0"/>
            <a:ext cx="406192" cy="3254913"/>
            <a:chOff x="6176324" y="51530"/>
            <a:chExt cx="466512" cy="3738701"/>
          </a:xfrm>
        </p:grpSpPr>
        <p:sp>
          <p:nvSpPr>
            <p:cNvPr id="11" name="Google Shape;11;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400725" y="51530"/>
              <a:ext cx="17700" cy="29235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7060395" y="1"/>
            <a:ext cx="514087" cy="1914307"/>
            <a:chOff x="4897958" y="1976913"/>
            <a:chExt cx="514087" cy="1914307"/>
          </a:xfrm>
        </p:grpSpPr>
        <p:sp>
          <p:nvSpPr>
            <p:cNvPr id="14" name="Google Shape;14;p2"/>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5157463" y="1976913"/>
              <a:ext cx="17700" cy="998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3332641" y="-8"/>
            <a:ext cx="406190" cy="1834361"/>
            <a:chOff x="5578966" y="2128142"/>
            <a:chExt cx="406190" cy="1834361"/>
          </a:xfrm>
        </p:grpSpPr>
        <p:sp>
          <p:nvSpPr>
            <p:cNvPr id="17" name="Google Shape;17;p2"/>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774600" y="2128142"/>
              <a:ext cx="17700" cy="846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4925761" y="-4"/>
            <a:ext cx="466512" cy="2651935"/>
            <a:chOff x="6176324" y="1138296"/>
            <a:chExt cx="466512" cy="2651935"/>
          </a:xfrm>
        </p:grpSpPr>
        <p:sp>
          <p:nvSpPr>
            <p:cNvPr id="20" name="Google Shape;20;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6400713" y="1138296"/>
              <a:ext cx="17700" cy="18366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1172323" y="1"/>
            <a:ext cx="476555" cy="1769343"/>
            <a:chOff x="6798998" y="1831963"/>
            <a:chExt cx="476555" cy="1769343"/>
          </a:xfrm>
        </p:grpSpPr>
        <p:sp>
          <p:nvSpPr>
            <p:cNvPr id="23" name="Google Shape;23;p2"/>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026850" y="1831963"/>
              <a:ext cx="17700" cy="1143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8514939" y="0"/>
            <a:ext cx="170472" cy="2234029"/>
            <a:chOff x="7576714" y="1094963"/>
            <a:chExt cx="170472" cy="2234029"/>
          </a:xfrm>
        </p:grpSpPr>
        <p:sp>
          <p:nvSpPr>
            <p:cNvPr id="26" name="Google Shape;26;p2"/>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52975" y="1094963"/>
              <a:ext cx="17700" cy="1880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2295272" y="0"/>
            <a:ext cx="288375" cy="2884716"/>
            <a:chOff x="7883572" y="937188"/>
            <a:chExt cx="288375" cy="2884716"/>
          </a:xfrm>
        </p:grpSpPr>
        <p:sp>
          <p:nvSpPr>
            <p:cNvPr id="29" name="Google Shape;29;p2"/>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8024900" y="937188"/>
              <a:ext cx="17700" cy="2037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1140646" y="293240"/>
            <a:ext cx="157798" cy="180711"/>
            <a:chOff x="3462796" y="2555878"/>
            <a:chExt cx="157798" cy="180711"/>
          </a:xfrm>
        </p:grpSpPr>
        <p:sp>
          <p:nvSpPr>
            <p:cNvPr id="32" name="Google Shape;32;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38;p2"/>
          <p:cNvGrpSpPr/>
          <p:nvPr/>
        </p:nvGrpSpPr>
        <p:grpSpPr>
          <a:xfrm>
            <a:off x="4022411" y="1914288"/>
            <a:ext cx="180404" cy="190055"/>
            <a:chOff x="3770248" y="2527300"/>
            <a:chExt cx="180404" cy="190055"/>
          </a:xfrm>
        </p:grpSpPr>
        <p:sp>
          <p:nvSpPr>
            <p:cNvPr id="39" name="Google Shape;3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7394864" y="516070"/>
            <a:ext cx="214463" cy="245604"/>
            <a:chOff x="3462796" y="2555878"/>
            <a:chExt cx="157798" cy="180711"/>
          </a:xfrm>
        </p:grpSpPr>
        <p:sp>
          <p:nvSpPr>
            <p:cNvPr id="44" name="Google Shape;44;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 name="Google Shape;50;p2"/>
          <p:cNvGrpSpPr/>
          <p:nvPr/>
        </p:nvGrpSpPr>
        <p:grpSpPr>
          <a:xfrm>
            <a:off x="5968644" y="2524138"/>
            <a:ext cx="245187" cy="258304"/>
            <a:chOff x="3770248" y="2527300"/>
            <a:chExt cx="180404" cy="190055"/>
          </a:xfrm>
        </p:grpSpPr>
        <p:sp>
          <p:nvSpPr>
            <p:cNvPr id="51" name="Google Shape;51;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2"/>
          <p:cNvGrpSpPr/>
          <p:nvPr/>
        </p:nvGrpSpPr>
        <p:grpSpPr>
          <a:xfrm rot="5400000">
            <a:off x="5717697" y="1234087"/>
            <a:ext cx="214448" cy="245568"/>
            <a:chOff x="3462796" y="2555878"/>
            <a:chExt cx="157798" cy="180711"/>
          </a:xfrm>
        </p:grpSpPr>
        <p:sp>
          <p:nvSpPr>
            <p:cNvPr id="56" name="Google Shape;56;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 name="Google Shape;62;p2"/>
          <p:cNvGrpSpPr/>
          <p:nvPr/>
        </p:nvGrpSpPr>
        <p:grpSpPr>
          <a:xfrm>
            <a:off x="338248" y="3028088"/>
            <a:ext cx="180404" cy="190055"/>
            <a:chOff x="3770248" y="2527300"/>
            <a:chExt cx="180404" cy="190055"/>
          </a:xfrm>
        </p:grpSpPr>
        <p:sp>
          <p:nvSpPr>
            <p:cNvPr id="63" name="Google Shape;63;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 name="Google Shape;67;p2"/>
          <p:cNvSpPr txBox="1">
            <a:spLocks noGrp="1"/>
          </p:cNvSpPr>
          <p:nvPr>
            <p:ph type="ctrTitle"/>
          </p:nvPr>
        </p:nvSpPr>
        <p:spPr>
          <a:xfrm>
            <a:off x="855300" y="3382225"/>
            <a:ext cx="7433400" cy="810300"/>
          </a:xfrm>
          <a:prstGeom prst="rect">
            <a:avLst/>
          </a:prstGeom>
          <a:effectLst>
            <a:outerShdw dist="19050" dir="5400000" algn="bl" rotWithShape="0">
              <a:schemeClr val="dk1">
                <a:alpha val="20000"/>
              </a:schemeClr>
            </a:outerShdw>
          </a:effectLst>
        </p:spPr>
        <p:txBody>
          <a:bodyPr spcFirstLastPara="1" wrap="square" lIns="0" tIns="0" rIns="0" bIns="0" anchor="t" anchorCtr="0">
            <a:noAutofit/>
          </a:bodyPr>
          <a:lstStyle>
            <a:lvl1pPr lvl="0"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1pPr>
            <a:lvl2pPr lvl="1"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2pPr>
            <a:lvl3pPr lvl="2"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3pPr>
            <a:lvl4pPr lvl="3"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4pPr>
            <a:lvl5pPr lvl="4"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5pPr>
            <a:lvl6pPr lvl="5"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6pPr>
            <a:lvl7pPr lvl="6"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7pPr>
            <a:lvl8pPr lvl="7"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8pPr>
            <a:lvl9pPr lvl="8"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9pPr>
          </a:lstStyle>
          <a:p>
            <a:endParaRPr/>
          </a:p>
        </p:txBody>
      </p:sp>
      <p:grpSp>
        <p:nvGrpSpPr>
          <p:cNvPr id="68" name="Google Shape;68;p2"/>
          <p:cNvGrpSpPr/>
          <p:nvPr/>
        </p:nvGrpSpPr>
        <p:grpSpPr>
          <a:xfrm rot="-2700000">
            <a:off x="8555730" y="2841622"/>
            <a:ext cx="180402" cy="190053"/>
            <a:chOff x="3770248" y="2527300"/>
            <a:chExt cx="180404" cy="190055"/>
          </a:xfrm>
        </p:grpSpPr>
        <p:sp>
          <p:nvSpPr>
            <p:cNvPr id="69" name="Google Shape;6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 name="Google Shape;73;p2"/>
          <p:cNvGrpSpPr/>
          <p:nvPr/>
        </p:nvGrpSpPr>
        <p:grpSpPr>
          <a:xfrm>
            <a:off x="2484475" y="3"/>
            <a:ext cx="1046700" cy="3098822"/>
            <a:chOff x="2484475" y="3"/>
            <a:chExt cx="1046700" cy="3098822"/>
          </a:xfrm>
        </p:grpSpPr>
        <p:sp>
          <p:nvSpPr>
            <p:cNvPr id="74" name="Google Shape;74;p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2"/>
            <p:cNvGrpSpPr/>
            <p:nvPr/>
          </p:nvGrpSpPr>
          <p:grpSpPr>
            <a:xfrm>
              <a:off x="2769703" y="3"/>
              <a:ext cx="510180" cy="2812953"/>
              <a:chOff x="1818382" y="1216859"/>
              <a:chExt cx="466728" cy="2573372"/>
            </a:xfrm>
          </p:grpSpPr>
          <p:grpSp>
            <p:nvGrpSpPr>
              <p:cNvPr id="77" name="Google Shape;77;p2"/>
              <p:cNvGrpSpPr/>
              <p:nvPr/>
            </p:nvGrpSpPr>
            <p:grpSpPr>
              <a:xfrm>
                <a:off x="1818382" y="2971595"/>
                <a:ext cx="466728" cy="818636"/>
                <a:chOff x="1818382" y="2942618"/>
                <a:chExt cx="466728" cy="818636"/>
              </a:xfrm>
            </p:grpSpPr>
            <p:sp>
              <p:nvSpPr>
                <p:cNvPr id="78" name="Google Shape;78;p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1" name="Google Shape;81;p2"/>
              <p:cNvSpPr/>
              <p:nvPr/>
            </p:nvSpPr>
            <p:spPr>
              <a:xfrm>
                <a:off x="2046058" y="1216859"/>
                <a:ext cx="17700" cy="176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2"/>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3" name="Google Shape;83;p2"/>
          <p:cNvGrpSpPr/>
          <p:nvPr/>
        </p:nvGrpSpPr>
        <p:grpSpPr>
          <a:xfrm>
            <a:off x="3961868" y="-4"/>
            <a:ext cx="905291" cy="1913714"/>
            <a:chOff x="3961868" y="-4"/>
            <a:chExt cx="905291" cy="1913714"/>
          </a:xfrm>
        </p:grpSpPr>
        <p:grpSp>
          <p:nvGrpSpPr>
            <p:cNvPr id="84" name="Google Shape;84;p2"/>
            <p:cNvGrpSpPr/>
            <p:nvPr/>
          </p:nvGrpSpPr>
          <p:grpSpPr>
            <a:xfrm>
              <a:off x="3961868" y="1008419"/>
              <a:ext cx="905291" cy="905291"/>
              <a:chOff x="764100" y="3623300"/>
              <a:chExt cx="1046700" cy="1046700"/>
            </a:xfrm>
          </p:grpSpPr>
          <p:sp>
            <p:nvSpPr>
              <p:cNvPr id="85" name="Google Shape;85;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4155315" y="-4"/>
              <a:ext cx="522826" cy="1721098"/>
              <a:chOff x="2447534" y="2035293"/>
              <a:chExt cx="478297" cy="1574511"/>
            </a:xfrm>
          </p:grpSpPr>
          <p:grpSp>
            <p:nvGrpSpPr>
              <p:cNvPr id="88" name="Google Shape;88;p2"/>
              <p:cNvGrpSpPr/>
              <p:nvPr/>
            </p:nvGrpSpPr>
            <p:grpSpPr>
              <a:xfrm>
                <a:off x="2447534" y="2035293"/>
                <a:ext cx="478297" cy="1574511"/>
                <a:chOff x="2447534" y="2035293"/>
                <a:chExt cx="478297" cy="1574511"/>
              </a:xfrm>
            </p:grpSpPr>
            <p:grpSp>
              <p:nvGrpSpPr>
                <p:cNvPr id="89" name="Google Shape;89;p2"/>
                <p:cNvGrpSpPr/>
                <p:nvPr/>
              </p:nvGrpSpPr>
              <p:grpSpPr>
                <a:xfrm>
                  <a:off x="2447534" y="2971595"/>
                  <a:ext cx="478297" cy="638209"/>
                  <a:chOff x="2447534" y="3081786"/>
                  <a:chExt cx="478297" cy="638209"/>
                </a:xfrm>
              </p:grpSpPr>
              <p:sp>
                <p:nvSpPr>
                  <p:cNvPr id="90" name="Google Shape;90;p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 name="Google Shape;93;p2"/>
                <p:cNvSpPr/>
                <p:nvPr/>
              </p:nvSpPr>
              <p:spPr>
                <a:xfrm>
                  <a:off x="2675610" y="2035293"/>
                  <a:ext cx="17700" cy="94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2"/>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95" name="Google Shape;95;p2"/>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96" name="Google Shape;96;p2"/>
          <p:cNvGrpSpPr/>
          <p:nvPr/>
        </p:nvGrpSpPr>
        <p:grpSpPr>
          <a:xfrm>
            <a:off x="5194218" y="4"/>
            <a:ext cx="522827" cy="1415951"/>
            <a:chOff x="5194218" y="4"/>
            <a:chExt cx="522827" cy="1415951"/>
          </a:xfrm>
        </p:grpSpPr>
        <p:grpSp>
          <p:nvGrpSpPr>
            <p:cNvPr id="97" name="Google Shape;97;p2"/>
            <p:cNvGrpSpPr/>
            <p:nvPr/>
          </p:nvGrpSpPr>
          <p:grpSpPr>
            <a:xfrm>
              <a:off x="5194218" y="893129"/>
              <a:ext cx="522827" cy="522827"/>
              <a:chOff x="764100" y="3623300"/>
              <a:chExt cx="1046700" cy="1046700"/>
            </a:xfrm>
          </p:grpSpPr>
          <p:sp>
            <p:nvSpPr>
              <p:cNvPr id="98" name="Google Shape;98;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2"/>
            <p:cNvGrpSpPr/>
            <p:nvPr/>
          </p:nvGrpSpPr>
          <p:grpSpPr>
            <a:xfrm>
              <a:off x="5371921" y="4"/>
              <a:ext cx="182209" cy="1277751"/>
              <a:chOff x="3305183" y="2153669"/>
              <a:chExt cx="166690" cy="1168924"/>
            </a:xfrm>
          </p:grpSpPr>
          <p:grpSp>
            <p:nvGrpSpPr>
              <p:cNvPr id="101" name="Google Shape;101;p2"/>
              <p:cNvGrpSpPr/>
              <p:nvPr/>
            </p:nvGrpSpPr>
            <p:grpSpPr>
              <a:xfrm>
                <a:off x="3305183" y="2153669"/>
                <a:ext cx="166690" cy="1168924"/>
                <a:chOff x="3305183" y="2153669"/>
                <a:chExt cx="166690" cy="1168924"/>
              </a:xfrm>
            </p:grpSpPr>
            <p:grpSp>
              <p:nvGrpSpPr>
                <p:cNvPr id="102" name="Google Shape;102;p2"/>
                <p:cNvGrpSpPr/>
                <p:nvPr/>
              </p:nvGrpSpPr>
              <p:grpSpPr>
                <a:xfrm>
                  <a:off x="3305183" y="2971595"/>
                  <a:ext cx="166690" cy="350998"/>
                  <a:chOff x="3305183" y="3146560"/>
                  <a:chExt cx="166690" cy="350998"/>
                </a:xfrm>
              </p:grpSpPr>
              <p:sp>
                <p:nvSpPr>
                  <p:cNvPr id="103" name="Google Shape;103;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6" name="Google Shape;106;p2"/>
                <p:cNvSpPr/>
                <p:nvPr/>
              </p:nvSpPr>
              <p:spPr>
                <a:xfrm>
                  <a:off x="3375902" y="2153669"/>
                  <a:ext cx="17700" cy="82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08" name="Google Shape;108;p2"/>
          <p:cNvGrpSpPr/>
          <p:nvPr/>
        </p:nvGrpSpPr>
        <p:grpSpPr>
          <a:xfrm>
            <a:off x="7824797" y="4"/>
            <a:ext cx="860597" cy="3024352"/>
            <a:chOff x="7824797" y="4"/>
            <a:chExt cx="860597" cy="3024352"/>
          </a:xfrm>
        </p:grpSpPr>
        <p:grpSp>
          <p:nvGrpSpPr>
            <p:cNvPr id="109" name="Google Shape;109;p2"/>
            <p:cNvGrpSpPr/>
            <p:nvPr/>
          </p:nvGrpSpPr>
          <p:grpSpPr>
            <a:xfrm>
              <a:off x="7824797" y="1891931"/>
              <a:ext cx="860597" cy="1132425"/>
              <a:chOff x="764100" y="3623300"/>
              <a:chExt cx="1046700" cy="1046700"/>
            </a:xfrm>
          </p:grpSpPr>
          <p:sp>
            <p:nvSpPr>
              <p:cNvPr id="110" name="Google Shape;110;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8100547" y="4"/>
              <a:ext cx="300376" cy="2805682"/>
              <a:chOff x="3792712" y="1254959"/>
              <a:chExt cx="274793" cy="2566720"/>
            </a:xfrm>
          </p:grpSpPr>
          <p:grpSp>
            <p:nvGrpSpPr>
              <p:cNvPr id="113" name="Google Shape;113;p2"/>
              <p:cNvGrpSpPr/>
              <p:nvPr/>
            </p:nvGrpSpPr>
            <p:grpSpPr>
              <a:xfrm>
                <a:off x="3792712" y="1254959"/>
                <a:ext cx="274793" cy="2566720"/>
                <a:chOff x="3792712" y="1254959"/>
                <a:chExt cx="274793" cy="2566720"/>
              </a:xfrm>
            </p:grpSpPr>
            <p:grpSp>
              <p:nvGrpSpPr>
                <p:cNvPr id="114" name="Google Shape;114;p2"/>
                <p:cNvGrpSpPr/>
                <p:nvPr/>
              </p:nvGrpSpPr>
              <p:grpSpPr>
                <a:xfrm>
                  <a:off x="3792712" y="2971595"/>
                  <a:ext cx="274793" cy="850085"/>
                  <a:chOff x="3792712" y="2879468"/>
                  <a:chExt cx="274793" cy="850085"/>
                </a:xfrm>
              </p:grpSpPr>
              <p:sp>
                <p:nvSpPr>
                  <p:cNvPr id="115" name="Google Shape;115;p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8" name="Google Shape;118;p2"/>
                <p:cNvSpPr/>
                <p:nvPr/>
              </p:nvSpPr>
              <p:spPr>
                <a:xfrm>
                  <a:off x="3923169" y="1254959"/>
                  <a:ext cx="17700" cy="1722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2"/>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20" name="Google Shape;120;p2"/>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21" name="Google Shape;121;p2"/>
          <p:cNvGrpSpPr/>
          <p:nvPr/>
        </p:nvGrpSpPr>
        <p:grpSpPr>
          <a:xfrm>
            <a:off x="1192601" y="-5"/>
            <a:ext cx="1046700" cy="2424933"/>
            <a:chOff x="1192601" y="-5"/>
            <a:chExt cx="1046700" cy="2424933"/>
          </a:xfrm>
        </p:grpSpPr>
        <p:grpSp>
          <p:nvGrpSpPr>
            <p:cNvPr id="122" name="Google Shape;122;p2"/>
            <p:cNvGrpSpPr/>
            <p:nvPr/>
          </p:nvGrpSpPr>
          <p:grpSpPr>
            <a:xfrm>
              <a:off x="1192601" y="1378228"/>
              <a:ext cx="1046700" cy="1046700"/>
              <a:chOff x="764100" y="3623300"/>
              <a:chExt cx="1046700" cy="1046700"/>
            </a:xfrm>
          </p:grpSpPr>
          <p:sp>
            <p:nvSpPr>
              <p:cNvPr id="123" name="Google Shape;123;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a:off x="1417979" y="-5"/>
              <a:ext cx="580390" cy="2131191"/>
              <a:chOff x="522260" y="1950146"/>
              <a:chExt cx="530958" cy="1949676"/>
            </a:xfrm>
          </p:grpSpPr>
          <p:grpSp>
            <p:nvGrpSpPr>
              <p:cNvPr id="126" name="Google Shape;126;p2"/>
              <p:cNvGrpSpPr/>
              <p:nvPr/>
            </p:nvGrpSpPr>
            <p:grpSpPr>
              <a:xfrm>
                <a:off x="522260" y="1950146"/>
                <a:ext cx="530958" cy="1949676"/>
                <a:chOff x="522260" y="1950146"/>
                <a:chExt cx="530958" cy="1949676"/>
              </a:xfrm>
            </p:grpSpPr>
            <p:grpSp>
              <p:nvGrpSpPr>
                <p:cNvPr id="127" name="Google Shape;127;p2"/>
                <p:cNvGrpSpPr/>
                <p:nvPr/>
              </p:nvGrpSpPr>
              <p:grpSpPr>
                <a:xfrm>
                  <a:off x="522260" y="2971595"/>
                  <a:ext cx="530958" cy="928227"/>
                  <a:chOff x="522260" y="2971595"/>
                  <a:chExt cx="530958" cy="928227"/>
                </a:xfrm>
              </p:grpSpPr>
              <p:sp>
                <p:nvSpPr>
                  <p:cNvPr id="128" name="Google Shape;128;p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 name="Google Shape;132;p2"/>
                <p:cNvSpPr/>
                <p:nvPr/>
              </p:nvSpPr>
              <p:spPr>
                <a:xfrm>
                  <a:off x="786939" y="1950146"/>
                  <a:ext cx="17700" cy="102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2"/>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34" name="Google Shape;134;p2"/>
          <p:cNvGrpSpPr/>
          <p:nvPr/>
        </p:nvGrpSpPr>
        <p:grpSpPr>
          <a:xfrm>
            <a:off x="6010934" y="1"/>
            <a:ext cx="1046700" cy="2793377"/>
            <a:chOff x="6010934" y="1"/>
            <a:chExt cx="1046700" cy="2793377"/>
          </a:xfrm>
        </p:grpSpPr>
        <p:grpSp>
          <p:nvGrpSpPr>
            <p:cNvPr id="135" name="Google Shape;135;p2"/>
            <p:cNvGrpSpPr/>
            <p:nvPr/>
          </p:nvGrpSpPr>
          <p:grpSpPr>
            <a:xfrm>
              <a:off x="6010934" y="1746678"/>
              <a:ext cx="1046700" cy="1046700"/>
              <a:chOff x="764100" y="3623300"/>
              <a:chExt cx="1046700" cy="1046700"/>
            </a:xfrm>
          </p:grpSpPr>
          <p:sp>
            <p:nvSpPr>
              <p:cNvPr id="136" name="Google Shape;136;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2"/>
            <p:cNvGrpSpPr/>
            <p:nvPr/>
          </p:nvGrpSpPr>
          <p:grpSpPr>
            <a:xfrm>
              <a:off x="6308747" y="1"/>
              <a:ext cx="441786" cy="2571886"/>
              <a:chOff x="1121941" y="1609666"/>
              <a:chExt cx="404159" cy="2352837"/>
            </a:xfrm>
          </p:grpSpPr>
          <p:grpSp>
            <p:nvGrpSpPr>
              <p:cNvPr id="139" name="Google Shape;139;p2"/>
              <p:cNvGrpSpPr/>
              <p:nvPr/>
            </p:nvGrpSpPr>
            <p:grpSpPr>
              <a:xfrm>
                <a:off x="1121941" y="1609666"/>
                <a:ext cx="404159" cy="2352837"/>
                <a:chOff x="1121941" y="1609666"/>
                <a:chExt cx="404159" cy="2352837"/>
              </a:xfrm>
            </p:grpSpPr>
            <p:grpSp>
              <p:nvGrpSpPr>
                <p:cNvPr id="140" name="Google Shape;140;p2"/>
                <p:cNvGrpSpPr/>
                <p:nvPr/>
              </p:nvGrpSpPr>
              <p:grpSpPr>
                <a:xfrm>
                  <a:off x="1121941" y="2971595"/>
                  <a:ext cx="404159" cy="990908"/>
                  <a:chOff x="1121941" y="2969319"/>
                  <a:chExt cx="404159" cy="990908"/>
                </a:xfrm>
              </p:grpSpPr>
              <p:sp>
                <p:nvSpPr>
                  <p:cNvPr id="141" name="Google Shape;141;p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 name="Google Shape;145;p2"/>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2"/>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147" name="Google Shape;147;p2"/>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148" name="Google Shape;148;p2"/>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149" name="Google Shape;149;p2"/>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150" name="Google Shape;150;p2"/>
          <p:cNvGrpSpPr/>
          <p:nvPr/>
        </p:nvGrpSpPr>
        <p:grpSpPr>
          <a:xfrm>
            <a:off x="721731" y="-1"/>
            <a:ext cx="522827" cy="2757179"/>
            <a:chOff x="721731" y="-1"/>
            <a:chExt cx="522827" cy="2757179"/>
          </a:xfrm>
        </p:grpSpPr>
        <p:grpSp>
          <p:nvGrpSpPr>
            <p:cNvPr id="151" name="Google Shape;151;p2"/>
            <p:cNvGrpSpPr/>
            <p:nvPr/>
          </p:nvGrpSpPr>
          <p:grpSpPr>
            <a:xfrm>
              <a:off x="721731" y="2234351"/>
              <a:ext cx="522827" cy="522827"/>
              <a:chOff x="764100" y="3623300"/>
              <a:chExt cx="1046700" cy="1046700"/>
            </a:xfrm>
          </p:grpSpPr>
          <p:sp>
            <p:nvSpPr>
              <p:cNvPr id="152" name="Google Shape;152;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
            <p:cNvGrpSpPr/>
            <p:nvPr/>
          </p:nvGrpSpPr>
          <p:grpSpPr>
            <a:xfrm>
              <a:off x="892053" y="-1"/>
              <a:ext cx="182209" cy="2616197"/>
              <a:chOff x="3305183" y="929219"/>
              <a:chExt cx="166690" cy="2393374"/>
            </a:xfrm>
          </p:grpSpPr>
          <p:grpSp>
            <p:nvGrpSpPr>
              <p:cNvPr id="155" name="Google Shape;155;p2"/>
              <p:cNvGrpSpPr/>
              <p:nvPr/>
            </p:nvGrpSpPr>
            <p:grpSpPr>
              <a:xfrm>
                <a:off x="3305183" y="929219"/>
                <a:ext cx="166690" cy="2393374"/>
                <a:chOff x="3305183" y="929219"/>
                <a:chExt cx="166690" cy="2393374"/>
              </a:xfrm>
            </p:grpSpPr>
            <p:grpSp>
              <p:nvGrpSpPr>
                <p:cNvPr id="156" name="Google Shape;156;p2"/>
                <p:cNvGrpSpPr/>
                <p:nvPr/>
              </p:nvGrpSpPr>
              <p:grpSpPr>
                <a:xfrm>
                  <a:off x="3305183" y="2971595"/>
                  <a:ext cx="166690" cy="350998"/>
                  <a:chOff x="3305183" y="3146560"/>
                  <a:chExt cx="166690" cy="350998"/>
                </a:xfrm>
              </p:grpSpPr>
              <p:sp>
                <p:nvSpPr>
                  <p:cNvPr id="157" name="Google Shape;157;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 name="Google Shape;160;p2"/>
                <p:cNvSpPr/>
                <p:nvPr/>
              </p:nvSpPr>
              <p:spPr>
                <a:xfrm>
                  <a:off x="3375919" y="929219"/>
                  <a:ext cx="17700" cy="204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Top drawing">
  <p:cSld name="BLANK_1">
    <p:spTree>
      <p:nvGrpSpPr>
        <p:cNvPr id="1" name="Shape 1202"/>
        <p:cNvGrpSpPr/>
        <p:nvPr/>
      </p:nvGrpSpPr>
      <p:grpSpPr>
        <a:xfrm>
          <a:off x="0" y="0"/>
          <a:ext cx="0" cy="0"/>
          <a:chOff x="0" y="0"/>
          <a:chExt cx="0" cy="0"/>
        </a:xfrm>
      </p:grpSpPr>
      <p:sp>
        <p:nvSpPr>
          <p:cNvPr id="1203" name="Google Shape;1203;p1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204" name="Google Shape;1204;p11"/>
          <p:cNvGrpSpPr/>
          <p:nvPr/>
        </p:nvGrpSpPr>
        <p:grpSpPr>
          <a:xfrm>
            <a:off x="501117" y="14"/>
            <a:ext cx="222106" cy="963625"/>
            <a:chOff x="6176324" y="1765810"/>
            <a:chExt cx="466512" cy="2024421"/>
          </a:xfrm>
        </p:grpSpPr>
        <p:sp>
          <p:nvSpPr>
            <p:cNvPr id="1205" name="Google Shape;1205;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6" name="Google Shape;1206;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11"/>
          <p:cNvGrpSpPr/>
          <p:nvPr/>
        </p:nvGrpSpPr>
        <p:grpSpPr>
          <a:xfrm>
            <a:off x="4054453" y="110"/>
            <a:ext cx="281103" cy="638706"/>
            <a:chOff x="4897958" y="2723139"/>
            <a:chExt cx="514087" cy="1168081"/>
          </a:xfrm>
        </p:grpSpPr>
        <p:sp>
          <p:nvSpPr>
            <p:cNvPr id="1208" name="Google Shape;1208;p11"/>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11"/>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0" name="Google Shape;1210;p11"/>
          <p:cNvGrpSpPr/>
          <p:nvPr/>
        </p:nvGrpSpPr>
        <p:grpSpPr>
          <a:xfrm>
            <a:off x="2016228" y="118"/>
            <a:ext cx="222105" cy="594985"/>
            <a:chOff x="5578966" y="2874382"/>
            <a:chExt cx="406190" cy="1088121"/>
          </a:xfrm>
        </p:grpSpPr>
        <p:sp>
          <p:nvSpPr>
            <p:cNvPr id="1211" name="Google Shape;1211;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11"/>
          <p:cNvGrpSpPr/>
          <p:nvPr/>
        </p:nvGrpSpPr>
        <p:grpSpPr>
          <a:xfrm>
            <a:off x="2887321" y="81"/>
            <a:ext cx="255089" cy="1042043"/>
            <a:chOff x="6176324" y="1884520"/>
            <a:chExt cx="466512" cy="1905711"/>
          </a:xfrm>
        </p:grpSpPr>
        <p:sp>
          <p:nvSpPr>
            <p:cNvPr id="1214" name="Google Shape;1214;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11"/>
          <p:cNvGrpSpPr/>
          <p:nvPr/>
        </p:nvGrpSpPr>
        <p:grpSpPr>
          <a:xfrm>
            <a:off x="835052" y="109"/>
            <a:ext cx="260580" cy="559437"/>
            <a:chOff x="6798998" y="2578195"/>
            <a:chExt cx="476555" cy="1023111"/>
          </a:xfrm>
        </p:grpSpPr>
        <p:sp>
          <p:nvSpPr>
            <p:cNvPr id="1217" name="Google Shape;1217;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11"/>
          <p:cNvGrpSpPr/>
          <p:nvPr/>
        </p:nvGrpSpPr>
        <p:grpSpPr>
          <a:xfrm>
            <a:off x="4849828" y="86"/>
            <a:ext cx="93214" cy="745528"/>
            <a:chOff x="7576714" y="1965553"/>
            <a:chExt cx="170472" cy="1363439"/>
          </a:xfrm>
        </p:grpSpPr>
        <p:sp>
          <p:nvSpPr>
            <p:cNvPr id="1220" name="Google Shape;1220;p11"/>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221;p11"/>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11"/>
          <p:cNvGrpSpPr/>
          <p:nvPr/>
        </p:nvGrpSpPr>
        <p:grpSpPr>
          <a:xfrm>
            <a:off x="1449079" y="70"/>
            <a:ext cx="157683" cy="1169334"/>
            <a:chOff x="7883572" y="1683399"/>
            <a:chExt cx="288375" cy="2138505"/>
          </a:xfrm>
        </p:grpSpPr>
        <p:sp>
          <p:nvSpPr>
            <p:cNvPr id="1223" name="Google Shape;1223;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11"/>
          <p:cNvGrpSpPr/>
          <p:nvPr/>
        </p:nvGrpSpPr>
        <p:grpSpPr>
          <a:xfrm>
            <a:off x="817647" y="92422"/>
            <a:ext cx="86284" cy="98813"/>
            <a:chOff x="3462796" y="2555878"/>
            <a:chExt cx="157798" cy="180711"/>
          </a:xfrm>
        </p:grpSpPr>
        <p:sp>
          <p:nvSpPr>
            <p:cNvPr id="1226" name="Google Shape;1226;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2" name="Google Shape;1232;p11"/>
          <p:cNvGrpSpPr/>
          <p:nvPr/>
        </p:nvGrpSpPr>
        <p:grpSpPr>
          <a:xfrm>
            <a:off x="2393331" y="638764"/>
            <a:ext cx="98645" cy="103922"/>
            <a:chOff x="3770248" y="2527300"/>
            <a:chExt cx="180404" cy="190055"/>
          </a:xfrm>
        </p:grpSpPr>
        <p:sp>
          <p:nvSpPr>
            <p:cNvPr id="1233" name="Google Shape;123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7" name="Google Shape;1237;p11"/>
          <p:cNvGrpSpPr/>
          <p:nvPr/>
        </p:nvGrpSpPr>
        <p:grpSpPr>
          <a:xfrm>
            <a:off x="4448250" y="26354"/>
            <a:ext cx="117260" cy="134286"/>
            <a:chOff x="3462796" y="2555878"/>
            <a:chExt cx="157798" cy="180711"/>
          </a:xfrm>
        </p:grpSpPr>
        <p:sp>
          <p:nvSpPr>
            <p:cNvPr id="1238" name="Google Shape;123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4" name="Google Shape;1244;p11"/>
          <p:cNvGrpSpPr/>
          <p:nvPr/>
        </p:nvGrpSpPr>
        <p:grpSpPr>
          <a:xfrm>
            <a:off x="3457306" y="904099"/>
            <a:ext cx="134058" cy="141230"/>
            <a:chOff x="3770248" y="2527300"/>
            <a:chExt cx="180404" cy="190055"/>
          </a:xfrm>
        </p:grpSpPr>
        <p:sp>
          <p:nvSpPr>
            <p:cNvPr id="1245" name="Google Shape;124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9" name="Google Shape;1249;p11"/>
          <p:cNvGrpSpPr/>
          <p:nvPr/>
        </p:nvGrpSpPr>
        <p:grpSpPr>
          <a:xfrm rot="5400000">
            <a:off x="3320205" y="266918"/>
            <a:ext cx="117260" cy="134268"/>
            <a:chOff x="3462796" y="2555878"/>
            <a:chExt cx="157798" cy="180711"/>
          </a:xfrm>
        </p:grpSpPr>
        <p:sp>
          <p:nvSpPr>
            <p:cNvPr id="1250" name="Google Shape;1250;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56" name="Google Shape;1256;p11"/>
          <p:cNvGrpSpPr/>
          <p:nvPr/>
        </p:nvGrpSpPr>
        <p:grpSpPr>
          <a:xfrm>
            <a:off x="490004" y="711414"/>
            <a:ext cx="98645" cy="103922"/>
            <a:chOff x="3770248" y="2527300"/>
            <a:chExt cx="180404" cy="190055"/>
          </a:xfrm>
        </p:grpSpPr>
        <p:sp>
          <p:nvSpPr>
            <p:cNvPr id="1257" name="Google Shape;1257;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0" name="Google Shape;1260;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1" name="Google Shape;1261;p11"/>
          <p:cNvGrpSpPr/>
          <p:nvPr/>
        </p:nvGrpSpPr>
        <p:grpSpPr>
          <a:xfrm rot="-2700000">
            <a:off x="4871785" y="1077752"/>
            <a:ext cx="98633" cy="103910"/>
            <a:chOff x="3770248" y="2527300"/>
            <a:chExt cx="180404" cy="190055"/>
          </a:xfrm>
        </p:grpSpPr>
        <p:sp>
          <p:nvSpPr>
            <p:cNvPr id="1262" name="Google Shape;1262;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6" name="Google Shape;1266;p11"/>
          <p:cNvGrpSpPr/>
          <p:nvPr/>
        </p:nvGrpSpPr>
        <p:grpSpPr>
          <a:xfrm>
            <a:off x="1552394" y="34"/>
            <a:ext cx="572336" cy="1286416"/>
            <a:chOff x="2484475" y="746199"/>
            <a:chExt cx="1046700" cy="2352626"/>
          </a:xfrm>
        </p:grpSpPr>
        <p:sp>
          <p:nvSpPr>
            <p:cNvPr id="1267" name="Google Shape;1267;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11"/>
            <p:cNvGrpSpPr/>
            <p:nvPr/>
          </p:nvGrpSpPr>
          <p:grpSpPr>
            <a:xfrm>
              <a:off x="2769703" y="746199"/>
              <a:ext cx="510180" cy="2066757"/>
              <a:chOff x="1818382" y="1899501"/>
              <a:chExt cx="466728" cy="1890730"/>
            </a:xfrm>
          </p:grpSpPr>
          <p:grpSp>
            <p:nvGrpSpPr>
              <p:cNvPr id="1270" name="Google Shape;1270;p11"/>
              <p:cNvGrpSpPr/>
              <p:nvPr/>
            </p:nvGrpSpPr>
            <p:grpSpPr>
              <a:xfrm>
                <a:off x="1818382" y="2971595"/>
                <a:ext cx="466728" cy="818636"/>
                <a:chOff x="1818382" y="2942618"/>
                <a:chExt cx="466728" cy="818636"/>
              </a:xfrm>
            </p:grpSpPr>
            <p:sp>
              <p:nvSpPr>
                <p:cNvPr id="1271" name="Google Shape;1271;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74" name="Google Shape;1274;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5" name="Google Shape;1275;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276" name="Google Shape;1276;p11"/>
          <p:cNvGrpSpPr/>
          <p:nvPr/>
        </p:nvGrpSpPr>
        <p:grpSpPr>
          <a:xfrm>
            <a:off x="2360233" y="30"/>
            <a:ext cx="495013" cy="706398"/>
            <a:chOff x="3961868" y="621833"/>
            <a:chExt cx="905291" cy="1291877"/>
          </a:xfrm>
        </p:grpSpPr>
        <p:grpSp>
          <p:nvGrpSpPr>
            <p:cNvPr id="1277" name="Google Shape;1277;p11"/>
            <p:cNvGrpSpPr/>
            <p:nvPr/>
          </p:nvGrpSpPr>
          <p:grpSpPr>
            <a:xfrm>
              <a:off x="3961868" y="1008419"/>
              <a:ext cx="905291" cy="905291"/>
              <a:chOff x="764100" y="3623300"/>
              <a:chExt cx="1046700" cy="1046700"/>
            </a:xfrm>
          </p:grpSpPr>
          <p:sp>
            <p:nvSpPr>
              <p:cNvPr id="1278" name="Google Shape;1278;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11"/>
            <p:cNvGrpSpPr/>
            <p:nvPr/>
          </p:nvGrpSpPr>
          <p:grpSpPr>
            <a:xfrm>
              <a:off x="4155315" y="621833"/>
              <a:ext cx="522826" cy="1099260"/>
              <a:chOff x="2447534" y="2604168"/>
              <a:chExt cx="478297" cy="1005636"/>
            </a:xfrm>
          </p:grpSpPr>
          <p:grpSp>
            <p:nvGrpSpPr>
              <p:cNvPr id="1281" name="Google Shape;1281;p11"/>
              <p:cNvGrpSpPr/>
              <p:nvPr/>
            </p:nvGrpSpPr>
            <p:grpSpPr>
              <a:xfrm>
                <a:off x="2447534" y="2604168"/>
                <a:ext cx="478297" cy="1005636"/>
                <a:chOff x="2447534" y="2604168"/>
                <a:chExt cx="478297" cy="1005636"/>
              </a:xfrm>
            </p:grpSpPr>
            <p:grpSp>
              <p:nvGrpSpPr>
                <p:cNvPr id="1282" name="Google Shape;1282;p11"/>
                <p:cNvGrpSpPr/>
                <p:nvPr/>
              </p:nvGrpSpPr>
              <p:grpSpPr>
                <a:xfrm>
                  <a:off x="2447534" y="2971595"/>
                  <a:ext cx="478297" cy="638209"/>
                  <a:chOff x="2447534" y="3081786"/>
                  <a:chExt cx="478297" cy="638209"/>
                </a:xfrm>
              </p:grpSpPr>
              <p:sp>
                <p:nvSpPr>
                  <p:cNvPr id="1283" name="Google Shape;1283;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86" name="Google Shape;1286;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7" name="Google Shape;1287;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288" name="Google Shape;1288;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289" name="Google Shape;1289;p11"/>
          <p:cNvGrpSpPr/>
          <p:nvPr/>
        </p:nvGrpSpPr>
        <p:grpSpPr>
          <a:xfrm>
            <a:off x="3034082" y="24"/>
            <a:ext cx="285882" cy="434231"/>
            <a:chOff x="5194218" y="621823"/>
            <a:chExt cx="522827" cy="794132"/>
          </a:xfrm>
        </p:grpSpPr>
        <p:grpSp>
          <p:nvGrpSpPr>
            <p:cNvPr id="1290" name="Google Shape;1290;p11"/>
            <p:cNvGrpSpPr/>
            <p:nvPr/>
          </p:nvGrpSpPr>
          <p:grpSpPr>
            <a:xfrm>
              <a:off x="5194218" y="893129"/>
              <a:ext cx="522827" cy="522827"/>
              <a:chOff x="764100" y="3623300"/>
              <a:chExt cx="1046700" cy="1046700"/>
            </a:xfrm>
          </p:grpSpPr>
          <p:sp>
            <p:nvSpPr>
              <p:cNvPr id="1291" name="Google Shape;1291;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11"/>
            <p:cNvGrpSpPr/>
            <p:nvPr/>
          </p:nvGrpSpPr>
          <p:grpSpPr>
            <a:xfrm>
              <a:off x="5371921" y="621823"/>
              <a:ext cx="182209" cy="655932"/>
              <a:chOff x="3305183" y="2722527"/>
              <a:chExt cx="166690" cy="600065"/>
            </a:xfrm>
          </p:grpSpPr>
          <p:grpSp>
            <p:nvGrpSpPr>
              <p:cNvPr id="1294" name="Google Shape;1294;p11"/>
              <p:cNvGrpSpPr/>
              <p:nvPr/>
            </p:nvGrpSpPr>
            <p:grpSpPr>
              <a:xfrm>
                <a:off x="3305183" y="2722527"/>
                <a:ext cx="166690" cy="600065"/>
                <a:chOff x="3305183" y="2722527"/>
                <a:chExt cx="166690" cy="600065"/>
              </a:xfrm>
            </p:grpSpPr>
            <p:grpSp>
              <p:nvGrpSpPr>
                <p:cNvPr id="1295" name="Google Shape;1295;p11"/>
                <p:cNvGrpSpPr/>
                <p:nvPr/>
              </p:nvGrpSpPr>
              <p:grpSpPr>
                <a:xfrm>
                  <a:off x="3305183" y="2971595"/>
                  <a:ext cx="166690" cy="350998"/>
                  <a:chOff x="3305183" y="3146560"/>
                  <a:chExt cx="166690" cy="350998"/>
                </a:xfrm>
              </p:grpSpPr>
              <p:sp>
                <p:nvSpPr>
                  <p:cNvPr id="1296" name="Google Shape;1296;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99" name="Google Shape;1299;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0" name="Google Shape;1300;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01" name="Google Shape;1301;p11"/>
          <p:cNvGrpSpPr/>
          <p:nvPr/>
        </p:nvGrpSpPr>
        <p:grpSpPr>
          <a:xfrm>
            <a:off x="4472482" y="42"/>
            <a:ext cx="470574" cy="1177689"/>
            <a:chOff x="7824797" y="870572"/>
            <a:chExt cx="860597" cy="2153783"/>
          </a:xfrm>
        </p:grpSpPr>
        <p:grpSp>
          <p:nvGrpSpPr>
            <p:cNvPr id="1302" name="Google Shape;1302;p11"/>
            <p:cNvGrpSpPr/>
            <p:nvPr/>
          </p:nvGrpSpPr>
          <p:grpSpPr>
            <a:xfrm>
              <a:off x="7824797" y="1891931"/>
              <a:ext cx="860597" cy="1132425"/>
              <a:chOff x="764100" y="3623300"/>
              <a:chExt cx="1046700" cy="1046700"/>
            </a:xfrm>
          </p:grpSpPr>
          <p:sp>
            <p:nvSpPr>
              <p:cNvPr id="1303" name="Google Shape;1303;p11"/>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1"/>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11"/>
            <p:cNvGrpSpPr/>
            <p:nvPr/>
          </p:nvGrpSpPr>
          <p:grpSpPr>
            <a:xfrm>
              <a:off x="8100547" y="870572"/>
              <a:ext cx="300376" cy="1935114"/>
              <a:chOff x="3792712" y="2051381"/>
              <a:chExt cx="274793" cy="1770299"/>
            </a:xfrm>
          </p:grpSpPr>
          <p:grpSp>
            <p:nvGrpSpPr>
              <p:cNvPr id="1306" name="Google Shape;1306;p11"/>
              <p:cNvGrpSpPr/>
              <p:nvPr/>
            </p:nvGrpSpPr>
            <p:grpSpPr>
              <a:xfrm>
                <a:off x="3792712" y="2051381"/>
                <a:ext cx="274793" cy="1770299"/>
                <a:chOff x="3792712" y="2051381"/>
                <a:chExt cx="274793" cy="1770299"/>
              </a:xfrm>
            </p:grpSpPr>
            <p:grpSp>
              <p:nvGrpSpPr>
                <p:cNvPr id="1307" name="Google Shape;1307;p11"/>
                <p:cNvGrpSpPr/>
                <p:nvPr/>
              </p:nvGrpSpPr>
              <p:grpSpPr>
                <a:xfrm>
                  <a:off x="3792712" y="2971595"/>
                  <a:ext cx="274793" cy="850085"/>
                  <a:chOff x="3792712" y="2879468"/>
                  <a:chExt cx="274793" cy="850085"/>
                </a:xfrm>
              </p:grpSpPr>
              <p:sp>
                <p:nvSpPr>
                  <p:cNvPr id="1308" name="Google Shape;1308;p11"/>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11"/>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11"/>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11" name="Google Shape;1311;p11"/>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11"/>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med" len="med"/>
                <a:tailEnd type="none" w="med" len="med"/>
              </a:ln>
            </p:spPr>
          </p:sp>
          <p:sp>
            <p:nvSpPr>
              <p:cNvPr id="1313" name="Google Shape;1313;p11"/>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med" len="med"/>
                <a:tailEnd type="none" w="med" len="med"/>
              </a:ln>
            </p:spPr>
          </p:sp>
        </p:grpSp>
      </p:grpSp>
      <p:grpSp>
        <p:nvGrpSpPr>
          <p:cNvPr id="1314" name="Google Shape;1314;p11"/>
          <p:cNvGrpSpPr/>
          <p:nvPr/>
        </p:nvGrpSpPr>
        <p:grpSpPr>
          <a:xfrm>
            <a:off x="845998" y="42"/>
            <a:ext cx="572336" cy="917921"/>
            <a:chOff x="1192601" y="746213"/>
            <a:chExt cx="1046700" cy="1678715"/>
          </a:xfrm>
        </p:grpSpPr>
        <p:grpSp>
          <p:nvGrpSpPr>
            <p:cNvPr id="1315" name="Google Shape;1315;p11"/>
            <p:cNvGrpSpPr/>
            <p:nvPr/>
          </p:nvGrpSpPr>
          <p:grpSpPr>
            <a:xfrm>
              <a:off x="1192601" y="1378228"/>
              <a:ext cx="1046700" cy="1046700"/>
              <a:chOff x="764100" y="3623300"/>
              <a:chExt cx="1046700" cy="1046700"/>
            </a:xfrm>
          </p:grpSpPr>
          <p:sp>
            <p:nvSpPr>
              <p:cNvPr id="1316" name="Google Shape;131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11"/>
            <p:cNvGrpSpPr/>
            <p:nvPr/>
          </p:nvGrpSpPr>
          <p:grpSpPr>
            <a:xfrm>
              <a:off x="1417979" y="746213"/>
              <a:ext cx="580390" cy="1384973"/>
              <a:chOff x="522260" y="2632808"/>
              <a:chExt cx="530958" cy="1267014"/>
            </a:xfrm>
          </p:grpSpPr>
          <p:grpSp>
            <p:nvGrpSpPr>
              <p:cNvPr id="1319" name="Google Shape;1319;p11"/>
              <p:cNvGrpSpPr/>
              <p:nvPr/>
            </p:nvGrpSpPr>
            <p:grpSpPr>
              <a:xfrm>
                <a:off x="522260" y="2632808"/>
                <a:ext cx="530958" cy="1267014"/>
                <a:chOff x="522260" y="2632808"/>
                <a:chExt cx="530958" cy="1267014"/>
              </a:xfrm>
            </p:grpSpPr>
            <p:grpSp>
              <p:nvGrpSpPr>
                <p:cNvPr id="1320" name="Google Shape;1320;p11"/>
                <p:cNvGrpSpPr/>
                <p:nvPr/>
              </p:nvGrpSpPr>
              <p:grpSpPr>
                <a:xfrm>
                  <a:off x="522260" y="2971595"/>
                  <a:ext cx="530958" cy="928227"/>
                  <a:chOff x="522260" y="2971595"/>
                  <a:chExt cx="530958" cy="928227"/>
                </a:xfrm>
              </p:grpSpPr>
              <p:sp>
                <p:nvSpPr>
                  <p:cNvPr id="1321" name="Google Shape;132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5" name="Google Shape;132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6" name="Google Shape;132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327" name="Google Shape;1327;p11"/>
          <p:cNvGrpSpPr/>
          <p:nvPr/>
        </p:nvGrpSpPr>
        <p:grpSpPr>
          <a:xfrm>
            <a:off x="3480662" y="46"/>
            <a:ext cx="572336" cy="1051386"/>
            <a:chOff x="6010934" y="870580"/>
            <a:chExt cx="1046700" cy="1922797"/>
          </a:xfrm>
        </p:grpSpPr>
        <p:grpSp>
          <p:nvGrpSpPr>
            <p:cNvPr id="1328" name="Google Shape;1328;p11"/>
            <p:cNvGrpSpPr/>
            <p:nvPr/>
          </p:nvGrpSpPr>
          <p:grpSpPr>
            <a:xfrm>
              <a:off x="6010934" y="1746678"/>
              <a:ext cx="1046700" cy="1046700"/>
              <a:chOff x="764100" y="3623300"/>
              <a:chExt cx="1046700" cy="1046700"/>
            </a:xfrm>
          </p:grpSpPr>
          <p:sp>
            <p:nvSpPr>
              <p:cNvPr id="1329" name="Google Shape;132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11"/>
            <p:cNvGrpSpPr/>
            <p:nvPr/>
          </p:nvGrpSpPr>
          <p:grpSpPr>
            <a:xfrm>
              <a:off x="6308747" y="870580"/>
              <a:ext cx="441786" cy="1701306"/>
              <a:chOff x="1121941" y="2406098"/>
              <a:chExt cx="404159" cy="1556405"/>
            </a:xfrm>
          </p:grpSpPr>
          <p:grpSp>
            <p:nvGrpSpPr>
              <p:cNvPr id="1332" name="Google Shape;1332;p11"/>
              <p:cNvGrpSpPr/>
              <p:nvPr/>
            </p:nvGrpSpPr>
            <p:grpSpPr>
              <a:xfrm>
                <a:off x="1121941" y="2406098"/>
                <a:ext cx="404159" cy="1556405"/>
                <a:chOff x="1121941" y="2406098"/>
                <a:chExt cx="404159" cy="1556405"/>
              </a:xfrm>
            </p:grpSpPr>
            <p:grpSp>
              <p:nvGrpSpPr>
                <p:cNvPr id="1333" name="Google Shape;1333;p11"/>
                <p:cNvGrpSpPr/>
                <p:nvPr/>
              </p:nvGrpSpPr>
              <p:grpSpPr>
                <a:xfrm>
                  <a:off x="1121941" y="2971595"/>
                  <a:ext cx="404159" cy="990908"/>
                  <a:chOff x="1121941" y="2969319"/>
                  <a:chExt cx="404159" cy="990908"/>
                </a:xfrm>
              </p:grpSpPr>
              <p:sp>
                <p:nvSpPr>
                  <p:cNvPr id="1334" name="Google Shape;133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5" name="Google Shape;133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6" name="Google Shape;133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8" name="Google Shape;133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340" name="Google Shape;134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341" name="Google Shape;134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342" name="Google Shape;134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343" name="Google Shape;1343;p11"/>
          <p:cNvGrpSpPr/>
          <p:nvPr/>
        </p:nvGrpSpPr>
        <p:grpSpPr>
          <a:xfrm>
            <a:off x="588526" y="36"/>
            <a:ext cx="285882" cy="1099601"/>
            <a:chOff x="721731" y="746204"/>
            <a:chExt cx="522827" cy="2010974"/>
          </a:xfrm>
        </p:grpSpPr>
        <p:grpSp>
          <p:nvGrpSpPr>
            <p:cNvPr id="1344" name="Google Shape;1344;p11"/>
            <p:cNvGrpSpPr/>
            <p:nvPr/>
          </p:nvGrpSpPr>
          <p:grpSpPr>
            <a:xfrm>
              <a:off x="721731" y="2234351"/>
              <a:ext cx="522827" cy="522827"/>
              <a:chOff x="764100" y="3623300"/>
              <a:chExt cx="1046700" cy="1046700"/>
            </a:xfrm>
          </p:grpSpPr>
          <p:sp>
            <p:nvSpPr>
              <p:cNvPr id="1345" name="Google Shape;134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7" name="Google Shape;1347;p11"/>
            <p:cNvGrpSpPr/>
            <p:nvPr/>
          </p:nvGrpSpPr>
          <p:grpSpPr>
            <a:xfrm>
              <a:off x="892053" y="746204"/>
              <a:ext cx="182209" cy="1869993"/>
              <a:chOff x="3305183" y="1611869"/>
              <a:chExt cx="166690" cy="1710724"/>
            </a:xfrm>
          </p:grpSpPr>
          <p:grpSp>
            <p:nvGrpSpPr>
              <p:cNvPr id="1348" name="Google Shape;1348;p11"/>
              <p:cNvGrpSpPr/>
              <p:nvPr/>
            </p:nvGrpSpPr>
            <p:grpSpPr>
              <a:xfrm>
                <a:off x="3305183" y="1611869"/>
                <a:ext cx="166690" cy="1710724"/>
                <a:chOff x="3305183" y="1611869"/>
                <a:chExt cx="166690" cy="1710724"/>
              </a:xfrm>
            </p:grpSpPr>
            <p:grpSp>
              <p:nvGrpSpPr>
                <p:cNvPr id="1349" name="Google Shape;1349;p11"/>
                <p:cNvGrpSpPr/>
                <p:nvPr/>
              </p:nvGrpSpPr>
              <p:grpSpPr>
                <a:xfrm>
                  <a:off x="3305183" y="2971595"/>
                  <a:ext cx="166690" cy="350998"/>
                  <a:chOff x="3305183" y="3146560"/>
                  <a:chExt cx="166690" cy="350998"/>
                </a:xfrm>
              </p:grpSpPr>
              <p:sp>
                <p:nvSpPr>
                  <p:cNvPr id="1350" name="Google Shape;135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1" name="Google Shape;135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53" name="Google Shape;135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4" name="Google Shape;135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55" name="Google Shape;1355;p11"/>
          <p:cNvGrpSpPr/>
          <p:nvPr/>
        </p:nvGrpSpPr>
        <p:grpSpPr>
          <a:xfrm>
            <a:off x="5102111" y="14"/>
            <a:ext cx="222106" cy="963625"/>
            <a:chOff x="6176324" y="1765810"/>
            <a:chExt cx="466512" cy="2024421"/>
          </a:xfrm>
        </p:grpSpPr>
        <p:sp>
          <p:nvSpPr>
            <p:cNvPr id="1356" name="Google Shape;1356;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7" name="Google Shape;1357;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11"/>
          <p:cNvGrpSpPr/>
          <p:nvPr/>
        </p:nvGrpSpPr>
        <p:grpSpPr>
          <a:xfrm>
            <a:off x="6617222" y="118"/>
            <a:ext cx="222105" cy="594985"/>
            <a:chOff x="5578966" y="2874382"/>
            <a:chExt cx="406190" cy="1088121"/>
          </a:xfrm>
        </p:grpSpPr>
        <p:sp>
          <p:nvSpPr>
            <p:cNvPr id="1359" name="Google Shape;1359;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11"/>
          <p:cNvGrpSpPr/>
          <p:nvPr/>
        </p:nvGrpSpPr>
        <p:grpSpPr>
          <a:xfrm>
            <a:off x="7488315" y="81"/>
            <a:ext cx="255089" cy="1042043"/>
            <a:chOff x="6176324" y="1884520"/>
            <a:chExt cx="466512" cy="1905711"/>
          </a:xfrm>
        </p:grpSpPr>
        <p:sp>
          <p:nvSpPr>
            <p:cNvPr id="1362" name="Google Shape;1362;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11"/>
          <p:cNvGrpSpPr/>
          <p:nvPr/>
        </p:nvGrpSpPr>
        <p:grpSpPr>
          <a:xfrm>
            <a:off x="5436046" y="109"/>
            <a:ext cx="260580" cy="559437"/>
            <a:chOff x="6798998" y="2578195"/>
            <a:chExt cx="476555" cy="1023111"/>
          </a:xfrm>
        </p:grpSpPr>
        <p:sp>
          <p:nvSpPr>
            <p:cNvPr id="1365" name="Google Shape;1365;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11"/>
          <p:cNvGrpSpPr/>
          <p:nvPr/>
        </p:nvGrpSpPr>
        <p:grpSpPr>
          <a:xfrm>
            <a:off x="6050073" y="70"/>
            <a:ext cx="157683" cy="1169334"/>
            <a:chOff x="7883572" y="1683399"/>
            <a:chExt cx="288375" cy="2138505"/>
          </a:xfrm>
        </p:grpSpPr>
        <p:sp>
          <p:nvSpPr>
            <p:cNvPr id="1368" name="Google Shape;1368;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11"/>
          <p:cNvGrpSpPr/>
          <p:nvPr/>
        </p:nvGrpSpPr>
        <p:grpSpPr>
          <a:xfrm>
            <a:off x="5418641" y="92422"/>
            <a:ext cx="86284" cy="98813"/>
            <a:chOff x="3462796" y="2555878"/>
            <a:chExt cx="157798" cy="180711"/>
          </a:xfrm>
        </p:grpSpPr>
        <p:sp>
          <p:nvSpPr>
            <p:cNvPr id="1371" name="Google Shape;1371;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3" name="Google Shape;1373;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77" name="Google Shape;1377;p11"/>
          <p:cNvGrpSpPr/>
          <p:nvPr/>
        </p:nvGrpSpPr>
        <p:grpSpPr>
          <a:xfrm>
            <a:off x="6994325" y="638764"/>
            <a:ext cx="98645" cy="103922"/>
            <a:chOff x="3770248" y="2527300"/>
            <a:chExt cx="180404" cy="190055"/>
          </a:xfrm>
        </p:grpSpPr>
        <p:sp>
          <p:nvSpPr>
            <p:cNvPr id="1378" name="Google Shape;1378;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2" name="Google Shape;1382;p11"/>
          <p:cNvGrpSpPr/>
          <p:nvPr/>
        </p:nvGrpSpPr>
        <p:grpSpPr>
          <a:xfrm>
            <a:off x="8058300" y="904099"/>
            <a:ext cx="134058" cy="141230"/>
            <a:chOff x="3770248" y="2527300"/>
            <a:chExt cx="180404" cy="190055"/>
          </a:xfrm>
        </p:grpSpPr>
        <p:sp>
          <p:nvSpPr>
            <p:cNvPr id="1383" name="Google Shape;138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7" name="Google Shape;1387;p11"/>
          <p:cNvGrpSpPr/>
          <p:nvPr/>
        </p:nvGrpSpPr>
        <p:grpSpPr>
          <a:xfrm rot="5400000">
            <a:off x="7921199" y="266918"/>
            <a:ext cx="117260" cy="134268"/>
            <a:chOff x="3462796" y="2555878"/>
            <a:chExt cx="157798" cy="180711"/>
          </a:xfrm>
        </p:grpSpPr>
        <p:sp>
          <p:nvSpPr>
            <p:cNvPr id="1388" name="Google Shape;138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1" name="Google Shape;139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2" name="Google Shape;139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4" name="Google Shape;1394;p11"/>
          <p:cNvGrpSpPr/>
          <p:nvPr/>
        </p:nvGrpSpPr>
        <p:grpSpPr>
          <a:xfrm>
            <a:off x="5090998" y="711414"/>
            <a:ext cx="98645" cy="103922"/>
            <a:chOff x="3770248" y="2527300"/>
            <a:chExt cx="180404" cy="190055"/>
          </a:xfrm>
        </p:grpSpPr>
        <p:sp>
          <p:nvSpPr>
            <p:cNvPr id="1395" name="Google Shape;139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9" name="Google Shape;1399;p11"/>
          <p:cNvGrpSpPr/>
          <p:nvPr/>
        </p:nvGrpSpPr>
        <p:grpSpPr>
          <a:xfrm>
            <a:off x="6153388" y="34"/>
            <a:ext cx="572336" cy="1286416"/>
            <a:chOff x="2484475" y="746199"/>
            <a:chExt cx="1046700" cy="2352626"/>
          </a:xfrm>
        </p:grpSpPr>
        <p:sp>
          <p:nvSpPr>
            <p:cNvPr id="1400" name="Google Shape;1400;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11"/>
            <p:cNvGrpSpPr/>
            <p:nvPr/>
          </p:nvGrpSpPr>
          <p:grpSpPr>
            <a:xfrm>
              <a:off x="2769703" y="746199"/>
              <a:ext cx="510180" cy="2066757"/>
              <a:chOff x="1818382" y="1899501"/>
              <a:chExt cx="466728" cy="1890730"/>
            </a:xfrm>
          </p:grpSpPr>
          <p:grpSp>
            <p:nvGrpSpPr>
              <p:cNvPr id="1403" name="Google Shape;1403;p11"/>
              <p:cNvGrpSpPr/>
              <p:nvPr/>
            </p:nvGrpSpPr>
            <p:grpSpPr>
              <a:xfrm>
                <a:off x="1818382" y="2971595"/>
                <a:ext cx="466728" cy="818636"/>
                <a:chOff x="1818382" y="2942618"/>
                <a:chExt cx="466728" cy="818636"/>
              </a:xfrm>
            </p:grpSpPr>
            <p:sp>
              <p:nvSpPr>
                <p:cNvPr id="1404" name="Google Shape;1404;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07" name="Google Shape;1407;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 name="Google Shape;1408;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409" name="Google Shape;1409;p11"/>
          <p:cNvGrpSpPr/>
          <p:nvPr/>
        </p:nvGrpSpPr>
        <p:grpSpPr>
          <a:xfrm>
            <a:off x="6961227" y="30"/>
            <a:ext cx="495013" cy="706398"/>
            <a:chOff x="3961868" y="621833"/>
            <a:chExt cx="905291" cy="1291877"/>
          </a:xfrm>
        </p:grpSpPr>
        <p:grpSp>
          <p:nvGrpSpPr>
            <p:cNvPr id="1410" name="Google Shape;1410;p11"/>
            <p:cNvGrpSpPr/>
            <p:nvPr/>
          </p:nvGrpSpPr>
          <p:grpSpPr>
            <a:xfrm>
              <a:off x="3961868" y="1008419"/>
              <a:ext cx="905291" cy="905291"/>
              <a:chOff x="764100" y="3623300"/>
              <a:chExt cx="1046700" cy="1046700"/>
            </a:xfrm>
          </p:grpSpPr>
          <p:sp>
            <p:nvSpPr>
              <p:cNvPr id="1411" name="Google Shape;1411;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11"/>
            <p:cNvGrpSpPr/>
            <p:nvPr/>
          </p:nvGrpSpPr>
          <p:grpSpPr>
            <a:xfrm>
              <a:off x="4155315" y="621833"/>
              <a:ext cx="522826" cy="1099260"/>
              <a:chOff x="2447534" y="2604168"/>
              <a:chExt cx="478297" cy="1005636"/>
            </a:xfrm>
          </p:grpSpPr>
          <p:grpSp>
            <p:nvGrpSpPr>
              <p:cNvPr id="1414" name="Google Shape;1414;p11"/>
              <p:cNvGrpSpPr/>
              <p:nvPr/>
            </p:nvGrpSpPr>
            <p:grpSpPr>
              <a:xfrm>
                <a:off x="2447534" y="2604168"/>
                <a:ext cx="478297" cy="1005636"/>
                <a:chOff x="2447534" y="2604168"/>
                <a:chExt cx="478297" cy="1005636"/>
              </a:xfrm>
            </p:grpSpPr>
            <p:grpSp>
              <p:nvGrpSpPr>
                <p:cNvPr id="1415" name="Google Shape;1415;p11"/>
                <p:cNvGrpSpPr/>
                <p:nvPr/>
              </p:nvGrpSpPr>
              <p:grpSpPr>
                <a:xfrm>
                  <a:off x="2447534" y="2971595"/>
                  <a:ext cx="478297" cy="638209"/>
                  <a:chOff x="2447534" y="3081786"/>
                  <a:chExt cx="478297" cy="638209"/>
                </a:xfrm>
              </p:grpSpPr>
              <p:sp>
                <p:nvSpPr>
                  <p:cNvPr id="1416" name="Google Shape;1416;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8" name="Google Shape;1418;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19" name="Google Shape;1419;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0" name="Google Shape;1420;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421" name="Google Shape;1421;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422" name="Google Shape;1422;p11"/>
          <p:cNvGrpSpPr/>
          <p:nvPr/>
        </p:nvGrpSpPr>
        <p:grpSpPr>
          <a:xfrm>
            <a:off x="7635076" y="24"/>
            <a:ext cx="285882" cy="434231"/>
            <a:chOff x="5194218" y="621823"/>
            <a:chExt cx="522827" cy="794132"/>
          </a:xfrm>
        </p:grpSpPr>
        <p:grpSp>
          <p:nvGrpSpPr>
            <p:cNvPr id="1423" name="Google Shape;1423;p11"/>
            <p:cNvGrpSpPr/>
            <p:nvPr/>
          </p:nvGrpSpPr>
          <p:grpSpPr>
            <a:xfrm>
              <a:off x="5194218" y="893129"/>
              <a:ext cx="522827" cy="522827"/>
              <a:chOff x="764100" y="3623300"/>
              <a:chExt cx="1046700" cy="1046700"/>
            </a:xfrm>
          </p:grpSpPr>
          <p:sp>
            <p:nvSpPr>
              <p:cNvPr id="1424" name="Google Shape;1424;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11"/>
            <p:cNvGrpSpPr/>
            <p:nvPr/>
          </p:nvGrpSpPr>
          <p:grpSpPr>
            <a:xfrm>
              <a:off x="5371921" y="621823"/>
              <a:ext cx="182209" cy="655932"/>
              <a:chOff x="3305183" y="2722527"/>
              <a:chExt cx="166690" cy="600065"/>
            </a:xfrm>
          </p:grpSpPr>
          <p:grpSp>
            <p:nvGrpSpPr>
              <p:cNvPr id="1427" name="Google Shape;1427;p11"/>
              <p:cNvGrpSpPr/>
              <p:nvPr/>
            </p:nvGrpSpPr>
            <p:grpSpPr>
              <a:xfrm>
                <a:off x="3305183" y="2722527"/>
                <a:ext cx="166690" cy="600065"/>
                <a:chOff x="3305183" y="2722527"/>
                <a:chExt cx="166690" cy="600065"/>
              </a:xfrm>
            </p:grpSpPr>
            <p:grpSp>
              <p:nvGrpSpPr>
                <p:cNvPr id="1428" name="Google Shape;1428;p11"/>
                <p:cNvGrpSpPr/>
                <p:nvPr/>
              </p:nvGrpSpPr>
              <p:grpSpPr>
                <a:xfrm>
                  <a:off x="3305183" y="2971595"/>
                  <a:ext cx="166690" cy="350998"/>
                  <a:chOff x="3305183" y="3146560"/>
                  <a:chExt cx="166690" cy="350998"/>
                </a:xfrm>
              </p:grpSpPr>
              <p:sp>
                <p:nvSpPr>
                  <p:cNvPr id="1429" name="Google Shape;1429;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1" name="Google Shape;1431;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32" name="Google Shape;1432;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434" name="Google Shape;1434;p11"/>
          <p:cNvGrpSpPr/>
          <p:nvPr/>
        </p:nvGrpSpPr>
        <p:grpSpPr>
          <a:xfrm>
            <a:off x="5446992" y="42"/>
            <a:ext cx="572336" cy="917921"/>
            <a:chOff x="1192601" y="746213"/>
            <a:chExt cx="1046700" cy="1678715"/>
          </a:xfrm>
        </p:grpSpPr>
        <p:grpSp>
          <p:nvGrpSpPr>
            <p:cNvPr id="1435" name="Google Shape;1435;p11"/>
            <p:cNvGrpSpPr/>
            <p:nvPr/>
          </p:nvGrpSpPr>
          <p:grpSpPr>
            <a:xfrm>
              <a:off x="1192601" y="1378228"/>
              <a:ext cx="1046700" cy="1046700"/>
              <a:chOff x="764100" y="3623300"/>
              <a:chExt cx="1046700" cy="1046700"/>
            </a:xfrm>
          </p:grpSpPr>
          <p:sp>
            <p:nvSpPr>
              <p:cNvPr id="1436" name="Google Shape;143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11"/>
            <p:cNvGrpSpPr/>
            <p:nvPr/>
          </p:nvGrpSpPr>
          <p:grpSpPr>
            <a:xfrm>
              <a:off x="1417979" y="746213"/>
              <a:ext cx="580390" cy="1384973"/>
              <a:chOff x="522260" y="2632808"/>
              <a:chExt cx="530958" cy="1267014"/>
            </a:xfrm>
          </p:grpSpPr>
          <p:grpSp>
            <p:nvGrpSpPr>
              <p:cNvPr id="1439" name="Google Shape;1439;p11"/>
              <p:cNvGrpSpPr/>
              <p:nvPr/>
            </p:nvGrpSpPr>
            <p:grpSpPr>
              <a:xfrm>
                <a:off x="522260" y="2632808"/>
                <a:ext cx="530958" cy="1267014"/>
                <a:chOff x="522260" y="2632808"/>
                <a:chExt cx="530958" cy="1267014"/>
              </a:xfrm>
            </p:grpSpPr>
            <p:grpSp>
              <p:nvGrpSpPr>
                <p:cNvPr id="1440" name="Google Shape;1440;p11"/>
                <p:cNvGrpSpPr/>
                <p:nvPr/>
              </p:nvGrpSpPr>
              <p:grpSpPr>
                <a:xfrm>
                  <a:off x="522260" y="2971595"/>
                  <a:ext cx="530958" cy="928227"/>
                  <a:chOff x="522260" y="2971595"/>
                  <a:chExt cx="530958" cy="928227"/>
                </a:xfrm>
              </p:grpSpPr>
              <p:sp>
                <p:nvSpPr>
                  <p:cNvPr id="1441" name="Google Shape;144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2" name="Google Shape;144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3" name="Google Shape;144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45" name="Google Shape;144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6" name="Google Shape;144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447" name="Google Shape;1447;p11"/>
          <p:cNvGrpSpPr/>
          <p:nvPr/>
        </p:nvGrpSpPr>
        <p:grpSpPr>
          <a:xfrm>
            <a:off x="8081656" y="46"/>
            <a:ext cx="572336" cy="1051386"/>
            <a:chOff x="6010934" y="870580"/>
            <a:chExt cx="1046700" cy="1922797"/>
          </a:xfrm>
        </p:grpSpPr>
        <p:grpSp>
          <p:nvGrpSpPr>
            <p:cNvPr id="1448" name="Google Shape;1448;p11"/>
            <p:cNvGrpSpPr/>
            <p:nvPr/>
          </p:nvGrpSpPr>
          <p:grpSpPr>
            <a:xfrm>
              <a:off x="6010934" y="1746678"/>
              <a:ext cx="1046700" cy="1046700"/>
              <a:chOff x="764100" y="3623300"/>
              <a:chExt cx="1046700" cy="1046700"/>
            </a:xfrm>
          </p:grpSpPr>
          <p:sp>
            <p:nvSpPr>
              <p:cNvPr id="1449" name="Google Shape;144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11"/>
            <p:cNvGrpSpPr/>
            <p:nvPr/>
          </p:nvGrpSpPr>
          <p:grpSpPr>
            <a:xfrm>
              <a:off x="6308747" y="870580"/>
              <a:ext cx="441786" cy="1701306"/>
              <a:chOff x="1121941" y="2406098"/>
              <a:chExt cx="404159" cy="1556405"/>
            </a:xfrm>
          </p:grpSpPr>
          <p:grpSp>
            <p:nvGrpSpPr>
              <p:cNvPr id="1452" name="Google Shape;1452;p11"/>
              <p:cNvGrpSpPr/>
              <p:nvPr/>
            </p:nvGrpSpPr>
            <p:grpSpPr>
              <a:xfrm>
                <a:off x="1121941" y="2406098"/>
                <a:ext cx="404159" cy="1556405"/>
                <a:chOff x="1121941" y="2406098"/>
                <a:chExt cx="404159" cy="1556405"/>
              </a:xfrm>
            </p:grpSpPr>
            <p:grpSp>
              <p:nvGrpSpPr>
                <p:cNvPr id="1453" name="Google Shape;1453;p11"/>
                <p:cNvGrpSpPr/>
                <p:nvPr/>
              </p:nvGrpSpPr>
              <p:grpSpPr>
                <a:xfrm>
                  <a:off x="1121941" y="2971595"/>
                  <a:ext cx="404159" cy="990908"/>
                  <a:chOff x="1121941" y="2969319"/>
                  <a:chExt cx="404159" cy="990908"/>
                </a:xfrm>
              </p:grpSpPr>
              <p:sp>
                <p:nvSpPr>
                  <p:cNvPr id="1454" name="Google Shape;145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7" name="Google Shape;145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8" name="Google Shape;145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9" name="Google Shape;145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460" name="Google Shape;146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461" name="Google Shape;146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462" name="Google Shape;146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463" name="Google Shape;1463;p11"/>
          <p:cNvGrpSpPr/>
          <p:nvPr/>
        </p:nvGrpSpPr>
        <p:grpSpPr>
          <a:xfrm>
            <a:off x="5189520" y="36"/>
            <a:ext cx="285882" cy="1099601"/>
            <a:chOff x="721731" y="746204"/>
            <a:chExt cx="522827" cy="2010974"/>
          </a:xfrm>
        </p:grpSpPr>
        <p:grpSp>
          <p:nvGrpSpPr>
            <p:cNvPr id="1464" name="Google Shape;1464;p11"/>
            <p:cNvGrpSpPr/>
            <p:nvPr/>
          </p:nvGrpSpPr>
          <p:grpSpPr>
            <a:xfrm>
              <a:off x="721731" y="2234351"/>
              <a:ext cx="522827" cy="522827"/>
              <a:chOff x="764100" y="3623300"/>
              <a:chExt cx="1046700" cy="1046700"/>
            </a:xfrm>
          </p:grpSpPr>
          <p:sp>
            <p:nvSpPr>
              <p:cNvPr id="1465" name="Google Shape;146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11"/>
            <p:cNvGrpSpPr/>
            <p:nvPr/>
          </p:nvGrpSpPr>
          <p:grpSpPr>
            <a:xfrm>
              <a:off x="892053" y="746204"/>
              <a:ext cx="182209" cy="1869993"/>
              <a:chOff x="3305183" y="1611869"/>
              <a:chExt cx="166690" cy="1710724"/>
            </a:xfrm>
          </p:grpSpPr>
          <p:grpSp>
            <p:nvGrpSpPr>
              <p:cNvPr id="1468" name="Google Shape;1468;p11"/>
              <p:cNvGrpSpPr/>
              <p:nvPr/>
            </p:nvGrpSpPr>
            <p:grpSpPr>
              <a:xfrm>
                <a:off x="3305183" y="1611869"/>
                <a:ext cx="166690" cy="1710724"/>
                <a:chOff x="3305183" y="1611869"/>
                <a:chExt cx="166690" cy="1710724"/>
              </a:xfrm>
            </p:grpSpPr>
            <p:grpSp>
              <p:nvGrpSpPr>
                <p:cNvPr id="1469" name="Google Shape;1469;p11"/>
                <p:cNvGrpSpPr/>
                <p:nvPr/>
              </p:nvGrpSpPr>
              <p:grpSpPr>
                <a:xfrm>
                  <a:off x="3305183" y="2971595"/>
                  <a:ext cx="166690" cy="350998"/>
                  <a:chOff x="3305183" y="3146560"/>
                  <a:chExt cx="166690" cy="350998"/>
                </a:xfrm>
              </p:grpSpPr>
              <p:sp>
                <p:nvSpPr>
                  <p:cNvPr id="1470" name="Google Shape;147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1" name="Google Shape;147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2" name="Google Shape;147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73" name="Google Shape;147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4" name="Google Shape;147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Color background">
  <p:cSld name="BLANK_1_1">
    <p:bg>
      <p:bgPr>
        <a:solidFill>
          <a:schemeClr val="accent2"/>
        </a:solidFill>
        <a:effectLst/>
      </p:bgPr>
    </p:bg>
    <p:spTree>
      <p:nvGrpSpPr>
        <p:cNvPr id="1" name="Shape 1475"/>
        <p:cNvGrpSpPr/>
        <p:nvPr/>
      </p:nvGrpSpPr>
      <p:grpSpPr>
        <a:xfrm>
          <a:off x="0" y="0"/>
          <a:ext cx="0" cy="0"/>
          <a:chOff x="0" y="0"/>
          <a:chExt cx="0" cy="0"/>
        </a:xfrm>
      </p:grpSpPr>
      <p:sp>
        <p:nvSpPr>
          <p:cNvPr id="1476" name="Google Shape;1476;p1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477" name="Google Shape;1477;p12"/>
          <p:cNvGrpSpPr/>
          <p:nvPr/>
        </p:nvGrpSpPr>
        <p:grpSpPr>
          <a:xfrm>
            <a:off x="7374896" y="4521435"/>
            <a:ext cx="230809" cy="243156"/>
            <a:chOff x="3770248" y="2527300"/>
            <a:chExt cx="180404" cy="190055"/>
          </a:xfrm>
        </p:grpSpPr>
        <p:sp>
          <p:nvSpPr>
            <p:cNvPr id="1478" name="Google Shape;1478;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2" name="Google Shape;1482;p12"/>
          <p:cNvGrpSpPr/>
          <p:nvPr/>
        </p:nvGrpSpPr>
        <p:grpSpPr>
          <a:xfrm>
            <a:off x="8747492" y="2424502"/>
            <a:ext cx="230809" cy="243156"/>
            <a:chOff x="3770248" y="2527300"/>
            <a:chExt cx="180404" cy="190055"/>
          </a:xfrm>
        </p:grpSpPr>
        <p:sp>
          <p:nvSpPr>
            <p:cNvPr id="1483" name="Google Shape;1483;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7" name="Google Shape;1487;p12"/>
          <p:cNvGrpSpPr/>
          <p:nvPr/>
        </p:nvGrpSpPr>
        <p:grpSpPr>
          <a:xfrm rot="5400000">
            <a:off x="8655377" y="3665221"/>
            <a:ext cx="201871" cy="231166"/>
            <a:chOff x="3462796" y="2555878"/>
            <a:chExt cx="157798" cy="180711"/>
          </a:xfrm>
        </p:grpSpPr>
        <p:sp>
          <p:nvSpPr>
            <p:cNvPr id="1488" name="Google Shape;1488;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1" name="Google Shape;1491;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2" name="Google Shape;1492;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4" name="Google Shape;1494;p12"/>
          <p:cNvGrpSpPr/>
          <p:nvPr/>
        </p:nvGrpSpPr>
        <p:grpSpPr>
          <a:xfrm rot="-2700000">
            <a:off x="8038130" y="1128089"/>
            <a:ext cx="169840" cy="178926"/>
            <a:chOff x="3770248" y="2527300"/>
            <a:chExt cx="180404" cy="190055"/>
          </a:xfrm>
        </p:grpSpPr>
        <p:sp>
          <p:nvSpPr>
            <p:cNvPr id="1495" name="Google Shape;1495;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9" name="Google Shape;1499;p12"/>
          <p:cNvGrpSpPr/>
          <p:nvPr/>
        </p:nvGrpSpPr>
        <p:grpSpPr>
          <a:xfrm>
            <a:off x="6800134" y="23"/>
            <a:ext cx="985363" cy="1665685"/>
            <a:chOff x="2484475" y="1329455"/>
            <a:chExt cx="1046700" cy="1769370"/>
          </a:xfrm>
        </p:grpSpPr>
        <p:sp>
          <p:nvSpPr>
            <p:cNvPr id="1500" name="Google Shape;1500;p1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12"/>
            <p:cNvGrpSpPr/>
            <p:nvPr/>
          </p:nvGrpSpPr>
          <p:grpSpPr>
            <a:xfrm>
              <a:off x="2769703" y="1329455"/>
              <a:ext cx="510180" cy="1483501"/>
              <a:chOff x="1818382" y="2433081"/>
              <a:chExt cx="466728" cy="1357150"/>
            </a:xfrm>
          </p:grpSpPr>
          <p:grpSp>
            <p:nvGrpSpPr>
              <p:cNvPr id="1503" name="Google Shape;1503;p12"/>
              <p:cNvGrpSpPr/>
              <p:nvPr/>
            </p:nvGrpSpPr>
            <p:grpSpPr>
              <a:xfrm>
                <a:off x="1818382" y="2971595"/>
                <a:ext cx="466728" cy="818636"/>
                <a:chOff x="1818382" y="2942618"/>
                <a:chExt cx="466728" cy="818636"/>
              </a:xfrm>
            </p:grpSpPr>
            <p:sp>
              <p:nvSpPr>
                <p:cNvPr id="1504" name="Google Shape;1504;p1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1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1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07" name="Google Shape;1507;p12"/>
              <p:cNvSpPr/>
              <p:nvPr/>
            </p:nvSpPr>
            <p:spPr>
              <a:xfrm>
                <a:off x="2046046" y="2433081"/>
                <a:ext cx="17700" cy="54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8" name="Google Shape;1508;p12"/>
          <p:cNvGrpSpPr/>
          <p:nvPr/>
        </p:nvGrpSpPr>
        <p:grpSpPr>
          <a:xfrm>
            <a:off x="8330194" y="1"/>
            <a:ext cx="852241" cy="2239549"/>
            <a:chOff x="3961868" y="-465246"/>
            <a:chExt cx="905291" cy="2378956"/>
          </a:xfrm>
        </p:grpSpPr>
        <p:grpSp>
          <p:nvGrpSpPr>
            <p:cNvPr id="1509" name="Google Shape;1509;p12"/>
            <p:cNvGrpSpPr/>
            <p:nvPr/>
          </p:nvGrpSpPr>
          <p:grpSpPr>
            <a:xfrm>
              <a:off x="3961868" y="1008419"/>
              <a:ext cx="905291" cy="905291"/>
              <a:chOff x="764100" y="3623300"/>
              <a:chExt cx="1046700" cy="1046700"/>
            </a:xfrm>
          </p:grpSpPr>
          <p:sp>
            <p:nvSpPr>
              <p:cNvPr id="1510" name="Google Shape;151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12"/>
            <p:cNvGrpSpPr/>
            <p:nvPr/>
          </p:nvGrpSpPr>
          <p:grpSpPr>
            <a:xfrm>
              <a:off x="4155315" y="-465246"/>
              <a:ext cx="522826" cy="2186340"/>
              <a:chOff x="2447534" y="1609676"/>
              <a:chExt cx="478297" cy="2000128"/>
            </a:xfrm>
          </p:grpSpPr>
          <p:grpSp>
            <p:nvGrpSpPr>
              <p:cNvPr id="1513" name="Google Shape;1513;p12"/>
              <p:cNvGrpSpPr/>
              <p:nvPr/>
            </p:nvGrpSpPr>
            <p:grpSpPr>
              <a:xfrm>
                <a:off x="2447534" y="2971595"/>
                <a:ext cx="478297" cy="638209"/>
                <a:chOff x="2447534" y="3081786"/>
                <a:chExt cx="478297" cy="638209"/>
              </a:xfrm>
            </p:grpSpPr>
            <p:sp>
              <p:nvSpPr>
                <p:cNvPr id="1514" name="Google Shape;1514;p1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1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1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17" name="Google Shape;1517;p12"/>
              <p:cNvSpPr/>
              <p:nvPr/>
            </p:nvSpPr>
            <p:spPr>
              <a:xfrm>
                <a:off x="2675605" y="1609676"/>
                <a:ext cx="17700" cy="136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8" name="Google Shape;1518;p12"/>
          <p:cNvGrpSpPr/>
          <p:nvPr/>
        </p:nvGrpSpPr>
        <p:grpSpPr>
          <a:xfrm>
            <a:off x="7811773" y="19"/>
            <a:ext cx="492189" cy="1147268"/>
            <a:chOff x="5194218" y="197272"/>
            <a:chExt cx="522827" cy="1218683"/>
          </a:xfrm>
        </p:grpSpPr>
        <p:grpSp>
          <p:nvGrpSpPr>
            <p:cNvPr id="1519" name="Google Shape;1519;p12"/>
            <p:cNvGrpSpPr/>
            <p:nvPr/>
          </p:nvGrpSpPr>
          <p:grpSpPr>
            <a:xfrm>
              <a:off x="5194218" y="893129"/>
              <a:ext cx="522827" cy="522827"/>
              <a:chOff x="764100" y="3623300"/>
              <a:chExt cx="1046700" cy="1046700"/>
            </a:xfrm>
          </p:grpSpPr>
          <p:sp>
            <p:nvSpPr>
              <p:cNvPr id="1520" name="Google Shape;152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12"/>
            <p:cNvGrpSpPr/>
            <p:nvPr/>
          </p:nvGrpSpPr>
          <p:grpSpPr>
            <a:xfrm>
              <a:off x="5371921" y="197272"/>
              <a:ext cx="182209" cy="1080483"/>
              <a:chOff x="3305183" y="2334136"/>
              <a:chExt cx="166690" cy="988457"/>
            </a:xfrm>
          </p:grpSpPr>
          <p:grpSp>
            <p:nvGrpSpPr>
              <p:cNvPr id="1523" name="Google Shape;1523;p12"/>
              <p:cNvGrpSpPr/>
              <p:nvPr/>
            </p:nvGrpSpPr>
            <p:grpSpPr>
              <a:xfrm>
                <a:off x="3305183" y="2971595"/>
                <a:ext cx="166690" cy="350998"/>
                <a:chOff x="3305183" y="3146560"/>
                <a:chExt cx="166690" cy="350998"/>
              </a:xfrm>
            </p:grpSpPr>
            <p:sp>
              <p:nvSpPr>
                <p:cNvPr id="1524" name="Google Shape;1524;p1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1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1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27" name="Google Shape;1527;p12"/>
              <p:cNvSpPr/>
              <p:nvPr/>
            </p:nvSpPr>
            <p:spPr>
              <a:xfrm>
                <a:off x="3375892" y="2334136"/>
                <a:ext cx="17700" cy="64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8" name="Google Shape;1528;p12"/>
          <p:cNvGrpSpPr/>
          <p:nvPr/>
        </p:nvGrpSpPr>
        <p:grpSpPr>
          <a:xfrm>
            <a:off x="8018879" y="0"/>
            <a:ext cx="810166" cy="3722093"/>
            <a:chOff x="7824797" y="-929429"/>
            <a:chExt cx="860597" cy="3953785"/>
          </a:xfrm>
        </p:grpSpPr>
        <p:grpSp>
          <p:nvGrpSpPr>
            <p:cNvPr id="1529" name="Google Shape;1529;p12"/>
            <p:cNvGrpSpPr/>
            <p:nvPr/>
          </p:nvGrpSpPr>
          <p:grpSpPr>
            <a:xfrm>
              <a:off x="7824797" y="1891931"/>
              <a:ext cx="860597" cy="1132425"/>
              <a:chOff x="764100" y="3623300"/>
              <a:chExt cx="1046700" cy="1046700"/>
            </a:xfrm>
          </p:grpSpPr>
          <p:sp>
            <p:nvSpPr>
              <p:cNvPr id="1530" name="Google Shape;153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12"/>
            <p:cNvGrpSpPr/>
            <p:nvPr/>
          </p:nvGrpSpPr>
          <p:grpSpPr>
            <a:xfrm>
              <a:off x="8100547" y="-929429"/>
              <a:ext cx="300376" cy="3735115"/>
              <a:chOff x="3792712" y="404687"/>
              <a:chExt cx="274793" cy="3416993"/>
            </a:xfrm>
          </p:grpSpPr>
          <p:grpSp>
            <p:nvGrpSpPr>
              <p:cNvPr id="1533" name="Google Shape;1533;p12"/>
              <p:cNvGrpSpPr/>
              <p:nvPr/>
            </p:nvGrpSpPr>
            <p:grpSpPr>
              <a:xfrm>
                <a:off x="3792712" y="2971595"/>
                <a:ext cx="274793" cy="850085"/>
                <a:chOff x="3792712" y="2879468"/>
                <a:chExt cx="274793" cy="850085"/>
              </a:xfrm>
            </p:grpSpPr>
            <p:sp>
              <p:nvSpPr>
                <p:cNvPr id="1534" name="Google Shape;1534;p1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1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1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37" name="Google Shape;1537;p12"/>
              <p:cNvSpPr/>
              <p:nvPr/>
            </p:nvSpPr>
            <p:spPr>
              <a:xfrm>
                <a:off x="3923177" y="404687"/>
                <a:ext cx="17700" cy="2573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8" name="Google Shape;1538;p12"/>
          <p:cNvGrpSpPr/>
          <p:nvPr/>
        </p:nvGrpSpPr>
        <p:grpSpPr>
          <a:xfrm>
            <a:off x="7260997" y="0"/>
            <a:ext cx="985363" cy="4610929"/>
            <a:chOff x="1192601" y="-2473021"/>
            <a:chExt cx="1046700" cy="4897949"/>
          </a:xfrm>
        </p:grpSpPr>
        <p:grpSp>
          <p:nvGrpSpPr>
            <p:cNvPr id="1539" name="Google Shape;1539;p12"/>
            <p:cNvGrpSpPr/>
            <p:nvPr/>
          </p:nvGrpSpPr>
          <p:grpSpPr>
            <a:xfrm>
              <a:off x="1192601" y="1378228"/>
              <a:ext cx="1046700" cy="1046700"/>
              <a:chOff x="764100" y="3623300"/>
              <a:chExt cx="1046700" cy="1046700"/>
            </a:xfrm>
          </p:grpSpPr>
          <p:sp>
            <p:nvSpPr>
              <p:cNvPr id="1540" name="Google Shape;154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2"/>
            <p:cNvGrpSpPr/>
            <p:nvPr/>
          </p:nvGrpSpPr>
          <p:grpSpPr>
            <a:xfrm>
              <a:off x="1417979" y="-2473021"/>
              <a:ext cx="580390" cy="4604206"/>
              <a:chOff x="522260" y="-312241"/>
              <a:chExt cx="530958" cy="4212063"/>
            </a:xfrm>
          </p:grpSpPr>
          <p:grpSp>
            <p:nvGrpSpPr>
              <p:cNvPr id="1543" name="Google Shape;1543;p12"/>
              <p:cNvGrpSpPr/>
              <p:nvPr/>
            </p:nvGrpSpPr>
            <p:grpSpPr>
              <a:xfrm>
                <a:off x="522260" y="2971595"/>
                <a:ext cx="530958" cy="928227"/>
                <a:chOff x="522260" y="2971595"/>
                <a:chExt cx="530958" cy="928227"/>
              </a:xfrm>
            </p:grpSpPr>
            <p:sp>
              <p:nvSpPr>
                <p:cNvPr id="1544" name="Google Shape;1544;p1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1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1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1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48" name="Google Shape;1548;p12"/>
              <p:cNvSpPr/>
              <p:nvPr/>
            </p:nvSpPr>
            <p:spPr>
              <a:xfrm>
                <a:off x="786930" y="-312241"/>
                <a:ext cx="17700" cy="329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9" name="Google Shape;1549;p12"/>
          <p:cNvGrpSpPr/>
          <p:nvPr/>
        </p:nvGrpSpPr>
        <p:grpSpPr>
          <a:xfrm>
            <a:off x="7310064" y="1807216"/>
            <a:ext cx="148551" cy="170121"/>
            <a:chOff x="3462796" y="2555878"/>
            <a:chExt cx="157798" cy="180711"/>
          </a:xfrm>
        </p:grpSpPr>
        <p:sp>
          <p:nvSpPr>
            <p:cNvPr id="1550" name="Google Shape;1550;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4" name="Google Shape;1554;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5" name="Google Shape;1555;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6" name="Google Shape;1556;p12"/>
          <p:cNvGrpSpPr/>
          <p:nvPr/>
        </p:nvGrpSpPr>
        <p:grpSpPr>
          <a:xfrm>
            <a:off x="6425530" y="0"/>
            <a:ext cx="985363" cy="3010692"/>
            <a:chOff x="6010934" y="-404723"/>
            <a:chExt cx="1046700" cy="3198101"/>
          </a:xfrm>
        </p:grpSpPr>
        <p:grpSp>
          <p:nvGrpSpPr>
            <p:cNvPr id="1557" name="Google Shape;1557;p12"/>
            <p:cNvGrpSpPr/>
            <p:nvPr/>
          </p:nvGrpSpPr>
          <p:grpSpPr>
            <a:xfrm>
              <a:off x="6010934" y="1746678"/>
              <a:ext cx="1046700" cy="1046700"/>
              <a:chOff x="764100" y="3623300"/>
              <a:chExt cx="1046700" cy="1046700"/>
            </a:xfrm>
          </p:grpSpPr>
          <p:sp>
            <p:nvSpPr>
              <p:cNvPr id="1558" name="Google Shape;1558;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12"/>
            <p:cNvGrpSpPr/>
            <p:nvPr/>
          </p:nvGrpSpPr>
          <p:grpSpPr>
            <a:xfrm>
              <a:off x="6308747" y="-404723"/>
              <a:ext cx="441786" cy="2976610"/>
              <a:chOff x="1121941" y="1239413"/>
              <a:chExt cx="404159" cy="2723090"/>
            </a:xfrm>
          </p:grpSpPr>
          <p:sp>
            <p:nvSpPr>
              <p:cNvPr id="1561" name="Google Shape;1561;p12"/>
              <p:cNvSpPr/>
              <p:nvPr/>
            </p:nvSpPr>
            <p:spPr>
              <a:xfrm>
                <a:off x="1308652" y="1239413"/>
                <a:ext cx="17700" cy="173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2" name="Google Shape;1562;p12"/>
              <p:cNvGrpSpPr/>
              <p:nvPr/>
            </p:nvGrpSpPr>
            <p:grpSpPr>
              <a:xfrm>
                <a:off x="1121941" y="2971595"/>
                <a:ext cx="404159" cy="990908"/>
                <a:chOff x="1121941" y="2969319"/>
                <a:chExt cx="404159" cy="990908"/>
              </a:xfrm>
            </p:grpSpPr>
            <p:sp>
              <p:nvSpPr>
                <p:cNvPr id="1563" name="Google Shape;1563;p1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1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5" name="Google Shape;1565;p1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6" name="Google Shape;1566;p1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62"/>
        <p:cNvGrpSpPr/>
        <p:nvPr/>
      </p:nvGrpSpPr>
      <p:grpSpPr>
        <a:xfrm>
          <a:off x="0" y="0"/>
          <a:ext cx="0" cy="0"/>
          <a:chOff x="0" y="0"/>
          <a:chExt cx="0" cy="0"/>
        </a:xfrm>
      </p:grpSpPr>
      <p:grpSp>
        <p:nvGrpSpPr>
          <p:cNvPr id="163" name="Google Shape;163;p3"/>
          <p:cNvGrpSpPr/>
          <p:nvPr/>
        </p:nvGrpSpPr>
        <p:grpSpPr>
          <a:xfrm>
            <a:off x="7647709" y="-1"/>
            <a:ext cx="476555" cy="4897445"/>
            <a:chOff x="6798998" y="-1296139"/>
            <a:chExt cx="476555" cy="4897445"/>
          </a:xfrm>
        </p:grpSpPr>
        <p:sp>
          <p:nvSpPr>
            <p:cNvPr id="164" name="Google Shape;164;p3"/>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3"/>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8602816" y="-3"/>
            <a:ext cx="406190" cy="1540306"/>
            <a:chOff x="5578966" y="2422197"/>
            <a:chExt cx="406190" cy="1540306"/>
          </a:xfrm>
        </p:grpSpPr>
        <p:sp>
          <p:nvSpPr>
            <p:cNvPr id="167" name="Google Shape;167;p3"/>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3"/>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7963861" y="0"/>
            <a:ext cx="466512" cy="2850155"/>
            <a:chOff x="6176324" y="940075"/>
            <a:chExt cx="466512" cy="2850155"/>
          </a:xfrm>
        </p:grpSpPr>
        <p:sp>
          <p:nvSpPr>
            <p:cNvPr id="170" name="Google Shape;170;p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3"/>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6187339" y="0"/>
            <a:ext cx="170472" cy="1319629"/>
            <a:chOff x="7576714" y="2009363"/>
            <a:chExt cx="170472" cy="1319629"/>
          </a:xfrm>
        </p:grpSpPr>
        <p:sp>
          <p:nvSpPr>
            <p:cNvPr id="173" name="Google Shape;173;p3"/>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3"/>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6863948" y="-1"/>
            <a:ext cx="288375" cy="3513742"/>
            <a:chOff x="7883572" y="308161"/>
            <a:chExt cx="288375" cy="3513742"/>
          </a:xfrm>
        </p:grpSpPr>
        <p:sp>
          <p:nvSpPr>
            <p:cNvPr id="176" name="Google Shape;176;p3"/>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3"/>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3"/>
          <p:cNvSpPr txBox="1">
            <a:spLocks noGrp="1"/>
          </p:cNvSpPr>
          <p:nvPr>
            <p:ph type="ctrTitle"/>
          </p:nvPr>
        </p:nvSpPr>
        <p:spPr>
          <a:xfrm>
            <a:off x="1585825" y="2053500"/>
            <a:ext cx="4646100" cy="630900"/>
          </a:xfrm>
          <a:prstGeom prst="rect">
            <a:avLst/>
          </a:prstGeom>
          <a:effectLst>
            <a:outerShdw dist="19050" dir="5400000" algn="bl" rotWithShape="0">
              <a:schemeClr val="dk1">
                <a:alpha val="20000"/>
              </a:schemeClr>
            </a:outerShdw>
          </a:effectLst>
        </p:spPr>
        <p:txBody>
          <a:bodyPr spcFirstLastPara="1" wrap="square" lIns="0" tIns="0" rIns="0" bIns="0" anchor="b" anchorCtr="0">
            <a:noAutofit/>
          </a:bodyPr>
          <a:lstStyle>
            <a:lvl1pPr lvl="0"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1pPr>
            <a:lvl2pPr lvl="1"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2pPr>
            <a:lvl3pPr lvl="2"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3pPr>
            <a:lvl4pPr lvl="3"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4pPr>
            <a:lvl5pPr lvl="4"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5pPr>
            <a:lvl6pPr lvl="5"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6pPr>
            <a:lvl7pPr lvl="6"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7pPr>
            <a:lvl8pPr lvl="7"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8pPr>
            <a:lvl9pPr lvl="8"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9pPr>
          </a:lstStyle>
          <a:p>
            <a:endParaRPr/>
          </a:p>
        </p:txBody>
      </p:sp>
      <p:sp>
        <p:nvSpPr>
          <p:cNvPr id="179" name="Google Shape;179;p3"/>
          <p:cNvSpPr txBox="1">
            <a:spLocks noGrp="1"/>
          </p:cNvSpPr>
          <p:nvPr>
            <p:ph type="subTitle" idx="1"/>
          </p:nvPr>
        </p:nvSpPr>
        <p:spPr>
          <a:xfrm>
            <a:off x="1585825" y="2705100"/>
            <a:ext cx="4646100" cy="3849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a:endParaRPr/>
          </a:p>
        </p:txBody>
      </p:sp>
      <p:sp>
        <p:nvSpPr>
          <p:cNvPr id="180" name="Google Shape;180;p3"/>
          <p:cNvSpPr/>
          <p:nvPr/>
        </p:nvSpPr>
        <p:spPr>
          <a:xfrm>
            <a:off x="-229144" y="1734600"/>
            <a:ext cx="1674300" cy="16743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9101" y="1934643"/>
            <a:ext cx="1274400" cy="12744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3"/>
          <p:cNvGrpSpPr/>
          <p:nvPr/>
        </p:nvGrpSpPr>
        <p:grpSpPr>
          <a:xfrm>
            <a:off x="6746411" y="744238"/>
            <a:ext cx="180404" cy="190055"/>
            <a:chOff x="3770248" y="2527300"/>
            <a:chExt cx="180404" cy="190055"/>
          </a:xfrm>
        </p:grpSpPr>
        <p:sp>
          <p:nvSpPr>
            <p:cNvPr id="183" name="Google Shape;183;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 name="Google Shape;187;p3"/>
          <p:cNvGrpSpPr/>
          <p:nvPr/>
        </p:nvGrpSpPr>
        <p:grpSpPr>
          <a:xfrm>
            <a:off x="1030839" y="3124970"/>
            <a:ext cx="214463" cy="245604"/>
            <a:chOff x="3462796" y="2555878"/>
            <a:chExt cx="157798" cy="180711"/>
          </a:xfrm>
        </p:grpSpPr>
        <p:sp>
          <p:nvSpPr>
            <p:cNvPr id="188" name="Google Shape;188;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4" name="Google Shape;194;p3"/>
          <p:cNvGrpSpPr/>
          <p:nvPr/>
        </p:nvGrpSpPr>
        <p:grpSpPr>
          <a:xfrm>
            <a:off x="8737419" y="2806488"/>
            <a:ext cx="245187" cy="258304"/>
            <a:chOff x="3770248" y="2527300"/>
            <a:chExt cx="180404" cy="190055"/>
          </a:xfrm>
        </p:grpSpPr>
        <p:sp>
          <p:nvSpPr>
            <p:cNvPr id="195" name="Google Shape;195;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 name="Google Shape;199;p3"/>
          <p:cNvGrpSpPr/>
          <p:nvPr/>
        </p:nvGrpSpPr>
        <p:grpSpPr>
          <a:xfrm rot="5400000">
            <a:off x="8622497" y="4565562"/>
            <a:ext cx="214448" cy="245568"/>
            <a:chOff x="3462796" y="2555878"/>
            <a:chExt cx="157798" cy="180711"/>
          </a:xfrm>
        </p:grpSpPr>
        <p:sp>
          <p:nvSpPr>
            <p:cNvPr id="200" name="Google Shape;200;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3"/>
          <p:cNvGrpSpPr/>
          <p:nvPr/>
        </p:nvGrpSpPr>
        <p:grpSpPr>
          <a:xfrm>
            <a:off x="163248" y="1684513"/>
            <a:ext cx="180404" cy="190055"/>
            <a:chOff x="3770248" y="2527300"/>
            <a:chExt cx="180404" cy="190055"/>
          </a:xfrm>
        </p:grpSpPr>
        <p:sp>
          <p:nvSpPr>
            <p:cNvPr id="207" name="Google Shape;207;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3"/>
          <p:cNvGrpSpPr/>
          <p:nvPr/>
        </p:nvGrpSpPr>
        <p:grpSpPr>
          <a:xfrm rot="-2700000">
            <a:off x="7714705" y="744247"/>
            <a:ext cx="180402" cy="190053"/>
            <a:chOff x="3770248" y="2527300"/>
            <a:chExt cx="180404" cy="190055"/>
          </a:xfrm>
        </p:grpSpPr>
        <p:sp>
          <p:nvSpPr>
            <p:cNvPr id="212" name="Google Shape;212;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 name="Google Shape;216;p3"/>
          <p:cNvGrpSpPr/>
          <p:nvPr/>
        </p:nvGrpSpPr>
        <p:grpSpPr>
          <a:xfrm>
            <a:off x="6651762" y="-7"/>
            <a:ext cx="1046700" cy="1769370"/>
            <a:chOff x="2484475" y="1329455"/>
            <a:chExt cx="1046700" cy="1769370"/>
          </a:xfrm>
        </p:grpSpPr>
        <p:sp>
          <p:nvSpPr>
            <p:cNvPr id="217" name="Google Shape;217;p3"/>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3"/>
            <p:cNvGrpSpPr/>
            <p:nvPr/>
          </p:nvGrpSpPr>
          <p:grpSpPr>
            <a:xfrm>
              <a:off x="2769703" y="1329455"/>
              <a:ext cx="510180" cy="1483501"/>
              <a:chOff x="1818382" y="2433081"/>
              <a:chExt cx="466728" cy="1357150"/>
            </a:xfrm>
          </p:grpSpPr>
          <p:grpSp>
            <p:nvGrpSpPr>
              <p:cNvPr id="220" name="Google Shape;220;p3"/>
              <p:cNvGrpSpPr/>
              <p:nvPr/>
            </p:nvGrpSpPr>
            <p:grpSpPr>
              <a:xfrm>
                <a:off x="1818382" y="2971595"/>
                <a:ext cx="466728" cy="818636"/>
                <a:chOff x="1818382" y="2942618"/>
                <a:chExt cx="466728" cy="818636"/>
              </a:xfrm>
            </p:grpSpPr>
            <p:sp>
              <p:nvSpPr>
                <p:cNvPr id="221" name="Google Shape;221;p3"/>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3"/>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3"/>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4" name="Google Shape;224;p3"/>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3"/>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226" name="Google Shape;226;p3"/>
          <p:cNvGrpSpPr/>
          <p:nvPr/>
        </p:nvGrpSpPr>
        <p:grpSpPr>
          <a:xfrm>
            <a:off x="8277068" y="-1"/>
            <a:ext cx="905291" cy="2805686"/>
            <a:chOff x="3961868" y="-891976"/>
            <a:chExt cx="905291" cy="2805686"/>
          </a:xfrm>
        </p:grpSpPr>
        <p:grpSp>
          <p:nvGrpSpPr>
            <p:cNvPr id="227" name="Google Shape;227;p3"/>
            <p:cNvGrpSpPr/>
            <p:nvPr/>
          </p:nvGrpSpPr>
          <p:grpSpPr>
            <a:xfrm>
              <a:off x="3961868" y="1008419"/>
              <a:ext cx="905291" cy="905291"/>
              <a:chOff x="764100" y="3623300"/>
              <a:chExt cx="1046700" cy="1046700"/>
            </a:xfrm>
          </p:grpSpPr>
          <p:sp>
            <p:nvSpPr>
              <p:cNvPr id="228" name="Google Shape;228;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
            <p:cNvGrpSpPr/>
            <p:nvPr/>
          </p:nvGrpSpPr>
          <p:grpSpPr>
            <a:xfrm>
              <a:off x="4155315" y="-891976"/>
              <a:ext cx="522826" cy="2613070"/>
              <a:chOff x="2447534" y="1219291"/>
              <a:chExt cx="478297" cy="2390513"/>
            </a:xfrm>
          </p:grpSpPr>
          <p:grpSp>
            <p:nvGrpSpPr>
              <p:cNvPr id="231" name="Google Shape;231;p3"/>
              <p:cNvGrpSpPr/>
              <p:nvPr/>
            </p:nvGrpSpPr>
            <p:grpSpPr>
              <a:xfrm>
                <a:off x="2447534" y="1219291"/>
                <a:ext cx="478297" cy="2390513"/>
                <a:chOff x="2447534" y="1219291"/>
                <a:chExt cx="478297" cy="2390513"/>
              </a:xfrm>
            </p:grpSpPr>
            <p:grpSp>
              <p:nvGrpSpPr>
                <p:cNvPr id="232" name="Google Shape;232;p3"/>
                <p:cNvGrpSpPr/>
                <p:nvPr/>
              </p:nvGrpSpPr>
              <p:grpSpPr>
                <a:xfrm>
                  <a:off x="2447534" y="2971595"/>
                  <a:ext cx="478297" cy="638209"/>
                  <a:chOff x="2447534" y="3081786"/>
                  <a:chExt cx="478297" cy="638209"/>
                </a:xfrm>
              </p:grpSpPr>
              <p:sp>
                <p:nvSpPr>
                  <p:cNvPr id="233" name="Google Shape;233;p3"/>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3"/>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3"/>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6" name="Google Shape;236;p3"/>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3"/>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238" name="Google Shape;238;p3"/>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239" name="Google Shape;239;p3"/>
          <p:cNvGrpSpPr/>
          <p:nvPr/>
        </p:nvGrpSpPr>
        <p:grpSpPr>
          <a:xfrm>
            <a:off x="7726343" y="1"/>
            <a:ext cx="522827" cy="1952267"/>
            <a:chOff x="5194218" y="-536312"/>
            <a:chExt cx="522827" cy="1952267"/>
          </a:xfrm>
        </p:grpSpPr>
        <p:grpSp>
          <p:nvGrpSpPr>
            <p:cNvPr id="240" name="Google Shape;240;p3"/>
            <p:cNvGrpSpPr/>
            <p:nvPr/>
          </p:nvGrpSpPr>
          <p:grpSpPr>
            <a:xfrm>
              <a:off x="5194218" y="893129"/>
              <a:ext cx="522827" cy="522827"/>
              <a:chOff x="764100" y="3623300"/>
              <a:chExt cx="1046700" cy="1046700"/>
            </a:xfrm>
          </p:grpSpPr>
          <p:sp>
            <p:nvSpPr>
              <p:cNvPr id="241" name="Google Shape;241;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3"/>
            <p:cNvGrpSpPr/>
            <p:nvPr/>
          </p:nvGrpSpPr>
          <p:grpSpPr>
            <a:xfrm>
              <a:off x="5371921" y="-536312"/>
              <a:ext cx="182209" cy="1814066"/>
              <a:chOff x="3305183" y="1663032"/>
              <a:chExt cx="166690" cy="1659561"/>
            </a:xfrm>
          </p:grpSpPr>
          <p:grpSp>
            <p:nvGrpSpPr>
              <p:cNvPr id="244" name="Google Shape;244;p3"/>
              <p:cNvGrpSpPr/>
              <p:nvPr/>
            </p:nvGrpSpPr>
            <p:grpSpPr>
              <a:xfrm>
                <a:off x="3305183" y="1663032"/>
                <a:ext cx="166690" cy="1659561"/>
                <a:chOff x="3305183" y="1663032"/>
                <a:chExt cx="166690" cy="1659561"/>
              </a:xfrm>
            </p:grpSpPr>
            <p:grpSp>
              <p:nvGrpSpPr>
                <p:cNvPr id="245" name="Google Shape;245;p3"/>
                <p:cNvGrpSpPr/>
                <p:nvPr/>
              </p:nvGrpSpPr>
              <p:grpSpPr>
                <a:xfrm>
                  <a:off x="3305183" y="2971595"/>
                  <a:ext cx="166690" cy="350998"/>
                  <a:chOff x="3305183" y="3146560"/>
                  <a:chExt cx="166690" cy="350998"/>
                </a:xfrm>
              </p:grpSpPr>
              <p:sp>
                <p:nvSpPr>
                  <p:cNvPr id="246" name="Google Shape;246;p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9" name="Google Shape;249;p3"/>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251" name="Google Shape;251;p3"/>
          <p:cNvGrpSpPr/>
          <p:nvPr/>
        </p:nvGrpSpPr>
        <p:grpSpPr>
          <a:xfrm>
            <a:off x="7946297" y="-6"/>
            <a:ext cx="860597" cy="4748536"/>
            <a:chOff x="7824797" y="-1724181"/>
            <a:chExt cx="860597" cy="4748536"/>
          </a:xfrm>
        </p:grpSpPr>
        <p:grpSp>
          <p:nvGrpSpPr>
            <p:cNvPr id="252" name="Google Shape;252;p3"/>
            <p:cNvGrpSpPr/>
            <p:nvPr/>
          </p:nvGrpSpPr>
          <p:grpSpPr>
            <a:xfrm>
              <a:off x="7824797" y="1891931"/>
              <a:ext cx="860597" cy="1132425"/>
              <a:chOff x="764100" y="3623300"/>
              <a:chExt cx="1046700" cy="1046700"/>
            </a:xfrm>
          </p:grpSpPr>
          <p:sp>
            <p:nvSpPr>
              <p:cNvPr id="253" name="Google Shape;253;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
            <p:cNvGrpSpPr/>
            <p:nvPr/>
          </p:nvGrpSpPr>
          <p:grpSpPr>
            <a:xfrm>
              <a:off x="8100547" y="-1724181"/>
              <a:ext cx="300376" cy="4529867"/>
              <a:chOff x="3792712" y="-322375"/>
              <a:chExt cx="274793" cy="4144055"/>
            </a:xfrm>
          </p:grpSpPr>
          <p:grpSp>
            <p:nvGrpSpPr>
              <p:cNvPr id="256" name="Google Shape;256;p3"/>
              <p:cNvGrpSpPr/>
              <p:nvPr/>
            </p:nvGrpSpPr>
            <p:grpSpPr>
              <a:xfrm>
                <a:off x="3792712" y="-322375"/>
                <a:ext cx="274793" cy="4144055"/>
                <a:chOff x="3792712" y="-322375"/>
                <a:chExt cx="274793" cy="4144055"/>
              </a:xfrm>
            </p:grpSpPr>
            <p:grpSp>
              <p:nvGrpSpPr>
                <p:cNvPr id="257" name="Google Shape;257;p3"/>
                <p:cNvGrpSpPr/>
                <p:nvPr/>
              </p:nvGrpSpPr>
              <p:grpSpPr>
                <a:xfrm>
                  <a:off x="3792712" y="2971595"/>
                  <a:ext cx="274793" cy="850085"/>
                  <a:chOff x="3792712" y="2879468"/>
                  <a:chExt cx="274793" cy="850085"/>
                </a:xfrm>
              </p:grpSpPr>
              <p:sp>
                <p:nvSpPr>
                  <p:cNvPr id="258" name="Google Shape;258;p3"/>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3"/>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3"/>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1" name="Google Shape;261;p3"/>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263" name="Google Shape;263;p3"/>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264" name="Google Shape;264;p3"/>
          <p:cNvGrpSpPr/>
          <p:nvPr/>
        </p:nvGrpSpPr>
        <p:grpSpPr>
          <a:xfrm>
            <a:off x="7060401" y="7"/>
            <a:ext cx="1046700" cy="4149108"/>
            <a:chOff x="1192601" y="-1724180"/>
            <a:chExt cx="1046700" cy="4149108"/>
          </a:xfrm>
        </p:grpSpPr>
        <p:grpSp>
          <p:nvGrpSpPr>
            <p:cNvPr id="265" name="Google Shape;265;p3"/>
            <p:cNvGrpSpPr/>
            <p:nvPr/>
          </p:nvGrpSpPr>
          <p:grpSpPr>
            <a:xfrm>
              <a:off x="1192601" y="1378228"/>
              <a:ext cx="1046700" cy="1046700"/>
              <a:chOff x="764100" y="3623300"/>
              <a:chExt cx="1046700" cy="1046700"/>
            </a:xfrm>
          </p:grpSpPr>
          <p:sp>
            <p:nvSpPr>
              <p:cNvPr id="266" name="Google Shape;266;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3"/>
            <p:cNvGrpSpPr/>
            <p:nvPr/>
          </p:nvGrpSpPr>
          <p:grpSpPr>
            <a:xfrm>
              <a:off x="1417979" y="-1724180"/>
              <a:ext cx="580390" cy="3855366"/>
              <a:chOff x="522260" y="372820"/>
              <a:chExt cx="530958" cy="3527002"/>
            </a:xfrm>
          </p:grpSpPr>
          <p:grpSp>
            <p:nvGrpSpPr>
              <p:cNvPr id="269" name="Google Shape;269;p3"/>
              <p:cNvGrpSpPr/>
              <p:nvPr/>
            </p:nvGrpSpPr>
            <p:grpSpPr>
              <a:xfrm>
                <a:off x="522260" y="372820"/>
                <a:ext cx="530958" cy="3527002"/>
                <a:chOff x="522260" y="372820"/>
                <a:chExt cx="530958" cy="3527002"/>
              </a:xfrm>
            </p:grpSpPr>
            <p:grpSp>
              <p:nvGrpSpPr>
                <p:cNvPr id="270" name="Google Shape;270;p3"/>
                <p:cNvGrpSpPr/>
                <p:nvPr/>
              </p:nvGrpSpPr>
              <p:grpSpPr>
                <a:xfrm>
                  <a:off x="522260" y="2971595"/>
                  <a:ext cx="530958" cy="928227"/>
                  <a:chOff x="522260" y="2971595"/>
                  <a:chExt cx="530958" cy="928227"/>
                </a:xfrm>
              </p:grpSpPr>
              <p:sp>
                <p:nvSpPr>
                  <p:cNvPr id="271" name="Google Shape;271;p3"/>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3"/>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3"/>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3"/>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5" name="Google Shape;275;p3"/>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277" name="Google Shape;277;p3"/>
          <p:cNvGrpSpPr/>
          <p:nvPr/>
        </p:nvGrpSpPr>
        <p:grpSpPr>
          <a:xfrm>
            <a:off x="6010934" y="1"/>
            <a:ext cx="1046700" cy="2793377"/>
            <a:chOff x="6010934" y="1"/>
            <a:chExt cx="1046700" cy="2793377"/>
          </a:xfrm>
        </p:grpSpPr>
        <p:grpSp>
          <p:nvGrpSpPr>
            <p:cNvPr id="278" name="Google Shape;278;p3"/>
            <p:cNvGrpSpPr/>
            <p:nvPr/>
          </p:nvGrpSpPr>
          <p:grpSpPr>
            <a:xfrm>
              <a:off x="6010934" y="1746678"/>
              <a:ext cx="1046700" cy="1046700"/>
              <a:chOff x="764100" y="3623300"/>
              <a:chExt cx="1046700" cy="1046700"/>
            </a:xfrm>
          </p:grpSpPr>
          <p:sp>
            <p:nvSpPr>
              <p:cNvPr id="279" name="Google Shape;279;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3"/>
            <p:cNvGrpSpPr/>
            <p:nvPr/>
          </p:nvGrpSpPr>
          <p:grpSpPr>
            <a:xfrm>
              <a:off x="6308747" y="1"/>
              <a:ext cx="441786" cy="2571886"/>
              <a:chOff x="1121941" y="1609666"/>
              <a:chExt cx="404159" cy="2352837"/>
            </a:xfrm>
          </p:grpSpPr>
          <p:grpSp>
            <p:nvGrpSpPr>
              <p:cNvPr id="282" name="Google Shape;282;p3"/>
              <p:cNvGrpSpPr/>
              <p:nvPr/>
            </p:nvGrpSpPr>
            <p:grpSpPr>
              <a:xfrm>
                <a:off x="1121941" y="1609666"/>
                <a:ext cx="404159" cy="2352837"/>
                <a:chOff x="1121941" y="1609666"/>
                <a:chExt cx="404159" cy="2352837"/>
              </a:xfrm>
            </p:grpSpPr>
            <p:grpSp>
              <p:nvGrpSpPr>
                <p:cNvPr id="283" name="Google Shape;283;p3"/>
                <p:cNvGrpSpPr/>
                <p:nvPr/>
              </p:nvGrpSpPr>
              <p:grpSpPr>
                <a:xfrm>
                  <a:off x="1121941" y="2971595"/>
                  <a:ext cx="404159" cy="990908"/>
                  <a:chOff x="1121941" y="2969319"/>
                  <a:chExt cx="404159" cy="990908"/>
                </a:xfrm>
              </p:grpSpPr>
              <p:sp>
                <p:nvSpPr>
                  <p:cNvPr id="284" name="Google Shape;284;p3"/>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3"/>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3"/>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3"/>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8" name="Google Shape;288;p3"/>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290" name="Google Shape;290;p3"/>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291" name="Google Shape;291;p3"/>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292" name="Google Shape;292;p3"/>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293" name="Google Shape;293;p3"/>
          <p:cNvGrpSpPr/>
          <p:nvPr/>
        </p:nvGrpSpPr>
        <p:grpSpPr>
          <a:xfrm>
            <a:off x="7144996" y="3810165"/>
            <a:ext cx="157798" cy="180711"/>
            <a:chOff x="3462796" y="2555878"/>
            <a:chExt cx="157798" cy="180711"/>
          </a:xfrm>
        </p:grpSpPr>
        <p:sp>
          <p:nvSpPr>
            <p:cNvPr id="294" name="Google Shape;294;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4"/>
        </a:solidFill>
        <a:effectLst/>
      </p:bgPr>
    </p:bg>
    <p:spTree>
      <p:nvGrpSpPr>
        <p:cNvPr id="1" name="Shape 300"/>
        <p:cNvGrpSpPr/>
        <p:nvPr/>
      </p:nvGrpSpPr>
      <p:grpSpPr>
        <a:xfrm>
          <a:off x="0" y="0"/>
          <a:ext cx="0" cy="0"/>
          <a:chOff x="0" y="0"/>
          <a:chExt cx="0" cy="0"/>
        </a:xfrm>
      </p:grpSpPr>
      <p:sp>
        <p:nvSpPr>
          <p:cNvPr id="301" name="Google Shape;301;p4"/>
          <p:cNvSpPr/>
          <p:nvPr/>
        </p:nvSpPr>
        <p:spPr>
          <a:xfrm>
            <a:off x="-132700" y="532398"/>
            <a:ext cx="1117500" cy="11175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820" y="665918"/>
            <a:ext cx="850500" cy="8505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txBox="1">
            <a:spLocks noGrp="1"/>
          </p:cNvSpPr>
          <p:nvPr>
            <p:ph type="body" idx="1"/>
          </p:nvPr>
        </p:nvSpPr>
        <p:spPr>
          <a:xfrm>
            <a:off x="779100" y="946325"/>
            <a:ext cx="5134800" cy="3510000"/>
          </a:xfrm>
          <a:prstGeom prst="rect">
            <a:avLst/>
          </a:prstGeom>
        </p:spPr>
        <p:txBody>
          <a:bodyPr spcFirstLastPara="1" wrap="square" lIns="0" tIns="0" rIns="0" bIns="0" anchor="t" anchorCtr="0">
            <a:noAutofit/>
          </a:bodyPr>
          <a:lstStyle>
            <a:lvl1pPr marL="457200" lvl="0" indent="-457200" rtl="0">
              <a:spcBef>
                <a:spcPts val="0"/>
              </a:spcBef>
              <a:spcAft>
                <a:spcPts val="0"/>
              </a:spcAft>
              <a:buClr>
                <a:schemeClr val="dk1"/>
              </a:buClr>
              <a:buSzPts val="3600"/>
              <a:buChar char="⊹"/>
              <a:defRPr sz="3600"/>
            </a:lvl1pPr>
            <a:lvl2pPr marL="914400" lvl="1" indent="-457200" rtl="0">
              <a:spcBef>
                <a:spcPts val="800"/>
              </a:spcBef>
              <a:spcAft>
                <a:spcPts val="0"/>
              </a:spcAft>
              <a:buClr>
                <a:schemeClr val="dk1"/>
              </a:buClr>
              <a:buSzPts val="3600"/>
              <a:buChar char="×"/>
              <a:defRPr sz="3600"/>
            </a:lvl2pPr>
            <a:lvl3pPr marL="1371600" lvl="2" indent="-457200" rtl="0">
              <a:spcBef>
                <a:spcPts val="800"/>
              </a:spcBef>
              <a:spcAft>
                <a:spcPts val="0"/>
              </a:spcAft>
              <a:buClr>
                <a:schemeClr val="dk1"/>
              </a:buClr>
              <a:buSzPts val="3600"/>
              <a:buChar char="⬩"/>
              <a:defRPr sz="3600"/>
            </a:lvl3pPr>
            <a:lvl4pPr marL="1828800" lvl="3" indent="-457200" rtl="0">
              <a:spcBef>
                <a:spcPts val="800"/>
              </a:spcBef>
              <a:spcAft>
                <a:spcPts val="0"/>
              </a:spcAft>
              <a:buSzPts val="3600"/>
              <a:buChar char="●"/>
              <a:defRPr sz="3600"/>
            </a:lvl4pPr>
            <a:lvl5pPr marL="2286000" lvl="4" indent="-457200" rtl="0">
              <a:spcBef>
                <a:spcPts val="800"/>
              </a:spcBef>
              <a:spcAft>
                <a:spcPts val="0"/>
              </a:spcAft>
              <a:buSzPts val="3600"/>
              <a:buChar char="○"/>
              <a:defRPr sz="3600"/>
            </a:lvl5pPr>
            <a:lvl6pPr marL="2743200" lvl="5" indent="-457200" rtl="0">
              <a:spcBef>
                <a:spcPts val="800"/>
              </a:spcBef>
              <a:spcAft>
                <a:spcPts val="0"/>
              </a:spcAft>
              <a:buSzPts val="3600"/>
              <a:buChar char="■"/>
              <a:defRPr sz="3600"/>
            </a:lvl6pPr>
            <a:lvl7pPr marL="3200400" lvl="6" indent="-457200" rtl="0">
              <a:spcBef>
                <a:spcPts val="800"/>
              </a:spcBef>
              <a:spcAft>
                <a:spcPts val="0"/>
              </a:spcAft>
              <a:buSzPts val="3600"/>
              <a:buChar char="●"/>
              <a:defRPr sz="3600"/>
            </a:lvl7pPr>
            <a:lvl8pPr marL="3657600" lvl="7" indent="-457200" rtl="0">
              <a:spcBef>
                <a:spcPts val="800"/>
              </a:spcBef>
              <a:spcAft>
                <a:spcPts val="0"/>
              </a:spcAft>
              <a:buSzPts val="3600"/>
              <a:buChar char="○"/>
              <a:defRPr sz="3600"/>
            </a:lvl8pPr>
            <a:lvl9pPr marL="4114800" lvl="8" indent="-457200" rtl="0">
              <a:spcBef>
                <a:spcPts val="800"/>
              </a:spcBef>
              <a:spcAft>
                <a:spcPts val="800"/>
              </a:spcAft>
              <a:buSzPts val="3600"/>
              <a:buChar char="■"/>
              <a:defRPr sz="3600"/>
            </a:lvl9pPr>
          </a:lstStyle>
          <a:p>
            <a:endParaRPr/>
          </a:p>
        </p:txBody>
      </p:sp>
      <p:sp>
        <p:nvSpPr>
          <p:cNvPr id="304" name="Google Shape;304;p4"/>
          <p:cNvSpPr txBox="1"/>
          <p:nvPr/>
        </p:nvSpPr>
        <p:spPr>
          <a:xfrm>
            <a:off x="167203" y="854053"/>
            <a:ext cx="4989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accent1"/>
                </a:solidFill>
                <a:latin typeface="Encode Sans Semi Condensed"/>
                <a:ea typeface="Encode Sans Semi Condensed"/>
                <a:cs typeface="Encode Sans Semi Condensed"/>
                <a:sym typeface="Encode Sans Semi Condensed"/>
              </a:rPr>
              <a:t>“</a:t>
            </a:r>
            <a:endParaRPr sz="6000" b="1">
              <a:solidFill>
                <a:schemeClr val="accent1"/>
              </a:solidFill>
              <a:latin typeface="Encode Sans Semi Condensed"/>
              <a:ea typeface="Encode Sans Semi Condensed"/>
              <a:cs typeface="Encode Sans Semi Condensed"/>
              <a:sym typeface="Encode Sans Semi Condensed"/>
            </a:endParaRPr>
          </a:p>
        </p:txBody>
      </p:sp>
      <p:sp>
        <p:nvSpPr>
          <p:cNvPr id="305" name="Google Shape;305;p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306" name="Google Shape;306;p4"/>
          <p:cNvGrpSpPr/>
          <p:nvPr/>
        </p:nvGrpSpPr>
        <p:grpSpPr>
          <a:xfrm>
            <a:off x="6196930" y="-29"/>
            <a:ext cx="2985505" cy="4610466"/>
            <a:chOff x="6196930" y="-29"/>
            <a:chExt cx="2985505" cy="4610466"/>
          </a:xfrm>
        </p:grpSpPr>
        <p:grpSp>
          <p:nvGrpSpPr>
            <p:cNvPr id="307" name="Google Shape;307;p4"/>
            <p:cNvGrpSpPr/>
            <p:nvPr/>
          </p:nvGrpSpPr>
          <p:grpSpPr>
            <a:xfrm>
              <a:off x="7737776" y="-17"/>
              <a:ext cx="448629" cy="4610455"/>
              <a:chOff x="6798998" y="-1296139"/>
              <a:chExt cx="476555" cy="4897445"/>
            </a:xfrm>
          </p:grpSpPr>
          <p:sp>
            <p:nvSpPr>
              <p:cNvPr id="308" name="Google Shape;308;p4"/>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4"/>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4"/>
            <p:cNvGrpSpPr/>
            <p:nvPr/>
          </p:nvGrpSpPr>
          <p:grpSpPr>
            <a:xfrm>
              <a:off x="8636876" y="46"/>
              <a:ext cx="382387" cy="1450044"/>
              <a:chOff x="5578966" y="2422197"/>
              <a:chExt cx="406190" cy="1540306"/>
            </a:xfrm>
          </p:grpSpPr>
          <p:sp>
            <p:nvSpPr>
              <p:cNvPr id="311" name="Google Shape;311;p4"/>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4"/>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4"/>
            <p:cNvGrpSpPr/>
            <p:nvPr/>
          </p:nvGrpSpPr>
          <p:grpSpPr>
            <a:xfrm>
              <a:off x="8035385" y="23"/>
              <a:ext cx="439174" cy="2683136"/>
              <a:chOff x="6176324" y="940075"/>
              <a:chExt cx="466512" cy="2850155"/>
            </a:xfrm>
          </p:grpSpPr>
          <p:sp>
            <p:nvSpPr>
              <p:cNvPr id="314" name="Google Shape;314;p4"/>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4"/>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4"/>
            <p:cNvGrpSpPr/>
            <p:nvPr/>
          </p:nvGrpSpPr>
          <p:grpSpPr>
            <a:xfrm>
              <a:off x="6363022" y="42"/>
              <a:ext cx="160482" cy="1242299"/>
              <a:chOff x="7576714" y="2009363"/>
              <a:chExt cx="170472" cy="1319629"/>
            </a:xfrm>
          </p:grpSpPr>
          <p:sp>
            <p:nvSpPr>
              <p:cNvPr id="317" name="Google Shape;317;p4"/>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4"/>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4"/>
            <p:cNvGrpSpPr/>
            <p:nvPr/>
          </p:nvGrpSpPr>
          <p:grpSpPr>
            <a:xfrm>
              <a:off x="6999976" y="11"/>
              <a:ext cx="271476" cy="3307837"/>
              <a:chOff x="7883572" y="308161"/>
              <a:chExt cx="288375" cy="3513742"/>
            </a:xfrm>
          </p:grpSpPr>
          <p:sp>
            <p:nvSpPr>
              <p:cNvPr id="320" name="Google Shape;320;p4"/>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4"/>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4"/>
            <p:cNvGrpSpPr/>
            <p:nvPr/>
          </p:nvGrpSpPr>
          <p:grpSpPr>
            <a:xfrm>
              <a:off x="6827964" y="636458"/>
              <a:ext cx="230791" cy="243118"/>
              <a:chOff x="3770248" y="2527300"/>
              <a:chExt cx="180404" cy="190055"/>
            </a:xfrm>
          </p:grpSpPr>
          <p:sp>
            <p:nvSpPr>
              <p:cNvPr id="323" name="Google Shape;323;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7" name="Google Shape;327;p4"/>
            <p:cNvGrpSpPr/>
            <p:nvPr/>
          </p:nvGrpSpPr>
          <p:grpSpPr>
            <a:xfrm>
              <a:off x="8763367" y="2641902"/>
              <a:ext cx="230809" cy="243156"/>
              <a:chOff x="3770248" y="2527300"/>
              <a:chExt cx="180404" cy="190055"/>
            </a:xfrm>
          </p:grpSpPr>
          <p:sp>
            <p:nvSpPr>
              <p:cNvPr id="328" name="Google Shape;328;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2" name="Google Shape;332;p4"/>
            <p:cNvGrpSpPr/>
            <p:nvPr/>
          </p:nvGrpSpPr>
          <p:grpSpPr>
            <a:xfrm rot="5400000">
              <a:off x="8655427" y="4253521"/>
              <a:ext cx="201871" cy="231166"/>
              <a:chOff x="3462796" y="2555878"/>
              <a:chExt cx="157798" cy="180711"/>
            </a:xfrm>
          </p:grpSpPr>
          <p:sp>
            <p:nvSpPr>
              <p:cNvPr id="333" name="Google Shape;333;p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9" name="Google Shape;339;p4"/>
            <p:cNvGrpSpPr/>
            <p:nvPr/>
          </p:nvGrpSpPr>
          <p:grpSpPr>
            <a:xfrm rot="-2700000">
              <a:off x="7375305" y="1863439"/>
              <a:ext cx="169840" cy="178926"/>
              <a:chOff x="3770248" y="2527300"/>
              <a:chExt cx="180404" cy="190055"/>
            </a:xfrm>
          </p:grpSpPr>
          <p:sp>
            <p:nvSpPr>
              <p:cNvPr id="340" name="Google Shape;340;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4" name="Google Shape;344;p4"/>
            <p:cNvGrpSpPr/>
            <p:nvPr/>
          </p:nvGrpSpPr>
          <p:grpSpPr>
            <a:xfrm>
              <a:off x="6800134" y="23"/>
              <a:ext cx="985363" cy="1665685"/>
              <a:chOff x="2484475" y="1329455"/>
              <a:chExt cx="1046700" cy="1769370"/>
            </a:xfrm>
          </p:grpSpPr>
          <p:sp>
            <p:nvSpPr>
              <p:cNvPr id="345" name="Google Shape;345;p4"/>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4"/>
              <p:cNvGrpSpPr/>
              <p:nvPr/>
            </p:nvGrpSpPr>
            <p:grpSpPr>
              <a:xfrm>
                <a:off x="2769703" y="1329455"/>
                <a:ext cx="510180" cy="1483501"/>
                <a:chOff x="1818382" y="2433081"/>
                <a:chExt cx="466728" cy="1357150"/>
              </a:xfrm>
            </p:grpSpPr>
            <p:grpSp>
              <p:nvGrpSpPr>
                <p:cNvPr id="348" name="Google Shape;348;p4"/>
                <p:cNvGrpSpPr/>
                <p:nvPr/>
              </p:nvGrpSpPr>
              <p:grpSpPr>
                <a:xfrm>
                  <a:off x="1818382" y="2971595"/>
                  <a:ext cx="466728" cy="818636"/>
                  <a:chOff x="1818382" y="2942618"/>
                  <a:chExt cx="466728" cy="818636"/>
                </a:xfrm>
              </p:grpSpPr>
              <p:sp>
                <p:nvSpPr>
                  <p:cNvPr id="349" name="Google Shape;349;p4"/>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4"/>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4"/>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2" name="Google Shape;352;p4"/>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4"/>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354" name="Google Shape;354;p4"/>
            <p:cNvGrpSpPr/>
            <p:nvPr/>
          </p:nvGrpSpPr>
          <p:grpSpPr>
            <a:xfrm>
              <a:off x="8330194" y="-10"/>
              <a:ext cx="852241" cy="2641273"/>
              <a:chOff x="3961868" y="-891976"/>
              <a:chExt cx="905291" cy="2805686"/>
            </a:xfrm>
          </p:grpSpPr>
          <p:grpSp>
            <p:nvGrpSpPr>
              <p:cNvPr id="355" name="Google Shape;355;p4"/>
              <p:cNvGrpSpPr/>
              <p:nvPr/>
            </p:nvGrpSpPr>
            <p:grpSpPr>
              <a:xfrm>
                <a:off x="3961868" y="1008419"/>
                <a:ext cx="905291" cy="905291"/>
                <a:chOff x="764100" y="3623300"/>
                <a:chExt cx="1046700" cy="1046700"/>
              </a:xfrm>
            </p:grpSpPr>
            <p:sp>
              <p:nvSpPr>
                <p:cNvPr id="356" name="Google Shape;356;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4"/>
              <p:cNvGrpSpPr/>
              <p:nvPr/>
            </p:nvGrpSpPr>
            <p:grpSpPr>
              <a:xfrm>
                <a:off x="4155315" y="-891976"/>
                <a:ext cx="522826" cy="2613070"/>
                <a:chOff x="2447534" y="1219291"/>
                <a:chExt cx="478297" cy="2390513"/>
              </a:xfrm>
            </p:grpSpPr>
            <p:grpSp>
              <p:nvGrpSpPr>
                <p:cNvPr id="359" name="Google Shape;359;p4"/>
                <p:cNvGrpSpPr/>
                <p:nvPr/>
              </p:nvGrpSpPr>
              <p:grpSpPr>
                <a:xfrm>
                  <a:off x="2447534" y="1219291"/>
                  <a:ext cx="478297" cy="2390513"/>
                  <a:chOff x="2447534" y="1219291"/>
                  <a:chExt cx="478297" cy="2390513"/>
                </a:xfrm>
              </p:grpSpPr>
              <p:grpSp>
                <p:nvGrpSpPr>
                  <p:cNvPr id="360" name="Google Shape;360;p4"/>
                  <p:cNvGrpSpPr/>
                  <p:nvPr/>
                </p:nvGrpSpPr>
                <p:grpSpPr>
                  <a:xfrm>
                    <a:off x="2447534" y="2971595"/>
                    <a:ext cx="478297" cy="638209"/>
                    <a:chOff x="2447534" y="3081786"/>
                    <a:chExt cx="478297" cy="638209"/>
                  </a:xfrm>
                </p:grpSpPr>
                <p:sp>
                  <p:nvSpPr>
                    <p:cNvPr id="361" name="Google Shape;361;p4"/>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4"/>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4"/>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4" name="Google Shape;364;p4"/>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4"/>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366" name="Google Shape;366;p4"/>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367" name="Google Shape;367;p4"/>
            <p:cNvGrpSpPr/>
            <p:nvPr/>
          </p:nvGrpSpPr>
          <p:grpSpPr>
            <a:xfrm>
              <a:off x="7811773" y="-2"/>
              <a:ext cx="492189" cy="1837864"/>
              <a:chOff x="5194218" y="-536312"/>
              <a:chExt cx="522827" cy="1952267"/>
            </a:xfrm>
          </p:grpSpPr>
          <p:grpSp>
            <p:nvGrpSpPr>
              <p:cNvPr id="368" name="Google Shape;368;p4"/>
              <p:cNvGrpSpPr/>
              <p:nvPr/>
            </p:nvGrpSpPr>
            <p:grpSpPr>
              <a:xfrm>
                <a:off x="5194218" y="893129"/>
                <a:ext cx="522827" cy="522827"/>
                <a:chOff x="764100" y="3623300"/>
                <a:chExt cx="1046700" cy="1046700"/>
              </a:xfrm>
            </p:grpSpPr>
            <p:sp>
              <p:nvSpPr>
                <p:cNvPr id="369" name="Google Shape;369;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4"/>
              <p:cNvGrpSpPr/>
              <p:nvPr/>
            </p:nvGrpSpPr>
            <p:grpSpPr>
              <a:xfrm>
                <a:off x="5371921" y="-536312"/>
                <a:ext cx="182209" cy="1814066"/>
                <a:chOff x="3305183" y="1663032"/>
                <a:chExt cx="166690" cy="1659561"/>
              </a:xfrm>
            </p:grpSpPr>
            <p:grpSp>
              <p:nvGrpSpPr>
                <p:cNvPr id="372" name="Google Shape;372;p4"/>
                <p:cNvGrpSpPr/>
                <p:nvPr/>
              </p:nvGrpSpPr>
              <p:grpSpPr>
                <a:xfrm>
                  <a:off x="3305183" y="1663032"/>
                  <a:ext cx="166690" cy="1659561"/>
                  <a:chOff x="3305183" y="1663032"/>
                  <a:chExt cx="166690" cy="1659561"/>
                </a:xfrm>
              </p:grpSpPr>
              <p:grpSp>
                <p:nvGrpSpPr>
                  <p:cNvPr id="373" name="Google Shape;373;p4"/>
                  <p:cNvGrpSpPr/>
                  <p:nvPr/>
                </p:nvGrpSpPr>
                <p:grpSpPr>
                  <a:xfrm>
                    <a:off x="3305183" y="2971595"/>
                    <a:ext cx="166690" cy="350998"/>
                    <a:chOff x="3305183" y="3146560"/>
                    <a:chExt cx="166690" cy="350998"/>
                  </a:xfrm>
                </p:grpSpPr>
                <p:sp>
                  <p:nvSpPr>
                    <p:cNvPr id="374" name="Google Shape;374;p4"/>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4"/>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4"/>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7" name="Google Shape;377;p4"/>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378;p4"/>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379" name="Google Shape;379;p4"/>
            <p:cNvGrpSpPr/>
            <p:nvPr/>
          </p:nvGrpSpPr>
          <p:grpSpPr>
            <a:xfrm>
              <a:off x="8018879" y="-29"/>
              <a:ext cx="810166" cy="4470272"/>
              <a:chOff x="7824797" y="-1724181"/>
              <a:chExt cx="860597" cy="4748536"/>
            </a:xfrm>
          </p:grpSpPr>
          <p:grpSp>
            <p:nvGrpSpPr>
              <p:cNvPr id="380" name="Google Shape;380;p4"/>
              <p:cNvGrpSpPr/>
              <p:nvPr/>
            </p:nvGrpSpPr>
            <p:grpSpPr>
              <a:xfrm>
                <a:off x="7824797" y="1891931"/>
                <a:ext cx="860597" cy="1132425"/>
                <a:chOff x="764100" y="3623300"/>
                <a:chExt cx="1046700" cy="1046700"/>
              </a:xfrm>
            </p:grpSpPr>
            <p:sp>
              <p:nvSpPr>
                <p:cNvPr id="381" name="Google Shape;381;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4"/>
              <p:cNvGrpSpPr/>
              <p:nvPr/>
            </p:nvGrpSpPr>
            <p:grpSpPr>
              <a:xfrm>
                <a:off x="8100547" y="-1724181"/>
                <a:ext cx="300376" cy="4529867"/>
                <a:chOff x="3792712" y="-322375"/>
                <a:chExt cx="274793" cy="4144055"/>
              </a:xfrm>
            </p:grpSpPr>
            <p:grpSp>
              <p:nvGrpSpPr>
                <p:cNvPr id="384" name="Google Shape;384;p4"/>
                <p:cNvGrpSpPr/>
                <p:nvPr/>
              </p:nvGrpSpPr>
              <p:grpSpPr>
                <a:xfrm>
                  <a:off x="3792712" y="-322375"/>
                  <a:ext cx="274793" cy="4144055"/>
                  <a:chOff x="3792712" y="-322375"/>
                  <a:chExt cx="274793" cy="4144055"/>
                </a:xfrm>
              </p:grpSpPr>
              <p:grpSp>
                <p:nvGrpSpPr>
                  <p:cNvPr id="385" name="Google Shape;385;p4"/>
                  <p:cNvGrpSpPr/>
                  <p:nvPr/>
                </p:nvGrpSpPr>
                <p:grpSpPr>
                  <a:xfrm>
                    <a:off x="3792712" y="2971595"/>
                    <a:ext cx="274793" cy="850085"/>
                    <a:chOff x="3792712" y="2879468"/>
                    <a:chExt cx="274793" cy="850085"/>
                  </a:xfrm>
                </p:grpSpPr>
                <p:sp>
                  <p:nvSpPr>
                    <p:cNvPr id="386" name="Google Shape;386;p4"/>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4"/>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4"/>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9" name="Google Shape;389;p4"/>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4"/>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391" name="Google Shape;391;p4"/>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392" name="Google Shape;392;p4"/>
            <p:cNvGrpSpPr/>
            <p:nvPr/>
          </p:nvGrpSpPr>
          <p:grpSpPr>
            <a:xfrm>
              <a:off x="7184797" y="-17"/>
              <a:ext cx="985363" cy="3905971"/>
              <a:chOff x="1192601" y="-1724180"/>
              <a:chExt cx="1046700" cy="4149108"/>
            </a:xfrm>
          </p:grpSpPr>
          <p:grpSp>
            <p:nvGrpSpPr>
              <p:cNvPr id="393" name="Google Shape;393;p4"/>
              <p:cNvGrpSpPr/>
              <p:nvPr/>
            </p:nvGrpSpPr>
            <p:grpSpPr>
              <a:xfrm>
                <a:off x="1192601" y="1378228"/>
                <a:ext cx="1046700" cy="1046700"/>
                <a:chOff x="764100" y="3623300"/>
                <a:chExt cx="1046700" cy="1046700"/>
              </a:xfrm>
            </p:grpSpPr>
            <p:sp>
              <p:nvSpPr>
                <p:cNvPr id="394" name="Google Shape;394;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4"/>
              <p:cNvGrpSpPr/>
              <p:nvPr/>
            </p:nvGrpSpPr>
            <p:grpSpPr>
              <a:xfrm>
                <a:off x="1417979" y="-1724180"/>
                <a:ext cx="580390" cy="3855366"/>
                <a:chOff x="522260" y="372820"/>
                <a:chExt cx="530958" cy="3527002"/>
              </a:xfrm>
            </p:grpSpPr>
            <p:grpSp>
              <p:nvGrpSpPr>
                <p:cNvPr id="397" name="Google Shape;397;p4"/>
                <p:cNvGrpSpPr/>
                <p:nvPr/>
              </p:nvGrpSpPr>
              <p:grpSpPr>
                <a:xfrm>
                  <a:off x="522260" y="372820"/>
                  <a:ext cx="530958" cy="3527002"/>
                  <a:chOff x="522260" y="372820"/>
                  <a:chExt cx="530958" cy="3527002"/>
                </a:xfrm>
              </p:grpSpPr>
              <p:grpSp>
                <p:nvGrpSpPr>
                  <p:cNvPr id="398" name="Google Shape;398;p4"/>
                  <p:cNvGrpSpPr/>
                  <p:nvPr/>
                </p:nvGrpSpPr>
                <p:grpSpPr>
                  <a:xfrm>
                    <a:off x="522260" y="2971595"/>
                    <a:ext cx="530958" cy="928227"/>
                    <a:chOff x="522260" y="2971595"/>
                    <a:chExt cx="530958" cy="928227"/>
                  </a:xfrm>
                </p:grpSpPr>
                <p:sp>
                  <p:nvSpPr>
                    <p:cNvPr id="399" name="Google Shape;399;p4"/>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4"/>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4"/>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4"/>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3" name="Google Shape;403;p4"/>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 name="Google Shape;404;p4"/>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405" name="Google Shape;405;p4"/>
            <p:cNvGrpSpPr/>
            <p:nvPr/>
          </p:nvGrpSpPr>
          <p:grpSpPr>
            <a:xfrm>
              <a:off x="6196930" y="7"/>
              <a:ext cx="985363" cy="2629685"/>
              <a:chOff x="6010934" y="1"/>
              <a:chExt cx="1046700" cy="2793377"/>
            </a:xfrm>
          </p:grpSpPr>
          <p:grpSp>
            <p:nvGrpSpPr>
              <p:cNvPr id="406" name="Google Shape;406;p4"/>
              <p:cNvGrpSpPr/>
              <p:nvPr/>
            </p:nvGrpSpPr>
            <p:grpSpPr>
              <a:xfrm>
                <a:off x="6010934" y="1746678"/>
                <a:ext cx="1046700" cy="1046700"/>
                <a:chOff x="764100" y="3623300"/>
                <a:chExt cx="1046700" cy="1046700"/>
              </a:xfrm>
            </p:grpSpPr>
            <p:sp>
              <p:nvSpPr>
                <p:cNvPr id="407" name="Google Shape;407;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4"/>
              <p:cNvGrpSpPr/>
              <p:nvPr/>
            </p:nvGrpSpPr>
            <p:grpSpPr>
              <a:xfrm>
                <a:off x="6308747" y="1"/>
                <a:ext cx="441786" cy="2571886"/>
                <a:chOff x="1121941" y="1609666"/>
                <a:chExt cx="404159" cy="2352837"/>
              </a:xfrm>
            </p:grpSpPr>
            <p:grpSp>
              <p:nvGrpSpPr>
                <p:cNvPr id="410" name="Google Shape;410;p4"/>
                <p:cNvGrpSpPr/>
                <p:nvPr/>
              </p:nvGrpSpPr>
              <p:grpSpPr>
                <a:xfrm>
                  <a:off x="1121941" y="1609666"/>
                  <a:ext cx="404159" cy="2352837"/>
                  <a:chOff x="1121941" y="1609666"/>
                  <a:chExt cx="404159" cy="2352837"/>
                </a:xfrm>
              </p:grpSpPr>
              <p:grpSp>
                <p:nvGrpSpPr>
                  <p:cNvPr id="411" name="Google Shape;411;p4"/>
                  <p:cNvGrpSpPr/>
                  <p:nvPr/>
                </p:nvGrpSpPr>
                <p:grpSpPr>
                  <a:xfrm>
                    <a:off x="1121941" y="2971595"/>
                    <a:ext cx="404159" cy="990908"/>
                    <a:chOff x="1121941" y="2969319"/>
                    <a:chExt cx="404159" cy="990908"/>
                  </a:xfrm>
                </p:grpSpPr>
                <p:sp>
                  <p:nvSpPr>
                    <p:cNvPr id="412" name="Google Shape;412;p4"/>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4"/>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4"/>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4"/>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6" name="Google Shape;416;p4"/>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4"/>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418" name="Google Shape;418;p4"/>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419" name="Google Shape;419;p4"/>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420" name="Google Shape;420;p4"/>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421" name="Google Shape;421;p4"/>
            <p:cNvGrpSpPr/>
            <p:nvPr/>
          </p:nvGrpSpPr>
          <p:grpSpPr>
            <a:xfrm>
              <a:off x="7192739" y="3730341"/>
              <a:ext cx="148551" cy="170121"/>
              <a:chOff x="3462796" y="2555878"/>
              <a:chExt cx="157798" cy="180711"/>
            </a:xfrm>
          </p:grpSpPr>
          <p:sp>
            <p:nvSpPr>
              <p:cNvPr id="422" name="Google Shape;422;p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28"/>
        <p:cNvGrpSpPr/>
        <p:nvPr/>
      </p:nvGrpSpPr>
      <p:grpSpPr>
        <a:xfrm>
          <a:off x="0" y="0"/>
          <a:ext cx="0" cy="0"/>
          <a:chOff x="0" y="0"/>
          <a:chExt cx="0" cy="0"/>
        </a:xfrm>
      </p:grpSpPr>
      <p:sp>
        <p:nvSpPr>
          <p:cNvPr id="429" name="Google Shape;429;p5"/>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30" name="Google Shape;430;p5"/>
          <p:cNvSpPr txBox="1">
            <a:spLocks noGrp="1"/>
          </p:cNvSpPr>
          <p:nvPr>
            <p:ph type="body" idx="1"/>
          </p:nvPr>
        </p:nvSpPr>
        <p:spPr>
          <a:xfrm>
            <a:off x="702900" y="1430148"/>
            <a:ext cx="56601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431" name="Google Shape;431;p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432" name="Google Shape;432;p5"/>
          <p:cNvGrpSpPr/>
          <p:nvPr/>
        </p:nvGrpSpPr>
        <p:grpSpPr>
          <a:xfrm>
            <a:off x="6196930" y="-29"/>
            <a:ext cx="2985505" cy="4610466"/>
            <a:chOff x="6196930" y="-29"/>
            <a:chExt cx="2985505" cy="4610466"/>
          </a:xfrm>
        </p:grpSpPr>
        <p:grpSp>
          <p:nvGrpSpPr>
            <p:cNvPr id="433" name="Google Shape;433;p5"/>
            <p:cNvGrpSpPr/>
            <p:nvPr/>
          </p:nvGrpSpPr>
          <p:grpSpPr>
            <a:xfrm>
              <a:off x="7737776" y="-17"/>
              <a:ext cx="448629" cy="4610455"/>
              <a:chOff x="6798998" y="-1296139"/>
              <a:chExt cx="476555" cy="4897445"/>
            </a:xfrm>
          </p:grpSpPr>
          <p:sp>
            <p:nvSpPr>
              <p:cNvPr id="434" name="Google Shape;434;p5"/>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5"/>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5"/>
            <p:cNvGrpSpPr/>
            <p:nvPr/>
          </p:nvGrpSpPr>
          <p:grpSpPr>
            <a:xfrm>
              <a:off x="8636876" y="46"/>
              <a:ext cx="382387" cy="1450044"/>
              <a:chOff x="5578966" y="2422197"/>
              <a:chExt cx="406190" cy="1540306"/>
            </a:xfrm>
          </p:grpSpPr>
          <p:sp>
            <p:nvSpPr>
              <p:cNvPr id="437" name="Google Shape;437;p5"/>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5"/>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5"/>
            <p:cNvGrpSpPr/>
            <p:nvPr/>
          </p:nvGrpSpPr>
          <p:grpSpPr>
            <a:xfrm>
              <a:off x="8035385" y="23"/>
              <a:ext cx="439174" cy="2683136"/>
              <a:chOff x="6176324" y="940075"/>
              <a:chExt cx="466512" cy="2850155"/>
            </a:xfrm>
          </p:grpSpPr>
          <p:sp>
            <p:nvSpPr>
              <p:cNvPr id="440" name="Google Shape;440;p5"/>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5"/>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5"/>
            <p:cNvGrpSpPr/>
            <p:nvPr/>
          </p:nvGrpSpPr>
          <p:grpSpPr>
            <a:xfrm>
              <a:off x="6363022" y="42"/>
              <a:ext cx="160482" cy="1242299"/>
              <a:chOff x="7576714" y="2009363"/>
              <a:chExt cx="170472" cy="1319629"/>
            </a:xfrm>
          </p:grpSpPr>
          <p:sp>
            <p:nvSpPr>
              <p:cNvPr id="443" name="Google Shape;443;p5"/>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5"/>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5"/>
            <p:cNvGrpSpPr/>
            <p:nvPr/>
          </p:nvGrpSpPr>
          <p:grpSpPr>
            <a:xfrm>
              <a:off x="6999976" y="11"/>
              <a:ext cx="271476" cy="3307837"/>
              <a:chOff x="7883572" y="308161"/>
              <a:chExt cx="288375" cy="3513742"/>
            </a:xfrm>
          </p:grpSpPr>
          <p:sp>
            <p:nvSpPr>
              <p:cNvPr id="446" name="Google Shape;446;p5"/>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5"/>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5"/>
            <p:cNvGrpSpPr/>
            <p:nvPr/>
          </p:nvGrpSpPr>
          <p:grpSpPr>
            <a:xfrm>
              <a:off x="6827964" y="636458"/>
              <a:ext cx="230791" cy="243118"/>
              <a:chOff x="3770248" y="2527300"/>
              <a:chExt cx="180404" cy="190055"/>
            </a:xfrm>
          </p:grpSpPr>
          <p:sp>
            <p:nvSpPr>
              <p:cNvPr id="449" name="Google Shape;449;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3" name="Google Shape;453;p5"/>
            <p:cNvGrpSpPr/>
            <p:nvPr/>
          </p:nvGrpSpPr>
          <p:grpSpPr>
            <a:xfrm>
              <a:off x="8763367" y="2641902"/>
              <a:ext cx="230809" cy="243156"/>
              <a:chOff x="3770248" y="2527300"/>
              <a:chExt cx="180404" cy="190055"/>
            </a:xfrm>
          </p:grpSpPr>
          <p:sp>
            <p:nvSpPr>
              <p:cNvPr id="454" name="Google Shape;454;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8" name="Google Shape;458;p5"/>
            <p:cNvGrpSpPr/>
            <p:nvPr/>
          </p:nvGrpSpPr>
          <p:grpSpPr>
            <a:xfrm rot="5400000">
              <a:off x="8655427" y="4253521"/>
              <a:ext cx="201871" cy="231166"/>
              <a:chOff x="3462796" y="2555878"/>
              <a:chExt cx="157798" cy="180711"/>
            </a:xfrm>
          </p:grpSpPr>
          <p:sp>
            <p:nvSpPr>
              <p:cNvPr id="459" name="Google Shape;459;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5" name="Google Shape;465;p5"/>
            <p:cNvGrpSpPr/>
            <p:nvPr/>
          </p:nvGrpSpPr>
          <p:grpSpPr>
            <a:xfrm rot="-2700000">
              <a:off x="7375305" y="1863439"/>
              <a:ext cx="169840" cy="178926"/>
              <a:chOff x="3770248" y="2527300"/>
              <a:chExt cx="180404" cy="190055"/>
            </a:xfrm>
          </p:grpSpPr>
          <p:sp>
            <p:nvSpPr>
              <p:cNvPr id="466" name="Google Shape;466;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0" name="Google Shape;470;p5"/>
            <p:cNvGrpSpPr/>
            <p:nvPr/>
          </p:nvGrpSpPr>
          <p:grpSpPr>
            <a:xfrm>
              <a:off x="6800134" y="23"/>
              <a:ext cx="985363" cy="1665685"/>
              <a:chOff x="2484475" y="1329455"/>
              <a:chExt cx="1046700" cy="1769370"/>
            </a:xfrm>
          </p:grpSpPr>
          <p:sp>
            <p:nvSpPr>
              <p:cNvPr id="471" name="Google Shape;471;p5"/>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5"/>
              <p:cNvGrpSpPr/>
              <p:nvPr/>
            </p:nvGrpSpPr>
            <p:grpSpPr>
              <a:xfrm>
                <a:off x="2769703" y="1329455"/>
                <a:ext cx="510180" cy="1483501"/>
                <a:chOff x="1818382" y="2433081"/>
                <a:chExt cx="466728" cy="1357150"/>
              </a:xfrm>
            </p:grpSpPr>
            <p:grpSp>
              <p:nvGrpSpPr>
                <p:cNvPr id="474" name="Google Shape;474;p5"/>
                <p:cNvGrpSpPr/>
                <p:nvPr/>
              </p:nvGrpSpPr>
              <p:grpSpPr>
                <a:xfrm>
                  <a:off x="1818382" y="2971595"/>
                  <a:ext cx="466728" cy="818636"/>
                  <a:chOff x="1818382" y="2942618"/>
                  <a:chExt cx="466728" cy="818636"/>
                </a:xfrm>
              </p:grpSpPr>
              <p:sp>
                <p:nvSpPr>
                  <p:cNvPr id="475" name="Google Shape;475;p5"/>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5"/>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5"/>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8" name="Google Shape;478;p5"/>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5"/>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480" name="Google Shape;480;p5"/>
            <p:cNvGrpSpPr/>
            <p:nvPr/>
          </p:nvGrpSpPr>
          <p:grpSpPr>
            <a:xfrm>
              <a:off x="8330194" y="-10"/>
              <a:ext cx="852241" cy="2641273"/>
              <a:chOff x="3961868" y="-891976"/>
              <a:chExt cx="905291" cy="2805686"/>
            </a:xfrm>
          </p:grpSpPr>
          <p:grpSp>
            <p:nvGrpSpPr>
              <p:cNvPr id="481" name="Google Shape;481;p5"/>
              <p:cNvGrpSpPr/>
              <p:nvPr/>
            </p:nvGrpSpPr>
            <p:grpSpPr>
              <a:xfrm>
                <a:off x="3961868" y="1008419"/>
                <a:ext cx="905291" cy="905291"/>
                <a:chOff x="764100" y="3623300"/>
                <a:chExt cx="1046700" cy="1046700"/>
              </a:xfrm>
            </p:grpSpPr>
            <p:sp>
              <p:nvSpPr>
                <p:cNvPr id="482" name="Google Shape;482;p5"/>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5"/>
              <p:cNvGrpSpPr/>
              <p:nvPr/>
            </p:nvGrpSpPr>
            <p:grpSpPr>
              <a:xfrm>
                <a:off x="4155315" y="-891976"/>
                <a:ext cx="522826" cy="2613070"/>
                <a:chOff x="2447534" y="1219291"/>
                <a:chExt cx="478297" cy="2390513"/>
              </a:xfrm>
            </p:grpSpPr>
            <p:grpSp>
              <p:nvGrpSpPr>
                <p:cNvPr id="485" name="Google Shape;485;p5"/>
                <p:cNvGrpSpPr/>
                <p:nvPr/>
              </p:nvGrpSpPr>
              <p:grpSpPr>
                <a:xfrm>
                  <a:off x="2447534" y="1219291"/>
                  <a:ext cx="478297" cy="2390513"/>
                  <a:chOff x="2447534" y="1219291"/>
                  <a:chExt cx="478297" cy="2390513"/>
                </a:xfrm>
              </p:grpSpPr>
              <p:grpSp>
                <p:nvGrpSpPr>
                  <p:cNvPr id="486" name="Google Shape;486;p5"/>
                  <p:cNvGrpSpPr/>
                  <p:nvPr/>
                </p:nvGrpSpPr>
                <p:grpSpPr>
                  <a:xfrm>
                    <a:off x="2447534" y="2971595"/>
                    <a:ext cx="478297" cy="638209"/>
                    <a:chOff x="2447534" y="3081786"/>
                    <a:chExt cx="478297" cy="638209"/>
                  </a:xfrm>
                </p:grpSpPr>
                <p:sp>
                  <p:nvSpPr>
                    <p:cNvPr id="487" name="Google Shape;487;p5"/>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5"/>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5"/>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0" name="Google Shape;490;p5"/>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5"/>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492" name="Google Shape;492;p5"/>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493" name="Google Shape;493;p5"/>
            <p:cNvGrpSpPr/>
            <p:nvPr/>
          </p:nvGrpSpPr>
          <p:grpSpPr>
            <a:xfrm>
              <a:off x="7811773" y="-2"/>
              <a:ext cx="492189" cy="1837864"/>
              <a:chOff x="5194218" y="-536312"/>
              <a:chExt cx="522827" cy="1952267"/>
            </a:xfrm>
          </p:grpSpPr>
          <p:grpSp>
            <p:nvGrpSpPr>
              <p:cNvPr id="494" name="Google Shape;494;p5"/>
              <p:cNvGrpSpPr/>
              <p:nvPr/>
            </p:nvGrpSpPr>
            <p:grpSpPr>
              <a:xfrm>
                <a:off x="5194218" y="893129"/>
                <a:ext cx="522827" cy="522827"/>
                <a:chOff x="764100" y="3623300"/>
                <a:chExt cx="1046700" cy="1046700"/>
              </a:xfrm>
            </p:grpSpPr>
            <p:sp>
              <p:nvSpPr>
                <p:cNvPr id="495" name="Google Shape;495;p5"/>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5"/>
              <p:cNvGrpSpPr/>
              <p:nvPr/>
            </p:nvGrpSpPr>
            <p:grpSpPr>
              <a:xfrm>
                <a:off x="5371921" y="-536312"/>
                <a:ext cx="182209" cy="1814066"/>
                <a:chOff x="3305183" y="1663032"/>
                <a:chExt cx="166690" cy="1659561"/>
              </a:xfrm>
            </p:grpSpPr>
            <p:grpSp>
              <p:nvGrpSpPr>
                <p:cNvPr id="498" name="Google Shape;498;p5"/>
                <p:cNvGrpSpPr/>
                <p:nvPr/>
              </p:nvGrpSpPr>
              <p:grpSpPr>
                <a:xfrm>
                  <a:off x="3305183" y="1663032"/>
                  <a:ext cx="166690" cy="1659561"/>
                  <a:chOff x="3305183" y="1663032"/>
                  <a:chExt cx="166690" cy="1659561"/>
                </a:xfrm>
              </p:grpSpPr>
              <p:grpSp>
                <p:nvGrpSpPr>
                  <p:cNvPr id="499" name="Google Shape;499;p5"/>
                  <p:cNvGrpSpPr/>
                  <p:nvPr/>
                </p:nvGrpSpPr>
                <p:grpSpPr>
                  <a:xfrm>
                    <a:off x="3305183" y="2971595"/>
                    <a:ext cx="166690" cy="350998"/>
                    <a:chOff x="3305183" y="3146560"/>
                    <a:chExt cx="166690" cy="350998"/>
                  </a:xfrm>
                </p:grpSpPr>
                <p:sp>
                  <p:nvSpPr>
                    <p:cNvPr id="500" name="Google Shape;500;p5"/>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5"/>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5"/>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3" name="Google Shape;503;p5"/>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5"/>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505" name="Google Shape;505;p5"/>
            <p:cNvGrpSpPr/>
            <p:nvPr/>
          </p:nvGrpSpPr>
          <p:grpSpPr>
            <a:xfrm>
              <a:off x="8018879" y="-29"/>
              <a:ext cx="810166" cy="4470272"/>
              <a:chOff x="7824797" y="-1724181"/>
              <a:chExt cx="860597" cy="4748536"/>
            </a:xfrm>
          </p:grpSpPr>
          <p:grpSp>
            <p:nvGrpSpPr>
              <p:cNvPr id="506" name="Google Shape;506;p5"/>
              <p:cNvGrpSpPr/>
              <p:nvPr/>
            </p:nvGrpSpPr>
            <p:grpSpPr>
              <a:xfrm>
                <a:off x="7824797" y="1891931"/>
                <a:ext cx="860597" cy="1132425"/>
                <a:chOff x="764100" y="3623300"/>
                <a:chExt cx="1046700" cy="1046700"/>
              </a:xfrm>
            </p:grpSpPr>
            <p:sp>
              <p:nvSpPr>
                <p:cNvPr id="507" name="Google Shape;507;p5"/>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5"/>
              <p:cNvGrpSpPr/>
              <p:nvPr/>
            </p:nvGrpSpPr>
            <p:grpSpPr>
              <a:xfrm>
                <a:off x="8100547" y="-1724181"/>
                <a:ext cx="300376" cy="4529867"/>
                <a:chOff x="3792712" y="-322375"/>
                <a:chExt cx="274793" cy="4144055"/>
              </a:xfrm>
            </p:grpSpPr>
            <p:grpSp>
              <p:nvGrpSpPr>
                <p:cNvPr id="510" name="Google Shape;510;p5"/>
                <p:cNvGrpSpPr/>
                <p:nvPr/>
              </p:nvGrpSpPr>
              <p:grpSpPr>
                <a:xfrm>
                  <a:off x="3792712" y="-322375"/>
                  <a:ext cx="274793" cy="4144055"/>
                  <a:chOff x="3792712" y="-322375"/>
                  <a:chExt cx="274793" cy="4144055"/>
                </a:xfrm>
              </p:grpSpPr>
              <p:grpSp>
                <p:nvGrpSpPr>
                  <p:cNvPr id="511" name="Google Shape;511;p5"/>
                  <p:cNvGrpSpPr/>
                  <p:nvPr/>
                </p:nvGrpSpPr>
                <p:grpSpPr>
                  <a:xfrm>
                    <a:off x="3792712" y="2971595"/>
                    <a:ext cx="274793" cy="850085"/>
                    <a:chOff x="3792712" y="2879468"/>
                    <a:chExt cx="274793" cy="850085"/>
                  </a:xfrm>
                </p:grpSpPr>
                <p:sp>
                  <p:nvSpPr>
                    <p:cNvPr id="512" name="Google Shape;512;p5"/>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5"/>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5"/>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15" name="Google Shape;515;p5"/>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5"/>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517" name="Google Shape;517;p5"/>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518" name="Google Shape;518;p5"/>
            <p:cNvGrpSpPr/>
            <p:nvPr/>
          </p:nvGrpSpPr>
          <p:grpSpPr>
            <a:xfrm>
              <a:off x="7184797" y="-17"/>
              <a:ext cx="985363" cy="3905971"/>
              <a:chOff x="1192601" y="-1724180"/>
              <a:chExt cx="1046700" cy="4149108"/>
            </a:xfrm>
          </p:grpSpPr>
          <p:grpSp>
            <p:nvGrpSpPr>
              <p:cNvPr id="519" name="Google Shape;519;p5"/>
              <p:cNvGrpSpPr/>
              <p:nvPr/>
            </p:nvGrpSpPr>
            <p:grpSpPr>
              <a:xfrm>
                <a:off x="1192601" y="1378228"/>
                <a:ext cx="1046700" cy="1046700"/>
                <a:chOff x="764100" y="3623300"/>
                <a:chExt cx="1046700" cy="1046700"/>
              </a:xfrm>
            </p:grpSpPr>
            <p:sp>
              <p:nvSpPr>
                <p:cNvPr id="520" name="Google Shape;520;p5"/>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5"/>
              <p:cNvGrpSpPr/>
              <p:nvPr/>
            </p:nvGrpSpPr>
            <p:grpSpPr>
              <a:xfrm>
                <a:off x="1417979" y="-1724180"/>
                <a:ext cx="580390" cy="3855366"/>
                <a:chOff x="522260" y="372820"/>
                <a:chExt cx="530958" cy="3527002"/>
              </a:xfrm>
            </p:grpSpPr>
            <p:grpSp>
              <p:nvGrpSpPr>
                <p:cNvPr id="523" name="Google Shape;523;p5"/>
                <p:cNvGrpSpPr/>
                <p:nvPr/>
              </p:nvGrpSpPr>
              <p:grpSpPr>
                <a:xfrm>
                  <a:off x="522260" y="372820"/>
                  <a:ext cx="530958" cy="3527002"/>
                  <a:chOff x="522260" y="372820"/>
                  <a:chExt cx="530958" cy="3527002"/>
                </a:xfrm>
              </p:grpSpPr>
              <p:grpSp>
                <p:nvGrpSpPr>
                  <p:cNvPr id="524" name="Google Shape;524;p5"/>
                  <p:cNvGrpSpPr/>
                  <p:nvPr/>
                </p:nvGrpSpPr>
                <p:grpSpPr>
                  <a:xfrm>
                    <a:off x="522260" y="2971595"/>
                    <a:ext cx="530958" cy="928227"/>
                    <a:chOff x="522260" y="2971595"/>
                    <a:chExt cx="530958" cy="928227"/>
                  </a:xfrm>
                </p:grpSpPr>
                <p:sp>
                  <p:nvSpPr>
                    <p:cNvPr id="525" name="Google Shape;525;p5"/>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5"/>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5"/>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5"/>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9" name="Google Shape;529;p5"/>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5"/>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531" name="Google Shape;531;p5"/>
            <p:cNvGrpSpPr/>
            <p:nvPr/>
          </p:nvGrpSpPr>
          <p:grpSpPr>
            <a:xfrm>
              <a:off x="6196930" y="7"/>
              <a:ext cx="985363" cy="2629685"/>
              <a:chOff x="6010934" y="1"/>
              <a:chExt cx="1046700" cy="2793377"/>
            </a:xfrm>
          </p:grpSpPr>
          <p:grpSp>
            <p:nvGrpSpPr>
              <p:cNvPr id="532" name="Google Shape;532;p5"/>
              <p:cNvGrpSpPr/>
              <p:nvPr/>
            </p:nvGrpSpPr>
            <p:grpSpPr>
              <a:xfrm>
                <a:off x="6010934" y="1746678"/>
                <a:ext cx="1046700" cy="1046700"/>
                <a:chOff x="764100" y="3623300"/>
                <a:chExt cx="1046700" cy="1046700"/>
              </a:xfrm>
            </p:grpSpPr>
            <p:sp>
              <p:nvSpPr>
                <p:cNvPr id="533" name="Google Shape;533;p5"/>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5"/>
              <p:cNvGrpSpPr/>
              <p:nvPr/>
            </p:nvGrpSpPr>
            <p:grpSpPr>
              <a:xfrm>
                <a:off x="6308747" y="1"/>
                <a:ext cx="441786" cy="2571886"/>
                <a:chOff x="1121941" y="1609666"/>
                <a:chExt cx="404159" cy="2352837"/>
              </a:xfrm>
            </p:grpSpPr>
            <p:grpSp>
              <p:nvGrpSpPr>
                <p:cNvPr id="536" name="Google Shape;536;p5"/>
                <p:cNvGrpSpPr/>
                <p:nvPr/>
              </p:nvGrpSpPr>
              <p:grpSpPr>
                <a:xfrm>
                  <a:off x="1121941" y="1609666"/>
                  <a:ext cx="404159" cy="2352837"/>
                  <a:chOff x="1121941" y="1609666"/>
                  <a:chExt cx="404159" cy="2352837"/>
                </a:xfrm>
              </p:grpSpPr>
              <p:grpSp>
                <p:nvGrpSpPr>
                  <p:cNvPr id="537" name="Google Shape;537;p5"/>
                  <p:cNvGrpSpPr/>
                  <p:nvPr/>
                </p:nvGrpSpPr>
                <p:grpSpPr>
                  <a:xfrm>
                    <a:off x="1121941" y="2971595"/>
                    <a:ext cx="404159" cy="990908"/>
                    <a:chOff x="1121941" y="2969319"/>
                    <a:chExt cx="404159" cy="990908"/>
                  </a:xfrm>
                </p:grpSpPr>
                <p:sp>
                  <p:nvSpPr>
                    <p:cNvPr id="538" name="Google Shape;538;p5"/>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5"/>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5"/>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5"/>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42" name="Google Shape;542;p5"/>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5"/>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544" name="Google Shape;544;p5"/>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545" name="Google Shape;545;p5"/>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546" name="Google Shape;546;p5"/>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547" name="Google Shape;547;p5"/>
            <p:cNvGrpSpPr/>
            <p:nvPr/>
          </p:nvGrpSpPr>
          <p:grpSpPr>
            <a:xfrm>
              <a:off x="7192739" y="3730341"/>
              <a:ext cx="148551" cy="170121"/>
              <a:chOff x="3462796" y="2555878"/>
              <a:chExt cx="157798" cy="180711"/>
            </a:xfrm>
          </p:grpSpPr>
          <p:sp>
            <p:nvSpPr>
              <p:cNvPr id="548" name="Google Shape;548;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54" name="Google Shape;554;p5"/>
          <p:cNvGrpSpPr/>
          <p:nvPr/>
        </p:nvGrpSpPr>
        <p:grpSpPr>
          <a:xfrm>
            <a:off x="278809" y="823842"/>
            <a:ext cx="288376" cy="330267"/>
            <a:chOff x="3462796" y="2555878"/>
            <a:chExt cx="157798" cy="180711"/>
          </a:xfrm>
        </p:grpSpPr>
        <p:sp>
          <p:nvSpPr>
            <p:cNvPr id="555" name="Google Shape;555;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61"/>
        <p:cNvGrpSpPr/>
        <p:nvPr/>
      </p:nvGrpSpPr>
      <p:grpSpPr>
        <a:xfrm>
          <a:off x="0" y="0"/>
          <a:ext cx="0" cy="0"/>
          <a:chOff x="0" y="0"/>
          <a:chExt cx="0" cy="0"/>
        </a:xfrm>
      </p:grpSpPr>
      <p:sp>
        <p:nvSpPr>
          <p:cNvPr id="562" name="Google Shape;562;p6"/>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63" name="Google Shape;563;p6"/>
          <p:cNvSpPr txBox="1">
            <a:spLocks noGrp="1"/>
          </p:cNvSpPr>
          <p:nvPr>
            <p:ph type="body" idx="1"/>
          </p:nvPr>
        </p:nvSpPr>
        <p:spPr>
          <a:xfrm>
            <a:off x="702900"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4" name="Google Shape;564;p6"/>
          <p:cNvSpPr txBox="1">
            <a:spLocks noGrp="1"/>
          </p:cNvSpPr>
          <p:nvPr>
            <p:ph type="body" idx="2"/>
          </p:nvPr>
        </p:nvSpPr>
        <p:spPr>
          <a:xfrm>
            <a:off x="3718448"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5" name="Google Shape;565;p6"/>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66" name="Google Shape;566;p6"/>
          <p:cNvGrpSpPr/>
          <p:nvPr/>
        </p:nvGrpSpPr>
        <p:grpSpPr>
          <a:xfrm>
            <a:off x="278809" y="823842"/>
            <a:ext cx="288376" cy="330267"/>
            <a:chOff x="3462796" y="2555878"/>
            <a:chExt cx="157798" cy="180711"/>
          </a:xfrm>
        </p:grpSpPr>
        <p:sp>
          <p:nvSpPr>
            <p:cNvPr id="567" name="Google Shape;567;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3" name="Google Shape;573;p6"/>
          <p:cNvGrpSpPr/>
          <p:nvPr/>
        </p:nvGrpSpPr>
        <p:grpSpPr>
          <a:xfrm>
            <a:off x="6196930" y="-29"/>
            <a:ext cx="2985505" cy="4610466"/>
            <a:chOff x="6196930" y="-29"/>
            <a:chExt cx="2985505" cy="4610466"/>
          </a:xfrm>
        </p:grpSpPr>
        <p:grpSp>
          <p:nvGrpSpPr>
            <p:cNvPr id="574" name="Google Shape;574;p6"/>
            <p:cNvGrpSpPr/>
            <p:nvPr/>
          </p:nvGrpSpPr>
          <p:grpSpPr>
            <a:xfrm>
              <a:off x="7737776" y="-17"/>
              <a:ext cx="448629" cy="4610455"/>
              <a:chOff x="6798998" y="-1296139"/>
              <a:chExt cx="476555" cy="4897445"/>
            </a:xfrm>
          </p:grpSpPr>
          <p:sp>
            <p:nvSpPr>
              <p:cNvPr id="575" name="Google Shape;575;p6"/>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6"/>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6"/>
            <p:cNvGrpSpPr/>
            <p:nvPr/>
          </p:nvGrpSpPr>
          <p:grpSpPr>
            <a:xfrm>
              <a:off x="8636876" y="46"/>
              <a:ext cx="382387" cy="1450044"/>
              <a:chOff x="5578966" y="2422197"/>
              <a:chExt cx="406190" cy="1540306"/>
            </a:xfrm>
          </p:grpSpPr>
          <p:sp>
            <p:nvSpPr>
              <p:cNvPr id="578" name="Google Shape;578;p6"/>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6"/>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6"/>
            <p:cNvGrpSpPr/>
            <p:nvPr/>
          </p:nvGrpSpPr>
          <p:grpSpPr>
            <a:xfrm>
              <a:off x="8035385" y="23"/>
              <a:ext cx="439174" cy="2683136"/>
              <a:chOff x="6176324" y="940075"/>
              <a:chExt cx="466512" cy="2850155"/>
            </a:xfrm>
          </p:grpSpPr>
          <p:sp>
            <p:nvSpPr>
              <p:cNvPr id="581" name="Google Shape;581;p6"/>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6"/>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6"/>
            <p:cNvGrpSpPr/>
            <p:nvPr/>
          </p:nvGrpSpPr>
          <p:grpSpPr>
            <a:xfrm>
              <a:off x="6363022" y="42"/>
              <a:ext cx="160482" cy="1242299"/>
              <a:chOff x="7576714" y="2009363"/>
              <a:chExt cx="170472" cy="1319629"/>
            </a:xfrm>
          </p:grpSpPr>
          <p:sp>
            <p:nvSpPr>
              <p:cNvPr id="584" name="Google Shape;584;p6"/>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6"/>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6"/>
            <p:cNvGrpSpPr/>
            <p:nvPr/>
          </p:nvGrpSpPr>
          <p:grpSpPr>
            <a:xfrm>
              <a:off x="6999976" y="11"/>
              <a:ext cx="271476" cy="3307837"/>
              <a:chOff x="7883572" y="308161"/>
              <a:chExt cx="288375" cy="3513742"/>
            </a:xfrm>
          </p:grpSpPr>
          <p:sp>
            <p:nvSpPr>
              <p:cNvPr id="587" name="Google Shape;587;p6"/>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6"/>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6"/>
            <p:cNvGrpSpPr/>
            <p:nvPr/>
          </p:nvGrpSpPr>
          <p:grpSpPr>
            <a:xfrm>
              <a:off x="6827964" y="636458"/>
              <a:ext cx="230791" cy="243118"/>
              <a:chOff x="3770248" y="2527300"/>
              <a:chExt cx="180404" cy="190055"/>
            </a:xfrm>
          </p:grpSpPr>
          <p:sp>
            <p:nvSpPr>
              <p:cNvPr id="590" name="Google Shape;590;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4" name="Google Shape;594;p6"/>
            <p:cNvGrpSpPr/>
            <p:nvPr/>
          </p:nvGrpSpPr>
          <p:grpSpPr>
            <a:xfrm>
              <a:off x="8763367" y="2641902"/>
              <a:ext cx="230809" cy="243156"/>
              <a:chOff x="3770248" y="2527300"/>
              <a:chExt cx="180404" cy="190055"/>
            </a:xfrm>
          </p:grpSpPr>
          <p:sp>
            <p:nvSpPr>
              <p:cNvPr id="595" name="Google Shape;595;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9" name="Google Shape;599;p6"/>
            <p:cNvGrpSpPr/>
            <p:nvPr/>
          </p:nvGrpSpPr>
          <p:grpSpPr>
            <a:xfrm rot="5400000">
              <a:off x="8655427" y="4253521"/>
              <a:ext cx="201871" cy="231166"/>
              <a:chOff x="3462796" y="2555878"/>
              <a:chExt cx="157798" cy="180711"/>
            </a:xfrm>
          </p:grpSpPr>
          <p:sp>
            <p:nvSpPr>
              <p:cNvPr id="600" name="Google Shape;600;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6" name="Google Shape;606;p6"/>
            <p:cNvGrpSpPr/>
            <p:nvPr/>
          </p:nvGrpSpPr>
          <p:grpSpPr>
            <a:xfrm rot="-2700000">
              <a:off x="7375305" y="1863439"/>
              <a:ext cx="169840" cy="178926"/>
              <a:chOff x="3770248" y="2527300"/>
              <a:chExt cx="180404" cy="190055"/>
            </a:xfrm>
          </p:grpSpPr>
          <p:sp>
            <p:nvSpPr>
              <p:cNvPr id="607" name="Google Shape;607;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1" name="Google Shape;611;p6"/>
            <p:cNvGrpSpPr/>
            <p:nvPr/>
          </p:nvGrpSpPr>
          <p:grpSpPr>
            <a:xfrm>
              <a:off x="6800134" y="23"/>
              <a:ext cx="985363" cy="1665685"/>
              <a:chOff x="2484475" y="1329455"/>
              <a:chExt cx="1046700" cy="1769370"/>
            </a:xfrm>
          </p:grpSpPr>
          <p:sp>
            <p:nvSpPr>
              <p:cNvPr id="612" name="Google Shape;612;p6"/>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6"/>
              <p:cNvGrpSpPr/>
              <p:nvPr/>
            </p:nvGrpSpPr>
            <p:grpSpPr>
              <a:xfrm>
                <a:off x="2769703" y="1329455"/>
                <a:ext cx="510180" cy="1483501"/>
                <a:chOff x="1818382" y="2433081"/>
                <a:chExt cx="466728" cy="1357150"/>
              </a:xfrm>
            </p:grpSpPr>
            <p:grpSp>
              <p:nvGrpSpPr>
                <p:cNvPr id="615" name="Google Shape;615;p6"/>
                <p:cNvGrpSpPr/>
                <p:nvPr/>
              </p:nvGrpSpPr>
              <p:grpSpPr>
                <a:xfrm>
                  <a:off x="1818382" y="2971595"/>
                  <a:ext cx="466728" cy="818636"/>
                  <a:chOff x="1818382" y="2942618"/>
                  <a:chExt cx="466728" cy="818636"/>
                </a:xfrm>
              </p:grpSpPr>
              <p:sp>
                <p:nvSpPr>
                  <p:cNvPr id="616" name="Google Shape;616;p6"/>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6"/>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6"/>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9" name="Google Shape;619;p6"/>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6"/>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621" name="Google Shape;621;p6"/>
            <p:cNvGrpSpPr/>
            <p:nvPr/>
          </p:nvGrpSpPr>
          <p:grpSpPr>
            <a:xfrm>
              <a:off x="8330194" y="-10"/>
              <a:ext cx="852241" cy="2641273"/>
              <a:chOff x="3961868" y="-891976"/>
              <a:chExt cx="905291" cy="2805686"/>
            </a:xfrm>
          </p:grpSpPr>
          <p:grpSp>
            <p:nvGrpSpPr>
              <p:cNvPr id="622" name="Google Shape;622;p6"/>
              <p:cNvGrpSpPr/>
              <p:nvPr/>
            </p:nvGrpSpPr>
            <p:grpSpPr>
              <a:xfrm>
                <a:off x="3961868" y="1008419"/>
                <a:ext cx="905291" cy="905291"/>
                <a:chOff x="764100" y="3623300"/>
                <a:chExt cx="1046700" cy="1046700"/>
              </a:xfrm>
            </p:grpSpPr>
            <p:sp>
              <p:nvSpPr>
                <p:cNvPr id="623" name="Google Shape;623;p6"/>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6"/>
              <p:cNvGrpSpPr/>
              <p:nvPr/>
            </p:nvGrpSpPr>
            <p:grpSpPr>
              <a:xfrm>
                <a:off x="4155315" y="-891976"/>
                <a:ext cx="522826" cy="2613070"/>
                <a:chOff x="2447534" y="1219291"/>
                <a:chExt cx="478297" cy="2390513"/>
              </a:xfrm>
            </p:grpSpPr>
            <p:grpSp>
              <p:nvGrpSpPr>
                <p:cNvPr id="626" name="Google Shape;626;p6"/>
                <p:cNvGrpSpPr/>
                <p:nvPr/>
              </p:nvGrpSpPr>
              <p:grpSpPr>
                <a:xfrm>
                  <a:off x="2447534" y="1219291"/>
                  <a:ext cx="478297" cy="2390513"/>
                  <a:chOff x="2447534" y="1219291"/>
                  <a:chExt cx="478297" cy="2390513"/>
                </a:xfrm>
              </p:grpSpPr>
              <p:grpSp>
                <p:nvGrpSpPr>
                  <p:cNvPr id="627" name="Google Shape;627;p6"/>
                  <p:cNvGrpSpPr/>
                  <p:nvPr/>
                </p:nvGrpSpPr>
                <p:grpSpPr>
                  <a:xfrm>
                    <a:off x="2447534" y="2971595"/>
                    <a:ext cx="478297" cy="638209"/>
                    <a:chOff x="2447534" y="3081786"/>
                    <a:chExt cx="478297" cy="638209"/>
                  </a:xfrm>
                </p:grpSpPr>
                <p:sp>
                  <p:nvSpPr>
                    <p:cNvPr id="628" name="Google Shape;628;p6"/>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6"/>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6"/>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1" name="Google Shape;631;p6"/>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 name="Google Shape;632;p6"/>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633" name="Google Shape;633;p6"/>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634" name="Google Shape;634;p6"/>
            <p:cNvGrpSpPr/>
            <p:nvPr/>
          </p:nvGrpSpPr>
          <p:grpSpPr>
            <a:xfrm>
              <a:off x="7811773" y="-2"/>
              <a:ext cx="492189" cy="1837864"/>
              <a:chOff x="5194218" y="-536312"/>
              <a:chExt cx="522827" cy="1952267"/>
            </a:xfrm>
          </p:grpSpPr>
          <p:grpSp>
            <p:nvGrpSpPr>
              <p:cNvPr id="635" name="Google Shape;635;p6"/>
              <p:cNvGrpSpPr/>
              <p:nvPr/>
            </p:nvGrpSpPr>
            <p:grpSpPr>
              <a:xfrm>
                <a:off x="5194218" y="893129"/>
                <a:ext cx="522827" cy="522827"/>
                <a:chOff x="764100" y="3623300"/>
                <a:chExt cx="1046700" cy="1046700"/>
              </a:xfrm>
            </p:grpSpPr>
            <p:sp>
              <p:nvSpPr>
                <p:cNvPr id="636" name="Google Shape;636;p6"/>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6"/>
              <p:cNvGrpSpPr/>
              <p:nvPr/>
            </p:nvGrpSpPr>
            <p:grpSpPr>
              <a:xfrm>
                <a:off x="5371921" y="-536312"/>
                <a:ext cx="182209" cy="1814066"/>
                <a:chOff x="3305183" y="1663032"/>
                <a:chExt cx="166690" cy="1659561"/>
              </a:xfrm>
            </p:grpSpPr>
            <p:grpSp>
              <p:nvGrpSpPr>
                <p:cNvPr id="639" name="Google Shape;639;p6"/>
                <p:cNvGrpSpPr/>
                <p:nvPr/>
              </p:nvGrpSpPr>
              <p:grpSpPr>
                <a:xfrm>
                  <a:off x="3305183" y="1663032"/>
                  <a:ext cx="166690" cy="1659561"/>
                  <a:chOff x="3305183" y="1663032"/>
                  <a:chExt cx="166690" cy="1659561"/>
                </a:xfrm>
              </p:grpSpPr>
              <p:grpSp>
                <p:nvGrpSpPr>
                  <p:cNvPr id="640" name="Google Shape;640;p6"/>
                  <p:cNvGrpSpPr/>
                  <p:nvPr/>
                </p:nvGrpSpPr>
                <p:grpSpPr>
                  <a:xfrm>
                    <a:off x="3305183" y="2971595"/>
                    <a:ext cx="166690" cy="350998"/>
                    <a:chOff x="3305183" y="3146560"/>
                    <a:chExt cx="166690" cy="350998"/>
                  </a:xfrm>
                </p:grpSpPr>
                <p:sp>
                  <p:nvSpPr>
                    <p:cNvPr id="641" name="Google Shape;641;p6"/>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6"/>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6"/>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44" name="Google Shape;644;p6"/>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6"/>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646" name="Google Shape;646;p6"/>
            <p:cNvGrpSpPr/>
            <p:nvPr/>
          </p:nvGrpSpPr>
          <p:grpSpPr>
            <a:xfrm>
              <a:off x="8018879" y="-29"/>
              <a:ext cx="810166" cy="4470272"/>
              <a:chOff x="7824797" y="-1724181"/>
              <a:chExt cx="860597" cy="4748536"/>
            </a:xfrm>
          </p:grpSpPr>
          <p:grpSp>
            <p:nvGrpSpPr>
              <p:cNvPr id="647" name="Google Shape;647;p6"/>
              <p:cNvGrpSpPr/>
              <p:nvPr/>
            </p:nvGrpSpPr>
            <p:grpSpPr>
              <a:xfrm>
                <a:off x="7824797" y="1891931"/>
                <a:ext cx="860597" cy="1132425"/>
                <a:chOff x="764100" y="3623300"/>
                <a:chExt cx="1046700" cy="1046700"/>
              </a:xfrm>
            </p:grpSpPr>
            <p:sp>
              <p:nvSpPr>
                <p:cNvPr id="648" name="Google Shape;648;p6"/>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6"/>
              <p:cNvGrpSpPr/>
              <p:nvPr/>
            </p:nvGrpSpPr>
            <p:grpSpPr>
              <a:xfrm>
                <a:off x="8100547" y="-1724181"/>
                <a:ext cx="300376" cy="4529867"/>
                <a:chOff x="3792712" y="-322375"/>
                <a:chExt cx="274793" cy="4144055"/>
              </a:xfrm>
            </p:grpSpPr>
            <p:grpSp>
              <p:nvGrpSpPr>
                <p:cNvPr id="651" name="Google Shape;651;p6"/>
                <p:cNvGrpSpPr/>
                <p:nvPr/>
              </p:nvGrpSpPr>
              <p:grpSpPr>
                <a:xfrm>
                  <a:off x="3792712" y="-322375"/>
                  <a:ext cx="274793" cy="4144055"/>
                  <a:chOff x="3792712" y="-322375"/>
                  <a:chExt cx="274793" cy="4144055"/>
                </a:xfrm>
              </p:grpSpPr>
              <p:grpSp>
                <p:nvGrpSpPr>
                  <p:cNvPr id="652" name="Google Shape;652;p6"/>
                  <p:cNvGrpSpPr/>
                  <p:nvPr/>
                </p:nvGrpSpPr>
                <p:grpSpPr>
                  <a:xfrm>
                    <a:off x="3792712" y="2971595"/>
                    <a:ext cx="274793" cy="850085"/>
                    <a:chOff x="3792712" y="2879468"/>
                    <a:chExt cx="274793" cy="850085"/>
                  </a:xfrm>
                </p:grpSpPr>
                <p:sp>
                  <p:nvSpPr>
                    <p:cNvPr id="653" name="Google Shape;653;p6"/>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6"/>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6"/>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6" name="Google Shape;656;p6"/>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6"/>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658" name="Google Shape;658;p6"/>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659" name="Google Shape;659;p6"/>
            <p:cNvGrpSpPr/>
            <p:nvPr/>
          </p:nvGrpSpPr>
          <p:grpSpPr>
            <a:xfrm>
              <a:off x="7184797" y="-17"/>
              <a:ext cx="985363" cy="3905971"/>
              <a:chOff x="1192601" y="-1724180"/>
              <a:chExt cx="1046700" cy="4149108"/>
            </a:xfrm>
          </p:grpSpPr>
          <p:grpSp>
            <p:nvGrpSpPr>
              <p:cNvPr id="660" name="Google Shape;660;p6"/>
              <p:cNvGrpSpPr/>
              <p:nvPr/>
            </p:nvGrpSpPr>
            <p:grpSpPr>
              <a:xfrm>
                <a:off x="1192601" y="1378228"/>
                <a:ext cx="1046700" cy="1046700"/>
                <a:chOff x="764100" y="3623300"/>
                <a:chExt cx="1046700" cy="1046700"/>
              </a:xfrm>
            </p:grpSpPr>
            <p:sp>
              <p:nvSpPr>
                <p:cNvPr id="661" name="Google Shape;661;p6"/>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6"/>
              <p:cNvGrpSpPr/>
              <p:nvPr/>
            </p:nvGrpSpPr>
            <p:grpSpPr>
              <a:xfrm>
                <a:off x="1417979" y="-1724180"/>
                <a:ext cx="580390" cy="3855366"/>
                <a:chOff x="522260" y="372820"/>
                <a:chExt cx="530958" cy="3527002"/>
              </a:xfrm>
            </p:grpSpPr>
            <p:grpSp>
              <p:nvGrpSpPr>
                <p:cNvPr id="664" name="Google Shape;664;p6"/>
                <p:cNvGrpSpPr/>
                <p:nvPr/>
              </p:nvGrpSpPr>
              <p:grpSpPr>
                <a:xfrm>
                  <a:off x="522260" y="372820"/>
                  <a:ext cx="530958" cy="3527002"/>
                  <a:chOff x="522260" y="372820"/>
                  <a:chExt cx="530958" cy="3527002"/>
                </a:xfrm>
              </p:grpSpPr>
              <p:grpSp>
                <p:nvGrpSpPr>
                  <p:cNvPr id="665" name="Google Shape;665;p6"/>
                  <p:cNvGrpSpPr/>
                  <p:nvPr/>
                </p:nvGrpSpPr>
                <p:grpSpPr>
                  <a:xfrm>
                    <a:off x="522260" y="2971595"/>
                    <a:ext cx="530958" cy="928227"/>
                    <a:chOff x="522260" y="2971595"/>
                    <a:chExt cx="530958" cy="928227"/>
                  </a:xfrm>
                </p:grpSpPr>
                <p:sp>
                  <p:nvSpPr>
                    <p:cNvPr id="666" name="Google Shape;666;p6"/>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6"/>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6"/>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6"/>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0" name="Google Shape;670;p6"/>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6"/>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672" name="Google Shape;672;p6"/>
            <p:cNvGrpSpPr/>
            <p:nvPr/>
          </p:nvGrpSpPr>
          <p:grpSpPr>
            <a:xfrm>
              <a:off x="6196930" y="7"/>
              <a:ext cx="985363" cy="2629685"/>
              <a:chOff x="6010934" y="1"/>
              <a:chExt cx="1046700" cy="2793377"/>
            </a:xfrm>
          </p:grpSpPr>
          <p:grpSp>
            <p:nvGrpSpPr>
              <p:cNvPr id="673" name="Google Shape;673;p6"/>
              <p:cNvGrpSpPr/>
              <p:nvPr/>
            </p:nvGrpSpPr>
            <p:grpSpPr>
              <a:xfrm>
                <a:off x="6010934" y="1746678"/>
                <a:ext cx="1046700" cy="1046700"/>
                <a:chOff x="764100" y="3623300"/>
                <a:chExt cx="1046700" cy="1046700"/>
              </a:xfrm>
            </p:grpSpPr>
            <p:sp>
              <p:nvSpPr>
                <p:cNvPr id="674" name="Google Shape;674;p6"/>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6"/>
              <p:cNvGrpSpPr/>
              <p:nvPr/>
            </p:nvGrpSpPr>
            <p:grpSpPr>
              <a:xfrm>
                <a:off x="6308747" y="1"/>
                <a:ext cx="441786" cy="2571886"/>
                <a:chOff x="1121941" y="1609666"/>
                <a:chExt cx="404159" cy="2352837"/>
              </a:xfrm>
            </p:grpSpPr>
            <p:grpSp>
              <p:nvGrpSpPr>
                <p:cNvPr id="677" name="Google Shape;677;p6"/>
                <p:cNvGrpSpPr/>
                <p:nvPr/>
              </p:nvGrpSpPr>
              <p:grpSpPr>
                <a:xfrm>
                  <a:off x="1121941" y="1609666"/>
                  <a:ext cx="404159" cy="2352837"/>
                  <a:chOff x="1121941" y="1609666"/>
                  <a:chExt cx="404159" cy="2352837"/>
                </a:xfrm>
              </p:grpSpPr>
              <p:grpSp>
                <p:nvGrpSpPr>
                  <p:cNvPr id="678" name="Google Shape;678;p6"/>
                  <p:cNvGrpSpPr/>
                  <p:nvPr/>
                </p:nvGrpSpPr>
                <p:grpSpPr>
                  <a:xfrm>
                    <a:off x="1121941" y="2971595"/>
                    <a:ext cx="404159" cy="990908"/>
                    <a:chOff x="1121941" y="2969319"/>
                    <a:chExt cx="404159" cy="990908"/>
                  </a:xfrm>
                </p:grpSpPr>
                <p:sp>
                  <p:nvSpPr>
                    <p:cNvPr id="679" name="Google Shape;679;p6"/>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6"/>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6"/>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6"/>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3" name="Google Shape;683;p6"/>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6"/>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685" name="Google Shape;685;p6"/>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686" name="Google Shape;686;p6"/>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687" name="Google Shape;687;p6"/>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688" name="Google Shape;688;p6"/>
            <p:cNvGrpSpPr/>
            <p:nvPr/>
          </p:nvGrpSpPr>
          <p:grpSpPr>
            <a:xfrm>
              <a:off x="7192739" y="3730341"/>
              <a:ext cx="148551" cy="170121"/>
              <a:chOff x="3462796" y="2555878"/>
              <a:chExt cx="157798" cy="180711"/>
            </a:xfrm>
          </p:grpSpPr>
          <p:sp>
            <p:nvSpPr>
              <p:cNvPr id="689" name="Google Shape;689;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95"/>
        <p:cNvGrpSpPr/>
        <p:nvPr/>
      </p:nvGrpSpPr>
      <p:grpSpPr>
        <a:xfrm>
          <a:off x="0" y="0"/>
          <a:ext cx="0" cy="0"/>
          <a:chOff x="0" y="0"/>
          <a:chExt cx="0" cy="0"/>
        </a:xfrm>
      </p:grpSpPr>
      <p:sp>
        <p:nvSpPr>
          <p:cNvPr id="696" name="Google Shape;696;p7"/>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97" name="Google Shape;697;p7"/>
          <p:cNvSpPr txBox="1">
            <a:spLocks noGrp="1"/>
          </p:cNvSpPr>
          <p:nvPr>
            <p:ph type="body" idx="1"/>
          </p:nvPr>
        </p:nvSpPr>
        <p:spPr>
          <a:xfrm>
            <a:off x="702900"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98" name="Google Shape;698;p7"/>
          <p:cNvSpPr txBox="1">
            <a:spLocks noGrp="1"/>
          </p:cNvSpPr>
          <p:nvPr>
            <p:ph type="body" idx="2"/>
          </p:nvPr>
        </p:nvSpPr>
        <p:spPr>
          <a:xfrm>
            <a:off x="2873451"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99" name="Google Shape;699;p7"/>
          <p:cNvSpPr txBox="1">
            <a:spLocks noGrp="1"/>
          </p:cNvSpPr>
          <p:nvPr>
            <p:ph type="body" idx="3"/>
          </p:nvPr>
        </p:nvSpPr>
        <p:spPr>
          <a:xfrm>
            <a:off x="5044003"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700" name="Google Shape;700;p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01" name="Google Shape;701;p7"/>
          <p:cNvGrpSpPr/>
          <p:nvPr/>
        </p:nvGrpSpPr>
        <p:grpSpPr>
          <a:xfrm>
            <a:off x="6800134" y="-29"/>
            <a:ext cx="2382301" cy="4610466"/>
            <a:chOff x="6800134" y="-29"/>
            <a:chExt cx="2382301" cy="4610466"/>
          </a:xfrm>
        </p:grpSpPr>
        <p:grpSp>
          <p:nvGrpSpPr>
            <p:cNvPr id="702" name="Google Shape;702;p7"/>
            <p:cNvGrpSpPr/>
            <p:nvPr/>
          </p:nvGrpSpPr>
          <p:grpSpPr>
            <a:xfrm>
              <a:off x="7737776" y="-17"/>
              <a:ext cx="448629" cy="4610455"/>
              <a:chOff x="6798998" y="-1296139"/>
              <a:chExt cx="476555" cy="4897445"/>
            </a:xfrm>
          </p:grpSpPr>
          <p:sp>
            <p:nvSpPr>
              <p:cNvPr id="703" name="Google Shape;703;p7"/>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7"/>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7"/>
            <p:cNvGrpSpPr/>
            <p:nvPr/>
          </p:nvGrpSpPr>
          <p:grpSpPr>
            <a:xfrm>
              <a:off x="8636876" y="46"/>
              <a:ext cx="382387" cy="1450044"/>
              <a:chOff x="5578966" y="2422197"/>
              <a:chExt cx="406190" cy="1540306"/>
            </a:xfrm>
          </p:grpSpPr>
          <p:sp>
            <p:nvSpPr>
              <p:cNvPr id="706" name="Google Shape;706;p7"/>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7"/>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7"/>
            <p:cNvGrpSpPr/>
            <p:nvPr/>
          </p:nvGrpSpPr>
          <p:grpSpPr>
            <a:xfrm>
              <a:off x="8035385" y="23"/>
              <a:ext cx="439174" cy="2683136"/>
              <a:chOff x="6176324" y="940075"/>
              <a:chExt cx="466512" cy="2850155"/>
            </a:xfrm>
          </p:grpSpPr>
          <p:sp>
            <p:nvSpPr>
              <p:cNvPr id="709" name="Google Shape;709;p7"/>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7"/>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7"/>
            <p:cNvGrpSpPr/>
            <p:nvPr/>
          </p:nvGrpSpPr>
          <p:grpSpPr>
            <a:xfrm>
              <a:off x="6999976" y="11"/>
              <a:ext cx="271476" cy="3307837"/>
              <a:chOff x="7883572" y="308161"/>
              <a:chExt cx="288375" cy="3513742"/>
            </a:xfrm>
          </p:grpSpPr>
          <p:sp>
            <p:nvSpPr>
              <p:cNvPr id="712" name="Google Shape;712;p7"/>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7"/>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7"/>
            <p:cNvGrpSpPr/>
            <p:nvPr/>
          </p:nvGrpSpPr>
          <p:grpSpPr>
            <a:xfrm>
              <a:off x="6827964" y="636458"/>
              <a:ext cx="230791" cy="243118"/>
              <a:chOff x="3770248" y="2527300"/>
              <a:chExt cx="180404" cy="190055"/>
            </a:xfrm>
          </p:grpSpPr>
          <p:sp>
            <p:nvSpPr>
              <p:cNvPr id="715" name="Google Shape;715;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19" name="Google Shape;719;p7"/>
            <p:cNvGrpSpPr/>
            <p:nvPr/>
          </p:nvGrpSpPr>
          <p:grpSpPr>
            <a:xfrm>
              <a:off x="8763367" y="2641902"/>
              <a:ext cx="230809" cy="243156"/>
              <a:chOff x="3770248" y="2527300"/>
              <a:chExt cx="180404" cy="190055"/>
            </a:xfrm>
          </p:grpSpPr>
          <p:sp>
            <p:nvSpPr>
              <p:cNvPr id="720" name="Google Shape;720;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4" name="Google Shape;724;p7"/>
            <p:cNvGrpSpPr/>
            <p:nvPr/>
          </p:nvGrpSpPr>
          <p:grpSpPr>
            <a:xfrm rot="5400000">
              <a:off x="8655427" y="4253521"/>
              <a:ext cx="201871" cy="231166"/>
              <a:chOff x="3462796" y="2555878"/>
              <a:chExt cx="157798" cy="180711"/>
            </a:xfrm>
          </p:grpSpPr>
          <p:sp>
            <p:nvSpPr>
              <p:cNvPr id="725" name="Google Shape;725;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1" name="Google Shape;731;p7"/>
            <p:cNvGrpSpPr/>
            <p:nvPr/>
          </p:nvGrpSpPr>
          <p:grpSpPr>
            <a:xfrm rot="-2700000">
              <a:off x="7375305" y="1863439"/>
              <a:ext cx="169840" cy="178926"/>
              <a:chOff x="3770248" y="2527300"/>
              <a:chExt cx="180404" cy="190055"/>
            </a:xfrm>
          </p:grpSpPr>
          <p:sp>
            <p:nvSpPr>
              <p:cNvPr id="732" name="Google Shape;732;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6" name="Google Shape;736;p7"/>
            <p:cNvGrpSpPr/>
            <p:nvPr/>
          </p:nvGrpSpPr>
          <p:grpSpPr>
            <a:xfrm>
              <a:off x="6800134" y="23"/>
              <a:ext cx="985363" cy="1665685"/>
              <a:chOff x="2484475" y="1329455"/>
              <a:chExt cx="1046700" cy="1769370"/>
            </a:xfrm>
          </p:grpSpPr>
          <p:sp>
            <p:nvSpPr>
              <p:cNvPr id="737" name="Google Shape;737;p7"/>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9" name="Google Shape;739;p7"/>
              <p:cNvGrpSpPr/>
              <p:nvPr/>
            </p:nvGrpSpPr>
            <p:grpSpPr>
              <a:xfrm>
                <a:off x="2769703" y="1329455"/>
                <a:ext cx="510180" cy="1483501"/>
                <a:chOff x="1818382" y="2433081"/>
                <a:chExt cx="466728" cy="1357150"/>
              </a:xfrm>
            </p:grpSpPr>
            <p:grpSp>
              <p:nvGrpSpPr>
                <p:cNvPr id="740" name="Google Shape;740;p7"/>
                <p:cNvGrpSpPr/>
                <p:nvPr/>
              </p:nvGrpSpPr>
              <p:grpSpPr>
                <a:xfrm>
                  <a:off x="1818382" y="2971595"/>
                  <a:ext cx="466728" cy="818636"/>
                  <a:chOff x="1818382" y="2942618"/>
                  <a:chExt cx="466728" cy="818636"/>
                </a:xfrm>
              </p:grpSpPr>
              <p:sp>
                <p:nvSpPr>
                  <p:cNvPr id="741" name="Google Shape;741;p7"/>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7"/>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7"/>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4" name="Google Shape;744;p7"/>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7"/>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746" name="Google Shape;746;p7"/>
            <p:cNvGrpSpPr/>
            <p:nvPr/>
          </p:nvGrpSpPr>
          <p:grpSpPr>
            <a:xfrm>
              <a:off x="8330194" y="-10"/>
              <a:ext cx="852241" cy="2641273"/>
              <a:chOff x="3961868" y="-891976"/>
              <a:chExt cx="905291" cy="2805686"/>
            </a:xfrm>
          </p:grpSpPr>
          <p:grpSp>
            <p:nvGrpSpPr>
              <p:cNvPr id="747" name="Google Shape;747;p7"/>
              <p:cNvGrpSpPr/>
              <p:nvPr/>
            </p:nvGrpSpPr>
            <p:grpSpPr>
              <a:xfrm>
                <a:off x="3961868" y="1008419"/>
                <a:ext cx="905291" cy="905291"/>
                <a:chOff x="764100" y="3623300"/>
                <a:chExt cx="1046700" cy="1046700"/>
              </a:xfrm>
            </p:grpSpPr>
            <p:sp>
              <p:nvSpPr>
                <p:cNvPr id="748" name="Google Shape;748;p7"/>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7"/>
              <p:cNvGrpSpPr/>
              <p:nvPr/>
            </p:nvGrpSpPr>
            <p:grpSpPr>
              <a:xfrm>
                <a:off x="4155315" y="-891976"/>
                <a:ext cx="522826" cy="2613070"/>
                <a:chOff x="2447534" y="1219291"/>
                <a:chExt cx="478297" cy="2390513"/>
              </a:xfrm>
            </p:grpSpPr>
            <p:grpSp>
              <p:nvGrpSpPr>
                <p:cNvPr id="751" name="Google Shape;751;p7"/>
                <p:cNvGrpSpPr/>
                <p:nvPr/>
              </p:nvGrpSpPr>
              <p:grpSpPr>
                <a:xfrm>
                  <a:off x="2447534" y="1219291"/>
                  <a:ext cx="478297" cy="2390513"/>
                  <a:chOff x="2447534" y="1219291"/>
                  <a:chExt cx="478297" cy="2390513"/>
                </a:xfrm>
              </p:grpSpPr>
              <p:grpSp>
                <p:nvGrpSpPr>
                  <p:cNvPr id="752" name="Google Shape;752;p7"/>
                  <p:cNvGrpSpPr/>
                  <p:nvPr/>
                </p:nvGrpSpPr>
                <p:grpSpPr>
                  <a:xfrm>
                    <a:off x="2447534" y="2971595"/>
                    <a:ext cx="478297" cy="638209"/>
                    <a:chOff x="2447534" y="3081786"/>
                    <a:chExt cx="478297" cy="638209"/>
                  </a:xfrm>
                </p:grpSpPr>
                <p:sp>
                  <p:nvSpPr>
                    <p:cNvPr id="753" name="Google Shape;753;p7"/>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7"/>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7"/>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56" name="Google Shape;756;p7"/>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7" name="Google Shape;757;p7"/>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758" name="Google Shape;758;p7"/>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759" name="Google Shape;759;p7"/>
            <p:cNvGrpSpPr/>
            <p:nvPr/>
          </p:nvGrpSpPr>
          <p:grpSpPr>
            <a:xfrm>
              <a:off x="7811773" y="-2"/>
              <a:ext cx="492189" cy="1837864"/>
              <a:chOff x="5194218" y="-536312"/>
              <a:chExt cx="522827" cy="1952267"/>
            </a:xfrm>
          </p:grpSpPr>
          <p:grpSp>
            <p:nvGrpSpPr>
              <p:cNvPr id="760" name="Google Shape;760;p7"/>
              <p:cNvGrpSpPr/>
              <p:nvPr/>
            </p:nvGrpSpPr>
            <p:grpSpPr>
              <a:xfrm>
                <a:off x="5194218" y="893129"/>
                <a:ext cx="522827" cy="522827"/>
                <a:chOff x="764100" y="3623300"/>
                <a:chExt cx="1046700" cy="1046700"/>
              </a:xfrm>
            </p:grpSpPr>
            <p:sp>
              <p:nvSpPr>
                <p:cNvPr id="761" name="Google Shape;761;p7"/>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7"/>
              <p:cNvGrpSpPr/>
              <p:nvPr/>
            </p:nvGrpSpPr>
            <p:grpSpPr>
              <a:xfrm>
                <a:off x="5371921" y="-536312"/>
                <a:ext cx="182209" cy="1814066"/>
                <a:chOff x="3305183" y="1663032"/>
                <a:chExt cx="166690" cy="1659561"/>
              </a:xfrm>
            </p:grpSpPr>
            <p:grpSp>
              <p:nvGrpSpPr>
                <p:cNvPr id="764" name="Google Shape;764;p7"/>
                <p:cNvGrpSpPr/>
                <p:nvPr/>
              </p:nvGrpSpPr>
              <p:grpSpPr>
                <a:xfrm>
                  <a:off x="3305183" y="1663032"/>
                  <a:ext cx="166690" cy="1659561"/>
                  <a:chOff x="3305183" y="1663032"/>
                  <a:chExt cx="166690" cy="1659561"/>
                </a:xfrm>
              </p:grpSpPr>
              <p:grpSp>
                <p:nvGrpSpPr>
                  <p:cNvPr id="765" name="Google Shape;765;p7"/>
                  <p:cNvGrpSpPr/>
                  <p:nvPr/>
                </p:nvGrpSpPr>
                <p:grpSpPr>
                  <a:xfrm>
                    <a:off x="3305183" y="2971595"/>
                    <a:ext cx="166690" cy="350998"/>
                    <a:chOff x="3305183" y="3146560"/>
                    <a:chExt cx="166690" cy="350998"/>
                  </a:xfrm>
                </p:grpSpPr>
                <p:sp>
                  <p:nvSpPr>
                    <p:cNvPr id="766" name="Google Shape;766;p7"/>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7"/>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7"/>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9" name="Google Shape;769;p7"/>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7"/>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771" name="Google Shape;771;p7"/>
            <p:cNvGrpSpPr/>
            <p:nvPr/>
          </p:nvGrpSpPr>
          <p:grpSpPr>
            <a:xfrm>
              <a:off x="8018879" y="-29"/>
              <a:ext cx="810166" cy="4470272"/>
              <a:chOff x="7824797" y="-1724181"/>
              <a:chExt cx="860597" cy="4748536"/>
            </a:xfrm>
          </p:grpSpPr>
          <p:grpSp>
            <p:nvGrpSpPr>
              <p:cNvPr id="772" name="Google Shape;772;p7"/>
              <p:cNvGrpSpPr/>
              <p:nvPr/>
            </p:nvGrpSpPr>
            <p:grpSpPr>
              <a:xfrm>
                <a:off x="7824797" y="1891931"/>
                <a:ext cx="860597" cy="1132425"/>
                <a:chOff x="764100" y="3623300"/>
                <a:chExt cx="1046700" cy="1046700"/>
              </a:xfrm>
            </p:grpSpPr>
            <p:sp>
              <p:nvSpPr>
                <p:cNvPr id="773" name="Google Shape;773;p7"/>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7"/>
              <p:cNvGrpSpPr/>
              <p:nvPr/>
            </p:nvGrpSpPr>
            <p:grpSpPr>
              <a:xfrm>
                <a:off x="8100547" y="-1724181"/>
                <a:ext cx="300376" cy="4529867"/>
                <a:chOff x="3792712" y="-322375"/>
                <a:chExt cx="274793" cy="4144055"/>
              </a:xfrm>
            </p:grpSpPr>
            <p:grpSp>
              <p:nvGrpSpPr>
                <p:cNvPr id="776" name="Google Shape;776;p7"/>
                <p:cNvGrpSpPr/>
                <p:nvPr/>
              </p:nvGrpSpPr>
              <p:grpSpPr>
                <a:xfrm>
                  <a:off x="3792712" y="-322375"/>
                  <a:ext cx="274793" cy="4144055"/>
                  <a:chOff x="3792712" y="-322375"/>
                  <a:chExt cx="274793" cy="4144055"/>
                </a:xfrm>
              </p:grpSpPr>
              <p:grpSp>
                <p:nvGrpSpPr>
                  <p:cNvPr id="777" name="Google Shape;777;p7"/>
                  <p:cNvGrpSpPr/>
                  <p:nvPr/>
                </p:nvGrpSpPr>
                <p:grpSpPr>
                  <a:xfrm>
                    <a:off x="3792712" y="2971595"/>
                    <a:ext cx="274793" cy="850085"/>
                    <a:chOff x="3792712" y="2879468"/>
                    <a:chExt cx="274793" cy="850085"/>
                  </a:xfrm>
                </p:grpSpPr>
                <p:sp>
                  <p:nvSpPr>
                    <p:cNvPr id="778" name="Google Shape;778;p7"/>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7"/>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7"/>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81" name="Google Shape;781;p7"/>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782;p7"/>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783" name="Google Shape;783;p7"/>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784" name="Google Shape;784;p7"/>
            <p:cNvGrpSpPr/>
            <p:nvPr/>
          </p:nvGrpSpPr>
          <p:grpSpPr>
            <a:xfrm>
              <a:off x="7184797" y="-17"/>
              <a:ext cx="985363" cy="3905971"/>
              <a:chOff x="1192601" y="-1724180"/>
              <a:chExt cx="1046700" cy="4149108"/>
            </a:xfrm>
          </p:grpSpPr>
          <p:grpSp>
            <p:nvGrpSpPr>
              <p:cNvPr id="785" name="Google Shape;785;p7"/>
              <p:cNvGrpSpPr/>
              <p:nvPr/>
            </p:nvGrpSpPr>
            <p:grpSpPr>
              <a:xfrm>
                <a:off x="1192601" y="1378228"/>
                <a:ext cx="1046700" cy="1046700"/>
                <a:chOff x="764100" y="3623300"/>
                <a:chExt cx="1046700" cy="1046700"/>
              </a:xfrm>
            </p:grpSpPr>
            <p:sp>
              <p:nvSpPr>
                <p:cNvPr id="786" name="Google Shape;786;p7"/>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7"/>
              <p:cNvGrpSpPr/>
              <p:nvPr/>
            </p:nvGrpSpPr>
            <p:grpSpPr>
              <a:xfrm>
                <a:off x="1417979" y="-1724180"/>
                <a:ext cx="580390" cy="3855366"/>
                <a:chOff x="522260" y="372820"/>
                <a:chExt cx="530958" cy="3527002"/>
              </a:xfrm>
            </p:grpSpPr>
            <p:grpSp>
              <p:nvGrpSpPr>
                <p:cNvPr id="789" name="Google Shape;789;p7"/>
                <p:cNvGrpSpPr/>
                <p:nvPr/>
              </p:nvGrpSpPr>
              <p:grpSpPr>
                <a:xfrm>
                  <a:off x="522260" y="372820"/>
                  <a:ext cx="530958" cy="3527002"/>
                  <a:chOff x="522260" y="372820"/>
                  <a:chExt cx="530958" cy="3527002"/>
                </a:xfrm>
              </p:grpSpPr>
              <p:grpSp>
                <p:nvGrpSpPr>
                  <p:cNvPr id="790" name="Google Shape;790;p7"/>
                  <p:cNvGrpSpPr/>
                  <p:nvPr/>
                </p:nvGrpSpPr>
                <p:grpSpPr>
                  <a:xfrm>
                    <a:off x="522260" y="2971595"/>
                    <a:ext cx="530958" cy="928227"/>
                    <a:chOff x="522260" y="2971595"/>
                    <a:chExt cx="530958" cy="928227"/>
                  </a:xfrm>
                </p:grpSpPr>
                <p:sp>
                  <p:nvSpPr>
                    <p:cNvPr id="791" name="Google Shape;791;p7"/>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7"/>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7"/>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7"/>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5" name="Google Shape;795;p7"/>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7"/>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797" name="Google Shape;797;p7"/>
            <p:cNvGrpSpPr/>
            <p:nvPr/>
          </p:nvGrpSpPr>
          <p:grpSpPr>
            <a:xfrm>
              <a:off x="7192739" y="3730341"/>
              <a:ext cx="148551" cy="170121"/>
              <a:chOff x="3462796" y="2555878"/>
              <a:chExt cx="157798" cy="180711"/>
            </a:xfrm>
          </p:grpSpPr>
          <p:sp>
            <p:nvSpPr>
              <p:cNvPr id="798" name="Google Shape;798;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04" name="Google Shape;804;p7"/>
          <p:cNvGrpSpPr/>
          <p:nvPr/>
        </p:nvGrpSpPr>
        <p:grpSpPr>
          <a:xfrm>
            <a:off x="278809" y="823842"/>
            <a:ext cx="288376" cy="330267"/>
            <a:chOff x="3462796" y="2555878"/>
            <a:chExt cx="157798" cy="180711"/>
          </a:xfrm>
        </p:grpSpPr>
        <p:sp>
          <p:nvSpPr>
            <p:cNvPr id="805" name="Google Shape;805;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1"/>
        <p:cNvGrpSpPr/>
        <p:nvPr/>
      </p:nvGrpSpPr>
      <p:grpSpPr>
        <a:xfrm>
          <a:off x="0" y="0"/>
          <a:ext cx="0" cy="0"/>
          <a:chOff x="0" y="0"/>
          <a:chExt cx="0" cy="0"/>
        </a:xfrm>
      </p:grpSpPr>
      <p:sp>
        <p:nvSpPr>
          <p:cNvPr id="812" name="Google Shape;812;p8"/>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13" name="Google Shape;813;p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14" name="Google Shape;814;p8"/>
          <p:cNvGrpSpPr/>
          <p:nvPr/>
        </p:nvGrpSpPr>
        <p:grpSpPr>
          <a:xfrm>
            <a:off x="278809" y="823842"/>
            <a:ext cx="288376" cy="330267"/>
            <a:chOff x="3462796" y="2555878"/>
            <a:chExt cx="157798" cy="180711"/>
          </a:xfrm>
        </p:grpSpPr>
        <p:sp>
          <p:nvSpPr>
            <p:cNvPr id="815" name="Google Shape;815;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1" name="Google Shape;821;p8"/>
          <p:cNvGrpSpPr/>
          <p:nvPr/>
        </p:nvGrpSpPr>
        <p:grpSpPr>
          <a:xfrm>
            <a:off x="6196930" y="-29"/>
            <a:ext cx="2985505" cy="4610466"/>
            <a:chOff x="6196930" y="-29"/>
            <a:chExt cx="2985505" cy="4610466"/>
          </a:xfrm>
        </p:grpSpPr>
        <p:grpSp>
          <p:nvGrpSpPr>
            <p:cNvPr id="822" name="Google Shape;822;p8"/>
            <p:cNvGrpSpPr/>
            <p:nvPr/>
          </p:nvGrpSpPr>
          <p:grpSpPr>
            <a:xfrm>
              <a:off x="7737776" y="-17"/>
              <a:ext cx="448629" cy="4610455"/>
              <a:chOff x="6798998" y="-1296139"/>
              <a:chExt cx="476555" cy="4897445"/>
            </a:xfrm>
          </p:grpSpPr>
          <p:sp>
            <p:nvSpPr>
              <p:cNvPr id="823" name="Google Shape;823;p8"/>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8"/>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8"/>
            <p:cNvGrpSpPr/>
            <p:nvPr/>
          </p:nvGrpSpPr>
          <p:grpSpPr>
            <a:xfrm>
              <a:off x="8636876" y="46"/>
              <a:ext cx="382387" cy="1450044"/>
              <a:chOff x="5578966" y="2422197"/>
              <a:chExt cx="406190" cy="1540306"/>
            </a:xfrm>
          </p:grpSpPr>
          <p:sp>
            <p:nvSpPr>
              <p:cNvPr id="826" name="Google Shape;826;p8"/>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8"/>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8"/>
            <p:cNvGrpSpPr/>
            <p:nvPr/>
          </p:nvGrpSpPr>
          <p:grpSpPr>
            <a:xfrm>
              <a:off x="8035385" y="23"/>
              <a:ext cx="439174" cy="2683136"/>
              <a:chOff x="6176324" y="940075"/>
              <a:chExt cx="466512" cy="2850155"/>
            </a:xfrm>
          </p:grpSpPr>
          <p:sp>
            <p:nvSpPr>
              <p:cNvPr id="829" name="Google Shape;829;p8"/>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8"/>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8"/>
            <p:cNvGrpSpPr/>
            <p:nvPr/>
          </p:nvGrpSpPr>
          <p:grpSpPr>
            <a:xfrm>
              <a:off x="6363022" y="42"/>
              <a:ext cx="160482" cy="1242299"/>
              <a:chOff x="7576714" y="2009363"/>
              <a:chExt cx="170472" cy="1319629"/>
            </a:xfrm>
          </p:grpSpPr>
          <p:sp>
            <p:nvSpPr>
              <p:cNvPr id="832" name="Google Shape;832;p8"/>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8"/>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8"/>
            <p:cNvGrpSpPr/>
            <p:nvPr/>
          </p:nvGrpSpPr>
          <p:grpSpPr>
            <a:xfrm>
              <a:off x="6999976" y="11"/>
              <a:ext cx="271476" cy="3307837"/>
              <a:chOff x="7883572" y="308161"/>
              <a:chExt cx="288375" cy="3513742"/>
            </a:xfrm>
          </p:grpSpPr>
          <p:sp>
            <p:nvSpPr>
              <p:cNvPr id="835" name="Google Shape;835;p8"/>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8"/>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8"/>
            <p:cNvGrpSpPr/>
            <p:nvPr/>
          </p:nvGrpSpPr>
          <p:grpSpPr>
            <a:xfrm>
              <a:off x="6827964" y="636458"/>
              <a:ext cx="230791" cy="243118"/>
              <a:chOff x="3770248" y="2527300"/>
              <a:chExt cx="180404" cy="190055"/>
            </a:xfrm>
          </p:grpSpPr>
          <p:sp>
            <p:nvSpPr>
              <p:cNvPr id="838" name="Google Shape;838;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2" name="Google Shape;842;p8"/>
            <p:cNvGrpSpPr/>
            <p:nvPr/>
          </p:nvGrpSpPr>
          <p:grpSpPr>
            <a:xfrm>
              <a:off x="8763367" y="2641902"/>
              <a:ext cx="230809" cy="243156"/>
              <a:chOff x="3770248" y="2527300"/>
              <a:chExt cx="180404" cy="190055"/>
            </a:xfrm>
          </p:grpSpPr>
          <p:sp>
            <p:nvSpPr>
              <p:cNvPr id="843" name="Google Shape;843;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7" name="Google Shape;847;p8"/>
            <p:cNvGrpSpPr/>
            <p:nvPr/>
          </p:nvGrpSpPr>
          <p:grpSpPr>
            <a:xfrm rot="5400000">
              <a:off x="8655427" y="4253521"/>
              <a:ext cx="201871" cy="231166"/>
              <a:chOff x="3462796" y="2555878"/>
              <a:chExt cx="157798" cy="180711"/>
            </a:xfrm>
          </p:grpSpPr>
          <p:sp>
            <p:nvSpPr>
              <p:cNvPr id="848" name="Google Shape;848;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4" name="Google Shape;854;p8"/>
            <p:cNvGrpSpPr/>
            <p:nvPr/>
          </p:nvGrpSpPr>
          <p:grpSpPr>
            <a:xfrm rot="-2700000">
              <a:off x="7375305" y="1863439"/>
              <a:ext cx="169840" cy="178926"/>
              <a:chOff x="3770248" y="2527300"/>
              <a:chExt cx="180404" cy="190055"/>
            </a:xfrm>
          </p:grpSpPr>
          <p:sp>
            <p:nvSpPr>
              <p:cNvPr id="855" name="Google Shape;855;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9" name="Google Shape;859;p8"/>
            <p:cNvGrpSpPr/>
            <p:nvPr/>
          </p:nvGrpSpPr>
          <p:grpSpPr>
            <a:xfrm>
              <a:off x="6800134" y="23"/>
              <a:ext cx="985363" cy="1665685"/>
              <a:chOff x="2484475" y="1329455"/>
              <a:chExt cx="1046700" cy="1769370"/>
            </a:xfrm>
          </p:grpSpPr>
          <p:sp>
            <p:nvSpPr>
              <p:cNvPr id="860" name="Google Shape;860;p8"/>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8"/>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2" name="Google Shape;862;p8"/>
              <p:cNvGrpSpPr/>
              <p:nvPr/>
            </p:nvGrpSpPr>
            <p:grpSpPr>
              <a:xfrm>
                <a:off x="2769703" y="1329455"/>
                <a:ext cx="510180" cy="1483501"/>
                <a:chOff x="1818382" y="2433081"/>
                <a:chExt cx="466728" cy="1357150"/>
              </a:xfrm>
            </p:grpSpPr>
            <p:grpSp>
              <p:nvGrpSpPr>
                <p:cNvPr id="863" name="Google Shape;863;p8"/>
                <p:cNvGrpSpPr/>
                <p:nvPr/>
              </p:nvGrpSpPr>
              <p:grpSpPr>
                <a:xfrm>
                  <a:off x="1818382" y="2971595"/>
                  <a:ext cx="466728" cy="818636"/>
                  <a:chOff x="1818382" y="2942618"/>
                  <a:chExt cx="466728" cy="818636"/>
                </a:xfrm>
              </p:grpSpPr>
              <p:sp>
                <p:nvSpPr>
                  <p:cNvPr id="864" name="Google Shape;864;p8"/>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8"/>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8"/>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67" name="Google Shape;867;p8"/>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 name="Google Shape;868;p8"/>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69" name="Google Shape;869;p8"/>
            <p:cNvGrpSpPr/>
            <p:nvPr/>
          </p:nvGrpSpPr>
          <p:grpSpPr>
            <a:xfrm>
              <a:off x="8330194" y="-10"/>
              <a:ext cx="852241" cy="2641273"/>
              <a:chOff x="3961868" y="-891976"/>
              <a:chExt cx="905291" cy="2805686"/>
            </a:xfrm>
          </p:grpSpPr>
          <p:grpSp>
            <p:nvGrpSpPr>
              <p:cNvPr id="870" name="Google Shape;870;p8"/>
              <p:cNvGrpSpPr/>
              <p:nvPr/>
            </p:nvGrpSpPr>
            <p:grpSpPr>
              <a:xfrm>
                <a:off x="3961868" y="1008419"/>
                <a:ext cx="905291" cy="905291"/>
                <a:chOff x="764100" y="3623300"/>
                <a:chExt cx="1046700" cy="1046700"/>
              </a:xfrm>
            </p:grpSpPr>
            <p:sp>
              <p:nvSpPr>
                <p:cNvPr id="871" name="Google Shape;871;p8"/>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8"/>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8"/>
              <p:cNvGrpSpPr/>
              <p:nvPr/>
            </p:nvGrpSpPr>
            <p:grpSpPr>
              <a:xfrm>
                <a:off x="4155315" y="-891976"/>
                <a:ext cx="522826" cy="2613070"/>
                <a:chOff x="2447534" y="1219291"/>
                <a:chExt cx="478297" cy="2390513"/>
              </a:xfrm>
            </p:grpSpPr>
            <p:grpSp>
              <p:nvGrpSpPr>
                <p:cNvPr id="874" name="Google Shape;874;p8"/>
                <p:cNvGrpSpPr/>
                <p:nvPr/>
              </p:nvGrpSpPr>
              <p:grpSpPr>
                <a:xfrm>
                  <a:off x="2447534" y="1219291"/>
                  <a:ext cx="478297" cy="2390513"/>
                  <a:chOff x="2447534" y="1219291"/>
                  <a:chExt cx="478297" cy="2390513"/>
                </a:xfrm>
              </p:grpSpPr>
              <p:grpSp>
                <p:nvGrpSpPr>
                  <p:cNvPr id="875" name="Google Shape;875;p8"/>
                  <p:cNvGrpSpPr/>
                  <p:nvPr/>
                </p:nvGrpSpPr>
                <p:grpSpPr>
                  <a:xfrm>
                    <a:off x="2447534" y="2971595"/>
                    <a:ext cx="478297" cy="638209"/>
                    <a:chOff x="2447534" y="3081786"/>
                    <a:chExt cx="478297" cy="638209"/>
                  </a:xfrm>
                </p:grpSpPr>
                <p:sp>
                  <p:nvSpPr>
                    <p:cNvPr id="876" name="Google Shape;876;p8"/>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8"/>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8"/>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79" name="Google Shape;879;p8"/>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8"/>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881" name="Google Shape;881;p8"/>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882" name="Google Shape;882;p8"/>
            <p:cNvGrpSpPr/>
            <p:nvPr/>
          </p:nvGrpSpPr>
          <p:grpSpPr>
            <a:xfrm>
              <a:off x="7811773" y="-2"/>
              <a:ext cx="492189" cy="1837864"/>
              <a:chOff x="5194218" y="-536312"/>
              <a:chExt cx="522827" cy="1952267"/>
            </a:xfrm>
          </p:grpSpPr>
          <p:grpSp>
            <p:nvGrpSpPr>
              <p:cNvPr id="883" name="Google Shape;883;p8"/>
              <p:cNvGrpSpPr/>
              <p:nvPr/>
            </p:nvGrpSpPr>
            <p:grpSpPr>
              <a:xfrm>
                <a:off x="5194218" y="893129"/>
                <a:ext cx="522827" cy="522827"/>
                <a:chOff x="764100" y="3623300"/>
                <a:chExt cx="1046700" cy="1046700"/>
              </a:xfrm>
            </p:grpSpPr>
            <p:sp>
              <p:nvSpPr>
                <p:cNvPr id="884" name="Google Shape;884;p8"/>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8"/>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8"/>
              <p:cNvGrpSpPr/>
              <p:nvPr/>
            </p:nvGrpSpPr>
            <p:grpSpPr>
              <a:xfrm>
                <a:off x="5371921" y="-536312"/>
                <a:ext cx="182209" cy="1814066"/>
                <a:chOff x="3305183" y="1663032"/>
                <a:chExt cx="166690" cy="1659561"/>
              </a:xfrm>
            </p:grpSpPr>
            <p:grpSp>
              <p:nvGrpSpPr>
                <p:cNvPr id="887" name="Google Shape;887;p8"/>
                <p:cNvGrpSpPr/>
                <p:nvPr/>
              </p:nvGrpSpPr>
              <p:grpSpPr>
                <a:xfrm>
                  <a:off x="3305183" y="1663032"/>
                  <a:ext cx="166690" cy="1659561"/>
                  <a:chOff x="3305183" y="1663032"/>
                  <a:chExt cx="166690" cy="1659561"/>
                </a:xfrm>
              </p:grpSpPr>
              <p:grpSp>
                <p:nvGrpSpPr>
                  <p:cNvPr id="888" name="Google Shape;888;p8"/>
                  <p:cNvGrpSpPr/>
                  <p:nvPr/>
                </p:nvGrpSpPr>
                <p:grpSpPr>
                  <a:xfrm>
                    <a:off x="3305183" y="2971595"/>
                    <a:ext cx="166690" cy="350998"/>
                    <a:chOff x="3305183" y="3146560"/>
                    <a:chExt cx="166690" cy="350998"/>
                  </a:xfrm>
                </p:grpSpPr>
                <p:sp>
                  <p:nvSpPr>
                    <p:cNvPr id="889" name="Google Shape;889;p8"/>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8"/>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8"/>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92" name="Google Shape;892;p8"/>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3" name="Google Shape;893;p8"/>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894" name="Google Shape;894;p8"/>
            <p:cNvGrpSpPr/>
            <p:nvPr/>
          </p:nvGrpSpPr>
          <p:grpSpPr>
            <a:xfrm>
              <a:off x="8018879" y="-29"/>
              <a:ext cx="810166" cy="4470272"/>
              <a:chOff x="7824797" y="-1724181"/>
              <a:chExt cx="860597" cy="4748536"/>
            </a:xfrm>
          </p:grpSpPr>
          <p:grpSp>
            <p:nvGrpSpPr>
              <p:cNvPr id="895" name="Google Shape;895;p8"/>
              <p:cNvGrpSpPr/>
              <p:nvPr/>
            </p:nvGrpSpPr>
            <p:grpSpPr>
              <a:xfrm>
                <a:off x="7824797" y="1891931"/>
                <a:ext cx="860597" cy="1132425"/>
                <a:chOff x="764100" y="3623300"/>
                <a:chExt cx="1046700" cy="1046700"/>
              </a:xfrm>
            </p:grpSpPr>
            <p:sp>
              <p:nvSpPr>
                <p:cNvPr id="896" name="Google Shape;896;p8"/>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8"/>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8"/>
              <p:cNvGrpSpPr/>
              <p:nvPr/>
            </p:nvGrpSpPr>
            <p:grpSpPr>
              <a:xfrm>
                <a:off x="8100547" y="-1724181"/>
                <a:ext cx="300376" cy="4529867"/>
                <a:chOff x="3792712" y="-322375"/>
                <a:chExt cx="274793" cy="4144055"/>
              </a:xfrm>
            </p:grpSpPr>
            <p:grpSp>
              <p:nvGrpSpPr>
                <p:cNvPr id="899" name="Google Shape;899;p8"/>
                <p:cNvGrpSpPr/>
                <p:nvPr/>
              </p:nvGrpSpPr>
              <p:grpSpPr>
                <a:xfrm>
                  <a:off x="3792712" y="-322375"/>
                  <a:ext cx="274793" cy="4144055"/>
                  <a:chOff x="3792712" y="-322375"/>
                  <a:chExt cx="274793" cy="4144055"/>
                </a:xfrm>
              </p:grpSpPr>
              <p:grpSp>
                <p:nvGrpSpPr>
                  <p:cNvPr id="900" name="Google Shape;900;p8"/>
                  <p:cNvGrpSpPr/>
                  <p:nvPr/>
                </p:nvGrpSpPr>
                <p:grpSpPr>
                  <a:xfrm>
                    <a:off x="3792712" y="2971595"/>
                    <a:ext cx="274793" cy="850085"/>
                    <a:chOff x="3792712" y="2879468"/>
                    <a:chExt cx="274793" cy="850085"/>
                  </a:xfrm>
                </p:grpSpPr>
                <p:sp>
                  <p:nvSpPr>
                    <p:cNvPr id="901" name="Google Shape;901;p8"/>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8"/>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8"/>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04" name="Google Shape;904;p8"/>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5" name="Google Shape;905;p8"/>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906" name="Google Shape;906;p8"/>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907" name="Google Shape;907;p8"/>
            <p:cNvGrpSpPr/>
            <p:nvPr/>
          </p:nvGrpSpPr>
          <p:grpSpPr>
            <a:xfrm>
              <a:off x="7184797" y="-17"/>
              <a:ext cx="985363" cy="3905971"/>
              <a:chOff x="1192601" y="-1724180"/>
              <a:chExt cx="1046700" cy="4149108"/>
            </a:xfrm>
          </p:grpSpPr>
          <p:grpSp>
            <p:nvGrpSpPr>
              <p:cNvPr id="908" name="Google Shape;908;p8"/>
              <p:cNvGrpSpPr/>
              <p:nvPr/>
            </p:nvGrpSpPr>
            <p:grpSpPr>
              <a:xfrm>
                <a:off x="1192601" y="1378228"/>
                <a:ext cx="1046700" cy="1046700"/>
                <a:chOff x="764100" y="3623300"/>
                <a:chExt cx="1046700" cy="1046700"/>
              </a:xfrm>
            </p:grpSpPr>
            <p:sp>
              <p:nvSpPr>
                <p:cNvPr id="909" name="Google Shape;909;p8"/>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8"/>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8"/>
              <p:cNvGrpSpPr/>
              <p:nvPr/>
            </p:nvGrpSpPr>
            <p:grpSpPr>
              <a:xfrm>
                <a:off x="1417979" y="-1724180"/>
                <a:ext cx="580390" cy="3855366"/>
                <a:chOff x="522260" y="372820"/>
                <a:chExt cx="530958" cy="3527002"/>
              </a:xfrm>
            </p:grpSpPr>
            <p:grpSp>
              <p:nvGrpSpPr>
                <p:cNvPr id="912" name="Google Shape;912;p8"/>
                <p:cNvGrpSpPr/>
                <p:nvPr/>
              </p:nvGrpSpPr>
              <p:grpSpPr>
                <a:xfrm>
                  <a:off x="522260" y="372820"/>
                  <a:ext cx="530958" cy="3527002"/>
                  <a:chOff x="522260" y="372820"/>
                  <a:chExt cx="530958" cy="3527002"/>
                </a:xfrm>
              </p:grpSpPr>
              <p:grpSp>
                <p:nvGrpSpPr>
                  <p:cNvPr id="913" name="Google Shape;913;p8"/>
                  <p:cNvGrpSpPr/>
                  <p:nvPr/>
                </p:nvGrpSpPr>
                <p:grpSpPr>
                  <a:xfrm>
                    <a:off x="522260" y="2971595"/>
                    <a:ext cx="530958" cy="928227"/>
                    <a:chOff x="522260" y="2971595"/>
                    <a:chExt cx="530958" cy="928227"/>
                  </a:xfrm>
                </p:grpSpPr>
                <p:sp>
                  <p:nvSpPr>
                    <p:cNvPr id="914" name="Google Shape;914;p8"/>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8"/>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8"/>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8"/>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8" name="Google Shape;918;p8"/>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 name="Google Shape;919;p8"/>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920" name="Google Shape;920;p8"/>
            <p:cNvGrpSpPr/>
            <p:nvPr/>
          </p:nvGrpSpPr>
          <p:grpSpPr>
            <a:xfrm>
              <a:off x="6196930" y="7"/>
              <a:ext cx="985363" cy="2629685"/>
              <a:chOff x="6010934" y="1"/>
              <a:chExt cx="1046700" cy="2793377"/>
            </a:xfrm>
          </p:grpSpPr>
          <p:grpSp>
            <p:nvGrpSpPr>
              <p:cNvPr id="921" name="Google Shape;921;p8"/>
              <p:cNvGrpSpPr/>
              <p:nvPr/>
            </p:nvGrpSpPr>
            <p:grpSpPr>
              <a:xfrm>
                <a:off x="6010934" y="1746678"/>
                <a:ext cx="1046700" cy="1046700"/>
                <a:chOff x="764100" y="3623300"/>
                <a:chExt cx="1046700" cy="1046700"/>
              </a:xfrm>
            </p:grpSpPr>
            <p:sp>
              <p:nvSpPr>
                <p:cNvPr id="922" name="Google Shape;922;p8"/>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8"/>
              <p:cNvGrpSpPr/>
              <p:nvPr/>
            </p:nvGrpSpPr>
            <p:grpSpPr>
              <a:xfrm>
                <a:off x="6308747" y="1"/>
                <a:ext cx="441786" cy="2571886"/>
                <a:chOff x="1121941" y="1609666"/>
                <a:chExt cx="404159" cy="2352837"/>
              </a:xfrm>
            </p:grpSpPr>
            <p:grpSp>
              <p:nvGrpSpPr>
                <p:cNvPr id="925" name="Google Shape;925;p8"/>
                <p:cNvGrpSpPr/>
                <p:nvPr/>
              </p:nvGrpSpPr>
              <p:grpSpPr>
                <a:xfrm>
                  <a:off x="1121941" y="1609666"/>
                  <a:ext cx="404159" cy="2352837"/>
                  <a:chOff x="1121941" y="1609666"/>
                  <a:chExt cx="404159" cy="2352837"/>
                </a:xfrm>
              </p:grpSpPr>
              <p:grpSp>
                <p:nvGrpSpPr>
                  <p:cNvPr id="926" name="Google Shape;926;p8"/>
                  <p:cNvGrpSpPr/>
                  <p:nvPr/>
                </p:nvGrpSpPr>
                <p:grpSpPr>
                  <a:xfrm>
                    <a:off x="1121941" y="2971595"/>
                    <a:ext cx="404159" cy="990908"/>
                    <a:chOff x="1121941" y="2969319"/>
                    <a:chExt cx="404159" cy="990908"/>
                  </a:xfrm>
                </p:grpSpPr>
                <p:sp>
                  <p:nvSpPr>
                    <p:cNvPr id="927" name="Google Shape;927;p8"/>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8"/>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8"/>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8"/>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1" name="Google Shape;931;p8"/>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8"/>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933" name="Google Shape;933;p8"/>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934" name="Google Shape;934;p8"/>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935" name="Google Shape;935;p8"/>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936" name="Google Shape;936;p8"/>
            <p:cNvGrpSpPr/>
            <p:nvPr/>
          </p:nvGrpSpPr>
          <p:grpSpPr>
            <a:xfrm>
              <a:off x="7192739" y="3730341"/>
              <a:ext cx="148551" cy="170121"/>
              <a:chOff x="3462796" y="2555878"/>
              <a:chExt cx="157798" cy="180711"/>
            </a:xfrm>
          </p:grpSpPr>
          <p:sp>
            <p:nvSpPr>
              <p:cNvPr id="937" name="Google Shape;937;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3"/>
        <p:cNvGrpSpPr/>
        <p:nvPr/>
      </p:nvGrpSpPr>
      <p:grpSpPr>
        <a:xfrm>
          <a:off x="0" y="0"/>
          <a:ext cx="0" cy="0"/>
          <a:chOff x="0" y="0"/>
          <a:chExt cx="0" cy="0"/>
        </a:xfrm>
      </p:grpSpPr>
      <p:sp>
        <p:nvSpPr>
          <p:cNvPr id="944" name="Google Shape;944;p9"/>
          <p:cNvSpPr txBox="1">
            <a:spLocks noGrp="1"/>
          </p:cNvSpPr>
          <p:nvPr>
            <p:ph type="body" idx="1"/>
          </p:nvPr>
        </p:nvSpPr>
        <p:spPr>
          <a:xfrm>
            <a:off x="855300" y="4591175"/>
            <a:ext cx="7433400" cy="3348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Clr>
                <a:schemeClr val="accent1"/>
              </a:buClr>
              <a:buSzPts val="1800"/>
              <a:buNone/>
              <a:defRPr sz="1800">
                <a:solidFill>
                  <a:schemeClr val="accent1"/>
                </a:solidFill>
              </a:defRPr>
            </a:lvl1pPr>
          </a:lstStyle>
          <a:p>
            <a:endParaRPr/>
          </a:p>
        </p:txBody>
      </p:sp>
      <p:sp>
        <p:nvSpPr>
          <p:cNvPr id="945" name="Google Shape;945;p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946" name="Google Shape;946;p9"/>
          <p:cNvGrpSpPr/>
          <p:nvPr/>
        </p:nvGrpSpPr>
        <p:grpSpPr>
          <a:xfrm>
            <a:off x="2123897" y="-3"/>
            <a:ext cx="248884" cy="1079826"/>
            <a:chOff x="6176324" y="1765810"/>
            <a:chExt cx="466512" cy="2024421"/>
          </a:xfrm>
        </p:grpSpPr>
        <p:sp>
          <p:nvSpPr>
            <p:cNvPr id="947" name="Google Shape;947;p9"/>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8" name="Google Shape;948;p9"/>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9"/>
          <p:cNvGrpSpPr/>
          <p:nvPr/>
        </p:nvGrpSpPr>
        <p:grpSpPr>
          <a:xfrm>
            <a:off x="6105618" y="-6"/>
            <a:ext cx="314981" cy="715683"/>
            <a:chOff x="4897958" y="2723139"/>
            <a:chExt cx="514087" cy="1168081"/>
          </a:xfrm>
        </p:grpSpPr>
        <p:sp>
          <p:nvSpPr>
            <p:cNvPr id="950" name="Google Shape;950;p9"/>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1" name="Google Shape;951;p9"/>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9"/>
          <p:cNvGrpSpPr/>
          <p:nvPr/>
        </p:nvGrpSpPr>
        <p:grpSpPr>
          <a:xfrm>
            <a:off x="3821579" y="-5"/>
            <a:ext cx="248873" cy="666692"/>
            <a:chOff x="5578966" y="2874382"/>
            <a:chExt cx="406190" cy="1088121"/>
          </a:xfrm>
        </p:grpSpPr>
        <p:sp>
          <p:nvSpPr>
            <p:cNvPr id="953" name="Google Shape;953;p9"/>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9"/>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9"/>
          <p:cNvGrpSpPr/>
          <p:nvPr/>
        </p:nvGrpSpPr>
        <p:grpSpPr>
          <a:xfrm>
            <a:off x="4797694" y="-1"/>
            <a:ext cx="285832" cy="1167629"/>
            <a:chOff x="6176324" y="1884520"/>
            <a:chExt cx="466512" cy="1905711"/>
          </a:xfrm>
        </p:grpSpPr>
        <p:sp>
          <p:nvSpPr>
            <p:cNvPr id="956" name="Google Shape;956;p9"/>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9"/>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8" name="Google Shape;958;p9"/>
          <p:cNvGrpSpPr/>
          <p:nvPr/>
        </p:nvGrpSpPr>
        <p:grpSpPr>
          <a:xfrm>
            <a:off x="2497918" y="-1"/>
            <a:ext cx="291985" cy="626860"/>
            <a:chOff x="6798998" y="2578195"/>
            <a:chExt cx="476555" cy="1023111"/>
          </a:xfrm>
        </p:grpSpPr>
        <p:sp>
          <p:nvSpPr>
            <p:cNvPr id="959" name="Google Shape;959;p9"/>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9"/>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 name="Google Shape;961;p9"/>
          <p:cNvGrpSpPr/>
          <p:nvPr/>
        </p:nvGrpSpPr>
        <p:grpSpPr>
          <a:xfrm>
            <a:off x="6996805" y="1"/>
            <a:ext cx="104448" cy="835379"/>
            <a:chOff x="7576714" y="1965553"/>
            <a:chExt cx="170472" cy="1363439"/>
          </a:xfrm>
        </p:grpSpPr>
        <p:sp>
          <p:nvSpPr>
            <p:cNvPr id="962" name="Google Shape;962;p9"/>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9"/>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9"/>
          <p:cNvGrpSpPr/>
          <p:nvPr/>
        </p:nvGrpSpPr>
        <p:grpSpPr>
          <a:xfrm>
            <a:off x="3185950" y="-4"/>
            <a:ext cx="176687" cy="1310262"/>
            <a:chOff x="7883572" y="1683399"/>
            <a:chExt cx="288375" cy="2138505"/>
          </a:xfrm>
        </p:grpSpPr>
        <p:sp>
          <p:nvSpPr>
            <p:cNvPr id="965" name="Google Shape;965;p9"/>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6" name="Google Shape;966;p9"/>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 name="Google Shape;967;p9"/>
          <p:cNvGrpSpPr/>
          <p:nvPr/>
        </p:nvGrpSpPr>
        <p:grpSpPr>
          <a:xfrm>
            <a:off x="2478543" y="103446"/>
            <a:ext cx="96683" cy="110722"/>
            <a:chOff x="3462796" y="2555878"/>
            <a:chExt cx="157798" cy="180711"/>
          </a:xfrm>
        </p:grpSpPr>
        <p:sp>
          <p:nvSpPr>
            <p:cNvPr id="968" name="Google Shape;968;p9"/>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9" name="Google Shape;969;p9"/>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9"/>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9"/>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9"/>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3" name="Google Shape;973;p9"/>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4" name="Google Shape;974;p9"/>
          <p:cNvGrpSpPr/>
          <p:nvPr/>
        </p:nvGrpSpPr>
        <p:grpSpPr>
          <a:xfrm>
            <a:off x="4244226" y="715679"/>
            <a:ext cx="110533" cy="116447"/>
            <a:chOff x="3770248" y="2527300"/>
            <a:chExt cx="180404" cy="190055"/>
          </a:xfrm>
        </p:grpSpPr>
        <p:sp>
          <p:nvSpPr>
            <p:cNvPr id="975" name="Google Shape;975;p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9" name="Google Shape;979;p9"/>
          <p:cNvGrpSpPr/>
          <p:nvPr/>
        </p:nvGrpSpPr>
        <p:grpSpPr>
          <a:xfrm>
            <a:off x="6547056" y="29477"/>
            <a:ext cx="131398" cy="150478"/>
            <a:chOff x="3462796" y="2555878"/>
            <a:chExt cx="157798" cy="180711"/>
          </a:xfrm>
        </p:grpSpPr>
        <p:sp>
          <p:nvSpPr>
            <p:cNvPr id="980" name="Google Shape;980;p9"/>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9"/>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9"/>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9"/>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4" name="Google Shape;984;p9"/>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9"/>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86" name="Google Shape;986;p9"/>
          <p:cNvGrpSpPr/>
          <p:nvPr/>
        </p:nvGrpSpPr>
        <p:grpSpPr>
          <a:xfrm>
            <a:off x="5436611" y="1013080"/>
            <a:ext cx="150222" cy="158259"/>
            <a:chOff x="3770248" y="2527300"/>
            <a:chExt cx="180404" cy="190055"/>
          </a:xfrm>
        </p:grpSpPr>
        <p:sp>
          <p:nvSpPr>
            <p:cNvPr id="987" name="Google Shape;987;p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8" name="Google Shape;988;p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9" name="Google Shape;989;p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1" name="Google Shape;991;p9"/>
          <p:cNvGrpSpPr/>
          <p:nvPr/>
        </p:nvGrpSpPr>
        <p:grpSpPr>
          <a:xfrm rot="5400000">
            <a:off x="5283010" y="299034"/>
            <a:ext cx="131398" cy="150460"/>
            <a:chOff x="3462796" y="2555878"/>
            <a:chExt cx="157798" cy="180711"/>
          </a:xfrm>
        </p:grpSpPr>
        <p:sp>
          <p:nvSpPr>
            <p:cNvPr id="992" name="Google Shape;992;p9"/>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3" name="Google Shape;993;p9"/>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4" name="Google Shape;994;p9"/>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5" name="Google Shape;995;p9"/>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6" name="Google Shape;996;p9"/>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7" name="Google Shape;997;p9"/>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8" name="Google Shape;998;p9"/>
          <p:cNvGrpSpPr/>
          <p:nvPr/>
        </p:nvGrpSpPr>
        <p:grpSpPr>
          <a:xfrm>
            <a:off x="2111378" y="797091"/>
            <a:ext cx="110533" cy="116447"/>
            <a:chOff x="3770248" y="2527300"/>
            <a:chExt cx="180404" cy="190055"/>
          </a:xfrm>
        </p:grpSpPr>
        <p:sp>
          <p:nvSpPr>
            <p:cNvPr id="999" name="Google Shape;999;p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0" name="Google Shape;1000;p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1" name="Google Shape;1001;p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3" name="Google Shape;1003;p9"/>
          <p:cNvGrpSpPr/>
          <p:nvPr/>
        </p:nvGrpSpPr>
        <p:grpSpPr>
          <a:xfrm rot="-2700000">
            <a:off x="7021573" y="1207759"/>
            <a:ext cx="110522" cy="116435"/>
            <a:chOff x="3770248" y="2527300"/>
            <a:chExt cx="180404" cy="190055"/>
          </a:xfrm>
        </p:grpSpPr>
        <p:sp>
          <p:nvSpPr>
            <p:cNvPr id="1004" name="Google Shape;1004;p9"/>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5" name="Google Shape;1005;p9"/>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6" name="Google Shape;1006;p9"/>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7" name="Google Shape;1007;p9"/>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8" name="Google Shape;1008;p9"/>
          <p:cNvGrpSpPr/>
          <p:nvPr/>
        </p:nvGrpSpPr>
        <p:grpSpPr>
          <a:xfrm>
            <a:off x="3301930" y="-2"/>
            <a:ext cx="641313" cy="1441454"/>
            <a:chOff x="2484475" y="746199"/>
            <a:chExt cx="1046700" cy="2352626"/>
          </a:xfrm>
        </p:grpSpPr>
        <p:sp>
          <p:nvSpPr>
            <p:cNvPr id="1009" name="Google Shape;1009;p9"/>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9"/>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1" name="Google Shape;1011;p9"/>
            <p:cNvGrpSpPr/>
            <p:nvPr/>
          </p:nvGrpSpPr>
          <p:grpSpPr>
            <a:xfrm>
              <a:off x="2769703" y="746199"/>
              <a:ext cx="510180" cy="2066757"/>
              <a:chOff x="1818382" y="1899501"/>
              <a:chExt cx="466728" cy="1890730"/>
            </a:xfrm>
          </p:grpSpPr>
          <p:grpSp>
            <p:nvGrpSpPr>
              <p:cNvPr id="1012" name="Google Shape;1012;p9"/>
              <p:cNvGrpSpPr/>
              <p:nvPr/>
            </p:nvGrpSpPr>
            <p:grpSpPr>
              <a:xfrm>
                <a:off x="1818382" y="2971595"/>
                <a:ext cx="466728" cy="818636"/>
                <a:chOff x="1818382" y="2942618"/>
                <a:chExt cx="466728" cy="818636"/>
              </a:xfrm>
            </p:grpSpPr>
            <p:sp>
              <p:nvSpPr>
                <p:cNvPr id="1013" name="Google Shape;1013;p9"/>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4" name="Google Shape;1014;p9"/>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9"/>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16" name="Google Shape;1016;p9"/>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9"/>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018" name="Google Shape;1018;p9"/>
          <p:cNvGrpSpPr/>
          <p:nvPr/>
        </p:nvGrpSpPr>
        <p:grpSpPr>
          <a:xfrm>
            <a:off x="4207129" y="-1"/>
            <a:ext cx="554672" cy="791533"/>
            <a:chOff x="3961868" y="621833"/>
            <a:chExt cx="905291" cy="1291877"/>
          </a:xfrm>
        </p:grpSpPr>
        <p:grpSp>
          <p:nvGrpSpPr>
            <p:cNvPr id="1019" name="Google Shape;1019;p9"/>
            <p:cNvGrpSpPr/>
            <p:nvPr/>
          </p:nvGrpSpPr>
          <p:grpSpPr>
            <a:xfrm>
              <a:off x="3961868" y="1008419"/>
              <a:ext cx="905291" cy="905291"/>
              <a:chOff x="764100" y="3623300"/>
              <a:chExt cx="1046700" cy="1046700"/>
            </a:xfrm>
          </p:grpSpPr>
          <p:sp>
            <p:nvSpPr>
              <p:cNvPr id="1020" name="Google Shape;1020;p9"/>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9"/>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 name="Google Shape;1022;p9"/>
            <p:cNvGrpSpPr/>
            <p:nvPr/>
          </p:nvGrpSpPr>
          <p:grpSpPr>
            <a:xfrm>
              <a:off x="4155315" y="621833"/>
              <a:ext cx="522826" cy="1099260"/>
              <a:chOff x="2447534" y="2604168"/>
              <a:chExt cx="478297" cy="1005636"/>
            </a:xfrm>
          </p:grpSpPr>
          <p:grpSp>
            <p:nvGrpSpPr>
              <p:cNvPr id="1023" name="Google Shape;1023;p9"/>
              <p:cNvGrpSpPr/>
              <p:nvPr/>
            </p:nvGrpSpPr>
            <p:grpSpPr>
              <a:xfrm>
                <a:off x="2447534" y="2604168"/>
                <a:ext cx="478297" cy="1005636"/>
                <a:chOff x="2447534" y="2604168"/>
                <a:chExt cx="478297" cy="1005636"/>
              </a:xfrm>
            </p:grpSpPr>
            <p:grpSp>
              <p:nvGrpSpPr>
                <p:cNvPr id="1024" name="Google Shape;1024;p9"/>
                <p:cNvGrpSpPr/>
                <p:nvPr/>
              </p:nvGrpSpPr>
              <p:grpSpPr>
                <a:xfrm>
                  <a:off x="2447534" y="2971595"/>
                  <a:ext cx="478297" cy="638209"/>
                  <a:chOff x="2447534" y="3081786"/>
                  <a:chExt cx="478297" cy="638209"/>
                </a:xfrm>
              </p:grpSpPr>
              <p:sp>
                <p:nvSpPr>
                  <p:cNvPr id="1025" name="Google Shape;1025;p9"/>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9"/>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9"/>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28" name="Google Shape;1028;p9"/>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9" name="Google Shape;1029;p9"/>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030" name="Google Shape;1030;p9"/>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031" name="Google Shape;1031;p9"/>
          <p:cNvGrpSpPr/>
          <p:nvPr/>
        </p:nvGrpSpPr>
        <p:grpSpPr>
          <a:xfrm>
            <a:off x="4962190" y="-7"/>
            <a:ext cx="320336" cy="486565"/>
            <a:chOff x="5194218" y="621823"/>
            <a:chExt cx="522827" cy="794132"/>
          </a:xfrm>
        </p:grpSpPr>
        <p:grpSp>
          <p:nvGrpSpPr>
            <p:cNvPr id="1032" name="Google Shape;1032;p9"/>
            <p:cNvGrpSpPr/>
            <p:nvPr/>
          </p:nvGrpSpPr>
          <p:grpSpPr>
            <a:xfrm>
              <a:off x="5194218" y="893129"/>
              <a:ext cx="522827" cy="522827"/>
              <a:chOff x="764100" y="3623300"/>
              <a:chExt cx="1046700" cy="1046700"/>
            </a:xfrm>
          </p:grpSpPr>
          <p:sp>
            <p:nvSpPr>
              <p:cNvPr id="1033" name="Google Shape;1033;p9"/>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9"/>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 name="Google Shape;1035;p9"/>
            <p:cNvGrpSpPr/>
            <p:nvPr/>
          </p:nvGrpSpPr>
          <p:grpSpPr>
            <a:xfrm>
              <a:off x="5371921" y="621823"/>
              <a:ext cx="182209" cy="655932"/>
              <a:chOff x="3305183" y="2722527"/>
              <a:chExt cx="166690" cy="600065"/>
            </a:xfrm>
          </p:grpSpPr>
          <p:grpSp>
            <p:nvGrpSpPr>
              <p:cNvPr id="1036" name="Google Shape;1036;p9"/>
              <p:cNvGrpSpPr/>
              <p:nvPr/>
            </p:nvGrpSpPr>
            <p:grpSpPr>
              <a:xfrm>
                <a:off x="3305183" y="2722527"/>
                <a:ext cx="166690" cy="600065"/>
                <a:chOff x="3305183" y="2722527"/>
                <a:chExt cx="166690" cy="600065"/>
              </a:xfrm>
            </p:grpSpPr>
            <p:grpSp>
              <p:nvGrpSpPr>
                <p:cNvPr id="1037" name="Google Shape;1037;p9"/>
                <p:cNvGrpSpPr/>
                <p:nvPr/>
              </p:nvGrpSpPr>
              <p:grpSpPr>
                <a:xfrm>
                  <a:off x="3305183" y="2971595"/>
                  <a:ext cx="166690" cy="350998"/>
                  <a:chOff x="3305183" y="3146560"/>
                  <a:chExt cx="166690" cy="350998"/>
                </a:xfrm>
              </p:grpSpPr>
              <p:sp>
                <p:nvSpPr>
                  <p:cNvPr id="1038" name="Google Shape;1038;p9"/>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9"/>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9"/>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41" name="Google Shape;1041;p9"/>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2" name="Google Shape;1042;p9"/>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043" name="Google Shape;1043;p9"/>
          <p:cNvGrpSpPr/>
          <p:nvPr/>
        </p:nvGrpSpPr>
        <p:grpSpPr>
          <a:xfrm>
            <a:off x="6573945" y="2"/>
            <a:ext cx="527288" cy="1319623"/>
            <a:chOff x="7824797" y="870572"/>
            <a:chExt cx="860597" cy="2153783"/>
          </a:xfrm>
        </p:grpSpPr>
        <p:grpSp>
          <p:nvGrpSpPr>
            <p:cNvPr id="1044" name="Google Shape;1044;p9"/>
            <p:cNvGrpSpPr/>
            <p:nvPr/>
          </p:nvGrpSpPr>
          <p:grpSpPr>
            <a:xfrm>
              <a:off x="7824797" y="1891931"/>
              <a:ext cx="860597" cy="1132425"/>
              <a:chOff x="764100" y="3623300"/>
              <a:chExt cx="1046700" cy="1046700"/>
            </a:xfrm>
          </p:grpSpPr>
          <p:sp>
            <p:nvSpPr>
              <p:cNvPr id="1045" name="Google Shape;1045;p9"/>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9"/>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9"/>
            <p:cNvGrpSpPr/>
            <p:nvPr/>
          </p:nvGrpSpPr>
          <p:grpSpPr>
            <a:xfrm>
              <a:off x="8100547" y="870572"/>
              <a:ext cx="300376" cy="1935114"/>
              <a:chOff x="3792712" y="2051381"/>
              <a:chExt cx="274793" cy="1770299"/>
            </a:xfrm>
          </p:grpSpPr>
          <p:grpSp>
            <p:nvGrpSpPr>
              <p:cNvPr id="1048" name="Google Shape;1048;p9"/>
              <p:cNvGrpSpPr/>
              <p:nvPr/>
            </p:nvGrpSpPr>
            <p:grpSpPr>
              <a:xfrm>
                <a:off x="3792712" y="2051381"/>
                <a:ext cx="274793" cy="1770299"/>
                <a:chOff x="3792712" y="2051381"/>
                <a:chExt cx="274793" cy="1770299"/>
              </a:xfrm>
            </p:grpSpPr>
            <p:grpSp>
              <p:nvGrpSpPr>
                <p:cNvPr id="1049" name="Google Shape;1049;p9"/>
                <p:cNvGrpSpPr/>
                <p:nvPr/>
              </p:nvGrpSpPr>
              <p:grpSpPr>
                <a:xfrm>
                  <a:off x="3792712" y="2971595"/>
                  <a:ext cx="274793" cy="850085"/>
                  <a:chOff x="3792712" y="2879468"/>
                  <a:chExt cx="274793" cy="850085"/>
                </a:xfrm>
              </p:grpSpPr>
              <p:sp>
                <p:nvSpPr>
                  <p:cNvPr id="1050" name="Google Shape;1050;p9"/>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1" name="Google Shape;1051;p9"/>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2" name="Google Shape;1052;p9"/>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53" name="Google Shape;1053;p9"/>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 name="Google Shape;1054;p9"/>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med" len="med"/>
                <a:tailEnd type="none" w="med" len="med"/>
              </a:ln>
            </p:spPr>
          </p:sp>
          <p:sp>
            <p:nvSpPr>
              <p:cNvPr id="1055" name="Google Shape;1055;p9"/>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med" len="med"/>
                <a:tailEnd type="none" w="med" len="med"/>
              </a:ln>
            </p:spPr>
          </p:sp>
        </p:grpSp>
      </p:grpSp>
      <p:grpSp>
        <p:nvGrpSpPr>
          <p:cNvPr id="1056" name="Google Shape;1056;p9"/>
          <p:cNvGrpSpPr/>
          <p:nvPr/>
        </p:nvGrpSpPr>
        <p:grpSpPr>
          <a:xfrm>
            <a:off x="2510399" y="7"/>
            <a:ext cx="641313" cy="1028549"/>
            <a:chOff x="1192601" y="746213"/>
            <a:chExt cx="1046700" cy="1678715"/>
          </a:xfrm>
        </p:grpSpPr>
        <p:grpSp>
          <p:nvGrpSpPr>
            <p:cNvPr id="1057" name="Google Shape;1057;p9"/>
            <p:cNvGrpSpPr/>
            <p:nvPr/>
          </p:nvGrpSpPr>
          <p:grpSpPr>
            <a:xfrm>
              <a:off x="1192601" y="1378228"/>
              <a:ext cx="1046700" cy="1046700"/>
              <a:chOff x="764100" y="3623300"/>
              <a:chExt cx="1046700" cy="1046700"/>
            </a:xfrm>
          </p:grpSpPr>
          <p:sp>
            <p:nvSpPr>
              <p:cNvPr id="1058" name="Google Shape;1058;p9"/>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9"/>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9"/>
            <p:cNvGrpSpPr/>
            <p:nvPr/>
          </p:nvGrpSpPr>
          <p:grpSpPr>
            <a:xfrm>
              <a:off x="1417979" y="746213"/>
              <a:ext cx="580390" cy="1384973"/>
              <a:chOff x="522260" y="2632808"/>
              <a:chExt cx="530958" cy="1267014"/>
            </a:xfrm>
          </p:grpSpPr>
          <p:grpSp>
            <p:nvGrpSpPr>
              <p:cNvPr id="1061" name="Google Shape;1061;p9"/>
              <p:cNvGrpSpPr/>
              <p:nvPr/>
            </p:nvGrpSpPr>
            <p:grpSpPr>
              <a:xfrm>
                <a:off x="522260" y="2632808"/>
                <a:ext cx="530958" cy="1267014"/>
                <a:chOff x="522260" y="2632808"/>
                <a:chExt cx="530958" cy="1267014"/>
              </a:xfrm>
            </p:grpSpPr>
            <p:grpSp>
              <p:nvGrpSpPr>
                <p:cNvPr id="1062" name="Google Shape;1062;p9"/>
                <p:cNvGrpSpPr/>
                <p:nvPr/>
              </p:nvGrpSpPr>
              <p:grpSpPr>
                <a:xfrm>
                  <a:off x="522260" y="2971595"/>
                  <a:ext cx="530958" cy="928227"/>
                  <a:chOff x="522260" y="2971595"/>
                  <a:chExt cx="530958" cy="928227"/>
                </a:xfrm>
              </p:grpSpPr>
              <p:sp>
                <p:nvSpPr>
                  <p:cNvPr id="1063" name="Google Shape;1063;p9"/>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4" name="Google Shape;1064;p9"/>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5" name="Google Shape;1065;p9"/>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6" name="Google Shape;1066;p9"/>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67" name="Google Shape;1067;p9"/>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 name="Google Shape;1068;p9"/>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069" name="Google Shape;1069;p9"/>
          <p:cNvGrpSpPr/>
          <p:nvPr/>
        </p:nvGrpSpPr>
        <p:grpSpPr>
          <a:xfrm>
            <a:off x="5462591" y="6"/>
            <a:ext cx="641313" cy="1178098"/>
            <a:chOff x="6010934" y="870580"/>
            <a:chExt cx="1046700" cy="1922797"/>
          </a:xfrm>
        </p:grpSpPr>
        <p:grpSp>
          <p:nvGrpSpPr>
            <p:cNvPr id="1070" name="Google Shape;1070;p9"/>
            <p:cNvGrpSpPr/>
            <p:nvPr/>
          </p:nvGrpSpPr>
          <p:grpSpPr>
            <a:xfrm>
              <a:off x="6010934" y="1746678"/>
              <a:ext cx="1046700" cy="1046700"/>
              <a:chOff x="764100" y="3623300"/>
              <a:chExt cx="1046700" cy="1046700"/>
            </a:xfrm>
          </p:grpSpPr>
          <p:sp>
            <p:nvSpPr>
              <p:cNvPr id="1071" name="Google Shape;1071;p9"/>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 name="Google Shape;1073;p9"/>
            <p:cNvGrpSpPr/>
            <p:nvPr/>
          </p:nvGrpSpPr>
          <p:grpSpPr>
            <a:xfrm>
              <a:off x="6308747" y="870580"/>
              <a:ext cx="441786" cy="1701306"/>
              <a:chOff x="1121941" y="2406098"/>
              <a:chExt cx="404159" cy="1556405"/>
            </a:xfrm>
          </p:grpSpPr>
          <p:grpSp>
            <p:nvGrpSpPr>
              <p:cNvPr id="1074" name="Google Shape;1074;p9"/>
              <p:cNvGrpSpPr/>
              <p:nvPr/>
            </p:nvGrpSpPr>
            <p:grpSpPr>
              <a:xfrm>
                <a:off x="1121941" y="2406098"/>
                <a:ext cx="404159" cy="1556405"/>
                <a:chOff x="1121941" y="2406098"/>
                <a:chExt cx="404159" cy="1556405"/>
              </a:xfrm>
            </p:grpSpPr>
            <p:grpSp>
              <p:nvGrpSpPr>
                <p:cNvPr id="1075" name="Google Shape;1075;p9"/>
                <p:cNvGrpSpPr/>
                <p:nvPr/>
              </p:nvGrpSpPr>
              <p:grpSpPr>
                <a:xfrm>
                  <a:off x="1121941" y="2971595"/>
                  <a:ext cx="404159" cy="990908"/>
                  <a:chOff x="1121941" y="2969319"/>
                  <a:chExt cx="404159" cy="990908"/>
                </a:xfrm>
              </p:grpSpPr>
              <p:sp>
                <p:nvSpPr>
                  <p:cNvPr id="1076" name="Google Shape;1076;p9"/>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9"/>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9"/>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9"/>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80" name="Google Shape;1080;p9"/>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1" name="Google Shape;1081;p9"/>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082" name="Google Shape;1082;p9"/>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083" name="Google Shape;1083;p9"/>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084" name="Google Shape;1084;p9"/>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085" name="Google Shape;1085;p9"/>
          <p:cNvGrpSpPr/>
          <p:nvPr/>
        </p:nvGrpSpPr>
        <p:grpSpPr>
          <a:xfrm>
            <a:off x="2221896" y="1"/>
            <a:ext cx="320336" cy="1232124"/>
            <a:chOff x="721731" y="746204"/>
            <a:chExt cx="522827" cy="2010974"/>
          </a:xfrm>
        </p:grpSpPr>
        <p:grpSp>
          <p:nvGrpSpPr>
            <p:cNvPr id="1086" name="Google Shape;1086;p9"/>
            <p:cNvGrpSpPr/>
            <p:nvPr/>
          </p:nvGrpSpPr>
          <p:grpSpPr>
            <a:xfrm>
              <a:off x="721731" y="2234351"/>
              <a:ext cx="522827" cy="522827"/>
              <a:chOff x="764100" y="3623300"/>
              <a:chExt cx="1046700" cy="1046700"/>
            </a:xfrm>
          </p:grpSpPr>
          <p:sp>
            <p:nvSpPr>
              <p:cNvPr id="1087" name="Google Shape;1087;p9"/>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9"/>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9"/>
            <p:cNvGrpSpPr/>
            <p:nvPr/>
          </p:nvGrpSpPr>
          <p:grpSpPr>
            <a:xfrm>
              <a:off x="892053" y="746204"/>
              <a:ext cx="182209" cy="1869993"/>
              <a:chOff x="3305183" y="1611869"/>
              <a:chExt cx="166690" cy="1710724"/>
            </a:xfrm>
          </p:grpSpPr>
          <p:grpSp>
            <p:nvGrpSpPr>
              <p:cNvPr id="1090" name="Google Shape;1090;p9"/>
              <p:cNvGrpSpPr/>
              <p:nvPr/>
            </p:nvGrpSpPr>
            <p:grpSpPr>
              <a:xfrm>
                <a:off x="3305183" y="1611869"/>
                <a:ext cx="166690" cy="1710724"/>
                <a:chOff x="3305183" y="1611869"/>
                <a:chExt cx="166690" cy="1710724"/>
              </a:xfrm>
            </p:grpSpPr>
            <p:grpSp>
              <p:nvGrpSpPr>
                <p:cNvPr id="1091" name="Google Shape;1091;p9"/>
                <p:cNvGrpSpPr/>
                <p:nvPr/>
              </p:nvGrpSpPr>
              <p:grpSpPr>
                <a:xfrm>
                  <a:off x="3305183" y="2971595"/>
                  <a:ext cx="166690" cy="350998"/>
                  <a:chOff x="3305183" y="3146560"/>
                  <a:chExt cx="166690" cy="350998"/>
                </a:xfrm>
              </p:grpSpPr>
              <p:sp>
                <p:nvSpPr>
                  <p:cNvPr id="1092" name="Google Shape;1092;p9"/>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9"/>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1094;p9"/>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95" name="Google Shape;1095;p9"/>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6" name="Google Shape;1096;p9"/>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7"/>
        <p:cNvGrpSpPr/>
        <p:nvPr/>
      </p:nvGrpSpPr>
      <p:grpSpPr>
        <a:xfrm>
          <a:off x="0" y="0"/>
          <a:ext cx="0" cy="0"/>
          <a:chOff x="0" y="0"/>
          <a:chExt cx="0" cy="0"/>
        </a:xfrm>
      </p:grpSpPr>
      <p:sp>
        <p:nvSpPr>
          <p:cNvPr id="1098" name="Google Shape;1098;p10"/>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099" name="Google Shape;1099;p10"/>
          <p:cNvGrpSpPr/>
          <p:nvPr/>
        </p:nvGrpSpPr>
        <p:grpSpPr>
          <a:xfrm>
            <a:off x="6800134" y="-29"/>
            <a:ext cx="2382301" cy="4610466"/>
            <a:chOff x="6800134" y="-29"/>
            <a:chExt cx="2382301" cy="4610466"/>
          </a:xfrm>
        </p:grpSpPr>
        <p:grpSp>
          <p:nvGrpSpPr>
            <p:cNvPr id="1100" name="Google Shape;1100;p10"/>
            <p:cNvGrpSpPr/>
            <p:nvPr/>
          </p:nvGrpSpPr>
          <p:grpSpPr>
            <a:xfrm>
              <a:off x="7737776" y="-17"/>
              <a:ext cx="448629" cy="4610455"/>
              <a:chOff x="6798998" y="-1296139"/>
              <a:chExt cx="476555" cy="4897445"/>
            </a:xfrm>
          </p:grpSpPr>
          <p:sp>
            <p:nvSpPr>
              <p:cNvPr id="1101" name="Google Shape;1101;p10"/>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10"/>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10"/>
            <p:cNvGrpSpPr/>
            <p:nvPr/>
          </p:nvGrpSpPr>
          <p:grpSpPr>
            <a:xfrm>
              <a:off x="8636876" y="46"/>
              <a:ext cx="382387" cy="1450044"/>
              <a:chOff x="5578966" y="2422197"/>
              <a:chExt cx="406190" cy="1540306"/>
            </a:xfrm>
          </p:grpSpPr>
          <p:sp>
            <p:nvSpPr>
              <p:cNvPr id="1104" name="Google Shape;1104;p10"/>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10"/>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10"/>
            <p:cNvGrpSpPr/>
            <p:nvPr/>
          </p:nvGrpSpPr>
          <p:grpSpPr>
            <a:xfrm>
              <a:off x="8035385" y="23"/>
              <a:ext cx="439174" cy="2683136"/>
              <a:chOff x="6176324" y="940075"/>
              <a:chExt cx="466512" cy="2850155"/>
            </a:xfrm>
          </p:grpSpPr>
          <p:sp>
            <p:nvSpPr>
              <p:cNvPr id="1107" name="Google Shape;1107;p10"/>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10"/>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10"/>
            <p:cNvGrpSpPr/>
            <p:nvPr/>
          </p:nvGrpSpPr>
          <p:grpSpPr>
            <a:xfrm>
              <a:off x="6999976" y="11"/>
              <a:ext cx="271476" cy="3307837"/>
              <a:chOff x="7883572" y="308161"/>
              <a:chExt cx="288375" cy="3513742"/>
            </a:xfrm>
          </p:grpSpPr>
          <p:sp>
            <p:nvSpPr>
              <p:cNvPr id="1110" name="Google Shape;1110;p10"/>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10"/>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10"/>
            <p:cNvGrpSpPr/>
            <p:nvPr/>
          </p:nvGrpSpPr>
          <p:grpSpPr>
            <a:xfrm>
              <a:off x="6827964" y="636458"/>
              <a:ext cx="230791" cy="243118"/>
              <a:chOff x="3770248" y="2527300"/>
              <a:chExt cx="180404" cy="190055"/>
            </a:xfrm>
          </p:grpSpPr>
          <p:sp>
            <p:nvSpPr>
              <p:cNvPr id="1113" name="Google Shape;1113;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7" name="Google Shape;1117;p10"/>
            <p:cNvGrpSpPr/>
            <p:nvPr/>
          </p:nvGrpSpPr>
          <p:grpSpPr>
            <a:xfrm>
              <a:off x="8763367" y="2641902"/>
              <a:ext cx="230809" cy="243156"/>
              <a:chOff x="3770248" y="2527300"/>
              <a:chExt cx="180404" cy="190055"/>
            </a:xfrm>
          </p:grpSpPr>
          <p:sp>
            <p:nvSpPr>
              <p:cNvPr id="1118" name="Google Shape;1118;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2" name="Google Shape;1122;p10"/>
            <p:cNvGrpSpPr/>
            <p:nvPr/>
          </p:nvGrpSpPr>
          <p:grpSpPr>
            <a:xfrm rot="5400000">
              <a:off x="8655427" y="4253521"/>
              <a:ext cx="201871" cy="231166"/>
              <a:chOff x="3462796" y="2555878"/>
              <a:chExt cx="157798" cy="180711"/>
            </a:xfrm>
          </p:grpSpPr>
          <p:sp>
            <p:nvSpPr>
              <p:cNvPr id="1123" name="Google Shape;1123;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9" name="Google Shape;1129;p10"/>
            <p:cNvGrpSpPr/>
            <p:nvPr/>
          </p:nvGrpSpPr>
          <p:grpSpPr>
            <a:xfrm rot="-2700000">
              <a:off x="7375305" y="1863439"/>
              <a:ext cx="169840" cy="178926"/>
              <a:chOff x="3770248" y="2527300"/>
              <a:chExt cx="180404" cy="190055"/>
            </a:xfrm>
          </p:grpSpPr>
          <p:sp>
            <p:nvSpPr>
              <p:cNvPr id="1130" name="Google Shape;1130;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4" name="Google Shape;1134;p10"/>
            <p:cNvGrpSpPr/>
            <p:nvPr/>
          </p:nvGrpSpPr>
          <p:grpSpPr>
            <a:xfrm>
              <a:off x="6800134" y="23"/>
              <a:ext cx="985363" cy="1665685"/>
              <a:chOff x="2484475" y="1329455"/>
              <a:chExt cx="1046700" cy="1769370"/>
            </a:xfrm>
          </p:grpSpPr>
          <p:sp>
            <p:nvSpPr>
              <p:cNvPr id="1135" name="Google Shape;1135;p10"/>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0"/>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7" name="Google Shape;1137;p10"/>
              <p:cNvGrpSpPr/>
              <p:nvPr/>
            </p:nvGrpSpPr>
            <p:grpSpPr>
              <a:xfrm>
                <a:off x="2769703" y="1329455"/>
                <a:ext cx="510180" cy="1483501"/>
                <a:chOff x="1818382" y="2433081"/>
                <a:chExt cx="466728" cy="1357150"/>
              </a:xfrm>
            </p:grpSpPr>
            <p:grpSp>
              <p:nvGrpSpPr>
                <p:cNvPr id="1138" name="Google Shape;1138;p10"/>
                <p:cNvGrpSpPr/>
                <p:nvPr/>
              </p:nvGrpSpPr>
              <p:grpSpPr>
                <a:xfrm>
                  <a:off x="1818382" y="2971595"/>
                  <a:ext cx="466728" cy="818636"/>
                  <a:chOff x="1818382" y="2942618"/>
                  <a:chExt cx="466728" cy="818636"/>
                </a:xfrm>
              </p:grpSpPr>
              <p:sp>
                <p:nvSpPr>
                  <p:cNvPr id="1139" name="Google Shape;1139;p10"/>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10"/>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10"/>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42" name="Google Shape;1142;p10"/>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10"/>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1144" name="Google Shape;1144;p10"/>
            <p:cNvGrpSpPr/>
            <p:nvPr/>
          </p:nvGrpSpPr>
          <p:grpSpPr>
            <a:xfrm>
              <a:off x="8330194" y="-10"/>
              <a:ext cx="852241" cy="2641273"/>
              <a:chOff x="3961868" y="-891976"/>
              <a:chExt cx="905291" cy="2805686"/>
            </a:xfrm>
          </p:grpSpPr>
          <p:grpSp>
            <p:nvGrpSpPr>
              <p:cNvPr id="1145" name="Google Shape;1145;p10"/>
              <p:cNvGrpSpPr/>
              <p:nvPr/>
            </p:nvGrpSpPr>
            <p:grpSpPr>
              <a:xfrm>
                <a:off x="3961868" y="1008419"/>
                <a:ext cx="905291" cy="905291"/>
                <a:chOff x="764100" y="3623300"/>
                <a:chExt cx="1046700" cy="1046700"/>
              </a:xfrm>
            </p:grpSpPr>
            <p:sp>
              <p:nvSpPr>
                <p:cNvPr id="1146" name="Google Shape;1146;p10"/>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0"/>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10"/>
              <p:cNvGrpSpPr/>
              <p:nvPr/>
            </p:nvGrpSpPr>
            <p:grpSpPr>
              <a:xfrm>
                <a:off x="4155315" y="-891976"/>
                <a:ext cx="522826" cy="2613070"/>
                <a:chOff x="2447534" y="1219291"/>
                <a:chExt cx="478297" cy="2390513"/>
              </a:xfrm>
            </p:grpSpPr>
            <p:grpSp>
              <p:nvGrpSpPr>
                <p:cNvPr id="1149" name="Google Shape;1149;p10"/>
                <p:cNvGrpSpPr/>
                <p:nvPr/>
              </p:nvGrpSpPr>
              <p:grpSpPr>
                <a:xfrm>
                  <a:off x="2447534" y="1219291"/>
                  <a:ext cx="478297" cy="2390513"/>
                  <a:chOff x="2447534" y="1219291"/>
                  <a:chExt cx="478297" cy="2390513"/>
                </a:xfrm>
              </p:grpSpPr>
              <p:grpSp>
                <p:nvGrpSpPr>
                  <p:cNvPr id="1150" name="Google Shape;1150;p10"/>
                  <p:cNvGrpSpPr/>
                  <p:nvPr/>
                </p:nvGrpSpPr>
                <p:grpSpPr>
                  <a:xfrm>
                    <a:off x="2447534" y="2971595"/>
                    <a:ext cx="478297" cy="638209"/>
                    <a:chOff x="2447534" y="3081786"/>
                    <a:chExt cx="478297" cy="638209"/>
                  </a:xfrm>
                </p:grpSpPr>
                <p:sp>
                  <p:nvSpPr>
                    <p:cNvPr id="1151" name="Google Shape;1151;p10"/>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152;p10"/>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10"/>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54" name="Google Shape;1154;p10"/>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5" name="Google Shape;1155;p10"/>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1156" name="Google Shape;1156;p10"/>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1157" name="Google Shape;1157;p10"/>
            <p:cNvGrpSpPr/>
            <p:nvPr/>
          </p:nvGrpSpPr>
          <p:grpSpPr>
            <a:xfrm>
              <a:off x="7811773" y="-2"/>
              <a:ext cx="492189" cy="1837864"/>
              <a:chOff x="5194218" y="-536312"/>
              <a:chExt cx="522827" cy="1952267"/>
            </a:xfrm>
          </p:grpSpPr>
          <p:grpSp>
            <p:nvGrpSpPr>
              <p:cNvPr id="1158" name="Google Shape;1158;p10"/>
              <p:cNvGrpSpPr/>
              <p:nvPr/>
            </p:nvGrpSpPr>
            <p:grpSpPr>
              <a:xfrm>
                <a:off x="5194218" y="893129"/>
                <a:ext cx="522827" cy="522827"/>
                <a:chOff x="764100" y="3623300"/>
                <a:chExt cx="1046700" cy="1046700"/>
              </a:xfrm>
            </p:grpSpPr>
            <p:sp>
              <p:nvSpPr>
                <p:cNvPr id="1159" name="Google Shape;1159;p10"/>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0"/>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10"/>
              <p:cNvGrpSpPr/>
              <p:nvPr/>
            </p:nvGrpSpPr>
            <p:grpSpPr>
              <a:xfrm>
                <a:off x="5371921" y="-536312"/>
                <a:ext cx="182209" cy="1814066"/>
                <a:chOff x="3305183" y="1663032"/>
                <a:chExt cx="166690" cy="1659561"/>
              </a:xfrm>
            </p:grpSpPr>
            <p:grpSp>
              <p:nvGrpSpPr>
                <p:cNvPr id="1162" name="Google Shape;1162;p10"/>
                <p:cNvGrpSpPr/>
                <p:nvPr/>
              </p:nvGrpSpPr>
              <p:grpSpPr>
                <a:xfrm>
                  <a:off x="3305183" y="1663032"/>
                  <a:ext cx="166690" cy="1659561"/>
                  <a:chOff x="3305183" y="1663032"/>
                  <a:chExt cx="166690" cy="1659561"/>
                </a:xfrm>
              </p:grpSpPr>
              <p:grpSp>
                <p:nvGrpSpPr>
                  <p:cNvPr id="1163" name="Google Shape;1163;p10"/>
                  <p:cNvGrpSpPr/>
                  <p:nvPr/>
                </p:nvGrpSpPr>
                <p:grpSpPr>
                  <a:xfrm>
                    <a:off x="3305183" y="2971595"/>
                    <a:ext cx="166690" cy="350998"/>
                    <a:chOff x="3305183" y="3146560"/>
                    <a:chExt cx="166690" cy="350998"/>
                  </a:xfrm>
                </p:grpSpPr>
                <p:sp>
                  <p:nvSpPr>
                    <p:cNvPr id="1164" name="Google Shape;1164;p10"/>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10"/>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166;p10"/>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67" name="Google Shape;1167;p10"/>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8" name="Google Shape;1168;p10"/>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169" name="Google Shape;1169;p10"/>
            <p:cNvGrpSpPr/>
            <p:nvPr/>
          </p:nvGrpSpPr>
          <p:grpSpPr>
            <a:xfrm>
              <a:off x="8018879" y="-29"/>
              <a:ext cx="810166" cy="4470272"/>
              <a:chOff x="7824797" y="-1724181"/>
              <a:chExt cx="860597" cy="4748536"/>
            </a:xfrm>
          </p:grpSpPr>
          <p:grpSp>
            <p:nvGrpSpPr>
              <p:cNvPr id="1170" name="Google Shape;1170;p10"/>
              <p:cNvGrpSpPr/>
              <p:nvPr/>
            </p:nvGrpSpPr>
            <p:grpSpPr>
              <a:xfrm>
                <a:off x="7824797" y="1891931"/>
                <a:ext cx="860597" cy="1132425"/>
                <a:chOff x="764100" y="3623300"/>
                <a:chExt cx="1046700" cy="1046700"/>
              </a:xfrm>
            </p:grpSpPr>
            <p:sp>
              <p:nvSpPr>
                <p:cNvPr id="1171" name="Google Shape;1171;p10"/>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0"/>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10"/>
              <p:cNvGrpSpPr/>
              <p:nvPr/>
            </p:nvGrpSpPr>
            <p:grpSpPr>
              <a:xfrm>
                <a:off x="8100547" y="-1724181"/>
                <a:ext cx="300376" cy="4529867"/>
                <a:chOff x="3792712" y="-322375"/>
                <a:chExt cx="274793" cy="4144055"/>
              </a:xfrm>
            </p:grpSpPr>
            <p:grpSp>
              <p:nvGrpSpPr>
                <p:cNvPr id="1174" name="Google Shape;1174;p10"/>
                <p:cNvGrpSpPr/>
                <p:nvPr/>
              </p:nvGrpSpPr>
              <p:grpSpPr>
                <a:xfrm>
                  <a:off x="3792712" y="-322375"/>
                  <a:ext cx="274793" cy="4144055"/>
                  <a:chOff x="3792712" y="-322375"/>
                  <a:chExt cx="274793" cy="4144055"/>
                </a:xfrm>
              </p:grpSpPr>
              <p:grpSp>
                <p:nvGrpSpPr>
                  <p:cNvPr id="1175" name="Google Shape;1175;p10"/>
                  <p:cNvGrpSpPr/>
                  <p:nvPr/>
                </p:nvGrpSpPr>
                <p:grpSpPr>
                  <a:xfrm>
                    <a:off x="3792712" y="2971595"/>
                    <a:ext cx="274793" cy="850085"/>
                    <a:chOff x="3792712" y="2879468"/>
                    <a:chExt cx="274793" cy="850085"/>
                  </a:xfrm>
                </p:grpSpPr>
                <p:sp>
                  <p:nvSpPr>
                    <p:cNvPr id="1176" name="Google Shape;1176;p10"/>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7" name="Google Shape;1177;p10"/>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8" name="Google Shape;1178;p10"/>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79" name="Google Shape;1179;p10"/>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0" name="Google Shape;1180;p10"/>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181" name="Google Shape;1181;p10"/>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182" name="Google Shape;1182;p10"/>
            <p:cNvGrpSpPr/>
            <p:nvPr/>
          </p:nvGrpSpPr>
          <p:grpSpPr>
            <a:xfrm>
              <a:off x="7184797" y="-17"/>
              <a:ext cx="985363" cy="3905971"/>
              <a:chOff x="1192601" y="-1724180"/>
              <a:chExt cx="1046700" cy="4149108"/>
            </a:xfrm>
          </p:grpSpPr>
          <p:grpSp>
            <p:nvGrpSpPr>
              <p:cNvPr id="1183" name="Google Shape;1183;p10"/>
              <p:cNvGrpSpPr/>
              <p:nvPr/>
            </p:nvGrpSpPr>
            <p:grpSpPr>
              <a:xfrm>
                <a:off x="1192601" y="1378228"/>
                <a:ext cx="1046700" cy="1046700"/>
                <a:chOff x="764100" y="3623300"/>
                <a:chExt cx="1046700" cy="1046700"/>
              </a:xfrm>
            </p:grpSpPr>
            <p:sp>
              <p:nvSpPr>
                <p:cNvPr id="1184" name="Google Shape;1184;p10"/>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0"/>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10"/>
              <p:cNvGrpSpPr/>
              <p:nvPr/>
            </p:nvGrpSpPr>
            <p:grpSpPr>
              <a:xfrm>
                <a:off x="1417979" y="-1724180"/>
                <a:ext cx="580390" cy="3855366"/>
                <a:chOff x="522260" y="372820"/>
                <a:chExt cx="530958" cy="3527002"/>
              </a:xfrm>
            </p:grpSpPr>
            <p:grpSp>
              <p:nvGrpSpPr>
                <p:cNvPr id="1187" name="Google Shape;1187;p10"/>
                <p:cNvGrpSpPr/>
                <p:nvPr/>
              </p:nvGrpSpPr>
              <p:grpSpPr>
                <a:xfrm>
                  <a:off x="522260" y="372820"/>
                  <a:ext cx="530958" cy="3527002"/>
                  <a:chOff x="522260" y="372820"/>
                  <a:chExt cx="530958" cy="3527002"/>
                </a:xfrm>
              </p:grpSpPr>
              <p:grpSp>
                <p:nvGrpSpPr>
                  <p:cNvPr id="1188" name="Google Shape;1188;p10"/>
                  <p:cNvGrpSpPr/>
                  <p:nvPr/>
                </p:nvGrpSpPr>
                <p:grpSpPr>
                  <a:xfrm>
                    <a:off x="522260" y="2971595"/>
                    <a:ext cx="530958" cy="928227"/>
                    <a:chOff x="522260" y="2971595"/>
                    <a:chExt cx="530958" cy="928227"/>
                  </a:xfrm>
                </p:grpSpPr>
                <p:sp>
                  <p:nvSpPr>
                    <p:cNvPr id="1189" name="Google Shape;1189;p10"/>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10"/>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1" name="Google Shape;1191;p10"/>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10"/>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93" name="Google Shape;1193;p10"/>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4" name="Google Shape;1194;p10"/>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195" name="Google Shape;1195;p10"/>
            <p:cNvGrpSpPr/>
            <p:nvPr/>
          </p:nvGrpSpPr>
          <p:grpSpPr>
            <a:xfrm>
              <a:off x="7192739" y="3730341"/>
              <a:ext cx="148551" cy="170121"/>
              <a:chOff x="3462796" y="2555878"/>
              <a:chExt cx="157798" cy="180711"/>
            </a:xfrm>
          </p:grpSpPr>
          <p:sp>
            <p:nvSpPr>
              <p:cNvPr id="1196" name="Google Shape;1196;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7" name="Google Shape;1197;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8" name="Google Shape;1198;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9" name="Google Shape;1199;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0" name="Google Shape;1200;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1pPr>
            <a:lvl2pPr lvl="1"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2pPr>
            <a:lvl3pPr lvl="2"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3pPr>
            <a:lvl4pPr lvl="3"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4pPr>
            <a:lvl5pPr lvl="4"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5pPr>
            <a:lvl6pPr lvl="5"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6pPr>
            <a:lvl7pPr lvl="6"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7pPr>
            <a:lvl8pPr lvl="7"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8pPr>
            <a:lvl9pPr lvl="8"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800"/>
              </a:spcBef>
              <a:spcAft>
                <a:spcPts val="80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lvl="0" algn="r" rtl="0">
              <a:buNone/>
              <a:defRPr sz="1500">
                <a:solidFill>
                  <a:schemeClr val="dk1"/>
                </a:solidFill>
                <a:latin typeface="Amatic SC"/>
                <a:ea typeface="Amatic SC"/>
                <a:cs typeface="Amatic SC"/>
                <a:sym typeface="Amatic SC"/>
              </a:defRPr>
            </a:lvl1pPr>
            <a:lvl2pPr lvl="1" algn="r" rtl="0">
              <a:buNone/>
              <a:defRPr sz="1500">
                <a:solidFill>
                  <a:schemeClr val="dk1"/>
                </a:solidFill>
                <a:latin typeface="Amatic SC"/>
                <a:ea typeface="Amatic SC"/>
                <a:cs typeface="Amatic SC"/>
                <a:sym typeface="Amatic SC"/>
              </a:defRPr>
            </a:lvl2pPr>
            <a:lvl3pPr lvl="2" algn="r" rtl="0">
              <a:buNone/>
              <a:defRPr sz="1500">
                <a:solidFill>
                  <a:schemeClr val="dk1"/>
                </a:solidFill>
                <a:latin typeface="Amatic SC"/>
                <a:ea typeface="Amatic SC"/>
                <a:cs typeface="Amatic SC"/>
                <a:sym typeface="Amatic SC"/>
              </a:defRPr>
            </a:lvl3pPr>
            <a:lvl4pPr lvl="3" algn="r" rtl="0">
              <a:buNone/>
              <a:defRPr sz="1500">
                <a:solidFill>
                  <a:schemeClr val="dk1"/>
                </a:solidFill>
                <a:latin typeface="Amatic SC"/>
                <a:ea typeface="Amatic SC"/>
                <a:cs typeface="Amatic SC"/>
                <a:sym typeface="Amatic SC"/>
              </a:defRPr>
            </a:lvl4pPr>
            <a:lvl5pPr lvl="4" algn="r" rtl="0">
              <a:buNone/>
              <a:defRPr sz="1500">
                <a:solidFill>
                  <a:schemeClr val="dk1"/>
                </a:solidFill>
                <a:latin typeface="Amatic SC"/>
                <a:ea typeface="Amatic SC"/>
                <a:cs typeface="Amatic SC"/>
                <a:sym typeface="Amatic SC"/>
              </a:defRPr>
            </a:lvl5pPr>
            <a:lvl6pPr lvl="5" algn="r" rtl="0">
              <a:buNone/>
              <a:defRPr sz="1500">
                <a:solidFill>
                  <a:schemeClr val="dk1"/>
                </a:solidFill>
                <a:latin typeface="Amatic SC"/>
                <a:ea typeface="Amatic SC"/>
                <a:cs typeface="Amatic SC"/>
                <a:sym typeface="Amatic SC"/>
              </a:defRPr>
            </a:lvl6pPr>
            <a:lvl7pPr lvl="6" algn="r" rtl="0">
              <a:buNone/>
              <a:defRPr sz="1500">
                <a:solidFill>
                  <a:schemeClr val="dk1"/>
                </a:solidFill>
                <a:latin typeface="Amatic SC"/>
                <a:ea typeface="Amatic SC"/>
                <a:cs typeface="Amatic SC"/>
                <a:sym typeface="Amatic SC"/>
              </a:defRPr>
            </a:lvl7pPr>
            <a:lvl8pPr lvl="7" algn="r" rtl="0">
              <a:buNone/>
              <a:defRPr sz="1500">
                <a:solidFill>
                  <a:schemeClr val="dk1"/>
                </a:solidFill>
                <a:latin typeface="Amatic SC"/>
                <a:ea typeface="Amatic SC"/>
                <a:cs typeface="Amatic SC"/>
                <a:sym typeface="Amatic SC"/>
              </a:defRPr>
            </a:lvl8pPr>
            <a:lvl9pPr lvl="8" algn="r" rtl="0">
              <a:buNone/>
              <a:defRPr sz="1500">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jfif"/><Relationship Id="rId4" Type="http://schemas.openxmlformats.org/officeDocument/2006/relationships/image" Target="../media/image7.jfif"/></Relationships>
</file>

<file path=ppt/slides/_rels/slide14.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8.jf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jfif"/><Relationship Id="rId4" Type="http://schemas.openxmlformats.org/officeDocument/2006/relationships/image" Target="../media/image12.jf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13"/>
          <p:cNvSpPr txBox="1">
            <a:spLocks noGrp="1"/>
          </p:cNvSpPr>
          <p:nvPr>
            <p:ph type="ctrTitle"/>
          </p:nvPr>
        </p:nvSpPr>
        <p:spPr>
          <a:xfrm>
            <a:off x="747900" y="2244558"/>
            <a:ext cx="7433400" cy="810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PARAGRAF</a:t>
            </a:r>
            <a:endParaRPr dirty="0"/>
          </a:p>
        </p:txBody>
      </p:sp>
      <p:grpSp>
        <p:nvGrpSpPr>
          <p:cNvPr id="3" name="Google Shape;179;p27">
            <a:extLst>
              <a:ext uri="{FF2B5EF4-FFF2-40B4-BE49-F238E27FC236}">
                <a16:creationId xmlns:a16="http://schemas.microsoft.com/office/drawing/2014/main" id="{7DEA43F6-74D6-4415-9068-1223A1A1D02F}"/>
              </a:ext>
            </a:extLst>
          </p:cNvPr>
          <p:cNvGrpSpPr/>
          <p:nvPr/>
        </p:nvGrpSpPr>
        <p:grpSpPr>
          <a:xfrm>
            <a:off x="7174354" y="45501"/>
            <a:ext cx="1969646" cy="555870"/>
            <a:chOff x="7335698" y="3570615"/>
            <a:chExt cx="799306" cy="798607"/>
          </a:xfrm>
        </p:grpSpPr>
        <p:sp>
          <p:nvSpPr>
            <p:cNvPr id="4" name="Google Shape;180;p27">
              <a:extLst>
                <a:ext uri="{FF2B5EF4-FFF2-40B4-BE49-F238E27FC236}">
                  <a16:creationId xmlns:a16="http://schemas.microsoft.com/office/drawing/2014/main" id="{02005951-9B74-4575-8A31-D4B45DEA8B21}"/>
                </a:ext>
              </a:extLst>
            </p:cNvPr>
            <p:cNvSpPr/>
            <p:nvPr/>
          </p:nvSpPr>
          <p:spPr>
            <a:xfrm>
              <a:off x="7340990" y="3576489"/>
              <a:ext cx="788722" cy="786859"/>
            </a:xfrm>
            <a:custGeom>
              <a:avLst/>
              <a:gdLst/>
              <a:ahLst/>
              <a:cxnLst/>
              <a:rect l="l" t="t" r="r" b="b"/>
              <a:pathLst>
                <a:path w="37261" h="37173" extrusionOk="0">
                  <a:moveTo>
                    <a:pt x="3736" y="1"/>
                  </a:moveTo>
                  <a:cubicBezTo>
                    <a:pt x="3366" y="1"/>
                    <a:pt x="3067" y="260"/>
                    <a:pt x="3036" y="637"/>
                  </a:cubicBezTo>
                  <a:lnTo>
                    <a:pt x="34" y="33428"/>
                  </a:lnTo>
                  <a:cubicBezTo>
                    <a:pt x="0" y="33795"/>
                    <a:pt x="300" y="34128"/>
                    <a:pt x="667" y="34195"/>
                  </a:cubicBezTo>
                  <a:lnTo>
                    <a:pt x="33457" y="37164"/>
                  </a:lnTo>
                  <a:cubicBezTo>
                    <a:pt x="33492" y="37170"/>
                    <a:pt x="33527" y="37173"/>
                    <a:pt x="33561" y="37173"/>
                  </a:cubicBezTo>
                  <a:cubicBezTo>
                    <a:pt x="33890" y="37173"/>
                    <a:pt x="34194" y="36892"/>
                    <a:pt x="34225" y="36530"/>
                  </a:cubicBezTo>
                  <a:lnTo>
                    <a:pt x="37227" y="3773"/>
                  </a:lnTo>
                  <a:cubicBezTo>
                    <a:pt x="37260" y="3373"/>
                    <a:pt x="36960" y="3039"/>
                    <a:pt x="36593" y="3006"/>
                  </a:cubicBezTo>
                  <a:lnTo>
                    <a:pt x="3803" y="4"/>
                  </a:lnTo>
                  <a:cubicBezTo>
                    <a:pt x="3780" y="2"/>
                    <a:pt x="3758" y="1"/>
                    <a:pt x="3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81;p27">
              <a:extLst>
                <a:ext uri="{FF2B5EF4-FFF2-40B4-BE49-F238E27FC236}">
                  <a16:creationId xmlns:a16="http://schemas.microsoft.com/office/drawing/2014/main" id="{12168259-7BDC-4A87-A6AD-BE514CDA932E}"/>
                </a:ext>
              </a:extLst>
            </p:cNvPr>
            <p:cNvSpPr/>
            <p:nvPr/>
          </p:nvSpPr>
          <p:spPr>
            <a:xfrm>
              <a:off x="7335698" y="3570615"/>
              <a:ext cx="799306" cy="798607"/>
            </a:xfrm>
            <a:custGeom>
              <a:avLst/>
              <a:gdLst/>
              <a:ahLst/>
              <a:cxnLst/>
              <a:rect l="l" t="t" r="r" b="b"/>
              <a:pathLst>
                <a:path w="37761" h="37728" extrusionOk="0">
                  <a:moveTo>
                    <a:pt x="3169" y="1"/>
                  </a:moveTo>
                  <a:lnTo>
                    <a:pt x="3169" y="4"/>
                  </a:lnTo>
                  <a:lnTo>
                    <a:pt x="3169" y="4"/>
                  </a:lnTo>
                  <a:lnTo>
                    <a:pt x="3427" y="26"/>
                  </a:lnTo>
                  <a:lnTo>
                    <a:pt x="3427" y="26"/>
                  </a:lnTo>
                  <a:lnTo>
                    <a:pt x="3169" y="1"/>
                  </a:lnTo>
                  <a:close/>
                  <a:moveTo>
                    <a:pt x="7005" y="368"/>
                  </a:moveTo>
                  <a:lnTo>
                    <a:pt x="10741" y="701"/>
                  </a:lnTo>
                  <a:lnTo>
                    <a:pt x="10407" y="4471"/>
                  </a:lnTo>
                  <a:lnTo>
                    <a:pt x="6638" y="4104"/>
                  </a:lnTo>
                  <a:lnTo>
                    <a:pt x="7005" y="368"/>
                  </a:lnTo>
                  <a:close/>
                  <a:moveTo>
                    <a:pt x="14677" y="1068"/>
                  </a:moveTo>
                  <a:lnTo>
                    <a:pt x="18447" y="1402"/>
                  </a:lnTo>
                  <a:lnTo>
                    <a:pt x="18080" y="5171"/>
                  </a:lnTo>
                  <a:lnTo>
                    <a:pt x="14344" y="4804"/>
                  </a:lnTo>
                  <a:lnTo>
                    <a:pt x="14677" y="1068"/>
                  </a:lnTo>
                  <a:close/>
                  <a:moveTo>
                    <a:pt x="18547" y="1402"/>
                  </a:moveTo>
                  <a:lnTo>
                    <a:pt x="22283" y="1769"/>
                  </a:lnTo>
                  <a:lnTo>
                    <a:pt x="21949" y="5505"/>
                  </a:lnTo>
                  <a:lnTo>
                    <a:pt x="18180" y="5171"/>
                  </a:lnTo>
                  <a:lnTo>
                    <a:pt x="18547" y="1402"/>
                  </a:lnTo>
                  <a:close/>
                  <a:moveTo>
                    <a:pt x="22349" y="1769"/>
                  </a:moveTo>
                  <a:lnTo>
                    <a:pt x="26119" y="2102"/>
                  </a:lnTo>
                  <a:lnTo>
                    <a:pt x="25785" y="5872"/>
                  </a:lnTo>
                  <a:lnTo>
                    <a:pt x="22016" y="5538"/>
                  </a:lnTo>
                  <a:lnTo>
                    <a:pt x="22349" y="1769"/>
                  </a:lnTo>
                  <a:close/>
                  <a:moveTo>
                    <a:pt x="26185" y="2136"/>
                  </a:moveTo>
                  <a:lnTo>
                    <a:pt x="29955" y="2503"/>
                  </a:lnTo>
                  <a:lnTo>
                    <a:pt x="29621" y="6239"/>
                  </a:lnTo>
                  <a:lnTo>
                    <a:pt x="25852" y="5905"/>
                  </a:lnTo>
                  <a:lnTo>
                    <a:pt x="26185" y="2136"/>
                  </a:lnTo>
                  <a:close/>
                  <a:moveTo>
                    <a:pt x="30055" y="2503"/>
                  </a:moveTo>
                  <a:lnTo>
                    <a:pt x="33791" y="2836"/>
                  </a:lnTo>
                  <a:lnTo>
                    <a:pt x="33457" y="6606"/>
                  </a:lnTo>
                  <a:lnTo>
                    <a:pt x="29688" y="6239"/>
                  </a:lnTo>
                  <a:lnTo>
                    <a:pt x="30055" y="2503"/>
                  </a:lnTo>
                  <a:close/>
                  <a:moveTo>
                    <a:pt x="33891" y="2836"/>
                  </a:moveTo>
                  <a:lnTo>
                    <a:pt x="37660" y="3170"/>
                  </a:lnTo>
                  <a:lnTo>
                    <a:pt x="37327" y="6939"/>
                  </a:lnTo>
                  <a:lnTo>
                    <a:pt x="33557" y="6606"/>
                  </a:lnTo>
                  <a:lnTo>
                    <a:pt x="33891" y="2836"/>
                  </a:lnTo>
                  <a:close/>
                  <a:moveTo>
                    <a:pt x="2802" y="3837"/>
                  </a:moveTo>
                  <a:lnTo>
                    <a:pt x="6538" y="4204"/>
                  </a:lnTo>
                  <a:lnTo>
                    <a:pt x="6204" y="7940"/>
                  </a:lnTo>
                  <a:lnTo>
                    <a:pt x="2468" y="7606"/>
                  </a:lnTo>
                  <a:lnTo>
                    <a:pt x="2802" y="3837"/>
                  </a:lnTo>
                  <a:close/>
                  <a:moveTo>
                    <a:pt x="6638" y="4204"/>
                  </a:moveTo>
                  <a:lnTo>
                    <a:pt x="10407" y="4537"/>
                  </a:lnTo>
                  <a:lnTo>
                    <a:pt x="10041" y="8307"/>
                  </a:lnTo>
                  <a:lnTo>
                    <a:pt x="6305" y="7973"/>
                  </a:lnTo>
                  <a:lnTo>
                    <a:pt x="6638" y="4204"/>
                  </a:lnTo>
                  <a:close/>
                  <a:moveTo>
                    <a:pt x="2435" y="7706"/>
                  </a:moveTo>
                  <a:lnTo>
                    <a:pt x="2370" y="8440"/>
                  </a:lnTo>
                  <a:lnTo>
                    <a:pt x="2435" y="7773"/>
                  </a:lnTo>
                  <a:lnTo>
                    <a:pt x="2435" y="7706"/>
                  </a:lnTo>
                  <a:close/>
                  <a:moveTo>
                    <a:pt x="10508" y="4571"/>
                  </a:moveTo>
                  <a:lnTo>
                    <a:pt x="14244" y="4904"/>
                  </a:lnTo>
                  <a:lnTo>
                    <a:pt x="13910" y="8640"/>
                  </a:lnTo>
                  <a:lnTo>
                    <a:pt x="10141" y="8307"/>
                  </a:lnTo>
                  <a:lnTo>
                    <a:pt x="10508" y="4571"/>
                  </a:lnTo>
                  <a:close/>
                  <a:moveTo>
                    <a:pt x="14344" y="4904"/>
                  </a:moveTo>
                  <a:lnTo>
                    <a:pt x="18080" y="5238"/>
                  </a:lnTo>
                  <a:lnTo>
                    <a:pt x="17746" y="9007"/>
                  </a:lnTo>
                  <a:lnTo>
                    <a:pt x="13977" y="8674"/>
                  </a:lnTo>
                  <a:lnTo>
                    <a:pt x="14344" y="4904"/>
                  </a:lnTo>
                  <a:close/>
                  <a:moveTo>
                    <a:pt x="18180" y="5271"/>
                  </a:moveTo>
                  <a:lnTo>
                    <a:pt x="21916" y="5605"/>
                  </a:lnTo>
                  <a:lnTo>
                    <a:pt x="21582" y="9341"/>
                  </a:lnTo>
                  <a:lnTo>
                    <a:pt x="17846" y="9007"/>
                  </a:lnTo>
                  <a:lnTo>
                    <a:pt x="18180" y="5271"/>
                  </a:lnTo>
                  <a:close/>
                  <a:moveTo>
                    <a:pt x="22016" y="5605"/>
                  </a:moveTo>
                  <a:lnTo>
                    <a:pt x="25752" y="5972"/>
                  </a:lnTo>
                  <a:lnTo>
                    <a:pt x="25418" y="9708"/>
                  </a:lnTo>
                  <a:lnTo>
                    <a:pt x="21682" y="9374"/>
                  </a:lnTo>
                  <a:lnTo>
                    <a:pt x="22016" y="5605"/>
                  </a:lnTo>
                  <a:close/>
                  <a:moveTo>
                    <a:pt x="25852" y="5972"/>
                  </a:moveTo>
                  <a:lnTo>
                    <a:pt x="29621" y="6339"/>
                  </a:lnTo>
                  <a:lnTo>
                    <a:pt x="29254" y="10075"/>
                  </a:lnTo>
                  <a:lnTo>
                    <a:pt x="25518" y="9741"/>
                  </a:lnTo>
                  <a:lnTo>
                    <a:pt x="25852" y="5972"/>
                  </a:lnTo>
                  <a:close/>
                  <a:moveTo>
                    <a:pt x="29688" y="6339"/>
                  </a:moveTo>
                  <a:lnTo>
                    <a:pt x="33457" y="6672"/>
                  </a:lnTo>
                  <a:lnTo>
                    <a:pt x="33090" y="10442"/>
                  </a:lnTo>
                  <a:lnTo>
                    <a:pt x="29354" y="10108"/>
                  </a:lnTo>
                  <a:lnTo>
                    <a:pt x="29688" y="6339"/>
                  </a:lnTo>
                  <a:close/>
                  <a:moveTo>
                    <a:pt x="33557" y="6672"/>
                  </a:moveTo>
                  <a:lnTo>
                    <a:pt x="37293" y="7006"/>
                  </a:lnTo>
                  <a:lnTo>
                    <a:pt x="36960" y="10775"/>
                  </a:lnTo>
                  <a:lnTo>
                    <a:pt x="33190" y="10442"/>
                  </a:lnTo>
                  <a:lnTo>
                    <a:pt x="33557" y="6672"/>
                  </a:lnTo>
                  <a:close/>
                  <a:moveTo>
                    <a:pt x="6305" y="8040"/>
                  </a:moveTo>
                  <a:lnTo>
                    <a:pt x="10041" y="8407"/>
                  </a:lnTo>
                  <a:lnTo>
                    <a:pt x="9707" y="12143"/>
                  </a:lnTo>
                  <a:lnTo>
                    <a:pt x="5938" y="11809"/>
                  </a:lnTo>
                  <a:lnTo>
                    <a:pt x="6305" y="8040"/>
                  </a:lnTo>
                  <a:close/>
                  <a:moveTo>
                    <a:pt x="10141" y="8407"/>
                  </a:moveTo>
                  <a:lnTo>
                    <a:pt x="13910" y="8740"/>
                  </a:lnTo>
                  <a:lnTo>
                    <a:pt x="13543" y="12510"/>
                  </a:lnTo>
                  <a:lnTo>
                    <a:pt x="9807" y="12143"/>
                  </a:lnTo>
                  <a:lnTo>
                    <a:pt x="10141" y="8407"/>
                  </a:lnTo>
                  <a:close/>
                  <a:moveTo>
                    <a:pt x="13977" y="8740"/>
                  </a:moveTo>
                  <a:lnTo>
                    <a:pt x="17746" y="9107"/>
                  </a:lnTo>
                  <a:lnTo>
                    <a:pt x="17379" y="12843"/>
                  </a:lnTo>
                  <a:lnTo>
                    <a:pt x="13643" y="12510"/>
                  </a:lnTo>
                  <a:lnTo>
                    <a:pt x="13977" y="8740"/>
                  </a:lnTo>
                  <a:close/>
                  <a:moveTo>
                    <a:pt x="17813" y="9107"/>
                  </a:moveTo>
                  <a:lnTo>
                    <a:pt x="21582" y="9441"/>
                  </a:lnTo>
                  <a:lnTo>
                    <a:pt x="21249" y="13210"/>
                  </a:lnTo>
                  <a:lnTo>
                    <a:pt x="17479" y="12843"/>
                  </a:lnTo>
                  <a:lnTo>
                    <a:pt x="17813" y="9107"/>
                  </a:lnTo>
                  <a:close/>
                  <a:moveTo>
                    <a:pt x="21682" y="9441"/>
                  </a:moveTo>
                  <a:lnTo>
                    <a:pt x="25418" y="9808"/>
                  </a:lnTo>
                  <a:lnTo>
                    <a:pt x="25085" y="13544"/>
                  </a:lnTo>
                  <a:lnTo>
                    <a:pt x="21315" y="13210"/>
                  </a:lnTo>
                  <a:lnTo>
                    <a:pt x="21682" y="9441"/>
                  </a:lnTo>
                  <a:close/>
                  <a:moveTo>
                    <a:pt x="25518" y="9841"/>
                  </a:moveTo>
                  <a:lnTo>
                    <a:pt x="29254" y="10175"/>
                  </a:lnTo>
                  <a:lnTo>
                    <a:pt x="28921" y="13944"/>
                  </a:lnTo>
                  <a:lnTo>
                    <a:pt x="25151" y="13577"/>
                  </a:lnTo>
                  <a:lnTo>
                    <a:pt x="25518" y="9841"/>
                  </a:lnTo>
                  <a:close/>
                  <a:moveTo>
                    <a:pt x="29354" y="10175"/>
                  </a:moveTo>
                  <a:lnTo>
                    <a:pt x="33090" y="10542"/>
                  </a:lnTo>
                  <a:lnTo>
                    <a:pt x="32757" y="14278"/>
                  </a:lnTo>
                  <a:lnTo>
                    <a:pt x="28987" y="13944"/>
                  </a:lnTo>
                  <a:lnTo>
                    <a:pt x="29354" y="10175"/>
                  </a:lnTo>
                  <a:close/>
                  <a:moveTo>
                    <a:pt x="33190" y="10542"/>
                  </a:moveTo>
                  <a:lnTo>
                    <a:pt x="36960" y="10875"/>
                  </a:lnTo>
                  <a:lnTo>
                    <a:pt x="36626" y="14611"/>
                  </a:lnTo>
                  <a:lnTo>
                    <a:pt x="32857" y="14278"/>
                  </a:lnTo>
                  <a:lnTo>
                    <a:pt x="33190" y="10542"/>
                  </a:lnTo>
                  <a:close/>
                  <a:moveTo>
                    <a:pt x="2102" y="11542"/>
                  </a:moveTo>
                  <a:lnTo>
                    <a:pt x="5871" y="11876"/>
                  </a:lnTo>
                  <a:lnTo>
                    <a:pt x="5504" y="15645"/>
                  </a:lnTo>
                  <a:lnTo>
                    <a:pt x="1768" y="15278"/>
                  </a:lnTo>
                  <a:lnTo>
                    <a:pt x="2102" y="11542"/>
                  </a:lnTo>
                  <a:close/>
                  <a:moveTo>
                    <a:pt x="5938" y="11876"/>
                  </a:moveTo>
                  <a:lnTo>
                    <a:pt x="9707" y="12243"/>
                  </a:lnTo>
                  <a:lnTo>
                    <a:pt x="9340" y="15979"/>
                  </a:lnTo>
                  <a:lnTo>
                    <a:pt x="5604" y="15645"/>
                  </a:lnTo>
                  <a:lnTo>
                    <a:pt x="5938" y="11876"/>
                  </a:lnTo>
                  <a:close/>
                  <a:moveTo>
                    <a:pt x="9774" y="12243"/>
                  </a:moveTo>
                  <a:lnTo>
                    <a:pt x="13543" y="12576"/>
                  </a:lnTo>
                  <a:lnTo>
                    <a:pt x="13209" y="16346"/>
                  </a:lnTo>
                  <a:lnTo>
                    <a:pt x="9440" y="16012"/>
                  </a:lnTo>
                  <a:lnTo>
                    <a:pt x="9774" y="12243"/>
                  </a:lnTo>
                  <a:close/>
                  <a:moveTo>
                    <a:pt x="13643" y="12610"/>
                  </a:moveTo>
                  <a:lnTo>
                    <a:pt x="17379" y="12943"/>
                  </a:lnTo>
                  <a:lnTo>
                    <a:pt x="17046" y="16679"/>
                  </a:lnTo>
                  <a:lnTo>
                    <a:pt x="13276" y="16346"/>
                  </a:lnTo>
                  <a:lnTo>
                    <a:pt x="13643" y="12610"/>
                  </a:lnTo>
                  <a:close/>
                  <a:moveTo>
                    <a:pt x="17479" y="12943"/>
                  </a:moveTo>
                  <a:lnTo>
                    <a:pt x="21215" y="13277"/>
                  </a:lnTo>
                  <a:lnTo>
                    <a:pt x="20882" y="17046"/>
                  </a:lnTo>
                  <a:lnTo>
                    <a:pt x="17146" y="16713"/>
                  </a:lnTo>
                  <a:lnTo>
                    <a:pt x="17479" y="12943"/>
                  </a:lnTo>
                  <a:close/>
                  <a:moveTo>
                    <a:pt x="21315" y="13310"/>
                  </a:moveTo>
                  <a:lnTo>
                    <a:pt x="25085" y="13644"/>
                  </a:lnTo>
                  <a:lnTo>
                    <a:pt x="24718" y="17380"/>
                  </a:lnTo>
                  <a:lnTo>
                    <a:pt x="20982" y="17046"/>
                  </a:lnTo>
                  <a:lnTo>
                    <a:pt x="21315" y="13310"/>
                  </a:lnTo>
                  <a:close/>
                  <a:moveTo>
                    <a:pt x="25151" y="13677"/>
                  </a:moveTo>
                  <a:lnTo>
                    <a:pt x="28887" y="14011"/>
                  </a:lnTo>
                  <a:lnTo>
                    <a:pt x="28554" y="17780"/>
                  </a:lnTo>
                  <a:lnTo>
                    <a:pt x="24818" y="17413"/>
                  </a:lnTo>
                  <a:lnTo>
                    <a:pt x="25151" y="13677"/>
                  </a:lnTo>
                  <a:close/>
                  <a:moveTo>
                    <a:pt x="28987" y="14011"/>
                  </a:moveTo>
                  <a:lnTo>
                    <a:pt x="32757" y="14378"/>
                  </a:lnTo>
                  <a:lnTo>
                    <a:pt x="32390" y="18114"/>
                  </a:lnTo>
                  <a:lnTo>
                    <a:pt x="28654" y="17780"/>
                  </a:lnTo>
                  <a:lnTo>
                    <a:pt x="28987" y="14011"/>
                  </a:lnTo>
                  <a:close/>
                  <a:moveTo>
                    <a:pt x="32857" y="14378"/>
                  </a:moveTo>
                  <a:lnTo>
                    <a:pt x="36593" y="14711"/>
                  </a:lnTo>
                  <a:lnTo>
                    <a:pt x="36259" y="18481"/>
                  </a:lnTo>
                  <a:lnTo>
                    <a:pt x="32523" y="18114"/>
                  </a:lnTo>
                  <a:lnTo>
                    <a:pt x="32857" y="14378"/>
                  </a:lnTo>
                  <a:close/>
                  <a:moveTo>
                    <a:pt x="1735" y="15378"/>
                  </a:moveTo>
                  <a:lnTo>
                    <a:pt x="1401" y="19148"/>
                  </a:lnTo>
                  <a:lnTo>
                    <a:pt x="1404" y="19148"/>
                  </a:lnTo>
                  <a:lnTo>
                    <a:pt x="1404" y="19148"/>
                  </a:lnTo>
                  <a:lnTo>
                    <a:pt x="1735" y="15445"/>
                  </a:lnTo>
                  <a:lnTo>
                    <a:pt x="1735" y="15378"/>
                  </a:lnTo>
                  <a:close/>
                  <a:moveTo>
                    <a:pt x="5604" y="15745"/>
                  </a:moveTo>
                  <a:lnTo>
                    <a:pt x="9340" y="16079"/>
                  </a:lnTo>
                  <a:lnTo>
                    <a:pt x="9006" y="19815"/>
                  </a:lnTo>
                  <a:lnTo>
                    <a:pt x="5237" y="19481"/>
                  </a:lnTo>
                  <a:lnTo>
                    <a:pt x="5604" y="15745"/>
                  </a:lnTo>
                  <a:close/>
                  <a:moveTo>
                    <a:pt x="9440" y="16079"/>
                  </a:moveTo>
                  <a:lnTo>
                    <a:pt x="13176" y="16413"/>
                  </a:lnTo>
                  <a:lnTo>
                    <a:pt x="12843" y="20182"/>
                  </a:lnTo>
                  <a:lnTo>
                    <a:pt x="9107" y="19848"/>
                  </a:lnTo>
                  <a:lnTo>
                    <a:pt x="9440" y="16079"/>
                  </a:lnTo>
                  <a:close/>
                  <a:moveTo>
                    <a:pt x="13276" y="16446"/>
                  </a:moveTo>
                  <a:lnTo>
                    <a:pt x="17046" y="16779"/>
                  </a:lnTo>
                  <a:lnTo>
                    <a:pt x="16679" y="20549"/>
                  </a:lnTo>
                  <a:lnTo>
                    <a:pt x="12943" y="20182"/>
                  </a:lnTo>
                  <a:lnTo>
                    <a:pt x="13276" y="16446"/>
                  </a:lnTo>
                  <a:close/>
                  <a:moveTo>
                    <a:pt x="17112" y="16779"/>
                  </a:moveTo>
                  <a:lnTo>
                    <a:pt x="20882" y="17146"/>
                  </a:lnTo>
                  <a:lnTo>
                    <a:pt x="20515" y="20882"/>
                  </a:lnTo>
                  <a:lnTo>
                    <a:pt x="16779" y="20549"/>
                  </a:lnTo>
                  <a:lnTo>
                    <a:pt x="17112" y="16779"/>
                  </a:lnTo>
                  <a:close/>
                  <a:moveTo>
                    <a:pt x="20948" y="17146"/>
                  </a:moveTo>
                  <a:lnTo>
                    <a:pt x="24718" y="17480"/>
                  </a:lnTo>
                  <a:lnTo>
                    <a:pt x="24384" y="21249"/>
                  </a:lnTo>
                  <a:lnTo>
                    <a:pt x="20615" y="20882"/>
                  </a:lnTo>
                  <a:lnTo>
                    <a:pt x="20948" y="17146"/>
                  </a:lnTo>
                  <a:close/>
                  <a:moveTo>
                    <a:pt x="24818" y="17513"/>
                  </a:moveTo>
                  <a:lnTo>
                    <a:pt x="28554" y="17880"/>
                  </a:lnTo>
                  <a:lnTo>
                    <a:pt x="28220" y="21616"/>
                  </a:lnTo>
                  <a:lnTo>
                    <a:pt x="24451" y="21283"/>
                  </a:lnTo>
                  <a:lnTo>
                    <a:pt x="24818" y="17513"/>
                  </a:lnTo>
                  <a:close/>
                  <a:moveTo>
                    <a:pt x="28654" y="17880"/>
                  </a:moveTo>
                  <a:lnTo>
                    <a:pt x="32390" y="18214"/>
                  </a:lnTo>
                  <a:lnTo>
                    <a:pt x="32056" y="21950"/>
                  </a:lnTo>
                  <a:lnTo>
                    <a:pt x="28287" y="21616"/>
                  </a:lnTo>
                  <a:lnTo>
                    <a:pt x="28654" y="17880"/>
                  </a:lnTo>
                  <a:close/>
                  <a:moveTo>
                    <a:pt x="32490" y="18214"/>
                  </a:moveTo>
                  <a:lnTo>
                    <a:pt x="36226" y="18547"/>
                  </a:lnTo>
                  <a:lnTo>
                    <a:pt x="35892" y="22317"/>
                  </a:lnTo>
                  <a:lnTo>
                    <a:pt x="32123" y="21983"/>
                  </a:lnTo>
                  <a:lnTo>
                    <a:pt x="32490" y="18214"/>
                  </a:lnTo>
                  <a:close/>
                  <a:moveTo>
                    <a:pt x="1401" y="19215"/>
                  </a:moveTo>
                  <a:lnTo>
                    <a:pt x="1067" y="22984"/>
                  </a:lnTo>
                  <a:lnTo>
                    <a:pt x="1070" y="22984"/>
                  </a:lnTo>
                  <a:lnTo>
                    <a:pt x="1070" y="22984"/>
                  </a:lnTo>
                  <a:lnTo>
                    <a:pt x="1401" y="19281"/>
                  </a:lnTo>
                  <a:lnTo>
                    <a:pt x="1401" y="19215"/>
                  </a:lnTo>
                  <a:close/>
                  <a:moveTo>
                    <a:pt x="5237" y="19581"/>
                  </a:moveTo>
                  <a:lnTo>
                    <a:pt x="9006" y="19915"/>
                  </a:lnTo>
                  <a:lnTo>
                    <a:pt x="8640" y="23684"/>
                  </a:lnTo>
                  <a:lnTo>
                    <a:pt x="4904" y="23318"/>
                  </a:lnTo>
                  <a:lnTo>
                    <a:pt x="5237" y="19581"/>
                  </a:lnTo>
                  <a:close/>
                  <a:moveTo>
                    <a:pt x="9107" y="19948"/>
                  </a:moveTo>
                  <a:lnTo>
                    <a:pt x="12843" y="20282"/>
                  </a:lnTo>
                  <a:lnTo>
                    <a:pt x="12509" y="24018"/>
                  </a:lnTo>
                  <a:lnTo>
                    <a:pt x="8740" y="23684"/>
                  </a:lnTo>
                  <a:lnTo>
                    <a:pt x="9107" y="19948"/>
                  </a:lnTo>
                  <a:close/>
                  <a:moveTo>
                    <a:pt x="12909" y="20282"/>
                  </a:moveTo>
                  <a:lnTo>
                    <a:pt x="16679" y="20616"/>
                  </a:lnTo>
                  <a:lnTo>
                    <a:pt x="16345" y="24385"/>
                  </a:lnTo>
                  <a:lnTo>
                    <a:pt x="12576" y="24018"/>
                  </a:lnTo>
                  <a:lnTo>
                    <a:pt x="12909" y="20282"/>
                  </a:lnTo>
                  <a:close/>
                  <a:moveTo>
                    <a:pt x="16779" y="20649"/>
                  </a:moveTo>
                  <a:lnTo>
                    <a:pt x="20515" y="20982"/>
                  </a:lnTo>
                  <a:lnTo>
                    <a:pt x="20181" y="24719"/>
                  </a:lnTo>
                  <a:lnTo>
                    <a:pt x="16412" y="24385"/>
                  </a:lnTo>
                  <a:lnTo>
                    <a:pt x="16779" y="20649"/>
                  </a:lnTo>
                  <a:close/>
                  <a:moveTo>
                    <a:pt x="20615" y="20982"/>
                  </a:moveTo>
                  <a:lnTo>
                    <a:pt x="24384" y="21316"/>
                  </a:lnTo>
                  <a:lnTo>
                    <a:pt x="24017" y="25085"/>
                  </a:lnTo>
                  <a:lnTo>
                    <a:pt x="20281" y="24752"/>
                  </a:lnTo>
                  <a:lnTo>
                    <a:pt x="20615" y="20982"/>
                  </a:lnTo>
                  <a:close/>
                  <a:moveTo>
                    <a:pt x="24451" y="21349"/>
                  </a:moveTo>
                  <a:lnTo>
                    <a:pt x="28220" y="21716"/>
                  </a:lnTo>
                  <a:lnTo>
                    <a:pt x="27853" y="25452"/>
                  </a:lnTo>
                  <a:lnTo>
                    <a:pt x="24117" y="25119"/>
                  </a:lnTo>
                  <a:lnTo>
                    <a:pt x="24451" y="21349"/>
                  </a:lnTo>
                  <a:close/>
                  <a:moveTo>
                    <a:pt x="28287" y="21716"/>
                  </a:moveTo>
                  <a:lnTo>
                    <a:pt x="32023" y="22050"/>
                  </a:lnTo>
                  <a:lnTo>
                    <a:pt x="31689" y="25819"/>
                  </a:lnTo>
                  <a:lnTo>
                    <a:pt x="27953" y="25452"/>
                  </a:lnTo>
                  <a:lnTo>
                    <a:pt x="28287" y="21716"/>
                  </a:lnTo>
                  <a:close/>
                  <a:moveTo>
                    <a:pt x="32123" y="22050"/>
                  </a:moveTo>
                  <a:lnTo>
                    <a:pt x="35892" y="22417"/>
                  </a:lnTo>
                  <a:lnTo>
                    <a:pt x="35525" y="26153"/>
                  </a:lnTo>
                  <a:lnTo>
                    <a:pt x="31789" y="25819"/>
                  </a:lnTo>
                  <a:lnTo>
                    <a:pt x="32123" y="22050"/>
                  </a:lnTo>
                  <a:close/>
                  <a:moveTo>
                    <a:pt x="1067" y="23084"/>
                  </a:moveTo>
                  <a:lnTo>
                    <a:pt x="701" y="26820"/>
                  </a:lnTo>
                  <a:lnTo>
                    <a:pt x="704" y="26820"/>
                  </a:lnTo>
                  <a:lnTo>
                    <a:pt x="704" y="26820"/>
                  </a:lnTo>
                  <a:lnTo>
                    <a:pt x="1067" y="23117"/>
                  </a:lnTo>
                  <a:lnTo>
                    <a:pt x="1067" y="23084"/>
                  </a:lnTo>
                  <a:close/>
                  <a:moveTo>
                    <a:pt x="4904" y="23418"/>
                  </a:moveTo>
                  <a:lnTo>
                    <a:pt x="8640" y="23751"/>
                  </a:lnTo>
                  <a:lnTo>
                    <a:pt x="8306" y="27521"/>
                  </a:lnTo>
                  <a:lnTo>
                    <a:pt x="4537" y="27187"/>
                  </a:lnTo>
                  <a:lnTo>
                    <a:pt x="4904" y="23418"/>
                  </a:lnTo>
                  <a:close/>
                  <a:moveTo>
                    <a:pt x="8740" y="23785"/>
                  </a:moveTo>
                  <a:lnTo>
                    <a:pt x="12476" y="24118"/>
                  </a:lnTo>
                  <a:lnTo>
                    <a:pt x="12142" y="27854"/>
                  </a:lnTo>
                  <a:lnTo>
                    <a:pt x="8406" y="27521"/>
                  </a:lnTo>
                  <a:lnTo>
                    <a:pt x="8740" y="23785"/>
                  </a:lnTo>
                  <a:close/>
                  <a:moveTo>
                    <a:pt x="12576" y="24118"/>
                  </a:moveTo>
                  <a:lnTo>
                    <a:pt x="16312" y="24452"/>
                  </a:lnTo>
                  <a:lnTo>
                    <a:pt x="15978" y="28221"/>
                  </a:lnTo>
                  <a:lnTo>
                    <a:pt x="12242" y="27887"/>
                  </a:lnTo>
                  <a:lnTo>
                    <a:pt x="12576" y="24118"/>
                  </a:lnTo>
                  <a:close/>
                  <a:moveTo>
                    <a:pt x="16412" y="24485"/>
                  </a:moveTo>
                  <a:lnTo>
                    <a:pt x="20181" y="24819"/>
                  </a:lnTo>
                  <a:lnTo>
                    <a:pt x="19814" y="28588"/>
                  </a:lnTo>
                  <a:lnTo>
                    <a:pt x="16078" y="28221"/>
                  </a:lnTo>
                  <a:lnTo>
                    <a:pt x="16412" y="24485"/>
                  </a:lnTo>
                  <a:close/>
                  <a:moveTo>
                    <a:pt x="20248" y="24819"/>
                  </a:moveTo>
                  <a:lnTo>
                    <a:pt x="24017" y="25186"/>
                  </a:lnTo>
                  <a:lnTo>
                    <a:pt x="23684" y="28922"/>
                  </a:lnTo>
                  <a:lnTo>
                    <a:pt x="19914" y="28588"/>
                  </a:lnTo>
                  <a:lnTo>
                    <a:pt x="20248" y="24819"/>
                  </a:lnTo>
                  <a:close/>
                  <a:moveTo>
                    <a:pt x="24084" y="25219"/>
                  </a:moveTo>
                  <a:lnTo>
                    <a:pt x="27853" y="25552"/>
                  </a:lnTo>
                  <a:lnTo>
                    <a:pt x="27520" y="29322"/>
                  </a:lnTo>
                  <a:lnTo>
                    <a:pt x="23750" y="28955"/>
                  </a:lnTo>
                  <a:lnTo>
                    <a:pt x="24084" y="25219"/>
                  </a:lnTo>
                  <a:close/>
                  <a:moveTo>
                    <a:pt x="27953" y="25552"/>
                  </a:moveTo>
                  <a:lnTo>
                    <a:pt x="31689" y="25886"/>
                  </a:lnTo>
                  <a:lnTo>
                    <a:pt x="31356" y="29655"/>
                  </a:lnTo>
                  <a:lnTo>
                    <a:pt x="27586" y="29322"/>
                  </a:lnTo>
                  <a:lnTo>
                    <a:pt x="27953" y="25552"/>
                  </a:lnTo>
                  <a:close/>
                  <a:moveTo>
                    <a:pt x="31789" y="25919"/>
                  </a:moveTo>
                  <a:lnTo>
                    <a:pt x="35525" y="26253"/>
                  </a:lnTo>
                  <a:lnTo>
                    <a:pt x="35192" y="29989"/>
                  </a:lnTo>
                  <a:lnTo>
                    <a:pt x="31422" y="29655"/>
                  </a:lnTo>
                  <a:lnTo>
                    <a:pt x="31789" y="25919"/>
                  </a:lnTo>
                  <a:close/>
                  <a:moveTo>
                    <a:pt x="701" y="26920"/>
                  </a:moveTo>
                  <a:lnTo>
                    <a:pt x="367" y="30656"/>
                  </a:lnTo>
                  <a:lnTo>
                    <a:pt x="370" y="30656"/>
                  </a:lnTo>
                  <a:lnTo>
                    <a:pt x="370" y="30656"/>
                  </a:lnTo>
                  <a:lnTo>
                    <a:pt x="701" y="26953"/>
                  </a:lnTo>
                  <a:lnTo>
                    <a:pt x="701" y="26920"/>
                  </a:lnTo>
                  <a:close/>
                  <a:moveTo>
                    <a:pt x="4537" y="27254"/>
                  </a:moveTo>
                  <a:lnTo>
                    <a:pt x="8273" y="27621"/>
                  </a:lnTo>
                  <a:lnTo>
                    <a:pt x="7939" y="31357"/>
                  </a:lnTo>
                  <a:lnTo>
                    <a:pt x="4203" y="31023"/>
                  </a:lnTo>
                  <a:lnTo>
                    <a:pt x="4537" y="27254"/>
                  </a:lnTo>
                  <a:close/>
                  <a:moveTo>
                    <a:pt x="8373" y="27621"/>
                  </a:moveTo>
                  <a:lnTo>
                    <a:pt x="12142" y="27954"/>
                  </a:lnTo>
                  <a:lnTo>
                    <a:pt x="11808" y="31724"/>
                  </a:lnTo>
                  <a:lnTo>
                    <a:pt x="8039" y="31390"/>
                  </a:lnTo>
                  <a:lnTo>
                    <a:pt x="8373" y="27621"/>
                  </a:lnTo>
                  <a:close/>
                  <a:moveTo>
                    <a:pt x="12242" y="27954"/>
                  </a:moveTo>
                  <a:lnTo>
                    <a:pt x="15978" y="28321"/>
                  </a:lnTo>
                  <a:lnTo>
                    <a:pt x="15645" y="32057"/>
                  </a:lnTo>
                  <a:lnTo>
                    <a:pt x="11875" y="31724"/>
                  </a:lnTo>
                  <a:lnTo>
                    <a:pt x="12242" y="27954"/>
                  </a:lnTo>
                  <a:close/>
                  <a:moveTo>
                    <a:pt x="16078" y="28321"/>
                  </a:moveTo>
                  <a:lnTo>
                    <a:pt x="19814" y="28655"/>
                  </a:lnTo>
                  <a:lnTo>
                    <a:pt x="19481" y="32424"/>
                  </a:lnTo>
                  <a:lnTo>
                    <a:pt x="15711" y="32057"/>
                  </a:lnTo>
                  <a:lnTo>
                    <a:pt x="16078" y="28321"/>
                  </a:lnTo>
                  <a:close/>
                  <a:moveTo>
                    <a:pt x="19914" y="28688"/>
                  </a:moveTo>
                  <a:lnTo>
                    <a:pt x="23650" y="29022"/>
                  </a:lnTo>
                  <a:lnTo>
                    <a:pt x="23317" y="32758"/>
                  </a:lnTo>
                  <a:lnTo>
                    <a:pt x="19581" y="32424"/>
                  </a:lnTo>
                  <a:lnTo>
                    <a:pt x="19914" y="28688"/>
                  </a:lnTo>
                  <a:close/>
                  <a:moveTo>
                    <a:pt x="23750" y="29022"/>
                  </a:moveTo>
                  <a:lnTo>
                    <a:pt x="27486" y="29355"/>
                  </a:lnTo>
                  <a:lnTo>
                    <a:pt x="27153" y="33125"/>
                  </a:lnTo>
                  <a:lnTo>
                    <a:pt x="23417" y="32791"/>
                  </a:lnTo>
                  <a:lnTo>
                    <a:pt x="23750" y="29022"/>
                  </a:lnTo>
                  <a:close/>
                  <a:moveTo>
                    <a:pt x="27586" y="29389"/>
                  </a:moveTo>
                  <a:lnTo>
                    <a:pt x="31356" y="29755"/>
                  </a:lnTo>
                  <a:lnTo>
                    <a:pt x="30989" y="33491"/>
                  </a:lnTo>
                  <a:lnTo>
                    <a:pt x="27253" y="33158"/>
                  </a:lnTo>
                  <a:lnTo>
                    <a:pt x="27586" y="29389"/>
                  </a:lnTo>
                  <a:close/>
                  <a:moveTo>
                    <a:pt x="31422" y="29755"/>
                  </a:moveTo>
                  <a:lnTo>
                    <a:pt x="35192" y="30089"/>
                  </a:lnTo>
                  <a:lnTo>
                    <a:pt x="34825" y="33858"/>
                  </a:lnTo>
                  <a:lnTo>
                    <a:pt x="31089" y="33491"/>
                  </a:lnTo>
                  <a:lnTo>
                    <a:pt x="31422" y="29755"/>
                  </a:lnTo>
                  <a:close/>
                  <a:moveTo>
                    <a:pt x="334" y="30756"/>
                  </a:moveTo>
                  <a:lnTo>
                    <a:pt x="0" y="34526"/>
                  </a:lnTo>
                  <a:lnTo>
                    <a:pt x="10" y="34526"/>
                  </a:lnTo>
                  <a:lnTo>
                    <a:pt x="367" y="30790"/>
                  </a:lnTo>
                  <a:lnTo>
                    <a:pt x="367" y="30759"/>
                  </a:lnTo>
                  <a:lnTo>
                    <a:pt x="367" y="30759"/>
                  </a:lnTo>
                  <a:lnTo>
                    <a:pt x="334" y="30756"/>
                  </a:lnTo>
                  <a:close/>
                  <a:moveTo>
                    <a:pt x="4203" y="31123"/>
                  </a:moveTo>
                  <a:lnTo>
                    <a:pt x="7939" y="31457"/>
                  </a:lnTo>
                  <a:lnTo>
                    <a:pt x="7605" y="35193"/>
                  </a:lnTo>
                  <a:lnTo>
                    <a:pt x="3836" y="34859"/>
                  </a:lnTo>
                  <a:lnTo>
                    <a:pt x="4203" y="31123"/>
                  </a:lnTo>
                  <a:close/>
                  <a:moveTo>
                    <a:pt x="8039" y="31457"/>
                  </a:moveTo>
                  <a:lnTo>
                    <a:pt x="11775" y="31790"/>
                  </a:lnTo>
                  <a:lnTo>
                    <a:pt x="11442" y="35560"/>
                  </a:lnTo>
                  <a:lnTo>
                    <a:pt x="7706" y="35226"/>
                  </a:lnTo>
                  <a:lnTo>
                    <a:pt x="8039" y="31457"/>
                  </a:lnTo>
                  <a:close/>
                  <a:moveTo>
                    <a:pt x="11875" y="31824"/>
                  </a:moveTo>
                  <a:lnTo>
                    <a:pt x="15611" y="32157"/>
                  </a:lnTo>
                  <a:lnTo>
                    <a:pt x="15278" y="35893"/>
                  </a:lnTo>
                  <a:lnTo>
                    <a:pt x="11542" y="35560"/>
                  </a:lnTo>
                  <a:lnTo>
                    <a:pt x="11875" y="31824"/>
                  </a:lnTo>
                  <a:close/>
                  <a:moveTo>
                    <a:pt x="15711" y="32157"/>
                  </a:moveTo>
                  <a:lnTo>
                    <a:pt x="19481" y="32491"/>
                  </a:lnTo>
                  <a:lnTo>
                    <a:pt x="19114" y="36260"/>
                  </a:lnTo>
                  <a:lnTo>
                    <a:pt x="15378" y="35927"/>
                  </a:lnTo>
                  <a:lnTo>
                    <a:pt x="15711" y="32157"/>
                  </a:lnTo>
                  <a:close/>
                  <a:moveTo>
                    <a:pt x="19547" y="32524"/>
                  </a:moveTo>
                  <a:lnTo>
                    <a:pt x="23317" y="32858"/>
                  </a:lnTo>
                  <a:lnTo>
                    <a:pt x="22983" y="36627"/>
                  </a:lnTo>
                  <a:lnTo>
                    <a:pt x="19214" y="36260"/>
                  </a:lnTo>
                  <a:lnTo>
                    <a:pt x="19547" y="32524"/>
                  </a:lnTo>
                  <a:close/>
                  <a:moveTo>
                    <a:pt x="23383" y="32858"/>
                  </a:moveTo>
                  <a:lnTo>
                    <a:pt x="27153" y="33225"/>
                  </a:lnTo>
                  <a:lnTo>
                    <a:pt x="26819" y="36961"/>
                  </a:lnTo>
                  <a:lnTo>
                    <a:pt x="23050" y="36627"/>
                  </a:lnTo>
                  <a:lnTo>
                    <a:pt x="23383" y="32858"/>
                  </a:lnTo>
                  <a:close/>
                  <a:moveTo>
                    <a:pt x="27219" y="33258"/>
                  </a:moveTo>
                  <a:lnTo>
                    <a:pt x="30989" y="33592"/>
                  </a:lnTo>
                  <a:lnTo>
                    <a:pt x="30655" y="37328"/>
                  </a:lnTo>
                  <a:lnTo>
                    <a:pt x="26886" y="36994"/>
                  </a:lnTo>
                  <a:lnTo>
                    <a:pt x="27219" y="33258"/>
                  </a:lnTo>
                  <a:close/>
                  <a:moveTo>
                    <a:pt x="31089" y="33592"/>
                  </a:moveTo>
                  <a:lnTo>
                    <a:pt x="34825" y="33925"/>
                  </a:lnTo>
                  <a:lnTo>
                    <a:pt x="34491" y="37694"/>
                  </a:lnTo>
                  <a:lnTo>
                    <a:pt x="30722" y="37361"/>
                  </a:lnTo>
                  <a:lnTo>
                    <a:pt x="31089" y="33592"/>
                  </a:lnTo>
                  <a:close/>
                  <a:moveTo>
                    <a:pt x="3136" y="1"/>
                  </a:moveTo>
                  <a:lnTo>
                    <a:pt x="2769" y="3837"/>
                  </a:lnTo>
                  <a:lnTo>
                    <a:pt x="2769" y="3937"/>
                  </a:lnTo>
                  <a:lnTo>
                    <a:pt x="2435" y="7673"/>
                  </a:lnTo>
                  <a:lnTo>
                    <a:pt x="2435" y="7706"/>
                  </a:lnTo>
                  <a:lnTo>
                    <a:pt x="6204" y="8040"/>
                  </a:lnTo>
                  <a:lnTo>
                    <a:pt x="5871" y="11809"/>
                  </a:lnTo>
                  <a:lnTo>
                    <a:pt x="2102" y="11442"/>
                  </a:lnTo>
                  <a:lnTo>
                    <a:pt x="2370" y="8440"/>
                  </a:lnTo>
                  <a:lnTo>
                    <a:pt x="2068" y="11509"/>
                  </a:lnTo>
                  <a:lnTo>
                    <a:pt x="2068" y="11609"/>
                  </a:lnTo>
                  <a:lnTo>
                    <a:pt x="1735" y="15345"/>
                  </a:lnTo>
                  <a:lnTo>
                    <a:pt x="1735" y="15378"/>
                  </a:lnTo>
                  <a:lnTo>
                    <a:pt x="5504" y="15745"/>
                  </a:lnTo>
                  <a:lnTo>
                    <a:pt x="5170" y="19481"/>
                  </a:lnTo>
                  <a:lnTo>
                    <a:pt x="1404" y="19148"/>
                  </a:lnTo>
                  <a:lnTo>
                    <a:pt x="1404" y="19148"/>
                  </a:lnTo>
                  <a:lnTo>
                    <a:pt x="1401" y="19181"/>
                  </a:lnTo>
                  <a:lnTo>
                    <a:pt x="1401" y="19215"/>
                  </a:lnTo>
                  <a:lnTo>
                    <a:pt x="5137" y="19581"/>
                  </a:lnTo>
                  <a:lnTo>
                    <a:pt x="4803" y="23318"/>
                  </a:lnTo>
                  <a:lnTo>
                    <a:pt x="1070" y="22984"/>
                  </a:lnTo>
                  <a:lnTo>
                    <a:pt x="1070" y="22984"/>
                  </a:lnTo>
                  <a:lnTo>
                    <a:pt x="1067" y="23017"/>
                  </a:lnTo>
                  <a:lnTo>
                    <a:pt x="1067" y="23084"/>
                  </a:lnTo>
                  <a:lnTo>
                    <a:pt x="4803" y="23418"/>
                  </a:lnTo>
                  <a:lnTo>
                    <a:pt x="4470" y="27187"/>
                  </a:lnTo>
                  <a:lnTo>
                    <a:pt x="704" y="26820"/>
                  </a:lnTo>
                  <a:lnTo>
                    <a:pt x="704" y="26820"/>
                  </a:lnTo>
                  <a:lnTo>
                    <a:pt x="701" y="26853"/>
                  </a:lnTo>
                  <a:lnTo>
                    <a:pt x="701" y="26920"/>
                  </a:lnTo>
                  <a:lnTo>
                    <a:pt x="4437" y="27254"/>
                  </a:lnTo>
                  <a:lnTo>
                    <a:pt x="4103" y="31023"/>
                  </a:lnTo>
                  <a:lnTo>
                    <a:pt x="370" y="30656"/>
                  </a:lnTo>
                  <a:lnTo>
                    <a:pt x="370" y="30656"/>
                  </a:lnTo>
                  <a:lnTo>
                    <a:pt x="367" y="30689"/>
                  </a:lnTo>
                  <a:lnTo>
                    <a:pt x="367" y="30759"/>
                  </a:lnTo>
                  <a:lnTo>
                    <a:pt x="367" y="30759"/>
                  </a:lnTo>
                  <a:lnTo>
                    <a:pt x="4103" y="31123"/>
                  </a:lnTo>
                  <a:lnTo>
                    <a:pt x="3769" y="34859"/>
                  </a:lnTo>
                  <a:lnTo>
                    <a:pt x="10" y="34526"/>
                  </a:lnTo>
                  <a:lnTo>
                    <a:pt x="0" y="34626"/>
                  </a:lnTo>
                  <a:lnTo>
                    <a:pt x="3869" y="34993"/>
                  </a:lnTo>
                  <a:lnTo>
                    <a:pt x="3936" y="34993"/>
                  </a:lnTo>
                  <a:lnTo>
                    <a:pt x="7706" y="35326"/>
                  </a:lnTo>
                  <a:lnTo>
                    <a:pt x="7772" y="35326"/>
                  </a:lnTo>
                  <a:lnTo>
                    <a:pt x="11542" y="35660"/>
                  </a:lnTo>
                  <a:lnTo>
                    <a:pt x="11608" y="35660"/>
                  </a:lnTo>
                  <a:lnTo>
                    <a:pt x="15378" y="36027"/>
                  </a:lnTo>
                  <a:lnTo>
                    <a:pt x="15444" y="36027"/>
                  </a:lnTo>
                  <a:lnTo>
                    <a:pt x="19214" y="36360"/>
                  </a:lnTo>
                  <a:lnTo>
                    <a:pt x="19314" y="36360"/>
                  </a:lnTo>
                  <a:lnTo>
                    <a:pt x="23050" y="36694"/>
                  </a:lnTo>
                  <a:lnTo>
                    <a:pt x="23150" y="36694"/>
                  </a:lnTo>
                  <a:lnTo>
                    <a:pt x="26886" y="37027"/>
                  </a:lnTo>
                  <a:lnTo>
                    <a:pt x="26986" y="37027"/>
                  </a:lnTo>
                  <a:lnTo>
                    <a:pt x="30722" y="37394"/>
                  </a:lnTo>
                  <a:lnTo>
                    <a:pt x="30822" y="37394"/>
                  </a:lnTo>
                  <a:lnTo>
                    <a:pt x="34658" y="37728"/>
                  </a:lnTo>
                  <a:lnTo>
                    <a:pt x="34992" y="33892"/>
                  </a:lnTo>
                  <a:lnTo>
                    <a:pt x="34992" y="33792"/>
                  </a:lnTo>
                  <a:lnTo>
                    <a:pt x="35359" y="30056"/>
                  </a:lnTo>
                  <a:lnTo>
                    <a:pt x="35359" y="29956"/>
                  </a:lnTo>
                  <a:lnTo>
                    <a:pt x="35692" y="26220"/>
                  </a:lnTo>
                  <a:lnTo>
                    <a:pt x="35692" y="26120"/>
                  </a:lnTo>
                  <a:lnTo>
                    <a:pt x="36026" y="22384"/>
                  </a:lnTo>
                  <a:lnTo>
                    <a:pt x="36026" y="22283"/>
                  </a:lnTo>
                  <a:lnTo>
                    <a:pt x="36393" y="18547"/>
                  </a:lnTo>
                  <a:lnTo>
                    <a:pt x="36393" y="18447"/>
                  </a:lnTo>
                  <a:lnTo>
                    <a:pt x="36726" y="14711"/>
                  </a:lnTo>
                  <a:lnTo>
                    <a:pt x="36726" y="14611"/>
                  </a:lnTo>
                  <a:lnTo>
                    <a:pt x="37060" y="10875"/>
                  </a:lnTo>
                  <a:lnTo>
                    <a:pt x="37060" y="10775"/>
                  </a:lnTo>
                  <a:lnTo>
                    <a:pt x="37427" y="7039"/>
                  </a:lnTo>
                  <a:lnTo>
                    <a:pt x="37427" y="6939"/>
                  </a:lnTo>
                  <a:lnTo>
                    <a:pt x="37760" y="3103"/>
                  </a:lnTo>
                  <a:lnTo>
                    <a:pt x="33924" y="2736"/>
                  </a:lnTo>
                  <a:lnTo>
                    <a:pt x="33824" y="2736"/>
                  </a:lnTo>
                  <a:lnTo>
                    <a:pt x="30055" y="2403"/>
                  </a:lnTo>
                  <a:lnTo>
                    <a:pt x="29988" y="2403"/>
                  </a:lnTo>
                  <a:lnTo>
                    <a:pt x="26219" y="2069"/>
                  </a:lnTo>
                  <a:lnTo>
                    <a:pt x="26152" y="2069"/>
                  </a:lnTo>
                  <a:lnTo>
                    <a:pt x="22383" y="1735"/>
                  </a:lnTo>
                  <a:lnTo>
                    <a:pt x="22316" y="1735"/>
                  </a:lnTo>
                  <a:lnTo>
                    <a:pt x="18547" y="1368"/>
                  </a:lnTo>
                  <a:lnTo>
                    <a:pt x="18480" y="1368"/>
                  </a:lnTo>
                  <a:lnTo>
                    <a:pt x="14711" y="1035"/>
                  </a:lnTo>
                  <a:lnTo>
                    <a:pt x="14644" y="1035"/>
                  </a:lnTo>
                  <a:lnTo>
                    <a:pt x="10874" y="701"/>
                  </a:lnTo>
                  <a:lnTo>
                    <a:pt x="10841" y="701"/>
                  </a:lnTo>
                  <a:lnTo>
                    <a:pt x="14577" y="1068"/>
                  </a:lnTo>
                  <a:lnTo>
                    <a:pt x="14244" y="4804"/>
                  </a:lnTo>
                  <a:lnTo>
                    <a:pt x="10508" y="4471"/>
                  </a:lnTo>
                  <a:lnTo>
                    <a:pt x="10841" y="701"/>
                  </a:lnTo>
                  <a:lnTo>
                    <a:pt x="10808" y="701"/>
                  </a:lnTo>
                  <a:lnTo>
                    <a:pt x="7038" y="334"/>
                  </a:lnTo>
                  <a:lnTo>
                    <a:pt x="6972" y="334"/>
                  </a:lnTo>
                  <a:lnTo>
                    <a:pt x="3427" y="26"/>
                  </a:lnTo>
                  <a:lnTo>
                    <a:pt x="3427" y="26"/>
                  </a:lnTo>
                  <a:lnTo>
                    <a:pt x="6905" y="368"/>
                  </a:lnTo>
                  <a:lnTo>
                    <a:pt x="6571" y="4104"/>
                  </a:lnTo>
                  <a:lnTo>
                    <a:pt x="2802" y="3770"/>
                  </a:lnTo>
                  <a:lnTo>
                    <a:pt x="3169" y="4"/>
                  </a:lnTo>
                  <a:lnTo>
                    <a:pt x="3169" y="4"/>
                  </a:lnTo>
                  <a:lnTo>
                    <a:pt x="3136" y="1"/>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6" name="Picture 2" descr="Logo Universitas Muhammadiyah Malang Hd - Nusagates">
            <a:extLst>
              <a:ext uri="{FF2B5EF4-FFF2-40B4-BE49-F238E27FC236}">
                <a16:creationId xmlns:a16="http://schemas.microsoft.com/office/drawing/2014/main" id="{6BE33AC1-BB46-4F44-ACE1-18240B6D2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92081" cy="5321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A23E8B7-36FF-405C-8B73-D804783CDA66}"/>
              </a:ext>
            </a:extLst>
          </p:cNvPr>
          <p:cNvSpPr txBox="1"/>
          <p:nvPr/>
        </p:nvSpPr>
        <p:spPr>
          <a:xfrm>
            <a:off x="7307822" y="154159"/>
            <a:ext cx="1702710" cy="338554"/>
          </a:xfrm>
          <a:prstGeom prst="rect">
            <a:avLst/>
          </a:prstGeom>
          <a:noFill/>
        </p:spPr>
        <p:txBody>
          <a:bodyPr wrap="none" rtlCol="0">
            <a:spAutoFit/>
          </a:bodyPr>
          <a:lstStyle/>
          <a:p>
            <a:r>
              <a:rPr lang="en-US" sz="1600" dirty="0">
                <a:latin typeface="Adventure Subtitles" panose="02000500000000000000" pitchFamily="2" charset="0"/>
              </a:rPr>
              <a:t>PERTEMUAN 9</a:t>
            </a:r>
            <a:endParaRPr lang="id-ID" sz="1600" dirty="0">
              <a:latin typeface="Adventure Subtitles" panose="02000500000000000000" pitchFamily="2" charset="0"/>
            </a:endParaRPr>
          </a:p>
        </p:txBody>
      </p:sp>
      <p:sp>
        <p:nvSpPr>
          <p:cNvPr id="12" name="Google Shape;156;p27">
            <a:extLst>
              <a:ext uri="{FF2B5EF4-FFF2-40B4-BE49-F238E27FC236}">
                <a16:creationId xmlns:a16="http://schemas.microsoft.com/office/drawing/2014/main" id="{E3713B30-B2E2-4310-9CA9-F9C13F103AAD}"/>
              </a:ext>
            </a:extLst>
          </p:cNvPr>
          <p:cNvSpPr txBox="1">
            <a:spLocks/>
          </p:cNvSpPr>
          <p:nvPr/>
        </p:nvSpPr>
        <p:spPr>
          <a:xfrm>
            <a:off x="2156070" y="4148359"/>
            <a:ext cx="4233600" cy="458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d-ID" dirty="0">
                <a:latin typeface="Gadugi" panose="020B0502040204020203" pitchFamily="34" charset="0"/>
                <a:ea typeface="Gadugi" panose="020B0502040204020203" pitchFamily="34" charset="0"/>
              </a:rPr>
              <a:t>Bahasa Indonesia </a:t>
            </a:r>
            <a:r>
              <a:rPr lang="en-US" dirty="0">
                <a:latin typeface="Gadugi" panose="020B0502040204020203" pitchFamily="34" charset="0"/>
                <a:ea typeface="Gadugi" panose="020B0502040204020203" pitchFamily="34" charset="0"/>
              </a:rPr>
              <a:t>dan </a:t>
            </a:r>
            <a:r>
              <a:rPr lang="en-US" dirty="0" err="1">
                <a:latin typeface="Gadugi" panose="020B0502040204020203" pitchFamily="34" charset="0"/>
                <a:ea typeface="Gadugi" panose="020B0502040204020203" pitchFamily="34" charset="0"/>
              </a:rPr>
              <a:t>Penulisan</a:t>
            </a:r>
            <a:r>
              <a:rPr lang="en-US" dirty="0">
                <a:latin typeface="Gadugi" panose="020B0502040204020203" pitchFamily="34" charset="0"/>
                <a:ea typeface="Gadugi" panose="020B0502040204020203" pitchFamily="34" charset="0"/>
              </a:rPr>
              <a:t> </a:t>
            </a:r>
            <a:r>
              <a:rPr lang="en-US" dirty="0" err="1">
                <a:latin typeface="Gadugi" panose="020B0502040204020203" pitchFamily="34" charset="0"/>
                <a:ea typeface="Gadugi" panose="020B0502040204020203" pitchFamily="34" charset="0"/>
              </a:rPr>
              <a:t>Ilmiah</a:t>
            </a:r>
            <a:endParaRPr lang="id-ID" dirty="0">
              <a:latin typeface="Gadugi" panose="020B0502040204020203" pitchFamily="34" charset="0"/>
              <a:ea typeface="Gadugi" panose="020B0502040204020203" pitchFamily="34" charset="0"/>
            </a:endParaRPr>
          </a:p>
          <a:p>
            <a:pPr algn="ctr"/>
            <a:r>
              <a:rPr lang="id-ID" dirty="0">
                <a:latin typeface="Gadugi" panose="020B0502040204020203" pitchFamily="34" charset="0"/>
                <a:ea typeface="Gadugi" panose="020B0502040204020203" pitchFamily="34" charset="0"/>
              </a:rPr>
              <a:t>Prodi</a:t>
            </a:r>
            <a:r>
              <a:rPr lang="en-US" dirty="0">
                <a:latin typeface="Gadugi" panose="020B0502040204020203" pitchFamily="34" charset="0"/>
                <a:ea typeface="Gadugi" panose="020B0502040204020203" pitchFamily="34" charset="0"/>
              </a:rPr>
              <a:t> </a:t>
            </a:r>
            <a:r>
              <a:rPr lang="en-US" dirty="0" err="1">
                <a:latin typeface="Gadugi" panose="020B0502040204020203" pitchFamily="34" charset="0"/>
                <a:ea typeface="Gadugi" panose="020B0502040204020203" pitchFamily="34" charset="0"/>
              </a:rPr>
              <a:t>Hubungan</a:t>
            </a:r>
            <a:r>
              <a:rPr lang="en-US" dirty="0">
                <a:latin typeface="Gadugi" panose="020B0502040204020203" pitchFamily="34" charset="0"/>
                <a:ea typeface="Gadugi" panose="020B0502040204020203" pitchFamily="34" charset="0"/>
              </a:rPr>
              <a:t> </a:t>
            </a:r>
            <a:r>
              <a:rPr lang="en-US" dirty="0" err="1">
                <a:latin typeface="Gadugi" panose="020B0502040204020203" pitchFamily="34" charset="0"/>
                <a:ea typeface="Gadugi" panose="020B0502040204020203" pitchFamily="34" charset="0"/>
              </a:rPr>
              <a:t>Internasional</a:t>
            </a:r>
            <a:endParaRPr lang="id-ID" dirty="0">
              <a:latin typeface="Gadugi" panose="020B0502040204020203" pitchFamily="34" charset="0"/>
              <a:ea typeface="Gadugi" panose="020B0502040204020203" pitchFamily="34" charset="0"/>
              <a:cs typeface="Amatic SC" panose="00000500000000000000" pitchFamily="2" charset="-79"/>
            </a:endParaRPr>
          </a:p>
          <a:p>
            <a:pPr algn="ctr"/>
            <a:r>
              <a:rPr lang="id-ID" dirty="0">
                <a:latin typeface="Gadugi" panose="020B0502040204020203" pitchFamily="34" charset="0"/>
                <a:ea typeface="Gadugi" panose="020B0502040204020203" pitchFamily="34" charset="0"/>
              </a:rPr>
              <a:t>Universitas Muhammadiyah Malang</a:t>
            </a:r>
          </a:p>
        </p:txBody>
      </p:sp>
      <p:sp>
        <p:nvSpPr>
          <p:cNvPr id="13" name="TextBox 12">
            <a:extLst>
              <a:ext uri="{FF2B5EF4-FFF2-40B4-BE49-F238E27FC236}">
                <a16:creationId xmlns:a16="http://schemas.microsoft.com/office/drawing/2014/main" id="{489A0BF3-9408-4911-911F-34671E51102B}"/>
              </a:ext>
            </a:extLst>
          </p:cNvPr>
          <p:cNvSpPr txBox="1"/>
          <p:nvPr/>
        </p:nvSpPr>
        <p:spPr>
          <a:xfrm>
            <a:off x="3497853" y="3562320"/>
            <a:ext cx="2036135" cy="307777"/>
          </a:xfrm>
          <a:prstGeom prst="rect">
            <a:avLst/>
          </a:prstGeom>
          <a:noFill/>
        </p:spPr>
        <p:txBody>
          <a:bodyPr wrap="none" rtlCol="0">
            <a:spAutoFit/>
          </a:bodyPr>
          <a:lstStyle/>
          <a:p>
            <a:r>
              <a:rPr lang="en-US" dirty="0">
                <a:latin typeface="Rockwell Condensed" panose="02060603050405020104" pitchFamily="18" charset="0"/>
              </a:rPr>
              <a:t>oleh: </a:t>
            </a:r>
            <a:r>
              <a:rPr lang="en-US" dirty="0" err="1">
                <a:latin typeface="Rockwell Condensed" panose="02060603050405020104" pitchFamily="18" charset="0"/>
              </a:rPr>
              <a:t>Evira</a:t>
            </a:r>
            <a:r>
              <a:rPr lang="en-US" dirty="0">
                <a:latin typeface="Rockwell Condensed" panose="02060603050405020104" pitchFamily="18" charset="0"/>
              </a:rPr>
              <a:t> Nida </a:t>
            </a:r>
            <a:r>
              <a:rPr lang="en-US" dirty="0" err="1">
                <a:latin typeface="Rockwell Condensed" panose="02060603050405020104" pitchFamily="18" charset="0"/>
              </a:rPr>
              <a:t>Maulida</a:t>
            </a:r>
            <a:r>
              <a:rPr lang="en-US" dirty="0">
                <a:latin typeface="Rockwell Condensed" panose="02060603050405020104" pitchFamily="18" charset="0"/>
              </a:rPr>
              <a:t>, </a:t>
            </a:r>
            <a:r>
              <a:rPr lang="en-US" dirty="0" err="1">
                <a:latin typeface="Rockwell Condensed" panose="02060603050405020104" pitchFamily="18" charset="0"/>
              </a:rPr>
              <a:t>M.Pd</a:t>
            </a:r>
            <a:r>
              <a:rPr lang="en-US" dirty="0">
                <a:latin typeface="Rockwell Condensed" panose="02060603050405020104" pitchFamily="18" charset="0"/>
              </a:rPr>
              <a:t>.</a:t>
            </a:r>
            <a:endParaRPr lang="id-ID" dirty="0">
              <a:latin typeface="Rockwell Condensed" panose="020606030504050201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1D0941-BD6A-4C3C-B25D-E213FA1F47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7" name="Picture 6">
            <a:extLst>
              <a:ext uri="{FF2B5EF4-FFF2-40B4-BE49-F238E27FC236}">
                <a16:creationId xmlns:a16="http://schemas.microsoft.com/office/drawing/2014/main" id="{A443C4B6-D11E-49A2-9FEE-1B452AE17C96}"/>
              </a:ext>
            </a:extLst>
          </p:cNvPr>
          <p:cNvPicPr>
            <a:picLocks noChangeAspect="1"/>
          </p:cNvPicPr>
          <p:nvPr/>
        </p:nvPicPr>
        <p:blipFill>
          <a:blip r:embed="rId2"/>
          <a:stretch>
            <a:fillRect/>
          </a:stretch>
        </p:blipFill>
        <p:spPr>
          <a:xfrm>
            <a:off x="6690360" y="1352550"/>
            <a:ext cx="1912620" cy="1912620"/>
          </a:xfrm>
          <a:prstGeom prst="rect">
            <a:avLst/>
          </a:prstGeom>
        </p:spPr>
      </p:pic>
      <p:sp>
        <p:nvSpPr>
          <p:cNvPr id="6" name="TextBox 5">
            <a:extLst>
              <a:ext uri="{FF2B5EF4-FFF2-40B4-BE49-F238E27FC236}">
                <a16:creationId xmlns:a16="http://schemas.microsoft.com/office/drawing/2014/main" id="{AA4FC900-B6EC-42F0-9D8A-7981F72BA357}"/>
              </a:ext>
            </a:extLst>
          </p:cNvPr>
          <p:cNvSpPr txBox="1"/>
          <p:nvPr/>
        </p:nvSpPr>
        <p:spPr>
          <a:xfrm>
            <a:off x="744682" y="899729"/>
            <a:ext cx="4914900" cy="3477875"/>
          </a:xfrm>
          <a:prstGeom prst="rect">
            <a:avLst/>
          </a:prstGeom>
          <a:noFill/>
        </p:spPr>
        <p:txBody>
          <a:bodyPr wrap="square">
            <a:spAutoFit/>
          </a:bodyPr>
          <a:lstStyle/>
          <a:p>
            <a:pPr lvl="0" indent="525463" algn="just" rtl="0">
              <a:spcBef>
                <a:spcPts val="0"/>
              </a:spcBef>
              <a:spcAft>
                <a:spcPts val="0"/>
              </a:spcAft>
              <a:buSzPts val="2400"/>
              <a:buNone/>
            </a:pPr>
            <a:r>
              <a:rPr lang="id-ID" sz="2000" dirty="0">
                <a:solidFill>
                  <a:schemeClr val="accent3">
                    <a:lumMod val="75000"/>
                  </a:schemeClr>
                </a:solidFill>
                <a:latin typeface="Encode Sans Semi Condensed" panose="020B0600070205080204" charset="0"/>
              </a:rPr>
              <a:t>Pada saat ini manfaat internet sebagai sarana komunikasi di tengah-tengah masyarakat sangat besar. Internet dipandang sebagai sarana yang tidak dapat diabaikan dalam kehidupan sehari-hari.</a:t>
            </a:r>
          </a:p>
          <a:p>
            <a:pPr lvl="0" indent="525463" algn="just" rtl="0">
              <a:spcBef>
                <a:spcPts val="0"/>
              </a:spcBef>
              <a:spcAft>
                <a:spcPts val="0"/>
              </a:spcAft>
              <a:buSzPts val="2400"/>
              <a:buNone/>
            </a:pPr>
            <a:r>
              <a:rPr lang="id-ID" sz="2000" dirty="0">
                <a:solidFill>
                  <a:schemeClr val="accent1">
                    <a:lumMod val="75000"/>
                  </a:schemeClr>
                </a:solidFill>
                <a:latin typeface="Encode Sans Semi Condensed" panose="020B0600070205080204" charset="0"/>
              </a:rPr>
              <a:t>Penulisan karya ilmiah ini bertujuan untuk mengetahui peran, manfaat, dan dampak negatif internet bagi masyarakat. Selain itu, tujuan penulisan karya ilmiah ini adalah untuk mengetahui dan mendalami fasilitas dan perkembangan internet. </a:t>
            </a:r>
          </a:p>
        </p:txBody>
      </p:sp>
    </p:spTree>
    <p:extLst>
      <p:ext uri="{BB962C8B-B14F-4D97-AF65-F5344CB8AC3E}">
        <p14:creationId xmlns:p14="http://schemas.microsoft.com/office/powerpoint/2010/main" val="307824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remove" nodeType="after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752079" y="2074200"/>
            <a:ext cx="4646100" cy="630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Kepaduan Paragraf</a:t>
            </a:r>
            <a:endParaRPr dirty="0"/>
          </a:p>
        </p:txBody>
      </p:sp>
      <p:sp>
        <p:nvSpPr>
          <p:cNvPr id="1594" name="Google Shape;1594;p16"/>
          <p:cNvSpPr txBox="1">
            <a:spLocks noGrp="1"/>
          </p:cNvSpPr>
          <p:nvPr>
            <p:ph type="subTitle" idx="1"/>
          </p:nvPr>
        </p:nvSpPr>
        <p:spPr>
          <a:xfrm>
            <a:off x="1752079" y="2705100"/>
            <a:ext cx="4646100" cy="3849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a:t>keserasian antarkalimat</a:t>
            </a:r>
            <a:endParaRPr dirty="0"/>
          </a:p>
        </p:txBody>
      </p:sp>
      <p:sp>
        <p:nvSpPr>
          <p:cNvPr id="1595" name="Google Shape;1595;p16"/>
          <p:cNvSpPr txBox="1"/>
          <p:nvPr/>
        </p:nvSpPr>
        <p:spPr>
          <a:xfrm>
            <a:off x="0" y="1925150"/>
            <a:ext cx="1246500" cy="12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dirty="0">
                <a:solidFill>
                  <a:schemeClr val="accent4"/>
                </a:solidFill>
                <a:latin typeface="Encode Sans Semi Condensed"/>
                <a:ea typeface="Encode Sans Semi Condensed"/>
                <a:cs typeface="Encode Sans Semi Condensed"/>
                <a:sym typeface="Encode Sans Semi Condensed"/>
              </a:rPr>
              <a:t>2</a:t>
            </a:r>
            <a:endParaRPr sz="7200" b="1" dirty="0">
              <a:solidFill>
                <a:schemeClr val="accent4"/>
              </a:solidFill>
              <a:latin typeface="Encode Sans Semi Condensed"/>
              <a:ea typeface="Encode Sans Semi Condensed"/>
              <a:cs typeface="Encode Sans Semi Condensed"/>
              <a:sym typeface="Encode Sans Semi Condensed"/>
            </a:endParaRPr>
          </a:p>
        </p:txBody>
      </p:sp>
    </p:spTree>
    <p:extLst>
      <p:ext uri="{BB962C8B-B14F-4D97-AF65-F5344CB8AC3E}">
        <p14:creationId xmlns:p14="http://schemas.microsoft.com/office/powerpoint/2010/main" val="614450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1" name="Google Shape;1601;p1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4" name="Google Shape;2436;p49">
            <a:extLst>
              <a:ext uri="{FF2B5EF4-FFF2-40B4-BE49-F238E27FC236}">
                <a16:creationId xmlns:a16="http://schemas.microsoft.com/office/drawing/2014/main" id="{B40F5B83-79B0-4528-81D9-4FA45704EBB4}"/>
              </a:ext>
            </a:extLst>
          </p:cNvPr>
          <p:cNvSpPr/>
          <p:nvPr/>
        </p:nvSpPr>
        <p:spPr>
          <a:xfrm>
            <a:off x="6271260" y="121954"/>
            <a:ext cx="2169586" cy="1587781"/>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dirty="0">
              <a:solidFill>
                <a:schemeClr val="dk1"/>
              </a:solidFill>
            </a:endParaRPr>
          </a:p>
        </p:txBody>
      </p:sp>
      <p:sp>
        <p:nvSpPr>
          <p:cNvPr id="5" name="TextBox 4">
            <a:extLst>
              <a:ext uri="{FF2B5EF4-FFF2-40B4-BE49-F238E27FC236}">
                <a16:creationId xmlns:a16="http://schemas.microsoft.com/office/drawing/2014/main" id="{2CD1D8B4-665A-4F50-B670-245414D42B85}"/>
              </a:ext>
            </a:extLst>
          </p:cNvPr>
          <p:cNvSpPr txBox="1"/>
          <p:nvPr/>
        </p:nvSpPr>
        <p:spPr>
          <a:xfrm>
            <a:off x="6767253" y="685587"/>
            <a:ext cx="1431802" cy="646331"/>
          </a:xfrm>
          <a:prstGeom prst="rect">
            <a:avLst/>
          </a:prstGeom>
          <a:noFill/>
        </p:spPr>
        <p:txBody>
          <a:bodyPr wrap="none" rtlCol="0">
            <a:spAutoFit/>
          </a:bodyPr>
          <a:lstStyle/>
          <a:p>
            <a:r>
              <a:rPr lang="en-US" sz="3600" b="1" dirty="0" err="1">
                <a:latin typeface="Amatic SC" panose="00000500000000000000" pitchFamily="2" charset="-79"/>
                <a:cs typeface="Amatic SC" panose="00000500000000000000" pitchFamily="2" charset="-79"/>
              </a:rPr>
              <a:t>kepaduan</a:t>
            </a:r>
            <a:endParaRPr lang="id-ID" sz="3600" b="1" dirty="0">
              <a:latin typeface="Amatic SC" panose="00000500000000000000" pitchFamily="2" charset="-79"/>
              <a:cs typeface="Amatic SC" panose="00000500000000000000" pitchFamily="2" charset="-79"/>
            </a:endParaRPr>
          </a:p>
        </p:txBody>
      </p:sp>
      <p:pic>
        <p:nvPicPr>
          <p:cNvPr id="6" name="Picture 5">
            <a:extLst>
              <a:ext uri="{FF2B5EF4-FFF2-40B4-BE49-F238E27FC236}">
                <a16:creationId xmlns:a16="http://schemas.microsoft.com/office/drawing/2014/main" id="{2B5C390B-BCDF-4B94-961D-192832E84334}"/>
              </a:ext>
            </a:extLst>
          </p:cNvPr>
          <p:cNvPicPr>
            <a:picLocks noChangeAspect="1"/>
          </p:cNvPicPr>
          <p:nvPr/>
        </p:nvPicPr>
        <p:blipFill>
          <a:blip r:embed="rId3"/>
          <a:stretch>
            <a:fillRect/>
          </a:stretch>
        </p:blipFill>
        <p:spPr>
          <a:xfrm>
            <a:off x="5512042" y="2956560"/>
            <a:ext cx="3350862" cy="2235025"/>
          </a:xfrm>
          <a:prstGeom prst="rect">
            <a:avLst/>
          </a:prstGeom>
        </p:spPr>
      </p:pic>
      <p:sp>
        <p:nvSpPr>
          <p:cNvPr id="8" name="TextBox 7">
            <a:extLst>
              <a:ext uri="{FF2B5EF4-FFF2-40B4-BE49-F238E27FC236}">
                <a16:creationId xmlns:a16="http://schemas.microsoft.com/office/drawing/2014/main" id="{12A0C464-B1A5-4943-AE91-87C280790CCA}"/>
              </a:ext>
            </a:extLst>
          </p:cNvPr>
          <p:cNvSpPr txBox="1"/>
          <p:nvPr/>
        </p:nvSpPr>
        <p:spPr>
          <a:xfrm>
            <a:off x="944945" y="965529"/>
            <a:ext cx="4707082" cy="3108543"/>
          </a:xfrm>
          <a:prstGeom prst="rect">
            <a:avLst/>
          </a:prstGeom>
          <a:noFill/>
        </p:spPr>
        <p:txBody>
          <a:bodyPr wrap="square">
            <a:spAutoFit/>
          </a:bodyPr>
          <a:lstStyle/>
          <a:p>
            <a:pPr marL="0" lvl="0" indent="0" algn="l" rtl="0">
              <a:spcBef>
                <a:spcPts val="0"/>
              </a:spcBef>
              <a:buNone/>
            </a:pPr>
            <a:r>
              <a:rPr lang="id-ID" sz="2800" dirty="0">
                <a:latin typeface="Encode Sans Semi Condensed" panose="020B0600070205080204" charset="0"/>
              </a:rPr>
              <a:t>Paragraf dibangun oleh kalimat yang mempunyai hubungan atau keterkaitan. Sebuah paragraf dikatakan memiliki </a:t>
            </a:r>
            <a:r>
              <a:rPr lang="id-ID" sz="2800" b="1" dirty="0">
                <a:latin typeface="Encode Sans Semi Condensed" panose="020B0600070205080204" charset="0"/>
              </a:rPr>
              <a:t>kepaduan </a:t>
            </a:r>
            <a:r>
              <a:rPr lang="id-ID" sz="2800" dirty="0">
                <a:latin typeface="Encode Sans Semi Condensed" panose="020B0600070205080204" charset="0"/>
              </a:rPr>
              <a:t>jika terdapat keserasian hubungan antarkalimat dalam paragraf. </a:t>
            </a:r>
          </a:p>
        </p:txBody>
      </p:sp>
    </p:spTree>
    <p:extLst>
      <p:ext uri="{BB962C8B-B14F-4D97-AF65-F5344CB8AC3E}">
        <p14:creationId xmlns:p14="http://schemas.microsoft.com/office/powerpoint/2010/main" val="1972290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035"/>
        <p:cNvGrpSpPr/>
        <p:nvPr/>
      </p:nvGrpSpPr>
      <p:grpSpPr>
        <a:xfrm>
          <a:off x="0" y="0"/>
          <a:ext cx="0" cy="0"/>
          <a:chOff x="0" y="0"/>
          <a:chExt cx="0" cy="0"/>
        </a:xfrm>
      </p:grpSpPr>
      <p:sp>
        <p:nvSpPr>
          <p:cNvPr id="2036" name="Google Shape;2036;p45"/>
          <p:cNvSpPr txBox="1">
            <a:spLocks noGrp="1"/>
          </p:cNvSpPr>
          <p:nvPr>
            <p:ph type="title" idx="4294967295"/>
          </p:nvPr>
        </p:nvSpPr>
        <p:spPr>
          <a:xfrm>
            <a:off x="702900" y="760925"/>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chemeClr val="dk1"/>
                </a:solidFill>
              </a:rPr>
              <a:t>Kepaduan</a:t>
            </a:r>
            <a:endParaRPr dirty="0">
              <a:solidFill>
                <a:schemeClr val="dk1"/>
              </a:solidFill>
            </a:endParaRPr>
          </a:p>
        </p:txBody>
      </p:sp>
      <p:sp>
        <p:nvSpPr>
          <p:cNvPr id="2037" name="Google Shape;2037;p4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13</a:t>
            </a:fld>
            <a:endParaRPr>
              <a:solidFill>
                <a:schemeClr val="lt1"/>
              </a:solidFill>
            </a:endParaRPr>
          </a:p>
        </p:txBody>
      </p:sp>
      <p:sp>
        <p:nvSpPr>
          <p:cNvPr id="2039" name="Google Shape;2039;p45"/>
          <p:cNvSpPr txBox="1"/>
          <p:nvPr/>
        </p:nvSpPr>
        <p:spPr>
          <a:xfrm>
            <a:off x="707669" y="3372825"/>
            <a:ext cx="1413300" cy="696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Encode Sans Semi Condensed"/>
                <a:ea typeface="Encode Sans Semi Condensed"/>
                <a:cs typeface="Encode Sans Semi Condensed"/>
                <a:sym typeface="Encode Sans Semi Condensed"/>
              </a:rPr>
              <a:t>kata transisi</a:t>
            </a:r>
            <a:br>
              <a:rPr lang="en" dirty="0">
                <a:solidFill>
                  <a:schemeClr val="dk1"/>
                </a:solidFill>
                <a:latin typeface="Encode Sans Semi Condensed"/>
                <a:ea typeface="Encode Sans Semi Condensed"/>
                <a:cs typeface="Encode Sans Semi Condensed"/>
                <a:sym typeface="Encode Sans Semi Condensed"/>
              </a:rPr>
            </a:br>
            <a:r>
              <a:rPr lang="en" sz="800" dirty="0">
                <a:solidFill>
                  <a:schemeClr val="dk1"/>
                </a:solidFill>
                <a:latin typeface="Encode Sans Semi Condensed"/>
                <a:ea typeface="Encode Sans Semi Condensed"/>
                <a:cs typeface="Encode Sans Semi Condensed"/>
                <a:sym typeface="Encode Sans Semi Condensed"/>
              </a:rPr>
              <a:t>konjungsi</a:t>
            </a:r>
            <a:endParaRPr sz="800" dirty="0">
              <a:solidFill>
                <a:schemeClr val="dk1"/>
              </a:solidFill>
              <a:latin typeface="Encode Sans Semi Condensed"/>
              <a:ea typeface="Encode Sans Semi Condensed"/>
              <a:cs typeface="Encode Sans Semi Condensed"/>
              <a:sym typeface="Encode Sans Semi Condensed"/>
            </a:endParaRPr>
          </a:p>
          <a:p>
            <a:pPr marL="0" lvl="0" indent="0" algn="ctr" rtl="0">
              <a:spcBef>
                <a:spcPts val="400"/>
              </a:spcBef>
              <a:spcAft>
                <a:spcPts val="0"/>
              </a:spcAft>
              <a:buNone/>
            </a:pPr>
            <a:r>
              <a:rPr lang="en-US" sz="900" dirty="0" err="1">
                <a:solidFill>
                  <a:schemeClr val="dk1"/>
                </a:solidFill>
                <a:latin typeface="Encode Sans Semi Condensed"/>
                <a:ea typeface="Encode Sans Semi Condensed"/>
                <a:cs typeface="Encode Sans Semi Condensed"/>
                <a:sym typeface="Encode Sans Semi Condensed"/>
              </a:rPr>
              <a:t>tambahan</a:t>
            </a:r>
            <a:r>
              <a:rPr lang="en-US" sz="900" dirty="0">
                <a:solidFill>
                  <a:schemeClr val="dk1"/>
                </a:solidFill>
                <a:latin typeface="Encode Sans Semi Condensed"/>
                <a:ea typeface="Encode Sans Semi Condensed"/>
                <a:cs typeface="Encode Sans Semi Condensed"/>
                <a:sym typeface="Encode Sans Semi Condensed"/>
              </a:rPr>
              <a:t>, </a:t>
            </a:r>
            <a:r>
              <a:rPr lang="en-US" sz="900" dirty="0" err="1">
                <a:solidFill>
                  <a:schemeClr val="dk1"/>
                </a:solidFill>
                <a:latin typeface="Encode Sans Semi Condensed"/>
                <a:ea typeface="Encode Sans Semi Condensed"/>
                <a:cs typeface="Encode Sans Semi Condensed"/>
                <a:sym typeface="Encode Sans Semi Condensed"/>
              </a:rPr>
              <a:t>pertentangan</a:t>
            </a:r>
            <a:r>
              <a:rPr lang="en-US" sz="900" dirty="0">
                <a:solidFill>
                  <a:schemeClr val="dk1"/>
                </a:solidFill>
                <a:latin typeface="Encode Sans Semi Condensed"/>
                <a:ea typeface="Encode Sans Semi Condensed"/>
                <a:cs typeface="Encode Sans Semi Condensed"/>
                <a:sym typeface="Encode Sans Semi Condensed"/>
              </a:rPr>
              <a:t>, </a:t>
            </a:r>
            <a:r>
              <a:rPr lang="en-US" sz="900" dirty="0" err="1">
                <a:solidFill>
                  <a:schemeClr val="dk1"/>
                </a:solidFill>
                <a:latin typeface="Encode Sans Semi Condensed"/>
                <a:ea typeface="Encode Sans Semi Condensed"/>
                <a:cs typeface="Encode Sans Semi Condensed"/>
                <a:sym typeface="Encode Sans Semi Condensed"/>
              </a:rPr>
              <a:t>perbandingan</a:t>
            </a:r>
            <a:r>
              <a:rPr lang="en-US" sz="900" dirty="0">
                <a:solidFill>
                  <a:schemeClr val="dk1"/>
                </a:solidFill>
                <a:latin typeface="Encode Sans Semi Condensed"/>
                <a:ea typeface="Encode Sans Semi Condensed"/>
                <a:cs typeface="Encode Sans Semi Condensed"/>
                <a:sym typeface="Encode Sans Semi Condensed"/>
              </a:rPr>
              <a:t>, </a:t>
            </a:r>
            <a:r>
              <a:rPr lang="en-US" sz="900" dirty="0" err="1">
                <a:solidFill>
                  <a:schemeClr val="dk1"/>
                </a:solidFill>
                <a:latin typeface="Encode Sans Semi Condensed"/>
                <a:ea typeface="Encode Sans Semi Condensed"/>
                <a:cs typeface="Encode Sans Semi Condensed"/>
                <a:sym typeface="Encode Sans Semi Condensed"/>
              </a:rPr>
              <a:t>akibat</a:t>
            </a:r>
            <a:r>
              <a:rPr lang="en-US" sz="900" dirty="0">
                <a:solidFill>
                  <a:schemeClr val="dk1"/>
                </a:solidFill>
                <a:latin typeface="Encode Sans Semi Condensed"/>
                <a:ea typeface="Encode Sans Semi Condensed"/>
                <a:cs typeface="Encode Sans Semi Condensed"/>
                <a:sym typeface="Encode Sans Semi Condensed"/>
              </a:rPr>
              <a:t>, </a:t>
            </a:r>
            <a:r>
              <a:rPr lang="en-US" sz="900" dirty="0" err="1">
                <a:solidFill>
                  <a:schemeClr val="dk1"/>
                </a:solidFill>
                <a:latin typeface="Encode Sans Semi Condensed"/>
                <a:ea typeface="Encode Sans Semi Condensed"/>
                <a:cs typeface="Encode Sans Semi Condensed"/>
                <a:sym typeface="Encode Sans Semi Condensed"/>
              </a:rPr>
              <a:t>tujuan</a:t>
            </a:r>
            <a:r>
              <a:rPr lang="en-US" sz="900" dirty="0">
                <a:solidFill>
                  <a:schemeClr val="dk1"/>
                </a:solidFill>
                <a:latin typeface="Encode Sans Semi Condensed"/>
                <a:ea typeface="Encode Sans Semi Condensed"/>
                <a:cs typeface="Encode Sans Semi Condensed"/>
                <a:sym typeface="Encode Sans Semi Condensed"/>
              </a:rPr>
              <a:t>, </a:t>
            </a:r>
            <a:r>
              <a:rPr lang="en-US" sz="900" dirty="0" err="1">
                <a:solidFill>
                  <a:schemeClr val="dk1"/>
                </a:solidFill>
                <a:latin typeface="Encode Sans Semi Condensed"/>
                <a:ea typeface="Encode Sans Semi Condensed"/>
                <a:cs typeface="Encode Sans Semi Condensed"/>
                <a:sym typeface="Encode Sans Semi Condensed"/>
              </a:rPr>
              <a:t>singkatan</a:t>
            </a:r>
            <a:r>
              <a:rPr lang="en-US" sz="900" dirty="0">
                <a:solidFill>
                  <a:schemeClr val="dk1"/>
                </a:solidFill>
                <a:latin typeface="Encode Sans Semi Condensed"/>
                <a:ea typeface="Encode Sans Semi Condensed"/>
                <a:cs typeface="Encode Sans Semi Condensed"/>
                <a:sym typeface="Encode Sans Semi Condensed"/>
              </a:rPr>
              <a:t>, </a:t>
            </a:r>
            <a:r>
              <a:rPr lang="en-US" sz="900" dirty="0" err="1">
                <a:solidFill>
                  <a:schemeClr val="dk1"/>
                </a:solidFill>
                <a:latin typeface="Encode Sans Semi Condensed"/>
                <a:ea typeface="Encode Sans Semi Condensed"/>
                <a:cs typeface="Encode Sans Semi Condensed"/>
                <a:sym typeface="Encode Sans Semi Condensed"/>
              </a:rPr>
              <a:t>waktu</a:t>
            </a:r>
            <a:r>
              <a:rPr lang="en-US" sz="900" dirty="0">
                <a:solidFill>
                  <a:schemeClr val="dk1"/>
                </a:solidFill>
                <a:latin typeface="Encode Sans Semi Condensed"/>
                <a:ea typeface="Encode Sans Semi Condensed"/>
                <a:cs typeface="Encode Sans Semi Condensed"/>
                <a:sym typeface="Encode Sans Semi Condensed"/>
              </a:rPr>
              <a:t>, dan </a:t>
            </a:r>
            <a:r>
              <a:rPr lang="en-US" sz="900" dirty="0" err="1">
                <a:solidFill>
                  <a:schemeClr val="dk1"/>
                </a:solidFill>
                <a:latin typeface="Encode Sans Semi Condensed"/>
                <a:ea typeface="Encode Sans Semi Condensed"/>
                <a:cs typeface="Encode Sans Semi Condensed"/>
                <a:sym typeface="Encode Sans Semi Condensed"/>
              </a:rPr>
              <a:t>tempat</a:t>
            </a:r>
            <a:r>
              <a:rPr lang="en-US" sz="900" dirty="0">
                <a:solidFill>
                  <a:schemeClr val="dk1"/>
                </a:solidFill>
                <a:latin typeface="Encode Sans Semi Condensed"/>
                <a:ea typeface="Encode Sans Semi Condensed"/>
                <a:cs typeface="Encode Sans Semi Condensed"/>
                <a:sym typeface="Encode Sans Semi Condensed"/>
              </a:rPr>
              <a:t>  </a:t>
            </a:r>
            <a:endParaRPr dirty="0">
              <a:solidFill>
                <a:schemeClr val="dk1"/>
              </a:solidFill>
              <a:latin typeface="Encode Sans Semi Condensed"/>
              <a:ea typeface="Encode Sans Semi Condensed"/>
              <a:cs typeface="Encode Sans Semi Condensed"/>
              <a:sym typeface="Encode Sans Semi Condensed"/>
            </a:endParaRPr>
          </a:p>
          <a:p>
            <a:pPr marL="0" lvl="0" indent="0" algn="ctr" rtl="0">
              <a:spcBef>
                <a:spcPts val="400"/>
              </a:spcBef>
              <a:spcAft>
                <a:spcPts val="400"/>
              </a:spcAft>
              <a:buNone/>
            </a:pPr>
            <a:endParaRPr dirty="0">
              <a:solidFill>
                <a:schemeClr val="dk1"/>
              </a:solidFill>
              <a:latin typeface="Encode Sans Semi Condensed"/>
              <a:ea typeface="Encode Sans Semi Condensed"/>
              <a:cs typeface="Encode Sans Semi Condensed"/>
              <a:sym typeface="Encode Sans Semi Condensed"/>
            </a:endParaRPr>
          </a:p>
        </p:txBody>
      </p:sp>
      <p:sp>
        <p:nvSpPr>
          <p:cNvPr id="2041" name="Google Shape;2041;p45"/>
          <p:cNvSpPr txBox="1"/>
          <p:nvPr/>
        </p:nvSpPr>
        <p:spPr>
          <a:xfrm>
            <a:off x="2586676" y="3372825"/>
            <a:ext cx="1413300" cy="696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Encode Sans Semi Condensed"/>
                <a:ea typeface="Encode Sans Semi Condensed"/>
                <a:cs typeface="Encode Sans Semi Condensed"/>
                <a:sym typeface="Encode Sans Semi Condensed"/>
              </a:rPr>
              <a:t>referensi</a:t>
            </a:r>
            <a:br>
              <a:rPr lang="en" dirty="0">
                <a:solidFill>
                  <a:schemeClr val="dk1"/>
                </a:solidFill>
                <a:latin typeface="Encode Sans Semi Condensed"/>
                <a:ea typeface="Encode Sans Semi Condensed"/>
                <a:cs typeface="Encode Sans Semi Condensed"/>
                <a:sym typeface="Encode Sans Semi Condensed"/>
              </a:rPr>
            </a:br>
            <a:r>
              <a:rPr lang="en" sz="800" dirty="0">
                <a:solidFill>
                  <a:schemeClr val="dk1"/>
                </a:solidFill>
                <a:latin typeface="Encode Sans Semi Condensed"/>
                <a:ea typeface="Encode Sans Semi Condensed"/>
                <a:cs typeface="Encode Sans Semi Condensed"/>
                <a:sym typeface="Encode Sans Semi Condensed"/>
              </a:rPr>
              <a:t>pengacuan (kata ganti) </a:t>
            </a:r>
            <a:endParaRPr sz="800" dirty="0">
              <a:solidFill>
                <a:schemeClr val="dk1"/>
              </a:solidFill>
              <a:latin typeface="Encode Sans Semi Condensed"/>
              <a:ea typeface="Encode Sans Semi Condensed"/>
              <a:cs typeface="Encode Sans Semi Condensed"/>
              <a:sym typeface="Encode Sans Semi Condensed"/>
            </a:endParaRPr>
          </a:p>
          <a:p>
            <a:pPr marL="0" lvl="0" indent="0" algn="ctr" rtl="0">
              <a:spcBef>
                <a:spcPts val="400"/>
              </a:spcBef>
              <a:spcAft>
                <a:spcPts val="0"/>
              </a:spcAft>
              <a:buNone/>
            </a:pPr>
            <a:r>
              <a:rPr lang="en-US" sz="900" dirty="0">
                <a:solidFill>
                  <a:schemeClr val="dk1"/>
                </a:solidFill>
                <a:latin typeface="Encode Sans Semi Condensed"/>
                <a:ea typeface="Encode Sans Semi Condensed"/>
                <a:cs typeface="Encode Sans Semi Condensed"/>
                <a:sym typeface="Encode Sans Semi Condensed"/>
              </a:rPr>
              <a:t>orang, </a:t>
            </a:r>
            <a:r>
              <a:rPr lang="en-US" sz="900" dirty="0" err="1">
                <a:solidFill>
                  <a:schemeClr val="dk1"/>
                </a:solidFill>
                <a:latin typeface="Encode Sans Semi Condensed"/>
                <a:ea typeface="Encode Sans Semi Condensed"/>
                <a:cs typeface="Encode Sans Semi Condensed"/>
                <a:sym typeface="Encode Sans Semi Condensed"/>
              </a:rPr>
              <a:t>benda</a:t>
            </a:r>
            <a:r>
              <a:rPr lang="en-US" sz="900" dirty="0">
                <a:solidFill>
                  <a:schemeClr val="dk1"/>
                </a:solidFill>
                <a:latin typeface="Encode Sans Semi Condensed"/>
                <a:ea typeface="Encode Sans Semi Condensed"/>
                <a:cs typeface="Encode Sans Semi Condensed"/>
                <a:sym typeface="Encode Sans Semi Condensed"/>
              </a:rPr>
              <a:t>, dan </a:t>
            </a:r>
            <a:r>
              <a:rPr lang="en-US" sz="900" dirty="0" err="1">
                <a:solidFill>
                  <a:schemeClr val="dk1"/>
                </a:solidFill>
                <a:latin typeface="Encode Sans Semi Condensed"/>
                <a:ea typeface="Encode Sans Semi Condensed"/>
                <a:cs typeface="Encode Sans Semi Condensed"/>
                <a:sym typeface="Encode Sans Semi Condensed"/>
              </a:rPr>
              <a:t>definit</a:t>
            </a:r>
            <a:endParaRPr dirty="0">
              <a:solidFill>
                <a:schemeClr val="dk1"/>
              </a:solidFill>
              <a:latin typeface="Encode Sans Semi Condensed"/>
              <a:ea typeface="Encode Sans Semi Condensed"/>
              <a:cs typeface="Encode Sans Semi Condensed"/>
              <a:sym typeface="Encode Sans Semi Condensed"/>
            </a:endParaRPr>
          </a:p>
          <a:p>
            <a:pPr marL="0" lvl="0" indent="0" algn="ctr" rtl="0">
              <a:spcBef>
                <a:spcPts val="400"/>
              </a:spcBef>
              <a:spcAft>
                <a:spcPts val="400"/>
              </a:spcAft>
              <a:buNone/>
            </a:pPr>
            <a:endParaRPr dirty="0">
              <a:solidFill>
                <a:schemeClr val="dk1"/>
              </a:solidFill>
              <a:latin typeface="Encode Sans Semi Condensed"/>
              <a:ea typeface="Encode Sans Semi Condensed"/>
              <a:cs typeface="Encode Sans Semi Condensed"/>
              <a:sym typeface="Encode Sans Semi Condensed"/>
            </a:endParaRPr>
          </a:p>
        </p:txBody>
      </p:sp>
      <p:sp>
        <p:nvSpPr>
          <p:cNvPr id="2043" name="Google Shape;2043;p45"/>
          <p:cNvSpPr txBox="1"/>
          <p:nvPr/>
        </p:nvSpPr>
        <p:spPr>
          <a:xfrm>
            <a:off x="4465682" y="3372825"/>
            <a:ext cx="1413300" cy="696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Encode Sans Semi Condensed"/>
                <a:ea typeface="Encode Sans Semi Condensed"/>
                <a:cs typeface="Encode Sans Semi Condensed"/>
                <a:sym typeface="Encode Sans Semi Condensed"/>
              </a:rPr>
              <a:t>substitusi</a:t>
            </a:r>
            <a:br>
              <a:rPr lang="en" dirty="0">
                <a:solidFill>
                  <a:schemeClr val="dk1"/>
                </a:solidFill>
                <a:latin typeface="Encode Sans Semi Condensed"/>
                <a:ea typeface="Encode Sans Semi Condensed"/>
                <a:cs typeface="Encode Sans Semi Condensed"/>
                <a:sym typeface="Encode Sans Semi Condensed"/>
              </a:rPr>
            </a:br>
            <a:r>
              <a:rPr lang="en" sz="800" dirty="0">
                <a:solidFill>
                  <a:schemeClr val="dk1"/>
                </a:solidFill>
                <a:latin typeface="Encode Sans Semi Condensed"/>
                <a:ea typeface="Encode Sans Semi Condensed"/>
                <a:cs typeface="Encode Sans Semi Condensed"/>
                <a:sym typeface="Encode Sans Semi Condensed"/>
              </a:rPr>
              <a:t>penyulihan</a:t>
            </a:r>
            <a:endParaRPr sz="800" dirty="0">
              <a:solidFill>
                <a:schemeClr val="dk1"/>
              </a:solidFill>
              <a:latin typeface="Encode Sans Semi Condensed"/>
              <a:ea typeface="Encode Sans Semi Condensed"/>
              <a:cs typeface="Encode Sans Semi Condensed"/>
              <a:sym typeface="Encode Sans Semi Condensed"/>
            </a:endParaRPr>
          </a:p>
          <a:p>
            <a:pPr marL="0" lvl="0" indent="0" algn="ctr" rtl="0">
              <a:spcBef>
                <a:spcPts val="400"/>
              </a:spcBef>
              <a:spcAft>
                <a:spcPts val="0"/>
              </a:spcAft>
              <a:buNone/>
            </a:pPr>
            <a:r>
              <a:rPr lang="en-US" sz="900" dirty="0" err="1">
                <a:solidFill>
                  <a:schemeClr val="dk1"/>
                </a:solidFill>
                <a:latin typeface="Encode Sans Semi Condensed"/>
                <a:ea typeface="Encode Sans Semi Condensed"/>
                <a:cs typeface="Encode Sans Semi Condensed"/>
                <a:sym typeface="Encode Sans Semi Condensed"/>
              </a:rPr>
              <a:t>bentuk</a:t>
            </a:r>
            <a:r>
              <a:rPr lang="en-US" sz="900" dirty="0">
                <a:solidFill>
                  <a:schemeClr val="dk1"/>
                </a:solidFill>
                <a:latin typeface="Encode Sans Semi Condensed"/>
                <a:ea typeface="Encode Sans Semi Condensed"/>
                <a:cs typeface="Encode Sans Semi Condensed"/>
                <a:sym typeface="Encode Sans Semi Condensed"/>
              </a:rPr>
              <a:t> </a:t>
            </a:r>
            <a:r>
              <a:rPr lang="en-US" sz="900" dirty="0" err="1">
                <a:solidFill>
                  <a:schemeClr val="dk1"/>
                </a:solidFill>
                <a:latin typeface="Encode Sans Semi Condensed"/>
                <a:ea typeface="Encode Sans Semi Condensed"/>
                <a:cs typeface="Encode Sans Semi Condensed"/>
                <a:sym typeface="Encode Sans Semi Condensed"/>
              </a:rPr>
              <a:t>berbeda</a:t>
            </a:r>
            <a:r>
              <a:rPr lang="en-US" sz="900" dirty="0">
                <a:solidFill>
                  <a:schemeClr val="dk1"/>
                </a:solidFill>
                <a:latin typeface="Encode Sans Semi Condensed"/>
                <a:ea typeface="Encode Sans Semi Condensed"/>
                <a:cs typeface="Encode Sans Semi Condensed"/>
                <a:sym typeface="Encode Sans Semi Condensed"/>
              </a:rPr>
              <a:t> </a:t>
            </a:r>
            <a:r>
              <a:rPr lang="en-US" sz="900" dirty="0" err="1">
                <a:solidFill>
                  <a:schemeClr val="dk1"/>
                </a:solidFill>
                <a:latin typeface="Encode Sans Semi Condensed"/>
                <a:ea typeface="Encode Sans Semi Condensed"/>
                <a:cs typeface="Encode Sans Semi Condensed"/>
                <a:sym typeface="Encode Sans Semi Condensed"/>
              </a:rPr>
              <a:t>untuk</a:t>
            </a:r>
            <a:r>
              <a:rPr lang="en-US" sz="900" dirty="0">
                <a:solidFill>
                  <a:schemeClr val="dk1"/>
                </a:solidFill>
                <a:latin typeface="Encode Sans Semi Condensed"/>
                <a:ea typeface="Encode Sans Semi Condensed"/>
                <a:cs typeface="Encode Sans Semi Condensed"/>
                <a:sym typeface="Encode Sans Semi Condensed"/>
              </a:rPr>
              <a:t> </a:t>
            </a:r>
            <a:r>
              <a:rPr lang="en-US" sz="900" dirty="0" err="1">
                <a:solidFill>
                  <a:schemeClr val="dk1"/>
                </a:solidFill>
                <a:latin typeface="Encode Sans Semi Condensed"/>
                <a:ea typeface="Encode Sans Semi Condensed"/>
                <a:cs typeface="Encode Sans Semi Condensed"/>
                <a:sym typeface="Encode Sans Semi Condensed"/>
              </a:rPr>
              <a:t>acuan</a:t>
            </a:r>
            <a:r>
              <a:rPr lang="en-US" sz="900" dirty="0">
                <a:solidFill>
                  <a:schemeClr val="dk1"/>
                </a:solidFill>
                <a:latin typeface="Encode Sans Semi Condensed"/>
                <a:ea typeface="Encode Sans Semi Condensed"/>
                <a:cs typeface="Encode Sans Semi Condensed"/>
                <a:sym typeface="Encode Sans Semi Condensed"/>
              </a:rPr>
              <a:t> yang </a:t>
            </a:r>
            <a:r>
              <a:rPr lang="en-US" sz="900" dirty="0" err="1">
                <a:solidFill>
                  <a:schemeClr val="dk1"/>
                </a:solidFill>
                <a:latin typeface="Encode Sans Semi Condensed"/>
                <a:ea typeface="Encode Sans Semi Condensed"/>
                <a:cs typeface="Encode Sans Semi Condensed"/>
                <a:sym typeface="Encode Sans Semi Condensed"/>
              </a:rPr>
              <a:t>sama</a:t>
            </a:r>
            <a:endParaRPr dirty="0">
              <a:solidFill>
                <a:schemeClr val="dk1"/>
              </a:solidFill>
              <a:latin typeface="Encode Sans Semi Condensed"/>
              <a:ea typeface="Encode Sans Semi Condensed"/>
              <a:cs typeface="Encode Sans Semi Condensed"/>
              <a:sym typeface="Encode Sans Semi Condensed"/>
            </a:endParaRPr>
          </a:p>
          <a:p>
            <a:pPr marL="0" lvl="0" indent="0" algn="ctr" rtl="0">
              <a:spcBef>
                <a:spcPts val="400"/>
              </a:spcBef>
              <a:spcAft>
                <a:spcPts val="400"/>
              </a:spcAft>
              <a:buNone/>
            </a:pPr>
            <a:endParaRPr dirty="0">
              <a:solidFill>
                <a:schemeClr val="dk1"/>
              </a:solidFill>
              <a:latin typeface="Encode Sans Semi Condensed"/>
              <a:ea typeface="Encode Sans Semi Condensed"/>
              <a:cs typeface="Encode Sans Semi Condensed"/>
              <a:sym typeface="Encode Sans Semi Condensed"/>
            </a:endParaRPr>
          </a:p>
        </p:txBody>
      </p:sp>
      <p:sp>
        <p:nvSpPr>
          <p:cNvPr id="2045" name="Google Shape;2045;p45"/>
          <p:cNvSpPr txBox="1"/>
          <p:nvPr/>
        </p:nvSpPr>
        <p:spPr>
          <a:xfrm>
            <a:off x="6344688" y="3372825"/>
            <a:ext cx="1413300" cy="696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200" b="1" dirty="0">
                <a:solidFill>
                  <a:schemeClr val="dk1"/>
                </a:solidFill>
                <a:latin typeface="Encode Sans Semi Condensed"/>
                <a:ea typeface="Encode Sans Semi Condensed"/>
                <a:cs typeface="Encode Sans Semi Condensed"/>
                <a:sym typeface="Encode Sans Semi Condensed"/>
              </a:rPr>
              <a:t>elipis</a:t>
            </a:r>
            <a:br>
              <a:rPr lang="en" dirty="0">
                <a:solidFill>
                  <a:schemeClr val="dk1"/>
                </a:solidFill>
                <a:latin typeface="Encode Sans Semi Condensed"/>
                <a:ea typeface="Encode Sans Semi Condensed"/>
                <a:cs typeface="Encode Sans Semi Condensed"/>
                <a:sym typeface="Encode Sans Semi Condensed"/>
              </a:rPr>
            </a:br>
            <a:r>
              <a:rPr lang="en-US" sz="800" dirty="0" err="1">
                <a:solidFill>
                  <a:schemeClr val="dk1"/>
                </a:solidFill>
                <a:latin typeface="Encode Sans Semi Condensed"/>
                <a:ea typeface="Encode Sans Semi Condensed"/>
                <a:cs typeface="Encode Sans Semi Condensed"/>
                <a:sym typeface="Encode Sans Semi Condensed"/>
              </a:rPr>
              <a:t>pelesapan</a:t>
            </a:r>
            <a:endParaRPr sz="800" dirty="0">
              <a:solidFill>
                <a:schemeClr val="dk1"/>
              </a:solidFill>
              <a:latin typeface="Encode Sans Semi Condensed"/>
              <a:ea typeface="Encode Sans Semi Condensed"/>
              <a:cs typeface="Encode Sans Semi Condensed"/>
              <a:sym typeface="Encode Sans Semi Condensed"/>
            </a:endParaRPr>
          </a:p>
          <a:p>
            <a:pPr marL="0" lvl="0" indent="0" algn="ctr" rtl="0">
              <a:spcBef>
                <a:spcPts val="400"/>
              </a:spcBef>
              <a:spcAft>
                <a:spcPts val="0"/>
              </a:spcAft>
              <a:buNone/>
            </a:pPr>
            <a:r>
              <a:rPr lang="en-US" sz="900" dirty="0" err="1">
                <a:solidFill>
                  <a:schemeClr val="dk1"/>
                </a:solidFill>
                <a:latin typeface="Encode Sans Semi Condensed"/>
                <a:ea typeface="Encode Sans Semi Condensed"/>
                <a:cs typeface="Encode Sans Semi Condensed"/>
                <a:sym typeface="Encode Sans Semi Condensed"/>
              </a:rPr>
              <a:t>pelesapan</a:t>
            </a:r>
            <a:r>
              <a:rPr lang="en-US" sz="900" dirty="0">
                <a:solidFill>
                  <a:schemeClr val="dk1"/>
                </a:solidFill>
                <a:latin typeface="Encode Sans Semi Condensed"/>
                <a:ea typeface="Encode Sans Semi Condensed"/>
                <a:cs typeface="Encode Sans Semi Condensed"/>
                <a:sym typeface="Encode Sans Semi Condensed"/>
              </a:rPr>
              <a:t> </a:t>
            </a:r>
            <a:r>
              <a:rPr lang="en-US" sz="900" dirty="0" err="1">
                <a:solidFill>
                  <a:schemeClr val="dk1"/>
                </a:solidFill>
                <a:latin typeface="Encode Sans Semi Condensed"/>
                <a:ea typeface="Encode Sans Semi Condensed"/>
                <a:cs typeface="Encode Sans Semi Condensed"/>
                <a:sym typeface="Encode Sans Semi Condensed"/>
              </a:rPr>
              <a:t>unsur</a:t>
            </a:r>
            <a:r>
              <a:rPr lang="en-US" sz="900" dirty="0">
                <a:solidFill>
                  <a:schemeClr val="dk1"/>
                </a:solidFill>
                <a:latin typeface="Encode Sans Semi Condensed"/>
                <a:ea typeface="Encode Sans Semi Condensed"/>
                <a:cs typeface="Encode Sans Semi Condensed"/>
                <a:sym typeface="Encode Sans Semi Condensed"/>
              </a:rPr>
              <a:t> </a:t>
            </a:r>
            <a:r>
              <a:rPr lang="en-US" sz="900" dirty="0" err="1">
                <a:solidFill>
                  <a:schemeClr val="dk1"/>
                </a:solidFill>
                <a:latin typeface="Encode Sans Semi Condensed"/>
                <a:ea typeface="Encode Sans Semi Condensed"/>
                <a:cs typeface="Encode Sans Semi Condensed"/>
                <a:sym typeface="Encode Sans Semi Condensed"/>
              </a:rPr>
              <a:t>bahasa</a:t>
            </a:r>
            <a:r>
              <a:rPr lang="en-US" sz="900" dirty="0">
                <a:solidFill>
                  <a:schemeClr val="dk1"/>
                </a:solidFill>
                <a:latin typeface="Encode Sans Semi Condensed"/>
                <a:ea typeface="Encode Sans Semi Condensed"/>
                <a:cs typeface="Encode Sans Semi Condensed"/>
                <a:sym typeface="Encode Sans Semi Condensed"/>
              </a:rPr>
              <a:t> </a:t>
            </a:r>
            <a:endParaRPr dirty="0">
              <a:solidFill>
                <a:schemeClr val="dk1"/>
              </a:solidFill>
              <a:latin typeface="Encode Sans Semi Condensed"/>
              <a:ea typeface="Encode Sans Semi Condensed"/>
              <a:cs typeface="Encode Sans Semi Condensed"/>
              <a:sym typeface="Encode Sans Semi Condensed"/>
            </a:endParaRPr>
          </a:p>
          <a:p>
            <a:pPr marL="0" lvl="0" indent="0" algn="ctr" rtl="0">
              <a:spcBef>
                <a:spcPts val="400"/>
              </a:spcBef>
              <a:spcAft>
                <a:spcPts val="400"/>
              </a:spcAft>
              <a:buNone/>
            </a:pPr>
            <a:endParaRPr dirty="0">
              <a:solidFill>
                <a:schemeClr val="dk1"/>
              </a:solidFill>
              <a:latin typeface="Encode Sans Semi Condensed"/>
              <a:ea typeface="Encode Sans Semi Condensed"/>
              <a:cs typeface="Encode Sans Semi Condensed"/>
              <a:sym typeface="Encode Sans Semi Condensed"/>
            </a:endParaRPr>
          </a:p>
        </p:txBody>
      </p:sp>
      <p:pic>
        <p:nvPicPr>
          <p:cNvPr id="5" name="Picture 4">
            <a:extLst>
              <a:ext uri="{FF2B5EF4-FFF2-40B4-BE49-F238E27FC236}">
                <a16:creationId xmlns:a16="http://schemas.microsoft.com/office/drawing/2014/main" id="{02FE50AB-DBED-4EE9-A0DE-7E33D6383F9B}"/>
              </a:ext>
            </a:extLst>
          </p:cNvPr>
          <p:cNvPicPr>
            <a:picLocks noChangeAspect="1"/>
          </p:cNvPicPr>
          <p:nvPr/>
        </p:nvPicPr>
        <p:blipFill>
          <a:blip r:embed="rId3"/>
          <a:stretch>
            <a:fillRect/>
          </a:stretch>
        </p:blipFill>
        <p:spPr>
          <a:xfrm>
            <a:off x="2861185" y="2040983"/>
            <a:ext cx="903095" cy="1061533"/>
          </a:xfrm>
          <a:prstGeom prst="rect">
            <a:avLst/>
          </a:prstGeom>
        </p:spPr>
      </p:pic>
      <p:pic>
        <p:nvPicPr>
          <p:cNvPr id="7" name="Picture 6">
            <a:extLst>
              <a:ext uri="{FF2B5EF4-FFF2-40B4-BE49-F238E27FC236}">
                <a16:creationId xmlns:a16="http://schemas.microsoft.com/office/drawing/2014/main" id="{E3BF81FA-9F07-4C57-9222-93ECAE61CF93}"/>
              </a:ext>
            </a:extLst>
          </p:cNvPr>
          <p:cNvPicPr>
            <a:picLocks noChangeAspect="1"/>
          </p:cNvPicPr>
          <p:nvPr/>
        </p:nvPicPr>
        <p:blipFill rotWithShape="1">
          <a:blip r:embed="rId4"/>
          <a:srcRect b="16148"/>
          <a:stretch/>
        </p:blipFill>
        <p:spPr>
          <a:xfrm>
            <a:off x="4465682" y="1964664"/>
            <a:ext cx="1263520" cy="1214170"/>
          </a:xfrm>
          <a:prstGeom prst="ellipse">
            <a:avLst/>
          </a:prstGeom>
        </p:spPr>
      </p:pic>
      <p:pic>
        <p:nvPicPr>
          <p:cNvPr id="11" name="Picture 10">
            <a:extLst>
              <a:ext uri="{FF2B5EF4-FFF2-40B4-BE49-F238E27FC236}">
                <a16:creationId xmlns:a16="http://schemas.microsoft.com/office/drawing/2014/main" id="{0A59035B-351F-48A8-9745-1C11E134AC60}"/>
              </a:ext>
            </a:extLst>
          </p:cNvPr>
          <p:cNvPicPr>
            <a:picLocks noChangeAspect="1"/>
          </p:cNvPicPr>
          <p:nvPr/>
        </p:nvPicPr>
        <p:blipFill rotWithShape="1">
          <a:blip r:embed="rId5"/>
          <a:srcRect l="3325" r="4414"/>
          <a:stretch/>
        </p:blipFill>
        <p:spPr>
          <a:xfrm>
            <a:off x="857449" y="1987736"/>
            <a:ext cx="1263520" cy="1257929"/>
          </a:xfrm>
          <a:prstGeom prst="ellipse">
            <a:avLst/>
          </a:prstGeom>
        </p:spPr>
      </p:pic>
      <p:pic>
        <p:nvPicPr>
          <p:cNvPr id="3" name="Picture 2">
            <a:extLst>
              <a:ext uri="{FF2B5EF4-FFF2-40B4-BE49-F238E27FC236}">
                <a16:creationId xmlns:a16="http://schemas.microsoft.com/office/drawing/2014/main" id="{29AEB9B1-5390-47D5-81D5-CD9E11F52774}"/>
              </a:ext>
            </a:extLst>
          </p:cNvPr>
          <p:cNvPicPr>
            <a:picLocks noChangeAspect="1"/>
          </p:cNvPicPr>
          <p:nvPr/>
        </p:nvPicPr>
        <p:blipFill>
          <a:blip r:embed="rId6"/>
          <a:stretch>
            <a:fillRect/>
          </a:stretch>
        </p:blipFill>
        <p:spPr>
          <a:xfrm>
            <a:off x="6497502" y="2166455"/>
            <a:ext cx="1107672" cy="93606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3" name="TextBox 12">
            <a:extLst>
              <a:ext uri="{FF2B5EF4-FFF2-40B4-BE49-F238E27FC236}">
                <a16:creationId xmlns:a16="http://schemas.microsoft.com/office/drawing/2014/main" id="{C95731E1-A1C1-49AC-9439-ACD19252D228}"/>
              </a:ext>
            </a:extLst>
          </p:cNvPr>
          <p:cNvSpPr txBox="1"/>
          <p:nvPr/>
        </p:nvSpPr>
        <p:spPr>
          <a:xfrm>
            <a:off x="1516021" y="877215"/>
            <a:ext cx="4958715" cy="1631216"/>
          </a:xfrm>
          <a:prstGeom prst="rect">
            <a:avLst/>
          </a:prstGeom>
          <a:noFill/>
        </p:spPr>
        <p:txBody>
          <a:bodyPr wrap="square">
            <a:spAutoFit/>
          </a:bodyPr>
          <a:lstStyle/>
          <a:p>
            <a:r>
              <a:rPr lang="id-ID" sz="2000" dirty="0">
                <a:solidFill>
                  <a:schemeClr val="accent2">
                    <a:lumMod val="75000"/>
                  </a:schemeClr>
                </a:solidFill>
                <a:latin typeface="Encode Sans Semi Condensed" panose="020B0600070205080204" charset="0"/>
              </a:rPr>
              <a:t>Kata transisi </a:t>
            </a:r>
            <a:r>
              <a:rPr lang="id-ID" sz="2000" dirty="0">
                <a:latin typeface="Encode Sans Semi Condensed" panose="020B0600070205080204" charset="0"/>
              </a:rPr>
              <a:t>merupakan penghubung (konjungtor) atau perangkai yang digunakan untuk menghubungkan unsur-unsur dalam sebuah kalimat atau antarkalimat dalam sebuah paragraf.</a:t>
            </a:r>
          </a:p>
        </p:txBody>
      </p:sp>
      <p:grpSp>
        <p:nvGrpSpPr>
          <p:cNvPr id="15" name="Google Shape;2647;p49">
            <a:extLst>
              <a:ext uri="{FF2B5EF4-FFF2-40B4-BE49-F238E27FC236}">
                <a16:creationId xmlns:a16="http://schemas.microsoft.com/office/drawing/2014/main" id="{C486F63E-CED9-485C-AA7B-1038C9AE9F20}"/>
              </a:ext>
            </a:extLst>
          </p:cNvPr>
          <p:cNvGrpSpPr/>
          <p:nvPr/>
        </p:nvGrpSpPr>
        <p:grpSpPr>
          <a:xfrm>
            <a:off x="249416" y="3619498"/>
            <a:ext cx="7035302" cy="1044693"/>
            <a:chOff x="2571251" y="5664686"/>
            <a:chExt cx="1439820" cy="594186"/>
          </a:xfrm>
        </p:grpSpPr>
        <p:sp>
          <p:nvSpPr>
            <p:cNvPr id="16" name="Google Shape;2648;p49">
              <a:extLst>
                <a:ext uri="{FF2B5EF4-FFF2-40B4-BE49-F238E27FC236}">
                  <a16:creationId xmlns:a16="http://schemas.microsoft.com/office/drawing/2014/main" id="{47DCB8BB-8DBC-4279-80BE-7F27A810AD22}"/>
                </a:ext>
              </a:extLst>
            </p:cNvPr>
            <p:cNvSpPr/>
            <p:nvPr/>
          </p:nvSpPr>
          <p:spPr>
            <a:xfrm>
              <a:off x="2751486" y="5699284"/>
              <a:ext cx="179409" cy="510048"/>
            </a:xfrm>
            <a:custGeom>
              <a:avLst/>
              <a:gdLst/>
              <a:ahLst/>
              <a:cxnLst/>
              <a:rect l="l" t="t" r="r" b="b"/>
              <a:pathLst>
                <a:path w="287" h="813" extrusionOk="0">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17" name="Google Shape;2649;p49">
              <a:extLst>
                <a:ext uri="{FF2B5EF4-FFF2-40B4-BE49-F238E27FC236}">
                  <a16:creationId xmlns:a16="http://schemas.microsoft.com/office/drawing/2014/main" id="{B13230E6-8342-45BF-A339-E1B01385BE61}"/>
                </a:ext>
              </a:extLst>
            </p:cNvPr>
            <p:cNvSpPr/>
            <p:nvPr/>
          </p:nvSpPr>
          <p:spPr>
            <a:xfrm>
              <a:off x="2765748" y="5713786"/>
              <a:ext cx="150600" cy="151499"/>
            </a:xfrm>
            <a:prstGeom prst="ellipse">
              <a:avLst/>
            </a:prstGeom>
            <a:solidFill>
              <a:srgbClr val="B45F0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u="none">
                <a:solidFill>
                  <a:schemeClr val="dk1"/>
                </a:solidFill>
              </a:endParaRPr>
            </a:p>
          </p:txBody>
        </p:sp>
        <p:sp>
          <p:nvSpPr>
            <p:cNvPr id="18" name="Google Shape;2650;p49">
              <a:extLst>
                <a:ext uri="{FF2B5EF4-FFF2-40B4-BE49-F238E27FC236}">
                  <a16:creationId xmlns:a16="http://schemas.microsoft.com/office/drawing/2014/main" id="{69C657DF-A1E0-40A1-A995-E57395002638}"/>
                </a:ext>
              </a:extLst>
            </p:cNvPr>
            <p:cNvSpPr/>
            <p:nvPr/>
          </p:nvSpPr>
          <p:spPr>
            <a:xfrm>
              <a:off x="2930896" y="5732431"/>
              <a:ext cx="180236" cy="476900"/>
            </a:xfrm>
            <a:custGeom>
              <a:avLst/>
              <a:gdLst/>
              <a:ahLst/>
              <a:cxnLst/>
              <a:rect l="l" t="t" r="r" b="b"/>
              <a:pathLst>
                <a:path w="288" h="760" extrusionOk="0">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19" name="Google Shape;2651;p49">
              <a:extLst>
                <a:ext uri="{FF2B5EF4-FFF2-40B4-BE49-F238E27FC236}">
                  <a16:creationId xmlns:a16="http://schemas.microsoft.com/office/drawing/2014/main" id="{D778C44C-AE52-48B8-BE95-191E66C8C7C9}"/>
                </a:ext>
              </a:extLst>
            </p:cNvPr>
            <p:cNvSpPr/>
            <p:nvPr/>
          </p:nvSpPr>
          <p:spPr>
            <a:xfrm>
              <a:off x="2945364" y="5746933"/>
              <a:ext cx="151200" cy="151799"/>
            </a:xfrm>
            <a:prstGeom prst="ellipse">
              <a:avLst/>
            </a:prstGeom>
            <a:solidFill>
              <a:srgbClr val="BF9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u="none">
                <a:solidFill>
                  <a:schemeClr val="dk1"/>
                </a:solidFill>
              </a:endParaRPr>
            </a:p>
          </p:txBody>
        </p:sp>
        <p:sp>
          <p:nvSpPr>
            <p:cNvPr id="20" name="Google Shape;2652;p49">
              <a:extLst>
                <a:ext uri="{FF2B5EF4-FFF2-40B4-BE49-F238E27FC236}">
                  <a16:creationId xmlns:a16="http://schemas.microsoft.com/office/drawing/2014/main" id="{6D3ACAE8-52B1-4AE9-AECD-B11F3337A5C0}"/>
                </a:ext>
              </a:extLst>
            </p:cNvPr>
            <p:cNvSpPr/>
            <p:nvPr/>
          </p:nvSpPr>
          <p:spPr>
            <a:xfrm>
              <a:off x="3111131" y="5756256"/>
              <a:ext cx="180030" cy="453076"/>
            </a:xfrm>
            <a:custGeom>
              <a:avLst/>
              <a:gdLst/>
              <a:ahLst/>
              <a:cxnLst/>
              <a:rect l="l" t="t" r="r" b="b"/>
              <a:pathLst>
                <a:path w="288" h="722" extrusionOk="0">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21" name="Google Shape;2653;p49">
              <a:extLst>
                <a:ext uri="{FF2B5EF4-FFF2-40B4-BE49-F238E27FC236}">
                  <a16:creationId xmlns:a16="http://schemas.microsoft.com/office/drawing/2014/main" id="{BC67E810-7977-40A4-90EF-849BDDB3C3B7}"/>
                </a:ext>
              </a:extLst>
            </p:cNvPr>
            <p:cNvSpPr/>
            <p:nvPr/>
          </p:nvSpPr>
          <p:spPr>
            <a:xfrm>
              <a:off x="3125393" y="5770757"/>
              <a:ext cx="151200" cy="151799"/>
            </a:xfrm>
            <a:prstGeom prst="ellipse">
              <a:avLst/>
            </a:prstGeom>
            <a:solidFill>
              <a:srgbClr val="3876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u="none">
                <a:solidFill>
                  <a:schemeClr val="dk1"/>
                </a:solidFill>
              </a:endParaRPr>
            </a:p>
          </p:txBody>
        </p:sp>
        <p:sp>
          <p:nvSpPr>
            <p:cNvPr id="22" name="Google Shape;2654;p49">
              <a:extLst>
                <a:ext uri="{FF2B5EF4-FFF2-40B4-BE49-F238E27FC236}">
                  <a16:creationId xmlns:a16="http://schemas.microsoft.com/office/drawing/2014/main" id="{407344CF-0705-45EF-9BEC-B083900D10AF}"/>
                </a:ext>
              </a:extLst>
            </p:cNvPr>
            <p:cNvSpPr/>
            <p:nvPr/>
          </p:nvSpPr>
          <p:spPr>
            <a:xfrm>
              <a:off x="3291160" y="5756256"/>
              <a:ext cx="180030" cy="453076"/>
            </a:xfrm>
            <a:custGeom>
              <a:avLst/>
              <a:gdLst/>
              <a:ahLst/>
              <a:cxnLst/>
              <a:rect l="l" t="t" r="r" b="b"/>
              <a:pathLst>
                <a:path w="288" h="722" extrusionOk="0">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23" name="Google Shape;2655;p49">
              <a:extLst>
                <a:ext uri="{FF2B5EF4-FFF2-40B4-BE49-F238E27FC236}">
                  <a16:creationId xmlns:a16="http://schemas.microsoft.com/office/drawing/2014/main" id="{FCF37FA9-B032-4036-A08E-4E8E5523FB41}"/>
                </a:ext>
              </a:extLst>
            </p:cNvPr>
            <p:cNvSpPr/>
            <p:nvPr/>
          </p:nvSpPr>
          <p:spPr>
            <a:xfrm>
              <a:off x="3305629" y="5770757"/>
              <a:ext cx="151200" cy="151799"/>
            </a:xfrm>
            <a:prstGeom prst="ellipse">
              <a:avLst/>
            </a:prstGeom>
            <a:solidFill>
              <a:srgbClr val="134F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u="none">
                <a:solidFill>
                  <a:schemeClr val="dk1"/>
                </a:solidFill>
              </a:endParaRPr>
            </a:p>
          </p:txBody>
        </p:sp>
        <p:sp>
          <p:nvSpPr>
            <p:cNvPr id="24" name="Google Shape;2656;p49">
              <a:extLst>
                <a:ext uri="{FF2B5EF4-FFF2-40B4-BE49-F238E27FC236}">
                  <a16:creationId xmlns:a16="http://schemas.microsoft.com/office/drawing/2014/main" id="{2FCCC4AF-1C60-4496-BFD9-E485F24B7347}"/>
                </a:ext>
              </a:extLst>
            </p:cNvPr>
            <p:cNvSpPr/>
            <p:nvPr/>
          </p:nvSpPr>
          <p:spPr>
            <a:xfrm>
              <a:off x="3471190" y="5732431"/>
              <a:ext cx="180236" cy="476900"/>
            </a:xfrm>
            <a:custGeom>
              <a:avLst/>
              <a:gdLst/>
              <a:ahLst/>
              <a:cxnLst/>
              <a:rect l="l" t="t" r="r" b="b"/>
              <a:pathLst>
                <a:path w="288" h="760" extrusionOk="0">
                  <a:moveTo>
                    <a:pt x="144" y="0"/>
                  </a:moveTo>
                  <a:cubicBezTo>
                    <a:pt x="64" y="0"/>
                    <a:pt x="0" y="65"/>
                    <a:pt x="0" y="144"/>
                  </a:cubicBezTo>
                  <a:cubicBezTo>
                    <a:pt x="0" y="760"/>
                    <a:pt x="0" y="760"/>
                    <a:pt x="0" y="760"/>
                  </a:cubicBezTo>
                  <a:cubicBezTo>
                    <a:pt x="288" y="760"/>
                    <a:pt x="288" y="760"/>
                    <a:pt x="288" y="760"/>
                  </a:cubicBezTo>
                  <a:cubicBezTo>
                    <a:pt x="288" y="144"/>
                    <a:pt x="288" y="144"/>
                    <a:pt x="288" y="144"/>
                  </a:cubicBezTo>
                  <a:cubicBezTo>
                    <a:pt x="288" y="65"/>
                    <a:pt x="223" y="0"/>
                    <a:pt x="144" y="0"/>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dirty="0">
                <a:solidFill>
                  <a:schemeClr val="dk1"/>
                </a:solidFill>
              </a:endParaRPr>
            </a:p>
          </p:txBody>
        </p:sp>
        <p:sp>
          <p:nvSpPr>
            <p:cNvPr id="25" name="Google Shape;2657;p49">
              <a:extLst>
                <a:ext uri="{FF2B5EF4-FFF2-40B4-BE49-F238E27FC236}">
                  <a16:creationId xmlns:a16="http://schemas.microsoft.com/office/drawing/2014/main" id="{C44D7C93-B3E2-4EF3-AFF0-4CD8D16BB981}"/>
                </a:ext>
              </a:extLst>
            </p:cNvPr>
            <p:cNvSpPr/>
            <p:nvPr/>
          </p:nvSpPr>
          <p:spPr>
            <a:xfrm>
              <a:off x="3485658" y="5746933"/>
              <a:ext cx="151200" cy="151799"/>
            </a:xfrm>
            <a:prstGeom prst="ellipse">
              <a:avLst/>
            </a:prstGeom>
            <a:solidFill>
              <a:srgbClr val="1155C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u="none">
                <a:solidFill>
                  <a:schemeClr val="dk1"/>
                </a:solidFill>
              </a:endParaRPr>
            </a:p>
          </p:txBody>
        </p:sp>
        <p:sp>
          <p:nvSpPr>
            <p:cNvPr id="26" name="Google Shape;2658;p49">
              <a:extLst>
                <a:ext uri="{FF2B5EF4-FFF2-40B4-BE49-F238E27FC236}">
                  <a16:creationId xmlns:a16="http://schemas.microsoft.com/office/drawing/2014/main" id="{9ADEAF0B-CFE3-4322-B406-A7201CD2242A}"/>
                </a:ext>
              </a:extLst>
            </p:cNvPr>
            <p:cNvSpPr/>
            <p:nvPr/>
          </p:nvSpPr>
          <p:spPr>
            <a:xfrm>
              <a:off x="3651426" y="5699284"/>
              <a:ext cx="179409" cy="510048"/>
            </a:xfrm>
            <a:custGeom>
              <a:avLst/>
              <a:gdLst/>
              <a:ahLst/>
              <a:cxnLst/>
              <a:rect l="l" t="t" r="r" b="b"/>
              <a:pathLst>
                <a:path w="287" h="813" extrusionOk="0">
                  <a:moveTo>
                    <a:pt x="143"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3" y="0"/>
                  </a:cubicBezTo>
                  <a:close/>
                </a:path>
              </a:pathLst>
            </a:custGeom>
            <a:solidFill>
              <a:srgbClr val="674EA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27" name="Google Shape;2659;p49">
              <a:extLst>
                <a:ext uri="{FF2B5EF4-FFF2-40B4-BE49-F238E27FC236}">
                  <a16:creationId xmlns:a16="http://schemas.microsoft.com/office/drawing/2014/main" id="{65716594-6BBE-44BC-AE2C-B3FC85A8B111}"/>
                </a:ext>
              </a:extLst>
            </p:cNvPr>
            <p:cNvSpPr/>
            <p:nvPr/>
          </p:nvSpPr>
          <p:spPr>
            <a:xfrm>
              <a:off x="3665894" y="5713786"/>
              <a:ext cx="150600" cy="151499"/>
            </a:xfrm>
            <a:prstGeom prst="ellipse">
              <a:avLst/>
            </a:prstGeom>
            <a:solidFill>
              <a:srgbClr val="351C7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u="none">
                <a:solidFill>
                  <a:schemeClr val="dk1"/>
                </a:solidFill>
              </a:endParaRPr>
            </a:p>
          </p:txBody>
        </p:sp>
        <p:sp>
          <p:nvSpPr>
            <p:cNvPr id="28" name="Google Shape;2660;p49">
              <a:extLst>
                <a:ext uri="{FF2B5EF4-FFF2-40B4-BE49-F238E27FC236}">
                  <a16:creationId xmlns:a16="http://schemas.microsoft.com/office/drawing/2014/main" id="{63DC6637-9DAA-4E85-8A76-D2056B76CF23}"/>
                </a:ext>
              </a:extLst>
            </p:cNvPr>
            <p:cNvSpPr/>
            <p:nvPr/>
          </p:nvSpPr>
          <p:spPr>
            <a:xfrm>
              <a:off x="3830835" y="5664687"/>
              <a:ext cx="180236" cy="544644"/>
            </a:xfrm>
            <a:custGeom>
              <a:avLst/>
              <a:gdLst/>
              <a:ahLst/>
              <a:cxnLst/>
              <a:rect l="l" t="t" r="r" b="b"/>
              <a:pathLst>
                <a:path w="288" h="868" extrusionOk="0">
                  <a:moveTo>
                    <a:pt x="144" y="0"/>
                  </a:moveTo>
                  <a:cubicBezTo>
                    <a:pt x="65" y="0"/>
                    <a:pt x="0" y="64"/>
                    <a:pt x="0" y="144"/>
                  </a:cubicBezTo>
                  <a:cubicBezTo>
                    <a:pt x="0" y="868"/>
                    <a:pt x="0" y="868"/>
                    <a:pt x="0" y="868"/>
                  </a:cubicBezTo>
                  <a:cubicBezTo>
                    <a:pt x="288" y="868"/>
                    <a:pt x="288" y="868"/>
                    <a:pt x="288" y="868"/>
                  </a:cubicBezTo>
                  <a:cubicBezTo>
                    <a:pt x="288" y="144"/>
                    <a:pt x="288" y="144"/>
                    <a:pt x="288" y="144"/>
                  </a:cubicBezTo>
                  <a:cubicBezTo>
                    <a:pt x="288" y="64"/>
                    <a:pt x="224" y="0"/>
                    <a:pt x="144" y="0"/>
                  </a:cubicBezTo>
                  <a:close/>
                </a:path>
              </a:pathLst>
            </a:custGeom>
            <a:solidFill>
              <a:srgbClr val="A64D7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29" name="Google Shape;2661;p49">
              <a:extLst>
                <a:ext uri="{FF2B5EF4-FFF2-40B4-BE49-F238E27FC236}">
                  <a16:creationId xmlns:a16="http://schemas.microsoft.com/office/drawing/2014/main" id="{2C601AD6-BE29-459B-BE3D-9C8548151D97}"/>
                </a:ext>
              </a:extLst>
            </p:cNvPr>
            <p:cNvSpPr/>
            <p:nvPr/>
          </p:nvSpPr>
          <p:spPr>
            <a:xfrm>
              <a:off x="3845303" y="5679189"/>
              <a:ext cx="151200" cy="151799"/>
            </a:xfrm>
            <a:prstGeom prst="ellipse">
              <a:avLst/>
            </a:prstGeom>
            <a:solidFill>
              <a:srgbClr val="741B4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u="none">
                <a:solidFill>
                  <a:schemeClr val="dk1"/>
                </a:solidFill>
              </a:endParaRPr>
            </a:p>
          </p:txBody>
        </p:sp>
        <p:sp>
          <p:nvSpPr>
            <p:cNvPr id="30" name="Google Shape;2662;p49">
              <a:extLst>
                <a:ext uri="{FF2B5EF4-FFF2-40B4-BE49-F238E27FC236}">
                  <a16:creationId xmlns:a16="http://schemas.microsoft.com/office/drawing/2014/main" id="{34340EBA-F9FD-466B-8693-1CCB4FC33010}"/>
                </a:ext>
              </a:extLst>
            </p:cNvPr>
            <p:cNvSpPr/>
            <p:nvPr/>
          </p:nvSpPr>
          <p:spPr>
            <a:xfrm>
              <a:off x="2571251" y="5664686"/>
              <a:ext cx="180236" cy="544643"/>
            </a:xfrm>
            <a:custGeom>
              <a:avLst/>
              <a:gdLst/>
              <a:ahLst/>
              <a:cxnLst/>
              <a:rect l="l" t="t" r="r" b="b"/>
              <a:pathLst>
                <a:path w="288" h="868" extrusionOk="0">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31" name="Google Shape;2663;p49">
              <a:extLst>
                <a:ext uri="{FF2B5EF4-FFF2-40B4-BE49-F238E27FC236}">
                  <a16:creationId xmlns:a16="http://schemas.microsoft.com/office/drawing/2014/main" id="{D4D56CC8-CA26-4630-AE3B-F4E58B1CD61E}"/>
                </a:ext>
              </a:extLst>
            </p:cNvPr>
            <p:cNvSpPr/>
            <p:nvPr/>
          </p:nvSpPr>
          <p:spPr>
            <a:xfrm>
              <a:off x="2585719" y="5679188"/>
              <a:ext cx="151200" cy="151799"/>
            </a:xfrm>
            <a:prstGeom prst="ellipse">
              <a:avLst/>
            </a:prstGeom>
            <a:solidFill>
              <a:srgbClr val="99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u="none" dirty="0">
                <a:solidFill>
                  <a:schemeClr val="dk1"/>
                </a:solidFill>
              </a:endParaRPr>
            </a:p>
          </p:txBody>
        </p:sp>
        <p:sp>
          <p:nvSpPr>
            <p:cNvPr id="32" name="Google Shape;2664;p49">
              <a:extLst>
                <a:ext uri="{FF2B5EF4-FFF2-40B4-BE49-F238E27FC236}">
                  <a16:creationId xmlns:a16="http://schemas.microsoft.com/office/drawing/2014/main" id="{67FD5C86-25B5-49FD-92A5-C01BCD5F9AE5}"/>
                </a:ext>
              </a:extLst>
            </p:cNvPr>
            <p:cNvSpPr/>
            <p:nvPr/>
          </p:nvSpPr>
          <p:spPr>
            <a:xfrm>
              <a:off x="2571251" y="6209331"/>
              <a:ext cx="365226" cy="49514"/>
            </a:xfrm>
            <a:custGeom>
              <a:avLst/>
              <a:gdLst/>
              <a:ahLst/>
              <a:cxnLst/>
              <a:rect l="l" t="t" r="r" b="b"/>
              <a:pathLst>
                <a:path w="1767" h="239" extrusionOk="0">
                  <a:moveTo>
                    <a:pt x="1767" y="239"/>
                  </a:moveTo>
                  <a:lnTo>
                    <a:pt x="1198" y="239"/>
                  </a:lnTo>
                  <a:lnTo>
                    <a:pt x="0" y="0"/>
                  </a:lnTo>
                  <a:lnTo>
                    <a:pt x="872" y="0"/>
                  </a:lnTo>
                  <a:lnTo>
                    <a:pt x="1767" y="239"/>
                  </a:lnTo>
                  <a:close/>
                </a:path>
              </a:pathLst>
            </a:custGeom>
            <a:solidFill>
              <a:srgbClr val="990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33" name="Google Shape;2665;p49">
              <a:extLst>
                <a:ext uri="{FF2B5EF4-FFF2-40B4-BE49-F238E27FC236}">
                  <a16:creationId xmlns:a16="http://schemas.microsoft.com/office/drawing/2014/main" id="{BA757714-BCD2-4D15-BD24-F6915E6196C1}"/>
                </a:ext>
              </a:extLst>
            </p:cNvPr>
            <p:cNvSpPr/>
            <p:nvPr/>
          </p:nvSpPr>
          <p:spPr>
            <a:xfrm>
              <a:off x="2751486" y="6209331"/>
              <a:ext cx="303218" cy="49514"/>
            </a:xfrm>
            <a:custGeom>
              <a:avLst/>
              <a:gdLst/>
              <a:ahLst/>
              <a:cxnLst/>
              <a:rect l="l" t="t" r="r" b="b"/>
              <a:pathLst>
                <a:path w="1467" h="239" extrusionOk="0">
                  <a:moveTo>
                    <a:pt x="1467" y="239"/>
                  </a:moveTo>
                  <a:lnTo>
                    <a:pt x="895" y="239"/>
                  </a:lnTo>
                  <a:lnTo>
                    <a:pt x="0" y="0"/>
                  </a:lnTo>
                  <a:lnTo>
                    <a:pt x="868" y="0"/>
                  </a:lnTo>
                  <a:lnTo>
                    <a:pt x="1467" y="239"/>
                  </a:lnTo>
                  <a:close/>
                </a:path>
              </a:pathLst>
            </a:custGeom>
            <a:solidFill>
              <a:srgbClr val="B45F0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34" name="Google Shape;2666;p49">
              <a:extLst>
                <a:ext uri="{FF2B5EF4-FFF2-40B4-BE49-F238E27FC236}">
                  <a16:creationId xmlns:a16="http://schemas.microsoft.com/office/drawing/2014/main" id="{48B4F62A-ED69-44E9-BB47-97769671E4BE}"/>
                </a:ext>
              </a:extLst>
            </p:cNvPr>
            <p:cNvSpPr/>
            <p:nvPr/>
          </p:nvSpPr>
          <p:spPr>
            <a:xfrm>
              <a:off x="2930896" y="6209331"/>
              <a:ext cx="242037" cy="49514"/>
            </a:xfrm>
            <a:custGeom>
              <a:avLst/>
              <a:gdLst/>
              <a:ahLst/>
              <a:cxnLst/>
              <a:rect l="l" t="t" r="r" b="b"/>
              <a:pathLst>
                <a:path w="1171" h="239" extrusionOk="0">
                  <a:moveTo>
                    <a:pt x="1171" y="239"/>
                  </a:moveTo>
                  <a:lnTo>
                    <a:pt x="599" y="239"/>
                  </a:lnTo>
                  <a:lnTo>
                    <a:pt x="0" y="0"/>
                  </a:lnTo>
                  <a:lnTo>
                    <a:pt x="872" y="0"/>
                  </a:lnTo>
                  <a:lnTo>
                    <a:pt x="1171" y="239"/>
                  </a:lnTo>
                  <a:close/>
                </a:path>
              </a:pathLst>
            </a:custGeom>
            <a:solidFill>
              <a:srgbClr val="BF900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35" name="Google Shape;2667;p49">
              <a:extLst>
                <a:ext uri="{FF2B5EF4-FFF2-40B4-BE49-F238E27FC236}">
                  <a16:creationId xmlns:a16="http://schemas.microsoft.com/office/drawing/2014/main" id="{C59F0C75-6374-41B9-86CA-DF59168CA2C5}"/>
                </a:ext>
              </a:extLst>
            </p:cNvPr>
            <p:cNvSpPr/>
            <p:nvPr/>
          </p:nvSpPr>
          <p:spPr>
            <a:xfrm>
              <a:off x="3111131" y="6209331"/>
              <a:ext cx="180029" cy="49514"/>
            </a:xfrm>
            <a:custGeom>
              <a:avLst/>
              <a:gdLst/>
              <a:ahLst/>
              <a:cxnLst/>
              <a:rect l="l" t="t" r="r" b="b"/>
              <a:pathLst>
                <a:path w="871" h="239" extrusionOk="0">
                  <a:moveTo>
                    <a:pt x="871" y="239"/>
                  </a:moveTo>
                  <a:lnTo>
                    <a:pt x="299" y="239"/>
                  </a:lnTo>
                  <a:lnTo>
                    <a:pt x="0" y="0"/>
                  </a:lnTo>
                  <a:lnTo>
                    <a:pt x="871" y="0"/>
                  </a:lnTo>
                  <a:lnTo>
                    <a:pt x="871" y="239"/>
                  </a:lnTo>
                  <a:close/>
                </a:path>
              </a:pathLst>
            </a:custGeom>
            <a:solidFill>
              <a:srgbClr val="38761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36" name="Google Shape;2668;p49">
              <a:extLst>
                <a:ext uri="{FF2B5EF4-FFF2-40B4-BE49-F238E27FC236}">
                  <a16:creationId xmlns:a16="http://schemas.microsoft.com/office/drawing/2014/main" id="{73CEDD53-6E57-453D-BE76-7622CCCF9674}"/>
                </a:ext>
              </a:extLst>
            </p:cNvPr>
            <p:cNvSpPr/>
            <p:nvPr/>
          </p:nvSpPr>
          <p:spPr>
            <a:xfrm>
              <a:off x="3291160" y="6209312"/>
              <a:ext cx="180029" cy="49514"/>
            </a:xfrm>
            <a:custGeom>
              <a:avLst/>
              <a:gdLst/>
              <a:ahLst/>
              <a:cxnLst/>
              <a:rect l="l" t="t" r="r" b="b"/>
              <a:pathLst>
                <a:path w="871" h="239" extrusionOk="0">
                  <a:moveTo>
                    <a:pt x="572" y="239"/>
                  </a:moveTo>
                  <a:lnTo>
                    <a:pt x="0" y="239"/>
                  </a:lnTo>
                  <a:lnTo>
                    <a:pt x="0" y="0"/>
                  </a:lnTo>
                  <a:lnTo>
                    <a:pt x="871" y="0"/>
                  </a:lnTo>
                  <a:lnTo>
                    <a:pt x="572" y="239"/>
                  </a:lnTo>
                  <a:close/>
                </a:path>
              </a:pathLst>
            </a:custGeom>
            <a:solidFill>
              <a:srgbClr val="134F5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37" name="Google Shape;2669;p49">
              <a:extLst>
                <a:ext uri="{FF2B5EF4-FFF2-40B4-BE49-F238E27FC236}">
                  <a16:creationId xmlns:a16="http://schemas.microsoft.com/office/drawing/2014/main" id="{DA2F558C-8C11-4C80-BE40-6B9F52A1A9F4}"/>
                </a:ext>
              </a:extLst>
            </p:cNvPr>
            <p:cNvSpPr/>
            <p:nvPr/>
          </p:nvSpPr>
          <p:spPr>
            <a:xfrm>
              <a:off x="3409389" y="6209315"/>
              <a:ext cx="242037" cy="49514"/>
            </a:xfrm>
            <a:custGeom>
              <a:avLst/>
              <a:gdLst/>
              <a:ahLst/>
              <a:cxnLst/>
              <a:rect l="l" t="t" r="r" b="b"/>
              <a:pathLst>
                <a:path w="1171" h="239" extrusionOk="0">
                  <a:moveTo>
                    <a:pt x="572" y="239"/>
                  </a:moveTo>
                  <a:lnTo>
                    <a:pt x="0" y="239"/>
                  </a:lnTo>
                  <a:lnTo>
                    <a:pt x="299" y="0"/>
                  </a:lnTo>
                  <a:lnTo>
                    <a:pt x="1171" y="0"/>
                  </a:lnTo>
                  <a:lnTo>
                    <a:pt x="572" y="239"/>
                  </a:lnTo>
                  <a:close/>
                </a:path>
              </a:pathLst>
            </a:custGeom>
            <a:solidFill>
              <a:srgbClr val="1155CC"/>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38" name="Google Shape;2670;p49">
              <a:extLst>
                <a:ext uri="{FF2B5EF4-FFF2-40B4-BE49-F238E27FC236}">
                  <a16:creationId xmlns:a16="http://schemas.microsoft.com/office/drawing/2014/main" id="{9B52392C-A869-4764-B6E8-A8F5B8C82E1E}"/>
                </a:ext>
              </a:extLst>
            </p:cNvPr>
            <p:cNvSpPr/>
            <p:nvPr/>
          </p:nvSpPr>
          <p:spPr>
            <a:xfrm>
              <a:off x="3527617" y="6209340"/>
              <a:ext cx="303218" cy="49514"/>
            </a:xfrm>
            <a:custGeom>
              <a:avLst/>
              <a:gdLst/>
              <a:ahLst/>
              <a:cxnLst/>
              <a:rect l="l" t="t" r="r" b="b"/>
              <a:pathLst>
                <a:path w="1467" h="239" extrusionOk="0">
                  <a:moveTo>
                    <a:pt x="572" y="239"/>
                  </a:moveTo>
                  <a:lnTo>
                    <a:pt x="0" y="239"/>
                  </a:lnTo>
                  <a:lnTo>
                    <a:pt x="599" y="0"/>
                  </a:lnTo>
                  <a:lnTo>
                    <a:pt x="1467" y="0"/>
                  </a:lnTo>
                  <a:lnTo>
                    <a:pt x="572" y="239"/>
                  </a:lnTo>
                  <a:close/>
                </a:path>
              </a:pathLst>
            </a:custGeom>
            <a:solidFill>
              <a:srgbClr val="351C7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sp>
          <p:nvSpPr>
            <p:cNvPr id="39" name="Google Shape;2671;p49">
              <a:extLst>
                <a:ext uri="{FF2B5EF4-FFF2-40B4-BE49-F238E27FC236}">
                  <a16:creationId xmlns:a16="http://schemas.microsoft.com/office/drawing/2014/main" id="{456C2514-D67F-455D-BF79-6B61696E5B06}"/>
                </a:ext>
              </a:extLst>
            </p:cNvPr>
            <p:cNvSpPr/>
            <p:nvPr/>
          </p:nvSpPr>
          <p:spPr>
            <a:xfrm>
              <a:off x="3645844" y="6209358"/>
              <a:ext cx="365226" cy="49514"/>
            </a:xfrm>
            <a:custGeom>
              <a:avLst/>
              <a:gdLst/>
              <a:ahLst/>
              <a:cxnLst/>
              <a:rect l="l" t="t" r="r" b="b"/>
              <a:pathLst>
                <a:path w="1767" h="239" extrusionOk="0">
                  <a:moveTo>
                    <a:pt x="572" y="239"/>
                  </a:moveTo>
                  <a:lnTo>
                    <a:pt x="0" y="239"/>
                  </a:lnTo>
                  <a:lnTo>
                    <a:pt x="895" y="0"/>
                  </a:lnTo>
                  <a:lnTo>
                    <a:pt x="1767" y="0"/>
                  </a:lnTo>
                  <a:lnTo>
                    <a:pt x="572" y="239"/>
                  </a:lnTo>
                  <a:close/>
                </a:path>
              </a:pathLst>
            </a:custGeom>
            <a:solidFill>
              <a:srgbClr val="741B47"/>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endParaRPr>
            </a:p>
          </p:txBody>
        </p:sp>
      </p:grpSp>
      <p:sp>
        <p:nvSpPr>
          <p:cNvPr id="9" name="TextBox 8">
            <a:extLst>
              <a:ext uri="{FF2B5EF4-FFF2-40B4-BE49-F238E27FC236}">
                <a16:creationId xmlns:a16="http://schemas.microsoft.com/office/drawing/2014/main" id="{0BD9F4F9-9126-4640-8D80-C68A9C2D0856}"/>
              </a:ext>
            </a:extLst>
          </p:cNvPr>
          <p:cNvSpPr txBox="1"/>
          <p:nvPr/>
        </p:nvSpPr>
        <p:spPr>
          <a:xfrm rot="19518513">
            <a:off x="273900" y="3242454"/>
            <a:ext cx="992579" cy="307777"/>
          </a:xfrm>
          <a:prstGeom prst="rect">
            <a:avLst/>
          </a:prstGeom>
          <a:noFill/>
        </p:spPr>
        <p:txBody>
          <a:bodyPr wrap="none" rtlCol="0">
            <a:spAutoFit/>
          </a:bodyPr>
          <a:lstStyle/>
          <a:p>
            <a:r>
              <a:rPr lang="en-US" b="1" dirty="0" err="1">
                <a:solidFill>
                  <a:srgbClr val="FF0000"/>
                </a:solidFill>
                <a:latin typeface="Encode Sans Semi Condensed" panose="020B0600070205080204" charset="0"/>
              </a:rPr>
              <a:t>tambahan</a:t>
            </a:r>
            <a:endParaRPr lang="id-ID" b="1" dirty="0">
              <a:solidFill>
                <a:srgbClr val="FF0000"/>
              </a:solidFill>
              <a:latin typeface="Encode Sans Semi Condensed" panose="020B0600070205080204" charset="0"/>
            </a:endParaRPr>
          </a:p>
        </p:txBody>
      </p:sp>
      <p:sp>
        <p:nvSpPr>
          <p:cNvPr id="41" name="TextBox 40">
            <a:extLst>
              <a:ext uri="{FF2B5EF4-FFF2-40B4-BE49-F238E27FC236}">
                <a16:creationId xmlns:a16="http://schemas.microsoft.com/office/drawing/2014/main" id="{7473B7DB-7FD1-49CD-9F0E-8878058EBF9C}"/>
              </a:ext>
            </a:extLst>
          </p:cNvPr>
          <p:cNvSpPr txBox="1"/>
          <p:nvPr/>
        </p:nvSpPr>
        <p:spPr>
          <a:xfrm rot="19518513">
            <a:off x="974147" y="3197700"/>
            <a:ext cx="1279517" cy="307777"/>
          </a:xfrm>
          <a:prstGeom prst="rect">
            <a:avLst/>
          </a:prstGeom>
          <a:noFill/>
        </p:spPr>
        <p:txBody>
          <a:bodyPr wrap="none" rtlCol="0">
            <a:spAutoFit/>
          </a:bodyPr>
          <a:lstStyle/>
          <a:p>
            <a:r>
              <a:rPr lang="en-US" b="1" dirty="0" err="1">
                <a:solidFill>
                  <a:srgbClr val="FFC000"/>
                </a:solidFill>
                <a:latin typeface="Encode Sans Semi Condensed" panose="020B0600070205080204" charset="0"/>
              </a:rPr>
              <a:t>pertentangan</a:t>
            </a:r>
            <a:endParaRPr lang="id-ID" b="1" dirty="0">
              <a:solidFill>
                <a:srgbClr val="FFC000"/>
              </a:solidFill>
              <a:latin typeface="Encode Sans Semi Condensed" panose="020B0600070205080204" charset="0"/>
            </a:endParaRPr>
          </a:p>
        </p:txBody>
      </p:sp>
      <p:sp>
        <p:nvSpPr>
          <p:cNvPr id="42" name="TextBox 41">
            <a:extLst>
              <a:ext uri="{FF2B5EF4-FFF2-40B4-BE49-F238E27FC236}">
                <a16:creationId xmlns:a16="http://schemas.microsoft.com/office/drawing/2014/main" id="{DBA4DC60-E7AC-458A-A7CA-CDFA3C8BC59E}"/>
              </a:ext>
            </a:extLst>
          </p:cNvPr>
          <p:cNvSpPr txBox="1"/>
          <p:nvPr/>
        </p:nvSpPr>
        <p:spPr>
          <a:xfrm rot="19518513">
            <a:off x="1844999" y="3192061"/>
            <a:ext cx="1297150" cy="307777"/>
          </a:xfrm>
          <a:prstGeom prst="rect">
            <a:avLst/>
          </a:prstGeom>
          <a:noFill/>
        </p:spPr>
        <p:txBody>
          <a:bodyPr wrap="none" rtlCol="0">
            <a:spAutoFit/>
          </a:bodyPr>
          <a:lstStyle/>
          <a:p>
            <a:r>
              <a:rPr lang="en-US" b="1" dirty="0" err="1">
                <a:solidFill>
                  <a:srgbClr val="C49500"/>
                </a:solidFill>
                <a:latin typeface="Encode Sans Semi Condensed" panose="020B0600070205080204" charset="0"/>
              </a:rPr>
              <a:t>perbandingan</a:t>
            </a:r>
            <a:endParaRPr lang="id-ID" b="1" dirty="0">
              <a:solidFill>
                <a:srgbClr val="C49500"/>
              </a:solidFill>
              <a:latin typeface="Encode Sans Semi Condensed" panose="020B0600070205080204" charset="0"/>
            </a:endParaRPr>
          </a:p>
        </p:txBody>
      </p:sp>
      <p:sp>
        <p:nvSpPr>
          <p:cNvPr id="43" name="TextBox 42">
            <a:extLst>
              <a:ext uri="{FF2B5EF4-FFF2-40B4-BE49-F238E27FC236}">
                <a16:creationId xmlns:a16="http://schemas.microsoft.com/office/drawing/2014/main" id="{1F3173B8-A8B6-4DD0-8C8C-35076203EF73}"/>
              </a:ext>
            </a:extLst>
          </p:cNvPr>
          <p:cNvSpPr txBox="1"/>
          <p:nvPr/>
        </p:nvSpPr>
        <p:spPr>
          <a:xfrm rot="19518513">
            <a:off x="2766756" y="3222637"/>
            <a:ext cx="1497526" cy="307777"/>
          </a:xfrm>
          <a:prstGeom prst="rect">
            <a:avLst/>
          </a:prstGeom>
          <a:noFill/>
        </p:spPr>
        <p:txBody>
          <a:bodyPr wrap="none" rtlCol="0">
            <a:spAutoFit/>
          </a:bodyPr>
          <a:lstStyle/>
          <a:p>
            <a:r>
              <a:rPr lang="en-US" b="1" dirty="0" err="1">
                <a:solidFill>
                  <a:srgbClr val="92D050"/>
                </a:solidFill>
                <a:latin typeface="Encode Sans Semi Condensed" panose="020B0600070205080204" charset="0"/>
              </a:rPr>
              <a:t>hasil</a:t>
            </a:r>
            <a:r>
              <a:rPr lang="en-US" b="1" dirty="0">
                <a:solidFill>
                  <a:srgbClr val="92D050"/>
                </a:solidFill>
                <a:latin typeface="Encode Sans Semi Condensed" panose="020B0600070205080204" charset="0"/>
              </a:rPr>
              <a:t> </a:t>
            </a:r>
            <a:r>
              <a:rPr lang="en-US" b="1" dirty="0" err="1">
                <a:solidFill>
                  <a:srgbClr val="92D050"/>
                </a:solidFill>
                <a:latin typeface="Encode Sans Semi Condensed" panose="020B0600070205080204" charset="0"/>
              </a:rPr>
              <a:t>atau</a:t>
            </a:r>
            <a:r>
              <a:rPr lang="en-US" b="1" dirty="0">
                <a:solidFill>
                  <a:srgbClr val="92D050"/>
                </a:solidFill>
                <a:latin typeface="Encode Sans Semi Condensed" panose="020B0600070205080204" charset="0"/>
              </a:rPr>
              <a:t> </a:t>
            </a:r>
            <a:r>
              <a:rPr lang="en-US" b="1" dirty="0" err="1">
                <a:solidFill>
                  <a:srgbClr val="92D050"/>
                </a:solidFill>
                <a:latin typeface="Encode Sans Semi Condensed" panose="020B0600070205080204" charset="0"/>
              </a:rPr>
              <a:t>akibat</a:t>
            </a:r>
            <a:endParaRPr lang="id-ID" b="1" dirty="0">
              <a:solidFill>
                <a:srgbClr val="92D050"/>
              </a:solidFill>
              <a:latin typeface="Encode Sans Semi Condensed" panose="020B0600070205080204" charset="0"/>
            </a:endParaRPr>
          </a:p>
        </p:txBody>
      </p:sp>
      <p:sp>
        <p:nvSpPr>
          <p:cNvPr id="44" name="TextBox 43">
            <a:extLst>
              <a:ext uri="{FF2B5EF4-FFF2-40B4-BE49-F238E27FC236}">
                <a16:creationId xmlns:a16="http://schemas.microsoft.com/office/drawing/2014/main" id="{9542FCEE-F3D5-408D-806B-72A97A896E01}"/>
              </a:ext>
            </a:extLst>
          </p:cNvPr>
          <p:cNvSpPr txBox="1"/>
          <p:nvPr/>
        </p:nvSpPr>
        <p:spPr>
          <a:xfrm rot="19518513">
            <a:off x="3874730" y="3418145"/>
            <a:ext cx="699230" cy="307777"/>
          </a:xfrm>
          <a:prstGeom prst="rect">
            <a:avLst/>
          </a:prstGeom>
          <a:noFill/>
        </p:spPr>
        <p:txBody>
          <a:bodyPr wrap="none" rtlCol="0">
            <a:spAutoFit/>
          </a:bodyPr>
          <a:lstStyle/>
          <a:p>
            <a:r>
              <a:rPr lang="en-US" b="1" dirty="0" err="1">
                <a:solidFill>
                  <a:schemeClr val="accent3">
                    <a:lumMod val="50000"/>
                  </a:schemeClr>
                </a:solidFill>
                <a:latin typeface="Encode Sans Semi Condensed" panose="020B0600070205080204" charset="0"/>
              </a:rPr>
              <a:t>tujuan</a:t>
            </a:r>
            <a:endParaRPr lang="id-ID" b="1" dirty="0">
              <a:solidFill>
                <a:schemeClr val="accent3">
                  <a:lumMod val="50000"/>
                </a:schemeClr>
              </a:solidFill>
              <a:latin typeface="Encode Sans Semi Condensed" panose="020B0600070205080204" charset="0"/>
            </a:endParaRPr>
          </a:p>
        </p:txBody>
      </p:sp>
      <p:sp>
        <p:nvSpPr>
          <p:cNvPr id="45" name="TextBox 44">
            <a:extLst>
              <a:ext uri="{FF2B5EF4-FFF2-40B4-BE49-F238E27FC236}">
                <a16:creationId xmlns:a16="http://schemas.microsoft.com/office/drawing/2014/main" id="{C8BB2538-B226-41AF-8605-34C755A17B04}"/>
              </a:ext>
            </a:extLst>
          </p:cNvPr>
          <p:cNvSpPr txBox="1"/>
          <p:nvPr/>
        </p:nvSpPr>
        <p:spPr>
          <a:xfrm rot="19518513">
            <a:off x="4600155" y="3340138"/>
            <a:ext cx="973343" cy="307777"/>
          </a:xfrm>
          <a:prstGeom prst="rect">
            <a:avLst/>
          </a:prstGeom>
          <a:noFill/>
        </p:spPr>
        <p:txBody>
          <a:bodyPr wrap="none" rtlCol="0">
            <a:spAutoFit/>
          </a:bodyPr>
          <a:lstStyle/>
          <a:p>
            <a:r>
              <a:rPr lang="en-US" b="1" dirty="0" err="1">
                <a:solidFill>
                  <a:srgbClr val="00B0F0"/>
                </a:solidFill>
                <a:latin typeface="Encode Sans Semi Condensed" panose="020B0600070205080204" charset="0"/>
              </a:rPr>
              <a:t>singkatan</a:t>
            </a:r>
            <a:endParaRPr lang="id-ID" b="1" dirty="0">
              <a:solidFill>
                <a:srgbClr val="00B0F0"/>
              </a:solidFill>
              <a:latin typeface="Encode Sans Semi Condensed" panose="020B0600070205080204" charset="0"/>
            </a:endParaRPr>
          </a:p>
        </p:txBody>
      </p:sp>
      <p:sp>
        <p:nvSpPr>
          <p:cNvPr id="46" name="TextBox 45">
            <a:extLst>
              <a:ext uri="{FF2B5EF4-FFF2-40B4-BE49-F238E27FC236}">
                <a16:creationId xmlns:a16="http://schemas.microsoft.com/office/drawing/2014/main" id="{EE3A95C6-F190-4E2A-AA92-B21220B77036}"/>
              </a:ext>
            </a:extLst>
          </p:cNvPr>
          <p:cNvSpPr txBox="1"/>
          <p:nvPr/>
        </p:nvSpPr>
        <p:spPr>
          <a:xfrm rot="19518513">
            <a:off x="5600004" y="3336326"/>
            <a:ext cx="699230" cy="307777"/>
          </a:xfrm>
          <a:prstGeom prst="rect">
            <a:avLst/>
          </a:prstGeom>
          <a:noFill/>
        </p:spPr>
        <p:txBody>
          <a:bodyPr wrap="none" rtlCol="0">
            <a:spAutoFit/>
          </a:bodyPr>
          <a:lstStyle/>
          <a:p>
            <a:r>
              <a:rPr lang="en-US" b="1" dirty="0" err="1">
                <a:solidFill>
                  <a:srgbClr val="7030A0"/>
                </a:solidFill>
                <a:latin typeface="Encode Sans Semi Condensed" panose="020B0600070205080204" charset="0"/>
              </a:rPr>
              <a:t>waktu</a:t>
            </a:r>
            <a:endParaRPr lang="id-ID" b="1" dirty="0">
              <a:solidFill>
                <a:srgbClr val="7030A0"/>
              </a:solidFill>
              <a:latin typeface="Encode Sans Semi Condensed" panose="020B0600070205080204" charset="0"/>
            </a:endParaRPr>
          </a:p>
        </p:txBody>
      </p:sp>
      <p:sp>
        <p:nvSpPr>
          <p:cNvPr id="47" name="TextBox 46">
            <a:extLst>
              <a:ext uri="{FF2B5EF4-FFF2-40B4-BE49-F238E27FC236}">
                <a16:creationId xmlns:a16="http://schemas.microsoft.com/office/drawing/2014/main" id="{8A1A5699-B333-4FD6-AD5E-350D7EAA85F6}"/>
              </a:ext>
            </a:extLst>
          </p:cNvPr>
          <p:cNvSpPr txBox="1"/>
          <p:nvPr/>
        </p:nvSpPr>
        <p:spPr>
          <a:xfrm rot="19518513">
            <a:off x="6461906" y="3174231"/>
            <a:ext cx="764953" cy="307777"/>
          </a:xfrm>
          <a:prstGeom prst="rect">
            <a:avLst/>
          </a:prstGeom>
          <a:noFill/>
        </p:spPr>
        <p:txBody>
          <a:bodyPr wrap="none" rtlCol="0">
            <a:spAutoFit/>
          </a:bodyPr>
          <a:lstStyle/>
          <a:p>
            <a:r>
              <a:rPr lang="en-US" b="1" dirty="0" err="1">
                <a:solidFill>
                  <a:srgbClr val="B54BB5"/>
                </a:solidFill>
                <a:latin typeface="Encode Sans Semi Condensed" panose="020B0600070205080204" charset="0"/>
              </a:rPr>
              <a:t>tempat</a:t>
            </a:r>
            <a:endParaRPr lang="id-ID" b="1" dirty="0">
              <a:solidFill>
                <a:srgbClr val="B54BB5"/>
              </a:solidFill>
              <a:latin typeface="Encode Sans Semi Condensed" panose="020B0600070205080204" charset="0"/>
            </a:endParaRPr>
          </a:p>
        </p:txBody>
      </p:sp>
      <p:sp>
        <p:nvSpPr>
          <p:cNvPr id="10" name="Arrow: Pentagon 9">
            <a:extLst>
              <a:ext uri="{FF2B5EF4-FFF2-40B4-BE49-F238E27FC236}">
                <a16:creationId xmlns:a16="http://schemas.microsoft.com/office/drawing/2014/main" id="{F48D90DE-4769-46ED-ACC2-10C52A80BDA5}"/>
              </a:ext>
            </a:extLst>
          </p:cNvPr>
          <p:cNvSpPr/>
          <p:nvPr/>
        </p:nvSpPr>
        <p:spPr>
          <a:xfrm>
            <a:off x="0" y="14837"/>
            <a:ext cx="2400300" cy="551573"/>
          </a:xfrm>
          <a:prstGeom prst="homePlate">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matic SC" panose="00000500000000000000" pitchFamily="2" charset="-79"/>
                <a:cs typeface="Amatic SC" panose="00000500000000000000" pitchFamily="2" charset="-79"/>
              </a:rPr>
              <a:t>KATA TRANSISI</a:t>
            </a:r>
            <a:endParaRPr lang="id-ID" sz="2800" b="1" dirty="0">
              <a:latin typeface="Amatic SC" panose="00000500000000000000" pitchFamily="2" charset="-79"/>
              <a:cs typeface="Amatic SC" panose="00000500000000000000" pitchFamily="2" charset="-79"/>
            </a:endParaRPr>
          </a:p>
        </p:txBody>
      </p:sp>
      <p:pic>
        <p:nvPicPr>
          <p:cNvPr id="49" name="Picture 48">
            <a:extLst>
              <a:ext uri="{FF2B5EF4-FFF2-40B4-BE49-F238E27FC236}">
                <a16:creationId xmlns:a16="http://schemas.microsoft.com/office/drawing/2014/main" id="{AC6D2811-5915-470A-85E4-1BAF61148948}"/>
              </a:ext>
            </a:extLst>
          </p:cNvPr>
          <p:cNvPicPr>
            <a:picLocks noChangeAspect="1"/>
          </p:cNvPicPr>
          <p:nvPr/>
        </p:nvPicPr>
        <p:blipFill rotWithShape="1">
          <a:blip r:embed="rId3"/>
          <a:srcRect l="3325" r="4414"/>
          <a:stretch/>
        </p:blipFill>
        <p:spPr>
          <a:xfrm>
            <a:off x="138429" y="937806"/>
            <a:ext cx="1263520" cy="1257929"/>
          </a:xfrm>
          <a:prstGeom prst="ellipse">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grpSp>
        <p:nvGrpSpPr>
          <p:cNvPr id="9" name="Google Shape;2672;p49">
            <a:extLst>
              <a:ext uri="{FF2B5EF4-FFF2-40B4-BE49-F238E27FC236}">
                <a16:creationId xmlns:a16="http://schemas.microsoft.com/office/drawing/2014/main" id="{61B2AC75-AC0C-49B9-A8F9-BEE083BD17E7}"/>
              </a:ext>
            </a:extLst>
          </p:cNvPr>
          <p:cNvGrpSpPr/>
          <p:nvPr/>
        </p:nvGrpSpPr>
        <p:grpSpPr>
          <a:xfrm>
            <a:off x="1251307" y="2113069"/>
            <a:ext cx="6482993" cy="1692186"/>
            <a:chOff x="6332670" y="5663946"/>
            <a:chExt cx="856627" cy="390258"/>
          </a:xfrm>
        </p:grpSpPr>
        <p:grpSp>
          <p:nvGrpSpPr>
            <p:cNvPr id="12" name="Google Shape;2673;p49">
              <a:extLst>
                <a:ext uri="{FF2B5EF4-FFF2-40B4-BE49-F238E27FC236}">
                  <a16:creationId xmlns:a16="http://schemas.microsoft.com/office/drawing/2014/main" id="{A99E62EB-11E6-417B-A844-E88F8296B3BB}"/>
                </a:ext>
              </a:extLst>
            </p:cNvPr>
            <p:cNvGrpSpPr/>
            <p:nvPr/>
          </p:nvGrpSpPr>
          <p:grpSpPr>
            <a:xfrm>
              <a:off x="6392364" y="5663946"/>
              <a:ext cx="796933" cy="185801"/>
              <a:chOff x="3321050" y="1066800"/>
              <a:chExt cx="6505573" cy="1508125"/>
            </a:xfrm>
          </p:grpSpPr>
          <p:sp>
            <p:nvSpPr>
              <p:cNvPr id="17" name="Google Shape;2674;p49">
                <a:extLst>
                  <a:ext uri="{FF2B5EF4-FFF2-40B4-BE49-F238E27FC236}">
                    <a16:creationId xmlns:a16="http://schemas.microsoft.com/office/drawing/2014/main" id="{22202333-261C-40B2-AF4F-0077E4FD47DC}"/>
                  </a:ext>
                </a:extLst>
              </p:cNvPr>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strike="noStrike" cap="none" dirty="0">
                  <a:solidFill>
                    <a:schemeClr val="dk1"/>
                  </a:solidFill>
                </a:endParaRPr>
              </a:p>
            </p:txBody>
          </p:sp>
          <p:sp>
            <p:nvSpPr>
              <p:cNvPr id="18" name="Google Shape;2675;p49">
                <a:extLst>
                  <a:ext uri="{FF2B5EF4-FFF2-40B4-BE49-F238E27FC236}">
                    <a16:creationId xmlns:a16="http://schemas.microsoft.com/office/drawing/2014/main" id="{9B2E347B-6DD4-452D-943C-FAAE3544E0F6}"/>
                  </a:ext>
                </a:extLst>
              </p:cNvPr>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38761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strike="noStrike" cap="none">
                  <a:solidFill>
                    <a:schemeClr val="dk1"/>
                  </a:solidFill>
                </a:endParaRPr>
              </a:p>
            </p:txBody>
          </p:sp>
        </p:grpSp>
        <p:grpSp>
          <p:nvGrpSpPr>
            <p:cNvPr id="14" name="Google Shape;2676;p49">
              <a:extLst>
                <a:ext uri="{FF2B5EF4-FFF2-40B4-BE49-F238E27FC236}">
                  <a16:creationId xmlns:a16="http://schemas.microsoft.com/office/drawing/2014/main" id="{8D5C5B8A-50BC-4826-87B7-9FB524123E05}"/>
                </a:ext>
              </a:extLst>
            </p:cNvPr>
            <p:cNvGrpSpPr/>
            <p:nvPr/>
          </p:nvGrpSpPr>
          <p:grpSpPr>
            <a:xfrm flipH="1">
              <a:off x="6332670" y="5868403"/>
              <a:ext cx="796933" cy="185801"/>
              <a:chOff x="3321050" y="1066800"/>
              <a:chExt cx="6505573" cy="1508125"/>
            </a:xfrm>
          </p:grpSpPr>
          <p:sp>
            <p:nvSpPr>
              <p:cNvPr id="15" name="Google Shape;2677;p49">
                <a:extLst>
                  <a:ext uri="{FF2B5EF4-FFF2-40B4-BE49-F238E27FC236}">
                    <a16:creationId xmlns:a16="http://schemas.microsoft.com/office/drawing/2014/main" id="{782C933F-A5F0-449D-88BB-CEB4E3387878}"/>
                  </a:ext>
                </a:extLst>
              </p:cNvPr>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strike="noStrike" cap="none">
                  <a:solidFill>
                    <a:schemeClr val="dk1"/>
                  </a:solidFill>
                </a:endParaRPr>
              </a:p>
            </p:txBody>
          </p:sp>
          <p:sp>
            <p:nvSpPr>
              <p:cNvPr id="16" name="Google Shape;2678;p49">
                <a:extLst>
                  <a:ext uri="{FF2B5EF4-FFF2-40B4-BE49-F238E27FC236}">
                    <a16:creationId xmlns:a16="http://schemas.microsoft.com/office/drawing/2014/main" id="{13D7D888-9A56-4879-A45B-69FD6DC84FD4}"/>
                  </a:ext>
                </a:extLst>
              </p:cNvPr>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34F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strike="noStrike" cap="none">
                  <a:solidFill>
                    <a:schemeClr val="dk1"/>
                  </a:solidFill>
                </a:endParaRPr>
              </a:p>
            </p:txBody>
          </p:sp>
        </p:grpSp>
      </p:grpSp>
      <p:sp>
        <p:nvSpPr>
          <p:cNvPr id="5" name="TextBox 4">
            <a:extLst>
              <a:ext uri="{FF2B5EF4-FFF2-40B4-BE49-F238E27FC236}">
                <a16:creationId xmlns:a16="http://schemas.microsoft.com/office/drawing/2014/main" id="{14EBB53A-A6FE-4259-A080-E5FA47538172}"/>
              </a:ext>
            </a:extLst>
          </p:cNvPr>
          <p:cNvSpPr txBox="1"/>
          <p:nvPr/>
        </p:nvSpPr>
        <p:spPr>
          <a:xfrm>
            <a:off x="2350397" y="2338718"/>
            <a:ext cx="5131533" cy="400110"/>
          </a:xfrm>
          <a:prstGeom prst="rect">
            <a:avLst/>
          </a:prstGeom>
          <a:noFill/>
        </p:spPr>
        <p:txBody>
          <a:bodyPr wrap="none" rtlCol="0">
            <a:spAutoFit/>
          </a:bodyPr>
          <a:lstStyle/>
          <a:p>
            <a:r>
              <a:rPr lang="en-US" sz="2000" dirty="0" err="1">
                <a:latin typeface="Encode Sans Semi Condensed" panose="020B0600070205080204" charset="0"/>
              </a:rPr>
              <a:t>Jaka</a:t>
            </a:r>
            <a:r>
              <a:rPr lang="en-US" sz="2000" dirty="0">
                <a:latin typeface="Encode Sans Semi Condensed" panose="020B0600070205080204" charset="0"/>
              </a:rPr>
              <a:t> </a:t>
            </a:r>
            <a:r>
              <a:rPr lang="en-US" sz="2000" dirty="0" err="1">
                <a:latin typeface="Encode Sans Semi Condensed" panose="020B0600070205080204" charset="0"/>
              </a:rPr>
              <a:t>memelihara</a:t>
            </a:r>
            <a:r>
              <a:rPr lang="en-US" sz="2000" dirty="0">
                <a:latin typeface="Encode Sans Semi Condensed" panose="020B0600070205080204" charset="0"/>
              </a:rPr>
              <a:t> </a:t>
            </a:r>
            <a:r>
              <a:rPr lang="en-US" sz="2000" dirty="0" err="1">
                <a:latin typeface="Encode Sans Semi Condensed" panose="020B0600070205080204" charset="0"/>
              </a:rPr>
              <a:t>ayam</a:t>
            </a:r>
            <a:r>
              <a:rPr lang="en-US" sz="2000" dirty="0">
                <a:latin typeface="Encode Sans Semi Condensed" panose="020B0600070205080204" charset="0"/>
              </a:rPr>
              <a:t> </a:t>
            </a:r>
            <a:r>
              <a:rPr lang="en-US" sz="2000" dirty="0" err="1">
                <a:solidFill>
                  <a:schemeClr val="accent4">
                    <a:lumMod val="75000"/>
                  </a:schemeClr>
                </a:solidFill>
                <a:latin typeface="Encode Sans Semi Condensed" panose="020B0600070205080204" charset="0"/>
              </a:rPr>
              <a:t>karena</a:t>
            </a:r>
            <a:r>
              <a:rPr lang="en-US" sz="2000" dirty="0">
                <a:latin typeface="Encode Sans Semi Condensed" panose="020B0600070205080204" charset="0"/>
              </a:rPr>
              <a:t> </a:t>
            </a:r>
            <a:r>
              <a:rPr lang="en-US" sz="2000" dirty="0" err="1">
                <a:latin typeface="Encode Sans Semi Condensed" panose="020B0600070205080204" charset="0"/>
              </a:rPr>
              <a:t>rumahnya</a:t>
            </a:r>
            <a:r>
              <a:rPr lang="en-US" sz="2000" dirty="0">
                <a:latin typeface="Encode Sans Semi Condensed" panose="020B0600070205080204" charset="0"/>
              </a:rPr>
              <a:t> </a:t>
            </a:r>
            <a:r>
              <a:rPr lang="en-US" sz="2000" dirty="0" err="1">
                <a:latin typeface="Encode Sans Semi Condensed" panose="020B0600070205080204" charset="0"/>
              </a:rPr>
              <a:t>kotor</a:t>
            </a:r>
            <a:r>
              <a:rPr lang="en-US" sz="2000" dirty="0">
                <a:latin typeface="Encode Sans Semi Condensed" panose="020B0600070205080204" charset="0"/>
              </a:rPr>
              <a:t>.</a:t>
            </a:r>
            <a:endParaRPr lang="id-ID" sz="2000" dirty="0">
              <a:latin typeface="Encode Sans Semi Condensed" panose="020B0600070205080204" charset="0"/>
            </a:endParaRPr>
          </a:p>
        </p:txBody>
      </p:sp>
      <p:sp>
        <p:nvSpPr>
          <p:cNvPr id="19" name="TextBox 18">
            <a:extLst>
              <a:ext uri="{FF2B5EF4-FFF2-40B4-BE49-F238E27FC236}">
                <a16:creationId xmlns:a16="http://schemas.microsoft.com/office/drawing/2014/main" id="{93B45CF5-B8BA-46E8-8D22-CA4FDC680423}"/>
              </a:ext>
            </a:extLst>
          </p:cNvPr>
          <p:cNvSpPr txBox="1"/>
          <p:nvPr/>
        </p:nvSpPr>
        <p:spPr>
          <a:xfrm>
            <a:off x="1429666" y="3198644"/>
            <a:ext cx="5363969" cy="400110"/>
          </a:xfrm>
          <a:prstGeom prst="rect">
            <a:avLst/>
          </a:prstGeom>
          <a:noFill/>
        </p:spPr>
        <p:txBody>
          <a:bodyPr wrap="none" rtlCol="0">
            <a:spAutoFit/>
          </a:bodyPr>
          <a:lstStyle/>
          <a:p>
            <a:r>
              <a:rPr lang="en-US" sz="2000" dirty="0" err="1">
                <a:latin typeface="Encode Sans Semi Condensed" panose="020B0600070205080204" charset="0"/>
              </a:rPr>
              <a:t>Jaka</a:t>
            </a:r>
            <a:r>
              <a:rPr lang="en-US" sz="2000" dirty="0">
                <a:latin typeface="Encode Sans Semi Condensed" panose="020B0600070205080204" charset="0"/>
              </a:rPr>
              <a:t> </a:t>
            </a:r>
            <a:r>
              <a:rPr lang="en-US" sz="2000" dirty="0" err="1">
                <a:latin typeface="Encode Sans Semi Condensed" panose="020B0600070205080204" charset="0"/>
              </a:rPr>
              <a:t>memelihara</a:t>
            </a:r>
            <a:r>
              <a:rPr lang="en-US" sz="2000" dirty="0">
                <a:latin typeface="Encode Sans Semi Condensed" panose="020B0600070205080204" charset="0"/>
              </a:rPr>
              <a:t> </a:t>
            </a:r>
            <a:r>
              <a:rPr lang="en-US" sz="2000" dirty="0" err="1">
                <a:latin typeface="Encode Sans Semi Condensed" panose="020B0600070205080204" charset="0"/>
              </a:rPr>
              <a:t>ayam</a:t>
            </a:r>
            <a:r>
              <a:rPr lang="en-US" sz="2000" dirty="0">
                <a:latin typeface="Encode Sans Semi Condensed" panose="020B0600070205080204" charset="0"/>
              </a:rPr>
              <a:t> </a:t>
            </a:r>
            <a:r>
              <a:rPr lang="en-US" sz="2000" dirty="0" err="1">
                <a:solidFill>
                  <a:schemeClr val="accent4">
                    <a:lumMod val="75000"/>
                  </a:schemeClr>
                </a:solidFill>
                <a:latin typeface="Encode Sans Semi Condensed" panose="020B0600070205080204" charset="0"/>
              </a:rPr>
              <a:t>sehingga</a:t>
            </a:r>
            <a:r>
              <a:rPr lang="en-US" sz="2000" dirty="0">
                <a:latin typeface="Encode Sans Semi Condensed" panose="020B0600070205080204" charset="0"/>
              </a:rPr>
              <a:t> </a:t>
            </a:r>
            <a:r>
              <a:rPr lang="en-US" sz="2000" dirty="0" err="1">
                <a:latin typeface="Encode Sans Semi Condensed" panose="020B0600070205080204" charset="0"/>
              </a:rPr>
              <a:t>rumahnya</a:t>
            </a:r>
            <a:r>
              <a:rPr lang="en-US" sz="2000" dirty="0">
                <a:latin typeface="Encode Sans Semi Condensed" panose="020B0600070205080204" charset="0"/>
              </a:rPr>
              <a:t> </a:t>
            </a:r>
            <a:r>
              <a:rPr lang="en-US" sz="2000" dirty="0" err="1">
                <a:latin typeface="Encode Sans Semi Condensed" panose="020B0600070205080204" charset="0"/>
              </a:rPr>
              <a:t>kotor</a:t>
            </a:r>
            <a:r>
              <a:rPr lang="en-US" sz="2000" dirty="0">
                <a:latin typeface="Encode Sans Semi Condensed" panose="020B0600070205080204" charset="0"/>
              </a:rPr>
              <a:t>.</a:t>
            </a:r>
            <a:endParaRPr lang="id-ID" sz="2000" dirty="0">
              <a:latin typeface="Encode Sans Semi Condensed" panose="020B0600070205080204" charset="0"/>
            </a:endParaRPr>
          </a:p>
        </p:txBody>
      </p:sp>
      <p:pic>
        <p:nvPicPr>
          <p:cNvPr id="8" name="Picture 7">
            <a:extLst>
              <a:ext uri="{FF2B5EF4-FFF2-40B4-BE49-F238E27FC236}">
                <a16:creationId xmlns:a16="http://schemas.microsoft.com/office/drawing/2014/main" id="{DCD95AA4-6AF4-4516-934D-D9BD91B110C5}"/>
              </a:ext>
            </a:extLst>
          </p:cNvPr>
          <p:cNvPicPr>
            <a:picLocks noChangeAspect="1"/>
          </p:cNvPicPr>
          <p:nvPr/>
        </p:nvPicPr>
        <p:blipFill>
          <a:blip r:embed="rId3"/>
          <a:stretch>
            <a:fillRect/>
          </a:stretch>
        </p:blipFill>
        <p:spPr>
          <a:xfrm rot="12242776">
            <a:off x="4711289" y="1664654"/>
            <a:ext cx="728594" cy="735042"/>
          </a:xfrm>
          <a:prstGeom prst="rect">
            <a:avLst/>
          </a:prstGeom>
        </p:spPr>
      </p:pic>
      <p:sp>
        <p:nvSpPr>
          <p:cNvPr id="20" name="TextBox 19">
            <a:extLst>
              <a:ext uri="{FF2B5EF4-FFF2-40B4-BE49-F238E27FC236}">
                <a16:creationId xmlns:a16="http://schemas.microsoft.com/office/drawing/2014/main" id="{7D36AA87-81A7-4CA8-BEA6-180F766C1E02}"/>
              </a:ext>
            </a:extLst>
          </p:cNvPr>
          <p:cNvSpPr txBox="1"/>
          <p:nvPr/>
        </p:nvSpPr>
        <p:spPr>
          <a:xfrm>
            <a:off x="3438599" y="1459554"/>
            <a:ext cx="1636987" cy="369332"/>
          </a:xfrm>
          <a:prstGeom prst="rect">
            <a:avLst/>
          </a:prstGeom>
          <a:noFill/>
        </p:spPr>
        <p:txBody>
          <a:bodyPr wrap="square" rtlCol="0">
            <a:spAutoFit/>
          </a:bodyPr>
          <a:lstStyle/>
          <a:p>
            <a:r>
              <a:rPr lang="en-US" sz="1800" dirty="0" err="1">
                <a:solidFill>
                  <a:srgbClr val="FF0000"/>
                </a:solidFill>
                <a:latin typeface="Kristen ITC" panose="03050502040202030202" pitchFamily="66" charset="0"/>
                <a:cs typeface="Dubai Medium" panose="020B0604020202020204" pitchFamily="34" charset="-78"/>
              </a:rPr>
              <a:t>penyebaban</a:t>
            </a:r>
            <a:endParaRPr lang="id-ID" sz="2000" dirty="0">
              <a:solidFill>
                <a:srgbClr val="FF0000"/>
              </a:solidFill>
              <a:latin typeface="Kristen ITC" panose="03050502040202030202" pitchFamily="66" charset="0"/>
              <a:cs typeface="Dubai Medium" panose="020B0604020202020204" pitchFamily="34" charset="-78"/>
            </a:endParaRPr>
          </a:p>
        </p:txBody>
      </p:sp>
      <p:pic>
        <p:nvPicPr>
          <p:cNvPr id="21" name="Picture 20">
            <a:extLst>
              <a:ext uri="{FF2B5EF4-FFF2-40B4-BE49-F238E27FC236}">
                <a16:creationId xmlns:a16="http://schemas.microsoft.com/office/drawing/2014/main" id="{338396A3-986C-4764-982A-A045340AA6AE}"/>
              </a:ext>
            </a:extLst>
          </p:cNvPr>
          <p:cNvPicPr>
            <a:picLocks noChangeAspect="1"/>
          </p:cNvPicPr>
          <p:nvPr/>
        </p:nvPicPr>
        <p:blipFill>
          <a:blip r:embed="rId3"/>
          <a:stretch>
            <a:fillRect/>
          </a:stretch>
        </p:blipFill>
        <p:spPr>
          <a:xfrm rot="865886">
            <a:off x="3956908" y="3600223"/>
            <a:ext cx="728594" cy="735042"/>
          </a:xfrm>
          <a:prstGeom prst="rect">
            <a:avLst/>
          </a:prstGeom>
        </p:spPr>
      </p:pic>
      <p:sp>
        <p:nvSpPr>
          <p:cNvPr id="22" name="TextBox 21">
            <a:extLst>
              <a:ext uri="{FF2B5EF4-FFF2-40B4-BE49-F238E27FC236}">
                <a16:creationId xmlns:a16="http://schemas.microsoft.com/office/drawing/2014/main" id="{A2CFC67A-0135-45C7-9ADF-F92879DF8626}"/>
              </a:ext>
            </a:extLst>
          </p:cNvPr>
          <p:cNvSpPr txBox="1"/>
          <p:nvPr/>
        </p:nvSpPr>
        <p:spPr>
          <a:xfrm>
            <a:off x="4572000" y="4004290"/>
            <a:ext cx="1844040" cy="369332"/>
          </a:xfrm>
          <a:prstGeom prst="rect">
            <a:avLst/>
          </a:prstGeom>
          <a:noFill/>
        </p:spPr>
        <p:txBody>
          <a:bodyPr wrap="square" rtlCol="0">
            <a:spAutoFit/>
          </a:bodyPr>
          <a:lstStyle/>
          <a:p>
            <a:r>
              <a:rPr lang="en-US" sz="1800" dirty="0" err="1">
                <a:solidFill>
                  <a:srgbClr val="FF0000"/>
                </a:solidFill>
                <a:latin typeface="Kristen ITC" panose="03050502040202030202" pitchFamily="66" charset="0"/>
                <a:cs typeface="Dubai Medium" panose="020B0604020202020204" pitchFamily="34" charset="-78"/>
              </a:rPr>
              <a:t>pengakibatan</a:t>
            </a:r>
            <a:endParaRPr lang="id-ID" sz="2000" dirty="0">
              <a:solidFill>
                <a:srgbClr val="FF0000"/>
              </a:solidFill>
              <a:latin typeface="Kristen ITC" panose="03050502040202030202" pitchFamily="66" charset="0"/>
              <a:cs typeface="Dubai Medium" panose="020B0604020202020204" pitchFamily="34" charset="-78"/>
            </a:endParaRPr>
          </a:p>
        </p:txBody>
      </p:sp>
      <p:pic>
        <p:nvPicPr>
          <p:cNvPr id="23" name="Picture 22">
            <a:extLst>
              <a:ext uri="{FF2B5EF4-FFF2-40B4-BE49-F238E27FC236}">
                <a16:creationId xmlns:a16="http://schemas.microsoft.com/office/drawing/2014/main" id="{1E36A3AE-C2A5-4BB5-AFE3-BD6F06E9E3A9}"/>
              </a:ext>
            </a:extLst>
          </p:cNvPr>
          <p:cNvPicPr>
            <a:picLocks noChangeAspect="1"/>
          </p:cNvPicPr>
          <p:nvPr/>
        </p:nvPicPr>
        <p:blipFill rotWithShape="1">
          <a:blip r:embed="rId4"/>
          <a:srcRect l="3325" r="4414"/>
          <a:stretch/>
        </p:blipFill>
        <p:spPr>
          <a:xfrm>
            <a:off x="298329" y="1811378"/>
            <a:ext cx="1263520" cy="1257929"/>
          </a:xfrm>
          <a:prstGeom prst="ellipse">
            <a:avLst/>
          </a:prstGeom>
        </p:spPr>
      </p:pic>
    </p:spTree>
    <p:extLst>
      <p:ext uri="{BB962C8B-B14F-4D97-AF65-F5344CB8AC3E}">
        <p14:creationId xmlns:p14="http://schemas.microsoft.com/office/powerpoint/2010/main" val="384920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23" name="TextBox 22">
            <a:extLst>
              <a:ext uri="{FF2B5EF4-FFF2-40B4-BE49-F238E27FC236}">
                <a16:creationId xmlns:a16="http://schemas.microsoft.com/office/drawing/2014/main" id="{507FF5A6-05F4-4070-BD9F-7045155969C2}"/>
              </a:ext>
            </a:extLst>
          </p:cNvPr>
          <p:cNvSpPr txBox="1"/>
          <p:nvPr/>
        </p:nvSpPr>
        <p:spPr>
          <a:xfrm>
            <a:off x="556260" y="1417886"/>
            <a:ext cx="5554980" cy="3477875"/>
          </a:xfrm>
          <a:prstGeom prst="rect">
            <a:avLst/>
          </a:prstGeom>
          <a:noFill/>
        </p:spPr>
        <p:txBody>
          <a:bodyPr wrap="square">
            <a:spAutoFit/>
          </a:bodyPr>
          <a:lstStyle/>
          <a:p>
            <a:pPr indent="358775" algn="just"/>
            <a:r>
              <a:rPr lang="id-ID" sz="2000" dirty="0">
                <a:latin typeface="Encode Sans Semi Condensed" panose="020B0600070205080204" charset="0"/>
              </a:rPr>
              <a:t>Pesan yang diusung dalam upacara tradisional Longkangan ini adalah pentingnya berterima kasih kepada Tuhan yang telah menciptakan langit dan bumi serta memberikan kenikmatan dan kesejahteraan. </a:t>
            </a:r>
            <a:r>
              <a:rPr lang="id-ID" sz="2000" dirty="0">
                <a:solidFill>
                  <a:srgbClr val="FF0000"/>
                </a:solidFill>
                <a:latin typeface="Encode Sans Semi Condensed" panose="020B0600070205080204" charset="0"/>
              </a:rPr>
              <a:t>Di samping itu</a:t>
            </a:r>
            <a:r>
              <a:rPr lang="id-ID" sz="2000" dirty="0">
                <a:latin typeface="Encode Sans Semi Condensed" panose="020B0600070205080204" charset="0"/>
              </a:rPr>
              <a:t>, upacara tradisional ini dimaksudkan untuk mengenang jasa leluhur yang telah merintis permukiman bagi para pelaku upacara. Mereka takut atau merasa terancam oleh bencana yang bersumber dari kemarahan Yang Mahakuasa atau roh leluhur jika tidak melakukan upacara. </a:t>
            </a:r>
          </a:p>
        </p:txBody>
      </p:sp>
      <p:sp>
        <p:nvSpPr>
          <p:cNvPr id="7" name="Callout: Down Arrow 6">
            <a:extLst>
              <a:ext uri="{FF2B5EF4-FFF2-40B4-BE49-F238E27FC236}">
                <a16:creationId xmlns:a16="http://schemas.microsoft.com/office/drawing/2014/main" id="{4E7EE67D-60BB-428A-9444-5366C9BE7682}"/>
              </a:ext>
            </a:extLst>
          </p:cNvPr>
          <p:cNvSpPr/>
          <p:nvPr/>
        </p:nvSpPr>
        <p:spPr>
          <a:xfrm>
            <a:off x="609600" y="419100"/>
            <a:ext cx="5158740" cy="998786"/>
          </a:xfrm>
          <a:prstGeom prst="downArrowCallou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Hubungan yang menyatakan </a:t>
            </a:r>
            <a:r>
              <a:rPr lang="id-ID" sz="1800" dirty="0"/>
              <a:t>tambahan</a:t>
            </a:r>
            <a:r>
              <a:rPr lang="id-ID" dirty="0"/>
              <a:t> </a:t>
            </a:r>
            <a:endParaRPr lang="en-US" dirty="0"/>
          </a:p>
          <a:p>
            <a:pPr algn="ctr"/>
            <a:r>
              <a:rPr lang="id-ID" dirty="0"/>
              <a:t>kepada sesuatu yang telah disebut sebelumnya</a:t>
            </a:r>
            <a:r>
              <a:rPr lang="en-US" dirty="0"/>
              <a:t>:</a:t>
            </a:r>
            <a:endParaRPr lang="id-ID" dirty="0"/>
          </a:p>
        </p:txBody>
      </p:sp>
      <p:sp>
        <p:nvSpPr>
          <p:cNvPr id="10" name="Rectangle: Beveled 9">
            <a:extLst>
              <a:ext uri="{FF2B5EF4-FFF2-40B4-BE49-F238E27FC236}">
                <a16:creationId xmlns:a16="http://schemas.microsoft.com/office/drawing/2014/main" id="{1CCD1002-7838-4D2C-A8CB-55BF8116AAD3}"/>
              </a:ext>
            </a:extLst>
          </p:cNvPr>
          <p:cNvSpPr/>
          <p:nvPr/>
        </p:nvSpPr>
        <p:spPr>
          <a:xfrm>
            <a:off x="6393180" y="1203960"/>
            <a:ext cx="2560320" cy="3691801"/>
          </a:xfrm>
          <a:prstGeom prst="bevel">
            <a:avLst/>
          </a:prstGeom>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marL="182563" indent="-182563">
              <a:buFont typeface="Arial" panose="020B0604020202020204" pitchFamily="34" charset="0"/>
              <a:buChar char="•"/>
            </a:pPr>
            <a:r>
              <a:rPr lang="id-ID" sz="1500" i="1" dirty="0">
                <a:solidFill>
                  <a:srgbClr val="FF0000"/>
                </a:solidFill>
              </a:rPr>
              <a:t>lebih lagi</a:t>
            </a:r>
            <a:endParaRPr lang="en-US" sz="1500" i="1" dirty="0">
              <a:solidFill>
                <a:srgbClr val="FF0000"/>
              </a:solidFill>
            </a:endParaRPr>
          </a:p>
          <a:p>
            <a:pPr marL="182563" indent="-182563">
              <a:buFont typeface="Arial" panose="020B0604020202020204" pitchFamily="34" charset="0"/>
              <a:buChar char="•"/>
            </a:pPr>
            <a:r>
              <a:rPr lang="id-ID" sz="1500" i="1" dirty="0">
                <a:solidFill>
                  <a:srgbClr val="FF0000"/>
                </a:solidFill>
              </a:rPr>
              <a:t>tambahan (pula)</a:t>
            </a:r>
            <a:endParaRPr lang="en-US" sz="1500" i="1" dirty="0">
              <a:solidFill>
                <a:srgbClr val="FF0000"/>
              </a:solidFill>
            </a:endParaRPr>
          </a:p>
          <a:p>
            <a:pPr marL="182563" indent="-182563">
              <a:buFont typeface="Arial" panose="020B0604020202020204" pitchFamily="34" charset="0"/>
              <a:buChar char="•"/>
            </a:pPr>
            <a:r>
              <a:rPr lang="en-US" sz="1500" i="1" dirty="0">
                <a:solidFill>
                  <a:srgbClr val="FF0000"/>
                </a:solidFill>
              </a:rPr>
              <a:t>s</a:t>
            </a:r>
            <a:r>
              <a:rPr lang="id-ID" sz="1500" i="1" dirty="0">
                <a:solidFill>
                  <a:srgbClr val="FF0000"/>
                </a:solidFill>
              </a:rPr>
              <a:t>elanjutnya</a:t>
            </a:r>
            <a:endParaRPr lang="en-US" sz="1500" i="1" dirty="0">
              <a:solidFill>
                <a:srgbClr val="FF0000"/>
              </a:solidFill>
            </a:endParaRPr>
          </a:p>
          <a:p>
            <a:pPr marL="182563" indent="-182563">
              <a:buFont typeface="Arial" panose="020B0604020202020204" pitchFamily="34" charset="0"/>
              <a:buChar char="•"/>
            </a:pPr>
            <a:r>
              <a:rPr lang="en-US" sz="1500" i="1" dirty="0">
                <a:solidFill>
                  <a:srgbClr val="FF0000"/>
                </a:solidFill>
              </a:rPr>
              <a:t>d</a:t>
            </a:r>
            <a:r>
              <a:rPr lang="id-ID" sz="1500" i="1" dirty="0">
                <a:solidFill>
                  <a:srgbClr val="FF0000"/>
                </a:solidFill>
              </a:rPr>
              <a:t>i samping it</a:t>
            </a:r>
            <a:r>
              <a:rPr lang="en-US" sz="1500" i="1" dirty="0">
                <a:solidFill>
                  <a:srgbClr val="FF0000"/>
                </a:solidFill>
              </a:rPr>
              <a:t>u</a:t>
            </a:r>
          </a:p>
          <a:p>
            <a:pPr marL="182563" indent="-182563">
              <a:buFont typeface="Arial" panose="020B0604020202020204" pitchFamily="34" charset="0"/>
              <a:buChar char="•"/>
            </a:pPr>
            <a:r>
              <a:rPr lang="id-ID" sz="1500" i="1" dirty="0">
                <a:solidFill>
                  <a:srgbClr val="FF0000"/>
                </a:solidFill>
              </a:rPr>
              <a:t>selain itu</a:t>
            </a:r>
            <a:endParaRPr lang="en-US" sz="1500" i="1" dirty="0">
              <a:solidFill>
                <a:srgbClr val="FF0000"/>
              </a:solidFill>
            </a:endParaRPr>
          </a:p>
          <a:p>
            <a:pPr marL="182563" indent="-182563">
              <a:buFont typeface="Arial" panose="020B0604020202020204" pitchFamily="34" charset="0"/>
              <a:buChar char="•"/>
            </a:pPr>
            <a:r>
              <a:rPr lang="id-ID" sz="1500" i="1" dirty="0">
                <a:solidFill>
                  <a:srgbClr val="FF0000"/>
                </a:solidFill>
              </a:rPr>
              <a:t>lalu</a:t>
            </a:r>
            <a:endParaRPr lang="en-US" sz="1500" i="1" dirty="0">
              <a:solidFill>
                <a:srgbClr val="FF0000"/>
              </a:solidFill>
            </a:endParaRPr>
          </a:p>
          <a:p>
            <a:pPr marL="182563" indent="-182563">
              <a:buFont typeface="Arial" panose="020B0604020202020204" pitchFamily="34" charset="0"/>
              <a:buChar char="•"/>
            </a:pPr>
            <a:r>
              <a:rPr lang="id-ID" sz="1500" i="1" dirty="0">
                <a:solidFill>
                  <a:srgbClr val="FF0000"/>
                </a:solidFill>
              </a:rPr>
              <a:t>seperti halnya</a:t>
            </a:r>
            <a:endParaRPr lang="en-US" sz="1500" i="1" dirty="0">
              <a:solidFill>
                <a:srgbClr val="FF0000"/>
              </a:solidFill>
            </a:endParaRPr>
          </a:p>
          <a:p>
            <a:pPr marL="182563" indent="-182563">
              <a:buFont typeface="Arial" panose="020B0604020202020204" pitchFamily="34" charset="0"/>
              <a:buChar char="•"/>
            </a:pPr>
            <a:r>
              <a:rPr lang="id-ID" sz="1500" i="1" dirty="0">
                <a:solidFill>
                  <a:srgbClr val="FF0000"/>
                </a:solidFill>
              </a:rPr>
              <a:t>lagi (pula)</a:t>
            </a:r>
            <a:endParaRPr lang="en-US" sz="1500" i="1" dirty="0">
              <a:solidFill>
                <a:srgbClr val="FF0000"/>
              </a:solidFill>
            </a:endParaRPr>
          </a:p>
          <a:p>
            <a:pPr marL="182563" indent="-182563">
              <a:buFont typeface="Arial" panose="020B0604020202020204" pitchFamily="34" charset="0"/>
              <a:buChar char="•"/>
            </a:pPr>
            <a:r>
              <a:rPr lang="id-ID" sz="1500" i="1" dirty="0">
                <a:solidFill>
                  <a:srgbClr val="FF0000"/>
                </a:solidFill>
              </a:rPr>
              <a:t>berikutnya</a:t>
            </a:r>
            <a:endParaRPr lang="en-US" sz="1500" i="1" dirty="0">
              <a:solidFill>
                <a:srgbClr val="FF0000"/>
              </a:solidFill>
            </a:endParaRPr>
          </a:p>
          <a:p>
            <a:pPr marL="182563" indent="-182563">
              <a:buFont typeface="Arial" panose="020B0604020202020204" pitchFamily="34" charset="0"/>
              <a:buChar char="•"/>
            </a:pPr>
            <a:r>
              <a:rPr lang="id-ID" sz="1500" i="1" dirty="0">
                <a:solidFill>
                  <a:srgbClr val="FF0000"/>
                </a:solidFill>
              </a:rPr>
              <a:t>kedua, ketig</a:t>
            </a:r>
            <a:r>
              <a:rPr lang="en-US" sz="1500" i="1" dirty="0">
                <a:solidFill>
                  <a:srgbClr val="FF0000"/>
                </a:solidFill>
              </a:rPr>
              <a:t>a</a:t>
            </a:r>
          </a:p>
          <a:p>
            <a:pPr marL="182563" indent="-182563">
              <a:buFont typeface="Arial" panose="020B0604020202020204" pitchFamily="34" charset="0"/>
              <a:buChar char="•"/>
            </a:pPr>
            <a:r>
              <a:rPr lang="id-ID" sz="1500" i="1" dirty="0">
                <a:solidFill>
                  <a:srgbClr val="FF0000"/>
                </a:solidFill>
              </a:rPr>
              <a:t>akhirnya tambahan lagi</a:t>
            </a:r>
            <a:endParaRPr lang="en-US" sz="1500" i="1" dirty="0">
              <a:solidFill>
                <a:srgbClr val="FF0000"/>
              </a:solidFill>
            </a:endParaRPr>
          </a:p>
          <a:p>
            <a:pPr marL="182563" indent="-182563">
              <a:buFont typeface="Arial" panose="020B0604020202020204" pitchFamily="34" charset="0"/>
              <a:buChar char="•"/>
            </a:pPr>
            <a:r>
              <a:rPr lang="id-ID" sz="1500" i="1" dirty="0">
                <a:solidFill>
                  <a:srgbClr val="FF0000"/>
                </a:solidFill>
              </a:rPr>
              <a:t>demikian juga</a:t>
            </a:r>
          </a:p>
        </p:txBody>
      </p:sp>
    </p:spTree>
    <p:extLst>
      <p:ext uri="{BB962C8B-B14F-4D97-AF65-F5344CB8AC3E}">
        <p14:creationId xmlns:p14="http://schemas.microsoft.com/office/powerpoint/2010/main" val="3740806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23" name="TextBox 22">
            <a:extLst>
              <a:ext uri="{FF2B5EF4-FFF2-40B4-BE49-F238E27FC236}">
                <a16:creationId xmlns:a16="http://schemas.microsoft.com/office/drawing/2014/main" id="{507FF5A6-05F4-4070-BD9F-7045155969C2}"/>
              </a:ext>
            </a:extLst>
          </p:cNvPr>
          <p:cNvSpPr txBox="1"/>
          <p:nvPr/>
        </p:nvSpPr>
        <p:spPr>
          <a:xfrm>
            <a:off x="556260" y="1417886"/>
            <a:ext cx="5554980" cy="3139321"/>
          </a:xfrm>
          <a:prstGeom prst="rect">
            <a:avLst/>
          </a:prstGeom>
          <a:noFill/>
        </p:spPr>
        <p:txBody>
          <a:bodyPr wrap="square">
            <a:spAutoFit/>
          </a:bodyPr>
          <a:lstStyle/>
          <a:p>
            <a:pPr indent="358775" algn="just"/>
            <a:r>
              <a:rPr lang="id-ID" sz="1800" dirty="0">
                <a:latin typeface="Encode Sans Semi Condensed" panose="020B0600070205080204" charset="0"/>
              </a:rPr>
              <a:t>Arsitektur suatu daerah akan mengalami perubahan jika terjadi perubahan pada unsur kebudayaan yang lain. Bahkan, sebagai bentuk kebudayaan yang paling konkret, arsitektur merupakan bentuk kebudayaan yang paling rentan berubah. </a:t>
            </a:r>
            <a:r>
              <a:rPr lang="id-ID" sz="1800" dirty="0">
                <a:solidFill>
                  <a:srgbClr val="FFC000"/>
                </a:solidFill>
                <a:latin typeface="Encode Sans Semi Condensed" panose="020B0600070205080204" charset="0"/>
              </a:rPr>
              <a:t>Namun,</a:t>
            </a:r>
            <a:r>
              <a:rPr lang="id-ID" sz="1800" dirty="0">
                <a:latin typeface="Encode Sans Semi Condensed" panose="020B0600070205080204" charset="0"/>
              </a:rPr>
              <a:t> perubahan suatu kebudayaan tidak terjadi secara spontan dan menyeluruh. Perubahan arsitektur akan berlangsung secara bertahap dan parsial. Dalam perubahan itu, ada bagian yang tetap, tetapi ada pula bagian yang mengalami perubahan dan mengikuti perkembangan sesuai dengan kondisi, baik alam maupun lingkungan. </a:t>
            </a:r>
            <a:endParaRPr lang="id-ID" dirty="0">
              <a:latin typeface="Encode Sans Semi Condensed" panose="020B0600070205080204" charset="0"/>
            </a:endParaRPr>
          </a:p>
        </p:txBody>
      </p:sp>
      <p:sp>
        <p:nvSpPr>
          <p:cNvPr id="7" name="Callout: Down Arrow 6">
            <a:extLst>
              <a:ext uri="{FF2B5EF4-FFF2-40B4-BE49-F238E27FC236}">
                <a16:creationId xmlns:a16="http://schemas.microsoft.com/office/drawing/2014/main" id="{4E7EE67D-60BB-428A-9444-5366C9BE7682}"/>
              </a:ext>
            </a:extLst>
          </p:cNvPr>
          <p:cNvSpPr/>
          <p:nvPr/>
        </p:nvSpPr>
        <p:spPr>
          <a:xfrm>
            <a:off x="609600" y="419100"/>
            <a:ext cx="5158740" cy="998786"/>
          </a:xfrm>
          <a:prstGeom prst="downArrowCallou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Hubungan yang menyatakan </a:t>
            </a:r>
            <a:r>
              <a:rPr lang="id-ID" sz="1800" dirty="0"/>
              <a:t>pertentangan</a:t>
            </a:r>
            <a:r>
              <a:rPr lang="en-US" dirty="0"/>
              <a:t>:</a:t>
            </a:r>
            <a:endParaRPr lang="id-ID" dirty="0"/>
          </a:p>
        </p:txBody>
      </p:sp>
      <p:sp>
        <p:nvSpPr>
          <p:cNvPr id="10" name="Rectangle: Beveled 9">
            <a:extLst>
              <a:ext uri="{FF2B5EF4-FFF2-40B4-BE49-F238E27FC236}">
                <a16:creationId xmlns:a16="http://schemas.microsoft.com/office/drawing/2014/main" id="{1CCD1002-7838-4D2C-A8CB-55BF8116AAD3}"/>
              </a:ext>
            </a:extLst>
          </p:cNvPr>
          <p:cNvSpPr/>
          <p:nvPr/>
        </p:nvSpPr>
        <p:spPr>
          <a:xfrm>
            <a:off x="6393180" y="1203960"/>
            <a:ext cx="2560320" cy="3691801"/>
          </a:xfrm>
          <a:prstGeom prst="bevel">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182563" indent="-182563">
              <a:buFont typeface="Arial" panose="020B0604020202020204" pitchFamily="34" charset="0"/>
              <a:buChar char="•"/>
            </a:pPr>
            <a:r>
              <a:rPr lang="en-US" sz="1800" i="1" dirty="0" err="1">
                <a:solidFill>
                  <a:srgbClr val="FFC000"/>
                </a:solidFill>
              </a:rPr>
              <a:t>akan</a:t>
            </a:r>
            <a:r>
              <a:rPr lang="en-US" sz="1800" i="1" dirty="0">
                <a:solidFill>
                  <a:srgbClr val="FFC000"/>
                </a:solidFill>
              </a:rPr>
              <a:t> </a:t>
            </a:r>
            <a:r>
              <a:rPr lang="id-ID" sz="1800" i="1" dirty="0">
                <a:solidFill>
                  <a:srgbClr val="FFC000"/>
                </a:solidFill>
              </a:rPr>
              <a:t>tetapi</a:t>
            </a:r>
            <a:endParaRPr lang="en-US" sz="1800" i="1" dirty="0">
              <a:solidFill>
                <a:srgbClr val="FFC000"/>
              </a:solidFill>
            </a:endParaRPr>
          </a:p>
          <a:p>
            <a:pPr marL="182563" indent="-182563">
              <a:buFont typeface="Arial" panose="020B0604020202020204" pitchFamily="34" charset="0"/>
              <a:buChar char="•"/>
            </a:pPr>
            <a:r>
              <a:rPr lang="id-ID" sz="1800" i="1" dirty="0">
                <a:solidFill>
                  <a:srgbClr val="FFC000"/>
                </a:solidFill>
              </a:rPr>
              <a:t>namun</a:t>
            </a:r>
            <a:endParaRPr lang="en-US" sz="1800" i="1" dirty="0">
              <a:solidFill>
                <a:srgbClr val="FFC000"/>
              </a:solidFill>
            </a:endParaRPr>
          </a:p>
          <a:p>
            <a:pPr marL="182563" indent="-182563">
              <a:buFont typeface="Arial" panose="020B0604020202020204" pitchFamily="34" charset="0"/>
              <a:buChar char="•"/>
            </a:pPr>
            <a:r>
              <a:rPr lang="id-ID" sz="1800" i="1" dirty="0">
                <a:solidFill>
                  <a:srgbClr val="FFC000"/>
                </a:solidFill>
              </a:rPr>
              <a:t>bagaimanapun juga</a:t>
            </a:r>
            <a:endParaRPr lang="en-US" sz="1800" i="1" dirty="0">
              <a:solidFill>
                <a:srgbClr val="FFC000"/>
              </a:solidFill>
            </a:endParaRPr>
          </a:p>
          <a:p>
            <a:pPr marL="182563" indent="-182563">
              <a:buFont typeface="Arial" panose="020B0604020202020204" pitchFamily="34" charset="0"/>
              <a:buChar char="•"/>
            </a:pPr>
            <a:r>
              <a:rPr lang="id-ID" sz="1800" i="1" dirty="0">
                <a:solidFill>
                  <a:srgbClr val="FFC000"/>
                </a:solidFill>
              </a:rPr>
              <a:t>walaupun demikian</a:t>
            </a:r>
            <a:endParaRPr lang="en-US" sz="1800" i="1" dirty="0">
              <a:solidFill>
                <a:srgbClr val="FFC000"/>
              </a:solidFill>
            </a:endParaRPr>
          </a:p>
          <a:p>
            <a:pPr marL="182563" indent="-182563">
              <a:buFont typeface="Arial" panose="020B0604020202020204" pitchFamily="34" charset="0"/>
              <a:buChar char="•"/>
            </a:pPr>
            <a:r>
              <a:rPr lang="id-ID" sz="1800" i="1" dirty="0">
                <a:solidFill>
                  <a:srgbClr val="FFC000"/>
                </a:solidFill>
              </a:rPr>
              <a:t>sebaliknya</a:t>
            </a:r>
            <a:endParaRPr lang="en-US" sz="1800" i="1" dirty="0">
              <a:solidFill>
                <a:srgbClr val="FFC000"/>
              </a:solidFill>
            </a:endParaRPr>
          </a:p>
          <a:p>
            <a:pPr marL="182563" indent="-182563">
              <a:buFont typeface="Arial" panose="020B0604020202020204" pitchFamily="34" charset="0"/>
              <a:buChar char="•"/>
            </a:pPr>
            <a:r>
              <a:rPr lang="id-ID" sz="1800" i="1" dirty="0">
                <a:solidFill>
                  <a:srgbClr val="FFC000"/>
                </a:solidFill>
              </a:rPr>
              <a:t>biarpun</a:t>
            </a:r>
            <a:endParaRPr lang="en-US" sz="1800" i="1" dirty="0">
              <a:solidFill>
                <a:srgbClr val="FFC000"/>
              </a:solidFill>
            </a:endParaRPr>
          </a:p>
          <a:p>
            <a:pPr marL="182563" indent="-182563">
              <a:buFont typeface="Arial" panose="020B0604020202020204" pitchFamily="34" charset="0"/>
              <a:buChar char="•"/>
            </a:pPr>
            <a:r>
              <a:rPr lang="id-ID" sz="1800" i="1" dirty="0">
                <a:solidFill>
                  <a:srgbClr val="FFC000"/>
                </a:solidFill>
              </a:rPr>
              <a:t>meskipun demikian</a:t>
            </a:r>
            <a:endParaRPr lang="id-ID" i="1" dirty="0">
              <a:solidFill>
                <a:srgbClr val="FFC000"/>
              </a:solidFill>
            </a:endParaRPr>
          </a:p>
        </p:txBody>
      </p:sp>
    </p:spTree>
    <p:extLst>
      <p:ext uri="{BB962C8B-B14F-4D97-AF65-F5344CB8AC3E}">
        <p14:creationId xmlns:p14="http://schemas.microsoft.com/office/powerpoint/2010/main" val="2567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23" name="TextBox 22">
            <a:extLst>
              <a:ext uri="{FF2B5EF4-FFF2-40B4-BE49-F238E27FC236}">
                <a16:creationId xmlns:a16="http://schemas.microsoft.com/office/drawing/2014/main" id="{507FF5A6-05F4-4070-BD9F-7045155969C2}"/>
              </a:ext>
            </a:extLst>
          </p:cNvPr>
          <p:cNvSpPr txBox="1"/>
          <p:nvPr/>
        </p:nvSpPr>
        <p:spPr>
          <a:xfrm>
            <a:off x="472440" y="1707446"/>
            <a:ext cx="5554980" cy="2554545"/>
          </a:xfrm>
          <a:prstGeom prst="rect">
            <a:avLst/>
          </a:prstGeom>
          <a:noFill/>
        </p:spPr>
        <p:txBody>
          <a:bodyPr wrap="square">
            <a:spAutoFit/>
          </a:bodyPr>
          <a:lstStyle/>
          <a:p>
            <a:pPr indent="358775" algn="just"/>
            <a:r>
              <a:rPr lang="id-ID" sz="2000" dirty="0">
                <a:latin typeface="Encode Sans Semi Condensed" panose="020B0600070205080204" charset="0"/>
              </a:rPr>
              <a:t>Meski berdiri di dua bagian dunia yang berbeda, dua orang itu tetap berada di atas tanah. Keduanya tidak melayang di angkasa. Gaya gravitasi yang menyebabkan keduanya tetap berpijak di tanah. </a:t>
            </a:r>
            <a:r>
              <a:rPr lang="id-ID" sz="2000" dirty="0">
                <a:solidFill>
                  <a:schemeClr val="accent4">
                    <a:lumMod val="75000"/>
                  </a:schemeClr>
                </a:solidFill>
                <a:latin typeface="Encode Sans Semi Condensed" panose="020B0600070205080204" charset="0"/>
              </a:rPr>
              <a:t>Begitu juga dengan </a:t>
            </a:r>
            <a:r>
              <a:rPr lang="id-ID" sz="2000" dirty="0">
                <a:latin typeface="Encode Sans Semi Condensed" panose="020B0600070205080204" charset="0"/>
              </a:rPr>
              <a:t>laut yang mengelilingi bumi, airnya tidak tumpah. Gaya tarik bumi yang tidak terlihat menyebabkan laut tetap berada di bagian</a:t>
            </a:r>
            <a:r>
              <a:rPr lang="en-US" sz="2000" dirty="0" err="1">
                <a:latin typeface="Encode Sans Semi Condensed" panose="020B0600070205080204" charset="0"/>
              </a:rPr>
              <a:t>nya</a:t>
            </a:r>
            <a:r>
              <a:rPr lang="en-US" sz="2000" dirty="0">
                <a:latin typeface="Encode Sans Semi Condensed" panose="020B0600070205080204" charset="0"/>
              </a:rPr>
              <a:t>.</a:t>
            </a:r>
            <a:endParaRPr lang="id-ID" sz="1200" dirty="0">
              <a:latin typeface="Encode Sans Semi Condensed" panose="020B0600070205080204" charset="0"/>
            </a:endParaRPr>
          </a:p>
        </p:txBody>
      </p:sp>
      <p:sp>
        <p:nvSpPr>
          <p:cNvPr id="7" name="Callout: Down Arrow 6">
            <a:extLst>
              <a:ext uri="{FF2B5EF4-FFF2-40B4-BE49-F238E27FC236}">
                <a16:creationId xmlns:a16="http://schemas.microsoft.com/office/drawing/2014/main" id="{4E7EE67D-60BB-428A-9444-5366C9BE7682}"/>
              </a:ext>
            </a:extLst>
          </p:cNvPr>
          <p:cNvSpPr/>
          <p:nvPr/>
        </p:nvSpPr>
        <p:spPr>
          <a:xfrm>
            <a:off x="609600" y="419100"/>
            <a:ext cx="5158740" cy="998786"/>
          </a:xfrm>
          <a:prstGeom prst="downArrowCallou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Hubungan yang menyatakan </a:t>
            </a:r>
            <a:r>
              <a:rPr lang="id-ID" sz="1800" dirty="0">
                <a:solidFill>
                  <a:schemeClr val="tx1"/>
                </a:solidFill>
              </a:rPr>
              <a:t>per</a:t>
            </a:r>
            <a:r>
              <a:rPr lang="en-US" sz="1800" dirty="0">
                <a:solidFill>
                  <a:schemeClr val="tx1"/>
                </a:solidFill>
              </a:rPr>
              <a:t>banding</a:t>
            </a:r>
            <a:r>
              <a:rPr lang="id-ID" sz="1800" dirty="0">
                <a:solidFill>
                  <a:schemeClr val="tx1"/>
                </a:solidFill>
              </a:rPr>
              <a:t>an</a:t>
            </a:r>
            <a:r>
              <a:rPr lang="en-US" dirty="0">
                <a:solidFill>
                  <a:schemeClr val="tx1"/>
                </a:solidFill>
              </a:rPr>
              <a:t>:</a:t>
            </a:r>
            <a:endParaRPr lang="id-ID" dirty="0">
              <a:solidFill>
                <a:schemeClr val="tx1"/>
              </a:solidFill>
            </a:endParaRPr>
          </a:p>
        </p:txBody>
      </p:sp>
      <p:sp>
        <p:nvSpPr>
          <p:cNvPr id="10" name="Rectangle: Beveled 9">
            <a:extLst>
              <a:ext uri="{FF2B5EF4-FFF2-40B4-BE49-F238E27FC236}">
                <a16:creationId xmlns:a16="http://schemas.microsoft.com/office/drawing/2014/main" id="{1CCD1002-7838-4D2C-A8CB-55BF8116AAD3}"/>
              </a:ext>
            </a:extLst>
          </p:cNvPr>
          <p:cNvSpPr/>
          <p:nvPr/>
        </p:nvSpPr>
        <p:spPr>
          <a:xfrm>
            <a:off x="6393180" y="1203960"/>
            <a:ext cx="2560320" cy="3691801"/>
          </a:xfrm>
          <a:prstGeom prst="bevel">
            <a:avLst/>
          </a:prstGeom>
          <a:ln>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182563" indent="-182563">
              <a:buFont typeface="Arial" panose="020B0604020202020204" pitchFamily="34" charset="0"/>
              <a:buChar char="•"/>
            </a:pPr>
            <a:r>
              <a:rPr lang="id-ID" sz="1800" i="1" dirty="0">
                <a:solidFill>
                  <a:schemeClr val="accent4">
                    <a:lumMod val="75000"/>
                  </a:schemeClr>
                </a:solidFill>
              </a:rPr>
              <a:t>sama halnya</a:t>
            </a:r>
            <a:r>
              <a:rPr lang="en-US" sz="1800" i="1" dirty="0">
                <a:solidFill>
                  <a:schemeClr val="accent4">
                    <a:lumMod val="75000"/>
                  </a:schemeClr>
                </a:solidFill>
              </a:rPr>
              <a:t> </a:t>
            </a:r>
            <a:r>
              <a:rPr lang="id-ID" sz="1800" i="1" dirty="0">
                <a:solidFill>
                  <a:schemeClr val="accent4">
                    <a:lumMod val="75000"/>
                  </a:schemeClr>
                </a:solidFill>
              </a:rPr>
              <a:t>seperti</a:t>
            </a:r>
            <a:endParaRPr lang="en-US" sz="1800" i="1" dirty="0">
              <a:solidFill>
                <a:schemeClr val="accent4">
                  <a:lumMod val="75000"/>
                </a:schemeClr>
              </a:solidFill>
            </a:endParaRPr>
          </a:p>
          <a:p>
            <a:pPr marL="182563" indent="-182563">
              <a:buFont typeface="Arial" panose="020B0604020202020204" pitchFamily="34" charset="0"/>
              <a:buChar char="•"/>
            </a:pPr>
            <a:r>
              <a:rPr lang="id-ID" sz="1800" i="1" dirty="0">
                <a:solidFill>
                  <a:schemeClr val="accent4">
                    <a:lumMod val="75000"/>
                  </a:schemeClr>
                </a:solidFill>
              </a:rPr>
              <a:t>dalam hal yang sama</a:t>
            </a:r>
            <a:endParaRPr lang="en-US" sz="1800" i="1" dirty="0">
              <a:solidFill>
                <a:schemeClr val="accent4">
                  <a:lumMod val="75000"/>
                </a:schemeClr>
              </a:solidFill>
            </a:endParaRPr>
          </a:p>
          <a:p>
            <a:pPr marL="182563" indent="-182563">
              <a:buFont typeface="Arial" panose="020B0604020202020204" pitchFamily="34" charset="0"/>
              <a:buChar char="•"/>
            </a:pPr>
            <a:r>
              <a:rPr lang="id-ID" sz="1800" i="1" dirty="0">
                <a:solidFill>
                  <a:schemeClr val="accent4">
                    <a:lumMod val="75000"/>
                  </a:schemeClr>
                </a:solidFill>
              </a:rPr>
              <a:t>dalam hal yang demikian</a:t>
            </a:r>
            <a:endParaRPr lang="en-US" sz="1800" i="1" dirty="0">
              <a:solidFill>
                <a:schemeClr val="accent4">
                  <a:lumMod val="75000"/>
                </a:schemeClr>
              </a:solidFill>
            </a:endParaRPr>
          </a:p>
          <a:p>
            <a:pPr marL="182563" indent="-182563">
              <a:buFont typeface="Arial" panose="020B0604020202020204" pitchFamily="34" charset="0"/>
              <a:buChar char="•"/>
            </a:pPr>
            <a:r>
              <a:rPr lang="id-ID" sz="1800" i="1" dirty="0">
                <a:solidFill>
                  <a:schemeClr val="accent4">
                    <a:lumMod val="75000"/>
                  </a:schemeClr>
                </a:solidFill>
              </a:rPr>
              <a:t>sebagaimana halny</a:t>
            </a:r>
            <a:r>
              <a:rPr lang="en-US" sz="1800" i="1" dirty="0">
                <a:solidFill>
                  <a:schemeClr val="accent4">
                    <a:lumMod val="75000"/>
                  </a:schemeClr>
                </a:solidFill>
              </a:rPr>
              <a:t>a</a:t>
            </a:r>
          </a:p>
          <a:p>
            <a:pPr marL="182563" indent="-182563">
              <a:buFont typeface="Arial" panose="020B0604020202020204" pitchFamily="34" charset="0"/>
              <a:buChar char="•"/>
            </a:pPr>
            <a:r>
              <a:rPr lang="id-ID" sz="1800" i="1" dirty="0">
                <a:solidFill>
                  <a:schemeClr val="accent4">
                    <a:lumMod val="75000"/>
                  </a:schemeClr>
                </a:solidFill>
              </a:rPr>
              <a:t>begitu juga</a:t>
            </a:r>
            <a:r>
              <a:rPr lang="en-US" sz="1800" i="1" dirty="0">
                <a:solidFill>
                  <a:schemeClr val="accent4">
                    <a:lumMod val="75000"/>
                  </a:schemeClr>
                </a:solidFill>
              </a:rPr>
              <a:t> </a:t>
            </a:r>
            <a:r>
              <a:rPr lang="en-US" sz="1800" i="1" dirty="0" err="1">
                <a:solidFill>
                  <a:schemeClr val="accent4">
                    <a:lumMod val="75000"/>
                  </a:schemeClr>
                </a:solidFill>
              </a:rPr>
              <a:t>dengan</a:t>
            </a:r>
            <a:endParaRPr lang="id-ID" sz="1100" i="1" dirty="0">
              <a:solidFill>
                <a:schemeClr val="accent4">
                  <a:lumMod val="75000"/>
                </a:schemeClr>
              </a:solidFill>
            </a:endParaRPr>
          </a:p>
        </p:txBody>
      </p:sp>
    </p:spTree>
    <p:extLst>
      <p:ext uri="{BB962C8B-B14F-4D97-AF65-F5344CB8AC3E}">
        <p14:creationId xmlns:p14="http://schemas.microsoft.com/office/powerpoint/2010/main" val="3312067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23" name="TextBox 22">
            <a:extLst>
              <a:ext uri="{FF2B5EF4-FFF2-40B4-BE49-F238E27FC236}">
                <a16:creationId xmlns:a16="http://schemas.microsoft.com/office/drawing/2014/main" id="{507FF5A6-05F4-4070-BD9F-7045155969C2}"/>
              </a:ext>
            </a:extLst>
          </p:cNvPr>
          <p:cNvSpPr txBox="1"/>
          <p:nvPr/>
        </p:nvSpPr>
        <p:spPr>
          <a:xfrm>
            <a:off x="472440" y="1707446"/>
            <a:ext cx="5554980" cy="2862322"/>
          </a:xfrm>
          <a:prstGeom prst="rect">
            <a:avLst/>
          </a:prstGeom>
          <a:noFill/>
        </p:spPr>
        <p:txBody>
          <a:bodyPr wrap="square">
            <a:spAutoFit/>
          </a:bodyPr>
          <a:lstStyle/>
          <a:p>
            <a:pPr indent="358775" algn="just"/>
            <a:r>
              <a:rPr lang="id-ID" sz="2000" dirty="0">
                <a:latin typeface="Encode Sans Semi Condensed" panose="020B0600070205080204" charset="0"/>
              </a:rPr>
              <a:t>Pesan yang diusung dalam upacara ini adalah bahwa dalam perjalanan hidupnya manusia selalu mendapat ancaman dari kekuatan jahat yang bisa merusak atau menghancurkan hidupnya. Kekuatan jahat ini harus disingkirkan atau diusir agar tidak membawa bencana. </a:t>
            </a:r>
            <a:r>
              <a:rPr lang="id-ID" sz="2000" dirty="0">
                <a:solidFill>
                  <a:schemeClr val="accent3">
                    <a:lumMod val="75000"/>
                  </a:schemeClr>
                </a:solidFill>
                <a:latin typeface="Encode Sans Semi Condensed" panose="020B0600070205080204" charset="0"/>
              </a:rPr>
              <a:t>Oleh karena itu</a:t>
            </a:r>
            <a:r>
              <a:rPr lang="id-ID" sz="2000" dirty="0">
                <a:latin typeface="Encode Sans Semi Condensed" panose="020B0600070205080204" charset="0"/>
              </a:rPr>
              <a:t>, manusia harus berusaha menyingkirkannya dengan cara memohon kepada Tuhan agar terhindar dari ancaman tersebut.</a:t>
            </a:r>
            <a:endParaRPr lang="id-ID" sz="1050" dirty="0">
              <a:latin typeface="Encode Sans Semi Condensed" panose="020B0600070205080204" charset="0"/>
            </a:endParaRPr>
          </a:p>
        </p:txBody>
      </p:sp>
      <p:sp>
        <p:nvSpPr>
          <p:cNvPr id="7" name="Callout: Down Arrow 6">
            <a:extLst>
              <a:ext uri="{FF2B5EF4-FFF2-40B4-BE49-F238E27FC236}">
                <a16:creationId xmlns:a16="http://schemas.microsoft.com/office/drawing/2014/main" id="{4E7EE67D-60BB-428A-9444-5366C9BE7682}"/>
              </a:ext>
            </a:extLst>
          </p:cNvPr>
          <p:cNvSpPr/>
          <p:nvPr/>
        </p:nvSpPr>
        <p:spPr>
          <a:xfrm>
            <a:off x="609600" y="419100"/>
            <a:ext cx="5158740" cy="998786"/>
          </a:xfrm>
          <a:prstGeom prst="downArrowCallou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solidFill>
              </a:rPr>
              <a:t>Hubungan yang menyatakan </a:t>
            </a:r>
            <a:r>
              <a:rPr lang="en-US" sz="1800" dirty="0" err="1">
                <a:solidFill>
                  <a:schemeClr val="tx1"/>
                </a:solidFill>
              </a:rPr>
              <a:t>akibat</a:t>
            </a:r>
            <a:r>
              <a:rPr lang="en-US" dirty="0">
                <a:solidFill>
                  <a:schemeClr val="tx1"/>
                </a:solidFill>
              </a:rPr>
              <a:t> </a:t>
            </a:r>
            <a:r>
              <a:rPr lang="en-US" dirty="0" err="1">
                <a:solidFill>
                  <a:schemeClr val="tx1"/>
                </a:solidFill>
              </a:rPr>
              <a:t>atau</a:t>
            </a:r>
            <a:r>
              <a:rPr lang="en-US" dirty="0">
                <a:solidFill>
                  <a:schemeClr val="tx1"/>
                </a:solidFill>
              </a:rPr>
              <a:t> </a:t>
            </a:r>
            <a:r>
              <a:rPr lang="en-US" sz="1800" dirty="0" err="1">
                <a:solidFill>
                  <a:schemeClr val="tx1"/>
                </a:solidFill>
              </a:rPr>
              <a:t>hasil</a:t>
            </a:r>
            <a:r>
              <a:rPr lang="en-US" dirty="0">
                <a:solidFill>
                  <a:schemeClr val="tx1"/>
                </a:solidFill>
              </a:rPr>
              <a:t>:</a:t>
            </a:r>
            <a:endParaRPr lang="id-ID" dirty="0">
              <a:solidFill>
                <a:schemeClr val="tx1"/>
              </a:solidFill>
            </a:endParaRPr>
          </a:p>
        </p:txBody>
      </p:sp>
      <p:sp>
        <p:nvSpPr>
          <p:cNvPr id="10" name="Rectangle: Beveled 9">
            <a:extLst>
              <a:ext uri="{FF2B5EF4-FFF2-40B4-BE49-F238E27FC236}">
                <a16:creationId xmlns:a16="http://schemas.microsoft.com/office/drawing/2014/main" id="{1CCD1002-7838-4D2C-A8CB-55BF8116AAD3}"/>
              </a:ext>
            </a:extLst>
          </p:cNvPr>
          <p:cNvSpPr/>
          <p:nvPr/>
        </p:nvSpPr>
        <p:spPr>
          <a:xfrm>
            <a:off x="6393180" y="1203960"/>
            <a:ext cx="2560320" cy="3691801"/>
          </a:xfrm>
          <a:prstGeom prst="bevel">
            <a:avLst/>
          </a:prstGeom>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marL="182563" indent="-182563">
              <a:buFont typeface="Arial" panose="020B0604020202020204" pitchFamily="34" charset="0"/>
              <a:buChar char="•"/>
            </a:pPr>
            <a:r>
              <a:rPr lang="id-ID" sz="1800" i="1" dirty="0">
                <a:solidFill>
                  <a:schemeClr val="accent3">
                    <a:lumMod val="75000"/>
                  </a:schemeClr>
                </a:solidFill>
              </a:rPr>
              <a:t>oleh sebab itu</a:t>
            </a:r>
            <a:endParaRPr lang="en-US" sz="1800" i="1" dirty="0">
              <a:solidFill>
                <a:schemeClr val="accent3">
                  <a:lumMod val="75000"/>
                </a:schemeClr>
              </a:solidFill>
            </a:endParaRPr>
          </a:p>
          <a:p>
            <a:pPr marL="182563" indent="-182563">
              <a:buFont typeface="Arial" panose="020B0604020202020204" pitchFamily="34" charset="0"/>
              <a:buChar char="•"/>
            </a:pPr>
            <a:r>
              <a:rPr lang="en-US" sz="1800" i="1" dirty="0">
                <a:solidFill>
                  <a:schemeClr val="accent3">
                    <a:lumMod val="75000"/>
                  </a:schemeClr>
                </a:solidFill>
              </a:rPr>
              <a:t>o</a:t>
            </a:r>
            <a:r>
              <a:rPr lang="id-ID" sz="1800" i="1" dirty="0">
                <a:solidFill>
                  <a:schemeClr val="accent3">
                    <a:lumMod val="75000"/>
                  </a:schemeClr>
                </a:solidFill>
              </a:rPr>
              <a:t>leh karena itu</a:t>
            </a:r>
            <a:endParaRPr lang="en-US" sz="1800" i="1" dirty="0">
              <a:solidFill>
                <a:schemeClr val="accent3">
                  <a:lumMod val="75000"/>
                </a:schemeClr>
              </a:solidFill>
            </a:endParaRPr>
          </a:p>
          <a:p>
            <a:pPr marL="182563" indent="-182563">
              <a:buFont typeface="Arial" panose="020B0604020202020204" pitchFamily="34" charset="0"/>
              <a:buChar char="•"/>
            </a:pPr>
            <a:r>
              <a:rPr lang="en-US" sz="1800" i="1" dirty="0">
                <a:solidFill>
                  <a:schemeClr val="accent3">
                    <a:lumMod val="75000"/>
                  </a:schemeClr>
                </a:solidFill>
              </a:rPr>
              <a:t>j</a:t>
            </a:r>
            <a:r>
              <a:rPr lang="id-ID" sz="1800" i="1" dirty="0">
                <a:solidFill>
                  <a:schemeClr val="accent3">
                    <a:lumMod val="75000"/>
                  </a:schemeClr>
                </a:solidFill>
              </a:rPr>
              <a:t>ad</a:t>
            </a:r>
            <a:r>
              <a:rPr lang="en-US" sz="1800" i="1" dirty="0" err="1">
                <a:solidFill>
                  <a:schemeClr val="accent3">
                    <a:lumMod val="75000"/>
                  </a:schemeClr>
                </a:solidFill>
              </a:rPr>
              <a:t>i</a:t>
            </a:r>
            <a:endParaRPr lang="en-US" sz="1800" i="1" dirty="0">
              <a:solidFill>
                <a:schemeClr val="accent3">
                  <a:lumMod val="75000"/>
                </a:schemeClr>
              </a:solidFill>
            </a:endParaRPr>
          </a:p>
          <a:p>
            <a:pPr marL="182563" indent="-182563">
              <a:buFont typeface="Arial" panose="020B0604020202020204" pitchFamily="34" charset="0"/>
              <a:buChar char="•"/>
            </a:pPr>
            <a:r>
              <a:rPr lang="id-ID" sz="1800" i="1" dirty="0">
                <a:solidFill>
                  <a:schemeClr val="accent3">
                    <a:lumMod val="75000"/>
                  </a:schemeClr>
                </a:solidFill>
              </a:rPr>
              <a:t>maka</a:t>
            </a:r>
            <a:endParaRPr lang="en-US" sz="1800" i="1" dirty="0">
              <a:solidFill>
                <a:schemeClr val="accent3">
                  <a:lumMod val="75000"/>
                </a:schemeClr>
              </a:solidFill>
            </a:endParaRPr>
          </a:p>
          <a:p>
            <a:pPr marL="182563" indent="-182563">
              <a:buFont typeface="Arial" panose="020B0604020202020204" pitchFamily="34" charset="0"/>
              <a:buChar char="•"/>
            </a:pPr>
            <a:r>
              <a:rPr lang="id-ID" sz="1800" i="1" dirty="0">
                <a:solidFill>
                  <a:schemeClr val="accent3">
                    <a:lumMod val="75000"/>
                  </a:schemeClr>
                </a:solidFill>
              </a:rPr>
              <a:t>akibatnya</a:t>
            </a:r>
            <a:endParaRPr lang="id-ID" sz="1000" i="1" dirty="0">
              <a:solidFill>
                <a:schemeClr val="accent3">
                  <a:lumMod val="75000"/>
                </a:schemeClr>
              </a:solidFill>
            </a:endParaRPr>
          </a:p>
        </p:txBody>
      </p:sp>
    </p:spTree>
    <p:extLst>
      <p:ext uri="{BB962C8B-B14F-4D97-AF65-F5344CB8AC3E}">
        <p14:creationId xmlns:p14="http://schemas.microsoft.com/office/powerpoint/2010/main" val="176334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1" name="Google Shape;1601;p1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9" name="TextBox 8">
            <a:extLst>
              <a:ext uri="{FF2B5EF4-FFF2-40B4-BE49-F238E27FC236}">
                <a16:creationId xmlns:a16="http://schemas.microsoft.com/office/drawing/2014/main" id="{50EC200F-1F0F-4E59-A2F1-8BC8AE8D3D0D}"/>
              </a:ext>
            </a:extLst>
          </p:cNvPr>
          <p:cNvSpPr txBox="1"/>
          <p:nvPr/>
        </p:nvSpPr>
        <p:spPr>
          <a:xfrm>
            <a:off x="829541" y="883807"/>
            <a:ext cx="4707082" cy="3539430"/>
          </a:xfrm>
          <a:prstGeom prst="rect">
            <a:avLst/>
          </a:prstGeom>
          <a:noFill/>
        </p:spPr>
        <p:txBody>
          <a:bodyPr wrap="square">
            <a:spAutoFit/>
          </a:bodyPr>
          <a:lstStyle/>
          <a:p>
            <a:pPr marL="0" lvl="0" indent="0" algn="l" rtl="0">
              <a:spcBef>
                <a:spcPts val="0"/>
              </a:spcBef>
              <a:buNone/>
            </a:pPr>
            <a:r>
              <a:rPr lang="en-US" sz="3200" dirty="0" err="1">
                <a:latin typeface="Encode Sans Semi Condensed" panose="020B0600070205080204" charset="0"/>
              </a:rPr>
              <a:t>Paragraf</a:t>
            </a:r>
            <a:r>
              <a:rPr lang="en-US" sz="3200" dirty="0">
                <a:latin typeface="Encode Sans Semi Condensed" panose="020B0600070205080204" charset="0"/>
              </a:rPr>
              <a:t> </a:t>
            </a:r>
            <a:r>
              <a:rPr lang="en-US" sz="3200" dirty="0" err="1">
                <a:latin typeface="Encode Sans Semi Condensed" panose="020B0600070205080204" charset="0"/>
              </a:rPr>
              <a:t>merupakan</a:t>
            </a:r>
            <a:endParaRPr lang="en-US" sz="3200" dirty="0">
              <a:latin typeface="Encode Sans Semi Condensed" panose="020B0600070205080204" charset="0"/>
            </a:endParaRPr>
          </a:p>
          <a:p>
            <a:pPr marL="0" lvl="0" indent="0" algn="l" rtl="0">
              <a:spcBef>
                <a:spcPts val="0"/>
              </a:spcBef>
              <a:buNone/>
            </a:pPr>
            <a:r>
              <a:rPr lang="en-US" sz="3200" dirty="0" err="1">
                <a:latin typeface="Encode Sans Semi Condensed" panose="020B0600070205080204" charset="0"/>
              </a:rPr>
              <a:t>seperangkat</a:t>
            </a:r>
            <a:r>
              <a:rPr lang="en-US" sz="3200" dirty="0">
                <a:latin typeface="Encode Sans Semi Condensed" panose="020B0600070205080204" charset="0"/>
              </a:rPr>
              <a:t> </a:t>
            </a:r>
            <a:r>
              <a:rPr lang="en-US" sz="3200" dirty="0" err="1">
                <a:latin typeface="Encode Sans Semi Condensed" panose="020B0600070205080204" charset="0"/>
              </a:rPr>
              <a:t>kalimat</a:t>
            </a:r>
            <a:r>
              <a:rPr lang="en-US" sz="3200" dirty="0">
                <a:latin typeface="Encode Sans Semi Condensed" panose="020B0600070205080204" charset="0"/>
              </a:rPr>
              <a:t> </a:t>
            </a:r>
          </a:p>
          <a:p>
            <a:pPr marL="0" lvl="0" indent="0" algn="l" rtl="0">
              <a:spcBef>
                <a:spcPts val="0"/>
              </a:spcBef>
              <a:buNone/>
            </a:pPr>
            <a:r>
              <a:rPr lang="en-US" sz="3200" dirty="0">
                <a:latin typeface="Encode Sans Semi Condensed" panose="020B0600070205080204" charset="0"/>
              </a:rPr>
              <a:t>yang </a:t>
            </a:r>
            <a:r>
              <a:rPr lang="en-US" sz="3200" dirty="0" err="1">
                <a:latin typeface="Encode Sans Semi Condensed" panose="020B0600070205080204" charset="0"/>
              </a:rPr>
              <a:t>saling</a:t>
            </a:r>
            <a:r>
              <a:rPr lang="en-US" sz="3200" dirty="0">
                <a:latin typeface="Encode Sans Semi Condensed" panose="020B0600070205080204" charset="0"/>
              </a:rPr>
              <a:t> </a:t>
            </a:r>
            <a:r>
              <a:rPr lang="en-US" sz="3200" dirty="0" err="1">
                <a:latin typeface="Encode Sans Semi Condensed" panose="020B0600070205080204" charset="0"/>
              </a:rPr>
              <a:t>berhubungan</a:t>
            </a:r>
            <a:r>
              <a:rPr lang="en-US" sz="3200" dirty="0">
                <a:latin typeface="Encode Sans Semi Condensed" panose="020B0600070205080204" charset="0"/>
              </a:rPr>
              <a:t> </a:t>
            </a:r>
          </a:p>
          <a:p>
            <a:pPr marL="0" lvl="0" indent="0" algn="l" rtl="0">
              <a:spcBef>
                <a:spcPts val="0"/>
              </a:spcBef>
              <a:buNone/>
            </a:pPr>
            <a:r>
              <a:rPr lang="en-US" sz="3200" dirty="0">
                <a:latin typeface="Encode Sans Semi Condensed" panose="020B0600070205080204" charset="0"/>
              </a:rPr>
              <a:t>yang </a:t>
            </a:r>
            <a:r>
              <a:rPr lang="en-US" sz="3200" dirty="0" err="1">
                <a:latin typeface="Encode Sans Semi Condensed" panose="020B0600070205080204" charset="0"/>
              </a:rPr>
              <a:t>secara</a:t>
            </a:r>
            <a:r>
              <a:rPr lang="en-US" sz="3200" dirty="0">
                <a:latin typeface="Encode Sans Semi Condensed" panose="020B0600070205080204" charset="0"/>
              </a:rPr>
              <a:t> </a:t>
            </a:r>
            <a:r>
              <a:rPr lang="en-US" sz="3200" dirty="0" err="1">
                <a:latin typeface="Encode Sans Semi Condensed" panose="020B0600070205080204" charset="0"/>
              </a:rPr>
              <a:t>bersama</a:t>
            </a:r>
            <a:r>
              <a:rPr lang="en-US" sz="3200" dirty="0">
                <a:latin typeface="Encode Sans Semi Condensed" panose="020B0600070205080204" charset="0"/>
              </a:rPr>
              <a:t> </a:t>
            </a:r>
            <a:r>
              <a:rPr lang="en-US" sz="3200" dirty="0" err="1">
                <a:latin typeface="Encode Sans Semi Condensed" panose="020B0600070205080204" charset="0"/>
              </a:rPr>
              <a:t>dipakai</a:t>
            </a:r>
            <a:r>
              <a:rPr lang="en-US" sz="3200" dirty="0">
                <a:latin typeface="Encode Sans Semi Condensed" panose="020B0600070205080204" charset="0"/>
              </a:rPr>
              <a:t> </a:t>
            </a:r>
            <a:r>
              <a:rPr lang="en-US" sz="3200" dirty="0" err="1">
                <a:latin typeface="Encode Sans Semi Condensed" panose="020B0600070205080204" charset="0"/>
              </a:rPr>
              <a:t>untuk</a:t>
            </a:r>
            <a:r>
              <a:rPr lang="en-US" sz="3200" dirty="0">
                <a:latin typeface="Encode Sans Semi Condensed" panose="020B0600070205080204" charset="0"/>
              </a:rPr>
              <a:t> </a:t>
            </a:r>
            <a:r>
              <a:rPr lang="en-US" sz="3200" dirty="0" err="1">
                <a:latin typeface="Encode Sans Semi Condensed" panose="020B0600070205080204" charset="0"/>
              </a:rPr>
              <a:t>menyatakan</a:t>
            </a:r>
            <a:r>
              <a:rPr lang="en-US" sz="3200" dirty="0">
                <a:latin typeface="Encode Sans Semi Condensed" panose="020B0600070205080204" charset="0"/>
              </a:rPr>
              <a:t> </a:t>
            </a:r>
            <a:r>
              <a:rPr lang="en-US" sz="3200" dirty="0" err="1">
                <a:latin typeface="Encode Sans Semi Condensed" panose="020B0600070205080204" charset="0"/>
              </a:rPr>
              <a:t>atau</a:t>
            </a:r>
            <a:r>
              <a:rPr lang="en-US" sz="3200" dirty="0">
                <a:latin typeface="Encode Sans Semi Condensed" panose="020B0600070205080204" charset="0"/>
              </a:rPr>
              <a:t> </a:t>
            </a:r>
            <a:r>
              <a:rPr lang="en-US" sz="3200" dirty="0" err="1">
                <a:latin typeface="Encode Sans Semi Condensed" panose="020B0600070205080204" charset="0"/>
              </a:rPr>
              <a:t>mengembangkan</a:t>
            </a:r>
            <a:r>
              <a:rPr lang="en-US" sz="3200" dirty="0">
                <a:latin typeface="Encode Sans Semi Condensed" panose="020B0600070205080204" charset="0"/>
              </a:rPr>
              <a:t>  </a:t>
            </a:r>
            <a:r>
              <a:rPr lang="en-US" sz="3200" dirty="0" err="1">
                <a:latin typeface="Encode Sans Semi Condensed" panose="020B0600070205080204" charset="0"/>
              </a:rPr>
              <a:t>sebuah</a:t>
            </a:r>
            <a:r>
              <a:rPr lang="en-US" sz="3200" dirty="0">
                <a:latin typeface="Encode Sans Semi Condensed" panose="020B0600070205080204" charset="0"/>
              </a:rPr>
              <a:t> </a:t>
            </a:r>
            <a:r>
              <a:rPr lang="en-US" sz="3200" dirty="0" err="1">
                <a:latin typeface="Encode Sans Semi Condensed" panose="020B0600070205080204" charset="0"/>
              </a:rPr>
              <a:t>gagasan</a:t>
            </a:r>
            <a:r>
              <a:rPr lang="en-US" sz="3200" dirty="0">
                <a:latin typeface="Encode Sans Semi Condensed" panose="020B0600070205080204"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23" name="TextBox 22">
            <a:extLst>
              <a:ext uri="{FF2B5EF4-FFF2-40B4-BE49-F238E27FC236}">
                <a16:creationId xmlns:a16="http://schemas.microsoft.com/office/drawing/2014/main" id="{507FF5A6-05F4-4070-BD9F-7045155969C2}"/>
              </a:ext>
            </a:extLst>
          </p:cNvPr>
          <p:cNvSpPr txBox="1"/>
          <p:nvPr/>
        </p:nvSpPr>
        <p:spPr>
          <a:xfrm>
            <a:off x="472440" y="1707446"/>
            <a:ext cx="5554980" cy="3139321"/>
          </a:xfrm>
          <a:prstGeom prst="rect">
            <a:avLst/>
          </a:prstGeom>
          <a:noFill/>
        </p:spPr>
        <p:txBody>
          <a:bodyPr wrap="square">
            <a:spAutoFit/>
          </a:bodyPr>
          <a:lstStyle/>
          <a:p>
            <a:pPr indent="358775" algn="just"/>
            <a:r>
              <a:rPr lang="id-ID" sz="1800" dirty="0">
                <a:latin typeface="Encode Sans Semi Condensed" panose="020B0600070205080204" charset="0"/>
              </a:rPr>
              <a:t>Pengambilan santan dari kelapa yang sudah diparut dapat dilakukan dengan meremas-remas dengan tangan. Namun, hasilnya tidak bersih dari parutan kelapa sehingga perlu penyaring. </a:t>
            </a:r>
            <a:r>
              <a:rPr lang="id-ID" sz="1800" dirty="0">
                <a:solidFill>
                  <a:schemeClr val="accent3">
                    <a:lumMod val="75000"/>
                  </a:schemeClr>
                </a:solidFill>
                <a:latin typeface="Encode Sans Semi Condensed" panose="020B0600070205080204" charset="0"/>
              </a:rPr>
              <a:t>Untuk maksud itu</a:t>
            </a:r>
            <a:r>
              <a:rPr lang="id-ID" sz="1800" dirty="0">
                <a:latin typeface="Encode Sans Semi Condensed" panose="020B0600070205080204" charset="0"/>
              </a:rPr>
              <a:t>, dipakai alat penyaring mulai dari yang sangat tradisional sampai pada saringan hasil pabrik, seperti yang banyak digunakan oleh ibu-ibu rumah tangga sekarang ini. Di Sumatera Barat, wadah dari anyaman daun pandan yang berbentuk persegi empat dapat dijadikan sebagai alat memeras santan kelapa. Dengan cara ini santan yang didapat bersih dari parutan.</a:t>
            </a:r>
            <a:endParaRPr lang="id-ID" dirty="0">
              <a:latin typeface="Encode Sans Semi Condensed" panose="020B0600070205080204" charset="0"/>
            </a:endParaRPr>
          </a:p>
        </p:txBody>
      </p:sp>
      <p:sp>
        <p:nvSpPr>
          <p:cNvPr id="7" name="Callout: Down Arrow 6">
            <a:extLst>
              <a:ext uri="{FF2B5EF4-FFF2-40B4-BE49-F238E27FC236}">
                <a16:creationId xmlns:a16="http://schemas.microsoft.com/office/drawing/2014/main" id="{4E7EE67D-60BB-428A-9444-5366C9BE7682}"/>
              </a:ext>
            </a:extLst>
          </p:cNvPr>
          <p:cNvSpPr/>
          <p:nvPr/>
        </p:nvSpPr>
        <p:spPr>
          <a:xfrm>
            <a:off x="609600" y="419100"/>
            <a:ext cx="5158740" cy="998786"/>
          </a:xfrm>
          <a:prstGeom prst="downArrowCallout">
            <a:avLst/>
          </a:prstGeom>
          <a:solidFill>
            <a:schemeClr val="accent3">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rPr>
              <a:t>Hubungan yang menyatakan </a:t>
            </a:r>
            <a:r>
              <a:rPr lang="en-US" sz="1800" dirty="0" err="1">
                <a:solidFill>
                  <a:schemeClr val="bg1"/>
                </a:solidFill>
              </a:rPr>
              <a:t>tujuan</a:t>
            </a:r>
            <a:r>
              <a:rPr lang="en-US" dirty="0">
                <a:solidFill>
                  <a:schemeClr val="bg1"/>
                </a:solidFill>
              </a:rPr>
              <a:t>:</a:t>
            </a:r>
            <a:endParaRPr lang="id-ID" dirty="0">
              <a:solidFill>
                <a:schemeClr val="bg1"/>
              </a:solidFill>
            </a:endParaRPr>
          </a:p>
        </p:txBody>
      </p:sp>
      <p:sp>
        <p:nvSpPr>
          <p:cNvPr id="10" name="Rectangle: Beveled 9">
            <a:extLst>
              <a:ext uri="{FF2B5EF4-FFF2-40B4-BE49-F238E27FC236}">
                <a16:creationId xmlns:a16="http://schemas.microsoft.com/office/drawing/2014/main" id="{1CCD1002-7838-4D2C-A8CB-55BF8116AAD3}"/>
              </a:ext>
            </a:extLst>
          </p:cNvPr>
          <p:cNvSpPr/>
          <p:nvPr/>
        </p:nvSpPr>
        <p:spPr>
          <a:xfrm>
            <a:off x="6393180" y="1203960"/>
            <a:ext cx="2560320" cy="3691801"/>
          </a:xfrm>
          <a:prstGeom prst="bevel">
            <a:avLst/>
          </a:prstGeom>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marL="182563" indent="-182563">
              <a:buFont typeface="Arial" panose="020B0604020202020204" pitchFamily="34" charset="0"/>
              <a:buChar char="•"/>
            </a:pPr>
            <a:r>
              <a:rPr lang="id-ID" sz="2000" dirty="0">
                <a:solidFill>
                  <a:srgbClr val="00B050"/>
                </a:solidFill>
              </a:rPr>
              <a:t>untuk maksud itu</a:t>
            </a:r>
            <a:endParaRPr lang="en-US" sz="2000" dirty="0">
              <a:solidFill>
                <a:srgbClr val="00B050"/>
              </a:solidFill>
            </a:endParaRPr>
          </a:p>
          <a:p>
            <a:pPr marL="182563" indent="-182563">
              <a:buFont typeface="Arial" panose="020B0604020202020204" pitchFamily="34" charset="0"/>
              <a:buChar char="•"/>
            </a:pPr>
            <a:r>
              <a:rPr lang="id-ID" sz="2000" dirty="0">
                <a:solidFill>
                  <a:srgbClr val="00B050"/>
                </a:solidFill>
              </a:rPr>
              <a:t>untuk maksud tersebut</a:t>
            </a:r>
            <a:endParaRPr lang="en-US" sz="2000" dirty="0">
              <a:solidFill>
                <a:srgbClr val="00B050"/>
              </a:solidFill>
            </a:endParaRPr>
          </a:p>
          <a:p>
            <a:pPr marL="182563" indent="-182563">
              <a:buFont typeface="Arial" panose="020B0604020202020204" pitchFamily="34" charset="0"/>
              <a:buChar char="•"/>
            </a:pPr>
            <a:r>
              <a:rPr lang="id-ID" sz="2000" dirty="0">
                <a:solidFill>
                  <a:srgbClr val="00B050"/>
                </a:solidFill>
              </a:rPr>
              <a:t>supaya</a:t>
            </a:r>
            <a:endParaRPr lang="id-ID" sz="900" i="1" dirty="0">
              <a:solidFill>
                <a:srgbClr val="00B050"/>
              </a:solidFill>
            </a:endParaRPr>
          </a:p>
        </p:txBody>
      </p:sp>
    </p:spTree>
    <p:extLst>
      <p:ext uri="{BB962C8B-B14F-4D97-AF65-F5344CB8AC3E}">
        <p14:creationId xmlns:p14="http://schemas.microsoft.com/office/powerpoint/2010/main" val="1487014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23" name="TextBox 22">
            <a:extLst>
              <a:ext uri="{FF2B5EF4-FFF2-40B4-BE49-F238E27FC236}">
                <a16:creationId xmlns:a16="http://schemas.microsoft.com/office/drawing/2014/main" id="{507FF5A6-05F4-4070-BD9F-7045155969C2}"/>
              </a:ext>
            </a:extLst>
          </p:cNvPr>
          <p:cNvSpPr txBox="1"/>
          <p:nvPr/>
        </p:nvSpPr>
        <p:spPr>
          <a:xfrm>
            <a:off x="472440" y="1707446"/>
            <a:ext cx="5554980" cy="1754326"/>
          </a:xfrm>
          <a:prstGeom prst="rect">
            <a:avLst/>
          </a:prstGeom>
          <a:noFill/>
        </p:spPr>
        <p:txBody>
          <a:bodyPr wrap="square">
            <a:spAutoFit/>
          </a:bodyPr>
          <a:lstStyle/>
          <a:p>
            <a:pPr indent="358775" algn="just"/>
            <a:r>
              <a:rPr lang="id-ID" sz="1800" dirty="0">
                <a:latin typeface="Encode Sans Semi Condensed" panose="020B0600070205080204" charset="0"/>
              </a:rPr>
              <a:t>Carok bisa terjadi ketika ada konflik tanah dan persoalan lain yang dianggap menyinggung harga diri. </a:t>
            </a:r>
            <a:r>
              <a:rPr lang="id-ID" sz="1800" dirty="0">
                <a:solidFill>
                  <a:schemeClr val="accent1">
                    <a:lumMod val="60000"/>
                    <a:lumOff val="40000"/>
                  </a:schemeClr>
                </a:solidFill>
                <a:latin typeface="Encode Sans Semi Condensed" panose="020B0600070205080204" charset="0"/>
              </a:rPr>
              <a:t>Dengan kata lain</a:t>
            </a:r>
            <a:r>
              <a:rPr lang="id-ID" sz="1800" dirty="0">
                <a:latin typeface="Encode Sans Semi Condensed" panose="020B0600070205080204" charset="0"/>
              </a:rPr>
              <a:t>, carok sebenarnya tidak akan dan tidak perlu terjadi jika tidak ada lelaki yang menggoda istri orang lain atau konflikkonflik yang dianggap menghina salah satu pihak.</a:t>
            </a:r>
            <a:endParaRPr lang="id-ID" sz="1100" dirty="0">
              <a:latin typeface="Encode Sans Semi Condensed" panose="020B0600070205080204" charset="0"/>
            </a:endParaRPr>
          </a:p>
        </p:txBody>
      </p:sp>
      <p:sp>
        <p:nvSpPr>
          <p:cNvPr id="7" name="Callout: Down Arrow 6">
            <a:extLst>
              <a:ext uri="{FF2B5EF4-FFF2-40B4-BE49-F238E27FC236}">
                <a16:creationId xmlns:a16="http://schemas.microsoft.com/office/drawing/2014/main" id="{4E7EE67D-60BB-428A-9444-5366C9BE7682}"/>
              </a:ext>
            </a:extLst>
          </p:cNvPr>
          <p:cNvSpPr/>
          <p:nvPr/>
        </p:nvSpPr>
        <p:spPr>
          <a:xfrm>
            <a:off x="609600" y="419100"/>
            <a:ext cx="5158740" cy="998786"/>
          </a:xfrm>
          <a:prstGeom prst="downArrowCallou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rPr>
              <a:t>Hubungan yang menyatakan </a:t>
            </a:r>
            <a:r>
              <a:rPr lang="en-US" sz="1800" dirty="0" err="1">
                <a:solidFill>
                  <a:schemeClr val="bg1"/>
                </a:solidFill>
              </a:rPr>
              <a:t>singkatan</a:t>
            </a:r>
            <a:r>
              <a:rPr lang="en-US" dirty="0">
                <a:solidFill>
                  <a:schemeClr val="bg1"/>
                </a:solidFill>
              </a:rPr>
              <a:t>:</a:t>
            </a:r>
            <a:endParaRPr lang="id-ID" dirty="0">
              <a:solidFill>
                <a:schemeClr val="bg1"/>
              </a:solidFill>
            </a:endParaRPr>
          </a:p>
        </p:txBody>
      </p:sp>
      <p:sp>
        <p:nvSpPr>
          <p:cNvPr id="10" name="Rectangle: Beveled 9">
            <a:extLst>
              <a:ext uri="{FF2B5EF4-FFF2-40B4-BE49-F238E27FC236}">
                <a16:creationId xmlns:a16="http://schemas.microsoft.com/office/drawing/2014/main" id="{1CCD1002-7838-4D2C-A8CB-55BF8116AAD3}"/>
              </a:ext>
            </a:extLst>
          </p:cNvPr>
          <p:cNvSpPr/>
          <p:nvPr/>
        </p:nvSpPr>
        <p:spPr>
          <a:xfrm>
            <a:off x="6393180" y="1203960"/>
            <a:ext cx="2560320" cy="3691801"/>
          </a:xfrm>
          <a:prstGeom prst="bevel">
            <a:avLst/>
          </a:prstGeom>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marL="182563" indent="-182563">
              <a:buFont typeface="Arial" panose="020B0604020202020204" pitchFamily="34" charset="0"/>
              <a:buChar char="•"/>
            </a:pPr>
            <a:r>
              <a:rPr lang="sv-SE" sz="1800" i="1" dirty="0">
                <a:solidFill>
                  <a:schemeClr val="accent1">
                    <a:lumMod val="60000"/>
                    <a:lumOff val="40000"/>
                  </a:schemeClr>
                </a:solidFill>
              </a:rPr>
              <a:t>singkatnya</a:t>
            </a:r>
          </a:p>
          <a:p>
            <a:pPr marL="182563" indent="-182563">
              <a:buFont typeface="Arial" panose="020B0604020202020204" pitchFamily="34" charset="0"/>
              <a:buChar char="•"/>
            </a:pPr>
            <a:r>
              <a:rPr lang="sv-SE" sz="1800" i="1" dirty="0">
                <a:solidFill>
                  <a:schemeClr val="accent1">
                    <a:lumMod val="60000"/>
                    <a:lumOff val="40000"/>
                  </a:schemeClr>
                </a:solidFill>
              </a:rPr>
              <a:t>ringkasnya</a:t>
            </a:r>
          </a:p>
          <a:p>
            <a:pPr marL="182563" indent="-182563">
              <a:buFont typeface="Arial" panose="020B0604020202020204" pitchFamily="34" charset="0"/>
              <a:buChar char="•"/>
            </a:pPr>
            <a:r>
              <a:rPr lang="sv-SE" sz="1800" i="1" dirty="0">
                <a:solidFill>
                  <a:schemeClr val="accent1">
                    <a:lumMod val="60000"/>
                    <a:lumOff val="40000"/>
                  </a:schemeClr>
                </a:solidFill>
              </a:rPr>
              <a:t>seperti sudah dikatakan</a:t>
            </a:r>
          </a:p>
          <a:p>
            <a:pPr marL="182563" indent="-182563">
              <a:buFont typeface="Arial" panose="020B0604020202020204" pitchFamily="34" charset="0"/>
              <a:buChar char="•"/>
            </a:pPr>
            <a:r>
              <a:rPr lang="sv-SE" sz="1800" i="1" dirty="0">
                <a:solidFill>
                  <a:schemeClr val="accent1">
                    <a:lumMod val="60000"/>
                    <a:lumOff val="40000"/>
                  </a:schemeClr>
                </a:solidFill>
              </a:rPr>
              <a:t>dengan kata lain</a:t>
            </a:r>
          </a:p>
          <a:p>
            <a:pPr marL="182563" indent="-182563">
              <a:buFont typeface="Arial" panose="020B0604020202020204" pitchFamily="34" charset="0"/>
              <a:buChar char="•"/>
            </a:pPr>
            <a:r>
              <a:rPr lang="sv-SE" sz="1800" i="1" dirty="0">
                <a:solidFill>
                  <a:schemeClr val="accent1">
                    <a:lumMod val="60000"/>
                    <a:lumOff val="40000"/>
                  </a:schemeClr>
                </a:solidFill>
              </a:rPr>
              <a:t>sesungguhnya</a:t>
            </a:r>
          </a:p>
          <a:p>
            <a:pPr marL="182563" indent="-182563">
              <a:buFont typeface="Arial" panose="020B0604020202020204" pitchFamily="34" charset="0"/>
              <a:buChar char="•"/>
            </a:pPr>
            <a:r>
              <a:rPr lang="sv-SE" sz="1800" i="1" dirty="0">
                <a:solidFill>
                  <a:schemeClr val="accent1">
                    <a:lumMod val="60000"/>
                    <a:lumOff val="40000"/>
                  </a:schemeClr>
                </a:solidFill>
              </a:rPr>
              <a:t>misalnya</a:t>
            </a:r>
          </a:p>
          <a:p>
            <a:pPr marL="182563" indent="-182563">
              <a:buFont typeface="Arial" panose="020B0604020202020204" pitchFamily="34" charset="0"/>
              <a:buChar char="•"/>
            </a:pPr>
            <a:r>
              <a:rPr lang="sv-SE" sz="1800" i="1" dirty="0">
                <a:solidFill>
                  <a:schemeClr val="accent1">
                    <a:lumMod val="60000"/>
                    <a:lumOff val="40000"/>
                  </a:schemeClr>
                </a:solidFill>
              </a:rPr>
              <a:t>yakni   </a:t>
            </a:r>
            <a:r>
              <a:rPr lang="sv-SE" sz="1200" i="1" dirty="0">
                <a:solidFill>
                  <a:schemeClr val="accent1">
                    <a:lumMod val="60000"/>
                    <a:lumOff val="40000"/>
                  </a:schemeClr>
                </a:solidFill>
              </a:rPr>
              <a:t>(intra)</a:t>
            </a:r>
          </a:p>
          <a:p>
            <a:pPr marL="182563" indent="-182563">
              <a:buFont typeface="Arial" panose="020B0604020202020204" pitchFamily="34" charset="0"/>
              <a:buChar char="•"/>
            </a:pPr>
            <a:r>
              <a:rPr lang="sv-SE" sz="1800" i="1" dirty="0">
                <a:solidFill>
                  <a:schemeClr val="accent1">
                    <a:lumMod val="60000"/>
                    <a:lumOff val="40000"/>
                  </a:schemeClr>
                </a:solidFill>
              </a:rPr>
              <a:t>yaitu </a:t>
            </a:r>
            <a:r>
              <a:rPr lang="sv-SE" sz="1200" i="1" dirty="0">
                <a:solidFill>
                  <a:schemeClr val="accent1">
                    <a:lumMod val="60000"/>
                    <a:lumOff val="40000"/>
                  </a:schemeClr>
                </a:solidFill>
              </a:rPr>
              <a:t>(intra)</a:t>
            </a:r>
            <a:endParaRPr lang="sv-SE" sz="1800" i="1" dirty="0">
              <a:solidFill>
                <a:schemeClr val="accent1">
                  <a:lumMod val="60000"/>
                  <a:lumOff val="40000"/>
                </a:schemeClr>
              </a:solidFill>
            </a:endParaRPr>
          </a:p>
        </p:txBody>
      </p:sp>
      <p:sp>
        <p:nvSpPr>
          <p:cNvPr id="2" name="TextBox 1">
            <a:extLst>
              <a:ext uri="{FF2B5EF4-FFF2-40B4-BE49-F238E27FC236}">
                <a16:creationId xmlns:a16="http://schemas.microsoft.com/office/drawing/2014/main" id="{8144D7E7-2298-46A6-8051-E7C0BE7782AC}"/>
              </a:ext>
            </a:extLst>
          </p:cNvPr>
          <p:cNvSpPr txBox="1"/>
          <p:nvPr/>
        </p:nvSpPr>
        <p:spPr>
          <a:xfrm>
            <a:off x="609600" y="4046220"/>
            <a:ext cx="5367175" cy="307777"/>
          </a:xfrm>
          <a:prstGeom prst="rect">
            <a:avLst/>
          </a:prstGeom>
          <a:noFill/>
        </p:spPr>
        <p:txBody>
          <a:bodyPr wrap="none" rtlCol="0">
            <a:spAutoFit/>
          </a:bodyPr>
          <a:lstStyle/>
          <a:p>
            <a:r>
              <a:rPr lang="en-US" dirty="0" err="1"/>
              <a:t>Kalimat</a:t>
            </a:r>
            <a:r>
              <a:rPr lang="en-US" dirty="0"/>
              <a:t> 1______________. </a:t>
            </a:r>
            <a:r>
              <a:rPr lang="en-US" dirty="0">
                <a:solidFill>
                  <a:schemeClr val="accent1">
                    <a:lumMod val="60000"/>
                    <a:lumOff val="40000"/>
                  </a:schemeClr>
                </a:solidFill>
              </a:rPr>
              <a:t>Kata </a:t>
            </a:r>
            <a:r>
              <a:rPr lang="en-US" dirty="0" err="1">
                <a:solidFill>
                  <a:schemeClr val="accent1">
                    <a:lumMod val="60000"/>
                    <a:lumOff val="40000"/>
                  </a:schemeClr>
                </a:solidFill>
              </a:rPr>
              <a:t>transisi</a:t>
            </a:r>
            <a:r>
              <a:rPr lang="en-US" dirty="0"/>
              <a:t>, </a:t>
            </a:r>
            <a:r>
              <a:rPr lang="en-US" dirty="0" err="1"/>
              <a:t>kalimat</a:t>
            </a:r>
            <a:r>
              <a:rPr lang="en-US" dirty="0"/>
              <a:t> 2___________. </a:t>
            </a:r>
            <a:endParaRPr lang="id-ID" dirty="0"/>
          </a:p>
        </p:txBody>
      </p:sp>
      <p:sp>
        <p:nvSpPr>
          <p:cNvPr id="4" name="Arrow: Curved Left 3">
            <a:extLst>
              <a:ext uri="{FF2B5EF4-FFF2-40B4-BE49-F238E27FC236}">
                <a16:creationId xmlns:a16="http://schemas.microsoft.com/office/drawing/2014/main" id="{D0F680A6-92C0-4AFB-852A-BDC1EAAE7C49}"/>
              </a:ext>
            </a:extLst>
          </p:cNvPr>
          <p:cNvSpPr/>
          <p:nvPr/>
        </p:nvSpPr>
        <p:spPr>
          <a:xfrm rot="2124281">
            <a:off x="4274820" y="4353998"/>
            <a:ext cx="297180" cy="44660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5" name="TextBox 4">
            <a:extLst>
              <a:ext uri="{FF2B5EF4-FFF2-40B4-BE49-F238E27FC236}">
                <a16:creationId xmlns:a16="http://schemas.microsoft.com/office/drawing/2014/main" id="{4177FCFD-F558-42AA-B5D9-3E27D4894BE1}"/>
              </a:ext>
            </a:extLst>
          </p:cNvPr>
          <p:cNvSpPr txBox="1"/>
          <p:nvPr/>
        </p:nvSpPr>
        <p:spPr>
          <a:xfrm>
            <a:off x="3188970" y="4476286"/>
            <a:ext cx="1085554" cy="307777"/>
          </a:xfrm>
          <a:prstGeom prst="rect">
            <a:avLst/>
          </a:prstGeom>
          <a:noFill/>
        </p:spPr>
        <p:txBody>
          <a:bodyPr wrap="none" rtlCol="0">
            <a:spAutoFit/>
          </a:bodyPr>
          <a:lstStyle/>
          <a:p>
            <a:r>
              <a:rPr lang="en-US" dirty="0" err="1">
                <a:solidFill>
                  <a:schemeClr val="accent4">
                    <a:lumMod val="50000"/>
                  </a:schemeClr>
                </a:solidFill>
                <a:latin typeface="Bradley Hand ITC" panose="03070402050302030203" pitchFamily="66" charset="0"/>
              </a:rPr>
              <a:t>identifikasi</a:t>
            </a:r>
            <a:endParaRPr lang="id-ID" dirty="0">
              <a:solidFill>
                <a:schemeClr val="accent4">
                  <a:lumMod val="50000"/>
                </a:schemeClr>
              </a:solidFill>
              <a:latin typeface="Bradley Hand ITC" panose="03070402050302030203" pitchFamily="66" charset="0"/>
            </a:endParaRPr>
          </a:p>
        </p:txBody>
      </p:sp>
    </p:spTree>
    <p:extLst>
      <p:ext uri="{BB962C8B-B14F-4D97-AF65-F5344CB8AC3E}">
        <p14:creationId xmlns:p14="http://schemas.microsoft.com/office/powerpoint/2010/main" val="1009148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5" name="Google Shape;2156;p48">
            <a:extLst>
              <a:ext uri="{FF2B5EF4-FFF2-40B4-BE49-F238E27FC236}">
                <a16:creationId xmlns:a16="http://schemas.microsoft.com/office/drawing/2014/main" id="{297D5959-EBC4-41A3-81B9-FF8DA71805A8}"/>
              </a:ext>
            </a:extLst>
          </p:cNvPr>
          <p:cNvSpPr/>
          <p:nvPr/>
        </p:nvSpPr>
        <p:spPr>
          <a:xfrm>
            <a:off x="2336711" y="3653701"/>
            <a:ext cx="1343750" cy="1287780"/>
          </a:xfrm>
          <a:custGeom>
            <a:avLst/>
            <a:gdLst/>
            <a:ahLst/>
            <a:cxnLst/>
            <a:rect l="l" t="t" r="r" b="b"/>
            <a:pathLst>
              <a:path w="16279" h="16620" extrusionOk="0">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TextBox 22">
            <a:extLst>
              <a:ext uri="{FF2B5EF4-FFF2-40B4-BE49-F238E27FC236}">
                <a16:creationId xmlns:a16="http://schemas.microsoft.com/office/drawing/2014/main" id="{507FF5A6-05F4-4070-BD9F-7045155969C2}"/>
              </a:ext>
            </a:extLst>
          </p:cNvPr>
          <p:cNvSpPr txBox="1"/>
          <p:nvPr/>
        </p:nvSpPr>
        <p:spPr>
          <a:xfrm>
            <a:off x="411480" y="1795076"/>
            <a:ext cx="5554980" cy="1631216"/>
          </a:xfrm>
          <a:prstGeom prst="rect">
            <a:avLst/>
          </a:prstGeom>
          <a:noFill/>
        </p:spPr>
        <p:txBody>
          <a:bodyPr wrap="square">
            <a:spAutoFit/>
          </a:bodyPr>
          <a:lstStyle/>
          <a:p>
            <a:pPr indent="358775" algn="just"/>
            <a:r>
              <a:rPr lang="id-ID" sz="2000" dirty="0">
                <a:latin typeface="Encode Sans Semi Condensed" panose="020B0600070205080204" charset="0"/>
              </a:rPr>
              <a:t>Matahari terbentuk sekitar lima miliar tahun lalu. </a:t>
            </a:r>
            <a:r>
              <a:rPr lang="id-ID" sz="2000" dirty="0">
                <a:solidFill>
                  <a:srgbClr val="844B9B"/>
                </a:solidFill>
                <a:latin typeface="Encode Sans Semi Condensed" panose="020B0600070205080204" charset="0"/>
              </a:rPr>
              <a:t>Sesudah</a:t>
            </a:r>
            <a:r>
              <a:rPr lang="id-ID" sz="2000" dirty="0">
                <a:latin typeface="Encode Sans Semi Condensed" panose="020B0600070205080204" charset="0"/>
              </a:rPr>
              <a:t> matahari terbentuk, partikel-partikel lainnya terus berputar mengelilingi matahari seperti pusaran air. Putaran itu berlangsung dari ratusan juta hingga miliaran tahun. </a:t>
            </a:r>
            <a:endParaRPr lang="id-ID" sz="1050" dirty="0">
              <a:latin typeface="Encode Sans Semi Condensed" panose="020B0600070205080204" charset="0"/>
            </a:endParaRPr>
          </a:p>
        </p:txBody>
      </p:sp>
      <p:sp>
        <p:nvSpPr>
          <p:cNvPr id="7" name="Callout: Down Arrow 6">
            <a:extLst>
              <a:ext uri="{FF2B5EF4-FFF2-40B4-BE49-F238E27FC236}">
                <a16:creationId xmlns:a16="http://schemas.microsoft.com/office/drawing/2014/main" id="{4E7EE67D-60BB-428A-9444-5366C9BE7682}"/>
              </a:ext>
            </a:extLst>
          </p:cNvPr>
          <p:cNvSpPr/>
          <p:nvPr/>
        </p:nvSpPr>
        <p:spPr>
          <a:xfrm>
            <a:off x="609600" y="419100"/>
            <a:ext cx="5158740" cy="998786"/>
          </a:xfrm>
          <a:prstGeom prst="downArrowCallout">
            <a:avLst/>
          </a:prstGeom>
          <a:solidFill>
            <a:srgbClr val="844B9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rPr>
              <a:t>Hubungan yang menyatakan </a:t>
            </a:r>
            <a:r>
              <a:rPr lang="en-US" sz="1800" dirty="0" err="1">
                <a:solidFill>
                  <a:schemeClr val="bg1"/>
                </a:solidFill>
              </a:rPr>
              <a:t>waktu</a:t>
            </a:r>
            <a:r>
              <a:rPr lang="en-US" dirty="0">
                <a:solidFill>
                  <a:schemeClr val="bg1"/>
                </a:solidFill>
              </a:rPr>
              <a:t>:</a:t>
            </a:r>
            <a:endParaRPr lang="id-ID" dirty="0">
              <a:solidFill>
                <a:schemeClr val="bg1"/>
              </a:solidFill>
            </a:endParaRPr>
          </a:p>
        </p:txBody>
      </p:sp>
      <p:sp>
        <p:nvSpPr>
          <p:cNvPr id="10" name="Rectangle: Beveled 9">
            <a:extLst>
              <a:ext uri="{FF2B5EF4-FFF2-40B4-BE49-F238E27FC236}">
                <a16:creationId xmlns:a16="http://schemas.microsoft.com/office/drawing/2014/main" id="{1CCD1002-7838-4D2C-A8CB-55BF8116AAD3}"/>
              </a:ext>
            </a:extLst>
          </p:cNvPr>
          <p:cNvSpPr/>
          <p:nvPr/>
        </p:nvSpPr>
        <p:spPr>
          <a:xfrm>
            <a:off x="6393180" y="1203960"/>
            <a:ext cx="2560320" cy="3691801"/>
          </a:xfrm>
          <a:prstGeom prst="bevel">
            <a:avLst/>
          </a:prstGeom>
          <a:ln>
            <a:solidFill>
              <a:srgbClr val="B54BB5"/>
            </a:solidFill>
          </a:ln>
        </p:spPr>
        <p:style>
          <a:lnRef idx="2">
            <a:schemeClr val="accent4"/>
          </a:lnRef>
          <a:fillRef idx="1">
            <a:schemeClr val="lt1"/>
          </a:fillRef>
          <a:effectRef idx="0">
            <a:schemeClr val="accent4"/>
          </a:effectRef>
          <a:fontRef idx="minor">
            <a:schemeClr val="dk1"/>
          </a:fontRef>
        </p:style>
        <p:txBody>
          <a:bodyPr rtlCol="0" anchor="ctr"/>
          <a:lstStyle/>
          <a:p>
            <a:pPr marL="182563" indent="-182563">
              <a:buFont typeface="Arial" panose="020B0604020202020204" pitchFamily="34" charset="0"/>
              <a:buChar char="•"/>
            </a:pPr>
            <a:r>
              <a:rPr lang="id-ID" sz="2000" i="1" dirty="0">
                <a:solidFill>
                  <a:srgbClr val="844B9B"/>
                </a:solidFill>
              </a:rPr>
              <a:t>sementara itu</a:t>
            </a:r>
            <a:endParaRPr lang="en-US" sz="2000" i="1" dirty="0">
              <a:solidFill>
                <a:srgbClr val="844B9B"/>
              </a:solidFill>
            </a:endParaRPr>
          </a:p>
          <a:p>
            <a:pPr marL="182563" indent="-182563">
              <a:buFont typeface="Arial" panose="020B0604020202020204" pitchFamily="34" charset="0"/>
              <a:buChar char="•"/>
            </a:pPr>
            <a:r>
              <a:rPr lang="id-ID" sz="2000" i="1" dirty="0">
                <a:solidFill>
                  <a:srgbClr val="844B9B"/>
                </a:solidFill>
              </a:rPr>
              <a:t>segera</a:t>
            </a:r>
            <a:endParaRPr lang="en-US" sz="2000" i="1" dirty="0">
              <a:solidFill>
                <a:srgbClr val="844B9B"/>
              </a:solidFill>
            </a:endParaRPr>
          </a:p>
          <a:p>
            <a:pPr marL="182563" indent="-182563">
              <a:buFont typeface="Arial" panose="020B0604020202020204" pitchFamily="34" charset="0"/>
              <a:buChar char="•"/>
            </a:pPr>
            <a:r>
              <a:rPr lang="id-ID" sz="2000" i="1" dirty="0">
                <a:solidFill>
                  <a:srgbClr val="844B9B"/>
                </a:solidFill>
              </a:rPr>
              <a:t>beberapa saat kemudian</a:t>
            </a:r>
            <a:endParaRPr lang="en-US" sz="2000" i="1" dirty="0">
              <a:solidFill>
                <a:srgbClr val="844B9B"/>
              </a:solidFill>
            </a:endParaRPr>
          </a:p>
          <a:p>
            <a:pPr marL="182563" indent="-182563">
              <a:buFont typeface="Arial" panose="020B0604020202020204" pitchFamily="34" charset="0"/>
              <a:buChar char="•"/>
            </a:pPr>
            <a:r>
              <a:rPr lang="id-ID" sz="2000" i="1" dirty="0">
                <a:solidFill>
                  <a:srgbClr val="844B9B"/>
                </a:solidFill>
              </a:rPr>
              <a:t>sesudah</a:t>
            </a:r>
            <a:endParaRPr lang="en-US" sz="2000" i="1" dirty="0">
              <a:solidFill>
                <a:srgbClr val="844B9B"/>
              </a:solidFill>
            </a:endParaRPr>
          </a:p>
          <a:p>
            <a:pPr marL="182563" indent="-182563">
              <a:buFont typeface="Arial" panose="020B0604020202020204" pitchFamily="34" charset="0"/>
              <a:buChar char="•"/>
            </a:pPr>
            <a:r>
              <a:rPr lang="en-US" sz="2000" i="1" dirty="0">
                <a:solidFill>
                  <a:srgbClr val="844B9B"/>
                </a:solidFill>
              </a:rPr>
              <a:t>k</a:t>
            </a:r>
            <a:r>
              <a:rPr lang="id-ID" sz="2000" i="1" dirty="0">
                <a:solidFill>
                  <a:srgbClr val="844B9B"/>
                </a:solidFill>
              </a:rPr>
              <a:t>emudian</a:t>
            </a:r>
            <a:endParaRPr lang="sv-SE" sz="1600" i="1" dirty="0">
              <a:solidFill>
                <a:srgbClr val="844B9B"/>
              </a:solidFill>
            </a:endParaRPr>
          </a:p>
        </p:txBody>
      </p:sp>
    </p:spTree>
    <p:extLst>
      <p:ext uri="{BB962C8B-B14F-4D97-AF65-F5344CB8AC3E}">
        <p14:creationId xmlns:p14="http://schemas.microsoft.com/office/powerpoint/2010/main" val="1854192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23" name="TextBox 22">
            <a:extLst>
              <a:ext uri="{FF2B5EF4-FFF2-40B4-BE49-F238E27FC236}">
                <a16:creationId xmlns:a16="http://schemas.microsoft.com/office/drawing/2014/main" id="{507FF5A6-05F4-4070-BD9F-7045155969C2}"/>
              </a:ext>
            </a:extLst>
          </p:cNvPr>
          <p:cNvSpPr txBox="1"/>
          <p:nvPr/>
        </p:nvSpPr>
        <p:spPr>
          <a:xfrm>
            <a:off x="411480" y="1795076"/>
            <a:ext cx="5554980" cy="1938992"/>
          </a:xfrm>
          <a:prstGeom prst="rect">
            <a:avLst/>
          </a:prstGeom>
          <a:noFill/>
        </p:spPr>
        <p:txBody>
          <a:bodyPr wrap="square">
            <a:spAutoFit/>
          </a:bodyPr>
          <a:lstStyle/>
          <a:p>
            <a:pPr indent="358775" algn="just"/>
            <a:r>
              <a:rPr lang="id-ID" sz="2000" dirty="0">
                <a:latin typeface="Encode Sans Semi Condensed" panose="020B0600070205080204" charset="0"/>
              </a:rPr>
              <a:t>Alam semesta yang maha luas ini memang tidak terjadi dengan sendirinya. </a:t>
            </a:r>
            <a:r>
              <a:rPr lang="id-ID" sz="2000" dirty="0">
                <a:solidFill>
                  <a:srgbClr val="B54BB5"/>
                </a:solidFill>
                <a:latin typeface="Encode Sans Semi Condensed" panose="020B0600070205080204" charset="0"/>
              </a:rPr>
              <a:t>Di sana</a:t>
            </a:r>
            <a:r>
              <a:rPr lang="id-ID" sz="2000" dirty="0">
                <a:latin typeface="Encode Sans Semi Condensed" panose="020B0600070205080204" charset="0"/>
              </a:rPr>
              <a:t> ada sebuah titik putih yang kemudian meledak, selanjutnya muncul partikel debu dan gas yang berkumpul setelah bertebaran. Dari pertikel-partikel ini</a:t>
            </a:r>
            <a:r>
              <a:rPr lang="en-US" sz="2000" dirty="0">
                <a:latin typeface="Encode Sans Semi Condensed" panose="020B0600070205080204" charset="0"/>
              </a:rPr>
              <a:t> </a:t>
            </a:r>
            <a:r>
              <a:rPr lang="en-US" sz="2000" dirty="0" err="1">
                <a:latin typeface="Encode Sans Semi Condensed" panose="020B0600070205080204" charset="0"/>
              </a:rPr>
              <a:t>tecipta</a:t>
            </a:r>
            <a:r>
              <a:rPr lang="en-US" sz="2000" dirty="0">
                <a:latin typeface="Encode Sans Semi Condensed" panose="020B0600070205080204" charset="0"/>
              </a:rPr>
              <a:t> </a:t>
            </a:r>
            <a:r>
              <a:rPr lang="en-US" sz="2000" dirty="0" err="1">
                <a:latin typeface="Encode Sans Semi Condensed" panose="020B0600070205080204" charset="0"/>
              </a:rPr>
              <a:t>alam</a:t>
            </a:r>
            <a:r>
              <a:rPr lang="en-US" sz="2000" dirty="0">
                <a:latin typeface="Encode Sans Semi Condensed" panose="020B0600070205080204" charset="0"/>
              </a:rPr>
              <a:t> </a:t>
            </a:r>
            <a:r>
              <a:rPr lang="en-US" sz="2000" dirty="0" err="1">
                <a:latin typeface="Encode Sans Semi Condensed" panose="020B0600070205080204" charset="0"/>
              </a:rPr>
              <a:t>semesta</a:t>
            </a:r>
            <a:r>
              <a:rPr lang="en-US" sz="2000" dirty="0">
                <a:latin typeface="Encode Sans Semi Condensed" panose="020B0600070205080204" charset="0"/>
              </a:rPr>
              <a:t> dan </a:t>
            </a:r>
            <a:r>
              <a:rPr lang="en-US" sz="2000" dirty="0" err="1">
                <a:latin typeface="Encode Sans Semi Condensed" panose="020B0600070205080204" charset="0"/>
              </a:rPr>
              <a:t>seisinya</a:t>
            </a:r>
            <a:r>
              <a:rPr lang="en-US" sz="2000" dirty="0">
                <a:latin typeface="Encode Sans Semi Condensed" panose="020B0600070205080204" charset="0"/>
              </a:rPr>
              <a:t>.</a:t>
            </a:r>
            <a:endParaRPr lang="id-ID" sz="900" dirty="0">
              <a:latin typeface="Encode Sans Semi Condensed" panose="020B0600070205080204" charset="0"/>
            </a:endParaRPr>
          </a:p>
        </p:txBody>
      </p:sp>
      <p:sp>
        <p:nvSpPr>
          <p:cNvPr id="7" name="Callout: Down Arrow 6">
            <a:extLst>
              <a:ext uri="{FF2B5EF4-FFF2-40B4-BE49-F238E27FC236}">
                <a16:creationId xmlns:a16="http://schemas.microsoft.com/office/drawing/2014/main" id="{4E7EE67D-60BB-428A-9444-5366C9BE7682}"/>
              </a:ext>
            </a:extLst>
          </p:cNvPr>
          <p:cNvSpPr/>
          <p:nvPr/>
        </p:nvSpPr>
        <p:spPr>
          <a:xfrm>
            <a:off x="609600" y="419100"/>
            <a:ext cx="5158740" cy="998786"/>
          </a:xfrm>
          <a:prstGeom prst="downArrowCallout">
            <a:avLst/>
          </a:prstGeom>
          <a:solidFill>
            <a:srgbClr val="6C24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bg1"/>
                </a:solidFill>
              </a:rPr>
              <a:t>Hubungan yang menyatakan </a:t>
            </a:r>
            <a:r>
              <a:rPr lang="en-US" sz="1800" dirty="0" err="1">
                <a:solidFill>
                  <a:schemeClr val="bg1"/>
                </a:solidFill>
              </a:rPr>
              <a:t>tempat</a:t>
            </a:r>
            <a:r>
              <a:rPr lang="en-US" dirty="0">
                <a:solidFill>
                  <a:schemeClr val="bg1"/>
                </a:solidFill>
              </a:rPr>
              <a:t>:</a:t>
            </a:r>
            <a:endParaRPr lang="id-ID" dirty="0">
              <a:solidFill>
                <a:schemeClr val="bg1"/>
              </a:solidFill>
            </a:endParaRPr>
          </a:p>
        </p:txBody>
      </p:sp>
      <p:sp>
        <p:nvSpPr>
          <p:cNvPr id="10" name="Rectangle: Beveled 9">
            <a:extLst>
              <a:ext uri="{FF2B5EF4-FFF2-40B4-BE49-F238E27FC236}">
                <a16:creationId xmlns:a16="http://schemas.microsoft.com/office/drawing/2014/main" id="{1CCD1002-7838-4D2C-A8CB-55BF8116AAD3}"/>
              </a:ext>
            </a:extLst>
          </p:cNvPr>
          <p:cNvSpPr/>
          <p:nvPr/>
        </p:nvSpPr>
        <p:spPr>
          <a:xfrm>
            <a:off x="6393180" y="1203960"/>
            <a:ext cx="2560320" cy="3691801"/>
          </a:xfrm>
          <a:prstGeom prst="bevel">
            <a:avLst/>
          </a:prstGeom>
          <a:ln>
            <a:solidFill>
              <a:srgbClr val="6C24CC"/>
            </a:solidFill>
          </a:ln>
        </p:spPr>
        <p:style>
          <a:lnRef idx="2">
            <a:schemeClr val="accent4"/>
          </a:lnRef>
          <a:fillRef idx="1">
            <a:schemeClr val="lt1"/>
          </a:fillRef>
          <a:effectRef idx="0">
            <a:schemeClr val="accent4"/>
          </a:effectRef>
          <a:fontRef idx="minor">
            <a:schemeClr val="dk1"/>
          </a:fontRef>
        </p:style>
        <p:txBody>
          <a:bodyPr rtlCol="0" anchor="ctr"/>
          <a:lstStyle/>
          <a:p>
            <a:pPr marL="182563" indent="-182563">
              <a:buFont typeface="Arial" panose="020B0604020202020204" pitchFamily="34" charset="0"/>
              <a:buChar char="•"/>
            </a:pPr>
            <a:r>
              <a:rPr lang="id-ID" sz="1800" i="1" dirty="0">
                <a:solidFill>
                  <a:srgbClr val="B54BB5"/>
                </a:solidFill>
              </a:rPr>
              <a:t>di sini</a:t>
            </a:r>
            <a:endParaRPr lang="en-US" sz="1800" i="1" dirty="0">
              <a:solidFill>
                <a:srgbClr val="B54BB5"/>
              </a:solidFill>
            </a:endParaRPr>
          </a:p>
          <a:p>
            <a:pPr marL="182563" indent="-182563">
              <a:buFont typeface="Arial" panose="020B0604020202020204" pitchFamily="34" charset="0"/>
              <a:buChar char="•"/>
            </a:pPr>
            <a:r>
              <a:rPr lang="en-US" sz="1800" i="1" dirty="0">
                <a:solidFill>
                  <a:srgbClr val="B54BB5"/>
                </a:solidFill>
              </a:rPr>
              <a:t>d</a:t>
            </a:r>
            <a:r>
              <a:rPr lang="id-ID" sz="1800" i="1" dirty="0">
                <a:solidFill>
                  <a:srgbClr val="B54BB5"/>
                </a:solidFill>
              </a:rPr>
              <a:t>i situ</a:t>
            </a:r>
            <a:endParaRPr lang="en-US" sz="1800" i="1" dirty="0">
              <a:solidFill>
                <a:srgbClr val="B54BB5"/>
              </a:solidFill>
            </a:endParaRPr>
          </a:p>
          <a:p>
            <a:pPr marL="182563" indent="-182563">
              <a:buFont typeface="Arial" panose="020B0604020202020204" pitchFamily="34" charset="0"/>
              <a:buChar char="•"/>
            </a:pPr>
            <a:r>
              <a:rPr lang="id-ID" sz="1800" i="1" dirty="0">
                <a:solidFill>
                  <a:srgbClr val="B54BB5"/>
                </a:solidFill>
              </a:rPr>
              <a:t>dekat</a:t>
            </a:r>
            <a:endParaRPr lang="en-US" sz="1800" i="1" dirty="0">
              <a:solidFill>
                <a:srgbClr val="B54BB5"/>
              </a:solidFill>
            </a:endParaRPr>
          </a:p>
          <a:p>
            <a:pPr marL="182563" indent="-182563">
              <a:buFont typeface="Arial" panose="020B0604020202020204" pitchFamily="34" charset="0"/>
              <a:buChar char="•"/>
            </a:pPr>
            <a:r>
              <a:rPr lang="id-ID" sz="1800" i="1" dirty="0">
                <a:solidFill>
                  <a:srgbClr val="B54BB5"/>
                </a:solidFill>
              </a:rPr>
              <a:t>di seberang</a:t>
            </a:r>
            <a:endParaRPr lang="en-US" sz="1800" i="1" dirty="0">
              <a:solidFill>
                <a:srgbClr val="B54BB5"/>
              </a:solidFill>
            </a:endParaRPr>
          </a:p>
          <a:p>
            <a:pPr marL="182563" indent="-182563">
              <a:buFont typeface="Arial" panose="020B0604020202020204" pitchFamily="34" charset="0"/>
              <a:buChar char="•"/>
            </a:pPr>
            <a:r>
              <a:rPr lang="id-ID" sz="1800" i="1" dirty="0">
                <a:solidFill>
                  <a:srgbClr val="B54BB5"/>
                </a:solidFill>
              </a:rPr>
              <a:t>berdekatan dengan</a:t>
            </a:r>
            <a:endParaRPr lang="en-US" sz="1800" i="1" dirty="0">
              <a:solidFill>
                <a:srgbClr val="B54BB5"/>
              </a:solidFill>
            </a:endParaRPr>
          </a:p>
          <a:p>
            <a:pPr marL="182563" indent="-182563">
              <a:buFont typeface="Arial" panose="020B0604020202020204" pitchFamily="34" charset="0"/>
              <a:buChar char="•"/>
            </a:pPr>
            <a:r>
              <a:rPr lang="id-ID" sz="1800" i="1" dirty="0">
                <a:solidFill>
                  <a:srgbClr val="B54BB5"/>
                </a:solidFill>
              </a:rPr>
              <a:t>berdampingan dengan</a:t>
            </a:r>
            <a:endParaRPr lang="sv-SE" sz="1800" i="1" dirty="0">
              <a:solidFill>
                <a:srgbClr val="B54BB5"/>
              </a:solidFill>
            </a:endParaRPr>
          </a:p>
        </p:txBody>
      </p:sp>
      <p:pic>
        <p:nvPicPr>
          <p:cNvPr id="3" name="Picture 2">
            <a:extLst>
              <a:ext uri="{FF2B5EF4-FFF2-40B4-BE49-F238E27FC236}">
                <a16:creationId xmlns:a16="http://schemas.microsoft.com/office/drawing/2014/main" id="{60601589-824C-4F9E-9647-B971BC9F69BF}"/>
              </a:ext>
            </a:extLst>
          </p:cNvPr>
          <p:cNvPicPr>
            <a:picLocks noChangeAspect="1"/>
          </p:cNvPicPr>
          <p:nvPr/>
        </p:nvPicPr>
        <p:blipFill>
          <a:blip r:embed="rId3"/>
          <a:stretch>
            <a:fillRect/>
          </a:stretch>
        </p:blipFill>
        <p:spPr>
          <a:xfrm>
            <a:off x="2254250" y="3734068"/>
            <a:ext cx="2416810" cy="1529981"/>
          </a:xfrm>
          <a:prstGeom prst="rect">
            <a:avLst/>
          </a:prstGeom>
        </p:spPr>
      </p:pic>
    </p:spTree>
    <p:extLst>
      <p:ext uri="{BB962C8B-B14F-4D97-AF65-F5344CB8AC3E}">
        <p14:creationId xmlns:p14="http://schemas.microsoft.com/office/powerpoint/2010/main" val="3309968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5" name="TextBox 14">
            <a:extLst>
              <a:ext uri="{FF2B5EF4-FFF2-40B4-BE49-F238E27FC236}">
                <a16:creationId xmlns:a16="http://schemas.microsoft.com/office/drawing/2014/main" id="{27168933-5BF8-4598-947A-F23F85CE0CEF}"/>
              </a:ext>
            </a:extLst>
          </p:cNvPr>
          <p:cNvSpPr txBox="1"/>
          <p:nvPr/>
        </p:nvSpPr>
        <p:spPr>
          <a:xfrm>
            <a:off x="609600" y="1202783"/>
            <a:ext cx="6217920" cy="3416320"/>
          </a:xfrm>
          <a:prstGeom prst="rect">
            <a:avLst/>
          </a:prstGeom>
          <a:noFill/>
        </p:spPr>
        <p:txBody>
          <a:bodyPr wrap="square">
            <a:spAutoFit/>
          </a:bodyPr>
          <a:lstStyle/>
          <a:p>
            <a:pPr indent="358775" algn="just"/>
            <a:r>
              <a:rPr lang="id-ID" sz="2000" b="0" i="0" dirty="0">
                <a:solidFill>
                  <a:srgbClr val="2A2A2A"/>
                </a:solidFill>
                <a:effectLst/>
                <a:latin typeface="Roboto" panose="02000000000000000000" pitchFamily="2" charset="0"/>
              </a:rPr>
              <a:t>Pemerintah Indonesia memperpanjang durasi karantina untuk warga negara Indonesia (WNI) dan warga negara asing (WNA) hingga tujuh hari guna mencegah penyebaran Covid-19 varian Omicron.</a:t>
            </a:r>
            <a:r>
              <a:rPr lang="en-US" sz="2000" b="0" i="0" dirty="0">
                <a:solidFill>
                  <a:srgbClr val="2A2A2A"/>
                </a:solidFill>
                <a:effectLst/>
                <a:latin typeface="Roboto" panose="02000000000000000000" pitchFamily="2" charset="0"/>
              </a:rPr>
              <a:t> K</a:t>
            </a:r>
            <a:r>
              <a:rPr lang="id-ID" sz="2000" b="0" i="0" dirty="0">
                <a:solidFill>
                  <a:srgbClr val="2A2A2A"/>
                </a:solidFill>
                <a:effectLst/>
                <a:latin typeface="Roboto" panose="02000000000000000000" pitchFamily="2" charset="0"/>
              </a:rPr>
              <a:t>eputusan </a:t>
            </a:r>
            <a:r>
              <a:rPr lang="id-ID" sz="2000" b="1" i="0" dirty="0">
                <a:solidFill>
                  <a:srgbClr val="B54BB5"/>
                </a:solidFill>
                <a:effectLst/>
                <a:latin typeface="Roboto" panose="02000000000000000000" pitchFamily="2" charset="0"/>
              </a:rPr>
              <a:t>ini </a:t>
            </a:r>
            <a:r>
              <a:rPr lang="id-ID" sz="2000" b="0" i="0" dirty="0">
                <a:solidFill>
                  <a:srgbClr val="2A2A2A"/>
                </a:solidFill>
                <a:effectLst/>
                <a:latin typeface="Roboto" panose="02000000000000000000" pitchFamily="2" charset="0"/>
              </a:rPr>
              <a:t>berdasarkan Surat Edaran (SE) Satgas Penanganan Covid-19 Nomor 23 Tahun 2021 tentang Protokol Kesehatan Perjalanan Internasional pada Masa Pandemi Corona Virus Disease 2019 (Covid-19).</a:t>
            </a:r>
            <a:r>
              <a:rPr lang="en-US" sz="2000" b="0" i="0" dirty="0">
                <a:solidFill>
                  <a:srgbClr val="2A2A2A"/>
                </a:solidFill>
                <a:effectLst/>
                <a:latin typeface="Roboto" panose="02000000000000000000" pitchFamily="2" charset="0"/>
              </a:rPr>
              <a:t> </a:t>
            </a:r>
            <a:r>
              <a:rPr lang="id-ID" sz="2000" b="0" i="0" dirty="0">
                <a:solidFill>
                  <a:srgbClr val="2A2A2A"/>
                </a:solidFill>
                <a:effectLst/>
                <a:latin typeface="Roboto" panose="02000000000000000000" pitchFamily="2" charset="0"/>
              </a:rPr>
              <a:t>SE </a:t>
            </a:r>
            <a:r>
              <a:rPr lang="id-ID" sz="2000" b="1" i="0" dirty="0">
                <a:solidFill>
                  <a:srgbClr val="B54BB5"/>
                </a:solidFill>
                <a:effectLst/>
                <a:latin typeface="Roboto" panose="02000000000000000000" pitchFamily="2" charset="0"/>
              </a:rPr>
              <a:t>tersebut</a:t>
            </a:r>
            <a:r>
              <a:rPr lang="id-ID" sz="2000" b="0" i="0" dirty="0">
                <a:solidFill>
                  <a:srgbClr val="2A2A2A"/>
                </a:solidFill>
                <a:effectLst/>
                <a:latin typeface="Roboto" panose="02000000000000000000" pitchFamily="2" charset="0"/>
              </a:rPr>
              <a:t> efektif mulai 29 November</a:t>
            </a:r>
            <a:r>
              <a:rPr lang="en-US" sz="2000" b="0" i="0" dirty="0">
                <a:solidFill>
                  <a:srgbClr val="2A2A2A"/>
                </a:solidFill>
                <a:effectLst/>
                <a:latin typeface="Roboto" panose="02000000000000000000" pitchFamily="2" charset="0"/>
              </a:rPr>
              <a:t> </a:t>
            </a:r>
            <a:r>
              <a:rPr lang="id-ID" sz="2000" b="0" i="0" dirty="0">
                <a:solidFill>
                  <a:srgbClr val="2A2A2A"/>
                </a:solidFill>
                <a:effectLst/>
                <a:latin typeface="Roboto" panose="02000000000000000000" pitchFamily="2" charset="0"/>
              </a:rPr>
              <a:t>2021.</a:t>
            </a:r>
            <a:r>
              <a:rPr lang="en-US" sz="2000" b="0" i="0" dirty="0">
                <a:solidFill>
                  <a:srgbClr val="2A2A2A"/>
                </a:solidFill>
                <a:effectLst/>
                <a:latin typeface="Roboto" panose="02000000000000000000" pitchFamily="2" charset="0"/>
              </a:rPr>
              <a:t> </a:t>
            </a:r>
            <a:br>
              <a:rPr lang="id-ID" sz="2000" dirty="0"/>
            </a:br>
            <a:br>
              <a:rPr lang="id-ID" sz="2000" dirty="0"/>
            </a:br>
            <a:endParaRPr lang="id-ID" sz="1600" dirty="0">
              <a:latin typeface="Encode Sans Semi Condensed" panose="020B0600070205080204" charset="0"/>
            </a:endParaRPr>
          </a:p>
        </p:txBody>
      </p:sp>
      <p:pic>
        <p:nvPicPr>
          <p:cNvPr id="17" name="Picture 16">
            <a:extLst>
              <a:ext uri="{FF2B5EF4-FFF2-40B4-BE49-F238E27FC236}">
                <a16:creationId xmlns:a16="http://schemas.microsoft.com/office/drawing/2014/main" id="{4F0FD36B-5D7E-4ACD-A765-AE2D20772331}"/>
              </a:ext>
            </a:extLst>
          </p:cNvPr>
          <p:cNvPicPr>
            <a:picLocks noChangeAspect="1"/>
          </p:cNvPicPr>
          <p:nvPr/>
        </p:nvPicPr>
        <p:blipFill>
          <a:blip r:embed="rId3"/>
          <a:stretch>
            <a:fillRect/>
          </a:stretch>
        </p:blipFill>
        <p:spPr>
          <a:xfrm>
            <a:off x="-7620" y="951323"/>
            <a:ext cx="903095" cy="1061533"/>
          </a:xfrm>
          <a:prstGeom prst="rect">
            <a:avLst/>
          </a:prstGeom>
        </p:spPr>
      </p:pic>
      <p:sp>
        <p:nvSpPr>
          <p:cNvPr id="20" name="Arrow: Pentagon 19">
            <a:extLst>
              <a:ext uri="{FF2B5EF4-FFF2-40B4-BE49-F238E27FC236}">
                <a16:creationId xmlns:a16="http://schemas.microsoft.com/office/drawing/2014/main" id="{C46C409E-E86E-4511-9194-99BE35F97377}"/>
              </a:ext>
            </a:extLst>
          </p:cNvPr>
          <p:cNvSpPr/>
          <p:nvPr/>
        </p:nvSpPr>
        <p:spPr>
          <a:xfrm>
            <a:off x="0" y="14837"/>
            <a:ext cx="2400300" cy="551573"/>
          </a:xfrm>
          <a:prstGeom prst="homePlate">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matic SC" panose="00000500000000000000" pitchFamily="2" charset="-79"/>
                <a:cs typeface="Amatic SC" panose="00000500000000000000" pitchFamily="2" charset="-79"/>
              </a:rPr>
              <a:t>REFERENSI</a:t>
            </a:r>
            <a:endParaRPr lang="id-ID" sz="2800" b="1" dirty="0">
              <a:latin typeface="Amatic SC" panose="00000500000000000000" pitchFamily="2" charset="-79"/>
              <a:cs typeface="Amatic SC" panose="00000500000000000000" pitchFamily="2" charset="-79"/>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37D7927-7435-4E39-BD8C-C325F7D56E65}"/>
              </a:ext>
            </a:extLst>
          </p:cNvPr>
          <p:cNvGraphicFramePr/>
          <p:nvPr>
            <p:extLst>
              <p:ext uri="{D42A27DB-BD31-4B8C-83A1-F6EECF244321}">
                <p14:modId xmlns:p14="http://schemas.microsoft.com/office/powerpoint/2010/main" val="1849073132"/>
              </p:ext>
            </p:extLst>
          </p:nvPr>
        </p:nvGraphicFramePr>
        <p:xfrm>
          <a:off x="266700" y="731520"/>
          <a:ext cx="6789420" cy="3890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1956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6" name="Arrow: Pentagon 5">
            <a:extLst>
              <a:ext uri="{FF2B5EF4-FFF2-40B4-BE49-F238E27FC236}">
                <a16:creationId xmlns:a16="http://schemas.microsoft.com/office/drawing/2014/main" id="{7E1CE4C3-CE76-47E7-8951-18090E6E8329}"/>
              </a:ext>
            </a:extLst>
          </p:cNvPr>
          <p:cNvSpPr/>
          <p:nvPr/>
        </p:nvSpPr>
        <p:spPr>
          <a:xfrm>
            <a:off x="0" y="14837"/>
            <a:ext cx="2400300" cy="551573"/>
          </a:xfrm>
          <a:prstGeom prst="homePlate">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matic SC" panose="00000500000000000000" pitchFamily="2" charset="-79"/>
                <a:cs typeface="Amatic SC" panose="00000500000000000000" pitchFamily="2" charset="-79"/>
              </a:rPr>
              <a:t>SUBSTITUSI</a:t>
            </a:r>
            <a:endParaRPr lang="id-ID" sz="2800" b="1" dirty="0">
              <a:latin typeface="Amatic SC" panose="00000500000000000000" pitchFamily="2" charset="-79"/>
              <a:cs typeface="Amatic SC" panose="00000500000000000000" pitchFamily="2" charset="-79"/>
            </a:endParaRPr>
          </a:p>
        </p:txBody>
      </p:sp>
      <p:pic>
        <p:nvPicPr>
          <p:cNvPr id="8" name="Picture 7">
            <a:extLst>
              <a:ext uri="{FF2B5EF4-FFF2-40B4-BE49-F238E27FC236}">
                <a16:creationId xmlns:a16="http://schemas.microsoft.com/office/drawing/2014/main" id="{70095AB6-6915-4B82-933C-0062D8E9C3F0}"/>
              </a:ext>
            </a:extLst>
          </p:cNvPr>
          <p:cNvPicPr>
            <a:picLocks noChangeAspect="1"/>
          </p:cNvPicPr>
          <p:nvPr/>
        </p:nvPicPr>
        <p:blipFill rotWithShape="1">
          <a:blip r:embed="rId3"/>
          <a:srcRect b="16148"/>
          <a:stretch/>
        </p:blipFill>
        <p:spPr>
          <a:xfrm>
            <a:off x="7757522" y="128244"/>
            <a:ext cx="1263520" cy="1214170"/>
          </a:xfrm>
          <a:prstGeom prst="ellipse">
            <a:avLst/>
          </a:prstGeom>
        </p:spPr>
      </p:pic>
      <p:pic>
        <p:nvPicPr>
          <p:cNvPr id="3" name="Picture 2">
            <a:extLst>
              <a:ext uri="{FF2B5EF4-FFF2-40B4-BE49-F238E27FC236}">
                <a16:creationId xmlns:a16="http://schemas.microsoft.com/office/drawing/2014/main" id="{C67425FB-8012-4BE4-ACA2-E4173C3988B4}"/>
              </a:ext>
            </a:extLst>
          </p:cNvPr>
          <p:cNvPicPr>
            <a:picLocks noChangeAspect="1"/>
          </p:cNvPicPr>
          <p:nvPr/>
        </p:nvPicPr>
        <p:blipFill rotWithShape="1">
          <a:blip r:embed="rId4"/>
          <a:srcRect t="6519" b="14815"/>
          <a:stretch/>
        </p:blipFill>
        <p:spPr>
          <a:xfrm>
            <a:off x="232410" y="937260"/>
            <a:ext cx="2107698" cy="1790700"/>
          </a:xfrm>
          <a:prstGeom prst="rect">
            <a:avLst/>
          </a:prstGeom>
        </p:spPr>
      </p:pic>
      <p:sp>
        <p:nvSpPr>
          <p:cNvPr id="4" name="TextBox 3">
            <a:extLst>
              <a:ext uri="{FF2B5EF4-FFF2-40B4-BE49-F238E27FC236}">
                <a16:creationId xmlns:a16="http://schemas.microsoft.com/office/drawing/2014/main" id="{2C3D3BF2-D8E8-4663-9B0A-CB9D58BA4A4B}"/>
              </a:ext>
            </a:extLst>
          </p:cNvPr>
          <p:cNvSpPr txBox="1"/>
          <p:nvPr/>
        </p:nvSpPr>
        <p:spPr>
          <a:xfrm>
            <a:off x="784860" y="3070860"/>
            <a:ext cx="683200" cy="307777"/>
          </a:xfrm>
          <a:prstGeom prst="rect">
            <a:avLst/>
          </a:prstGeom>
          <a:noFill/>
        </p:spPr>
        <p:txBody>
          <a:bodyPr wrap="none" rtlCol="0">
            <a:spAutoFit/>
          </a:bodyPr>
          <a:lstStyle/>
          <a:p>
            <a:r>
              <a:rPr lang="en-US" dirty="0" err="1">
                <a:latin typeface="Encode Sans Semi Condensed" panose="020B0600070205080204" charset="0"/>
              </a:rPr>
              <a:t>Jepang</a:t>
            </a:r>
            <a:endParaRPr lang="id-ID" dirty="0">
              <a:latin typeface="Encode Sans Semi Condensed" panose="020B0600070205080204" charset="0"/>
            </a:endParaRPr>
          </a:p>
        </p:txBody>
      </p:sp>
      <p:pic>
        <p:nvPicPr>
          <p:cNvPr id="9" name="Picture 8">
            <a:extLst>
              <a:ext uri="{FF2B5EF4-FFF2-40B4-BE49-F238E27FC236}">
                <a16:creationId xmlns:a16="http://schemas.microsoft.com/office/drawing/2014/main" id="{FFC34760-D15C-46E7-B360-D100DB998474}"/>
              </a:ext>
            </a:extLst>
          </p:cNvPr>
          <p:cNvPicPr>
            <a:picLocks noChangeAspect="1"/>
          </p:cNvPicPr>
          <p:nvPr/>
        </p:nvPicPr>
        <p:blipFill>
          <a:blip r:embed="rId5"/>
          <a:stretch>
            <a:fillRect/>
          </a:stretch>
        </p:blipFill>
        <p:spPr>
          <a:xfrm>
            <a:off x="2505691" y="1036320"/>
            <a:ext cx="1868189" cy="1897380"/>
          </a:xfrm>
          <a:prstGeom prst="ellipse">
            <a:avLst/>
          </a:prstGeom>
        </p:spPr>
      </p:pic>
      <p:sp>
        <p:nvSpPr>
          <p:cNvPr id="14" name="TextBox 13">
            <a:extLst>
              <a:ext uri="{FF2B5EF4-FFF2-40B4-BE49-F238E27FC236}">
                <a16:creationId xmlns:a16="http://schemas.microsoft.com/office/drawing/2014/main" id="{E9B8C794-8F3D-493F-B7AF-AA78E9B1098D}"/>
              </a:ext>
            </a:extLst>
          </p:cNvPr>
          <p:cNvSpPr txBox="1"/>
          <p:nvPr/>
        </p:nvSpPr>
        <p:spPr>
          <a:xfrm>
            <a:off x="2400300" y="3048000"/>
            <a:ext cx="1858201" cy="307777"/>
          </a:xfrm>
          <a:prstGeom prst="rect">
            <a:avLst/>
          </a:prstGeom>
          <a:noFill/>
        </p:spPr>
        <p:txBody>
          <a:bodyPr wrap="none" rtlCol="0">
            <a:spAutoFit/>
          </a:bodyPr>
          <a:lstStyle/>
          <a:p>
            <a:r>
              <a:rPr lang="en-US" dirty="0">
                <a:latin typeface="Encode Sans Semi Condensed" panose="020B0600070205080204" charset="0"/>
              </a:rPr>
              <a:t>Negeri </a:t>
            </a:r>
            <a:r>
              <a:rPr lang="en-US" dirty="0" err="1">
                <a:latin typeface="Encode Sans Semi Condensed" panose="020B0600070205080204" charset="0"/>
              </a:rPr>
              <a:t>Matahari</a:t>
            </a:r>
            <a:r>
              <a:rPr lang="en-US" dirty="0">
                <a:latin typeface="Encode Sans Semi Condensed" panose="020B0600070205080204" charset="0"/>
              </a:rPr>
              <a:t> </a:t>
            </a:r>
            <a:r>
              <a:rPr lang="en-US" dirty="0" err="1">
                <a:latin typeface="Encode Sans Semi Condensed" panose="020B0600070205080204" charset="0"/>
              </a:rPr>
              <a:t>Terbit</a:t>
            </a:r>
            <a:endParaRPr lang="id-ID" dirty="0">
              <a:latin typeface="Encode Sans Semi Condensed" panose="020B0600070205080204" charset="0"/>
            </a:endParaRPr>
          </a:p>
        </p:txBody>
      </p:sp>
      <p:pic>
        <p:nvPicPr>
          <p:cNvPr id="11" name="Picture 10">
            <a:extLst>
              <a:ext uri="{FF2B5EF4-FFF2-40B4-BE49-F238E27FC236}">
                <a16:creationId xmlns:a16="http://schemas.microsoft.com/office/drawing/2014/main" id="{FCA1EAFD-A765-4AB4-A23E-A5C5D4610DAB}"/>
              </a:ext>
            </a:extLst>
          </p:cNvPr>
          <p:cNvPicPr>
            <a:picLocks noChangeAspect="1"/>
          </p:cNvPicPr>
          <p:nvPr/>
        </p:nvPicPr>
        <p:blipFill rotWithShape="1">
          <a:blip r:embed="rId6"/>
          <a:srcRect l="30200" r="7406"/>
          <a:stretch/>
        </p:blipFill>
        <p:spPr>
          <a:xfrm>
            <a:off x="4953243" y="1184076"/>
            <a:ext cx="1541013" cy="1444823"/>
          </a:xfrm>
          <a:prstGeom prst="ellipse">
            <a:avLst/>
          </a:prstGeom>
        </p:spPr>
      </p:pic>
      <p:sp>
        <p:nvSpPr>
          <p:cNvPr id="17" name="TextBox 16">
            <a:extLst>
              <a:ext uri="{FF2B5EF4-FFF2-40B4-BE49-F238E27FC236}">
                <a16:creationId xmlns:a16="http://schemas.microsoft.com/office/drawing/2014/main" id="{3BFCA049-9EEC-4207-B916-2D7771D2087B}"/>
              </a:ext>
            </a:extLst>
          </p:cNvPr>
          <p:cNvSpPr txBox="1"/>
          <p:nvPr/>
        </p:nvSpPr>
        <p:spPr>
          <a:xfrm>
            <a:off x="5190741" y="3047999"/>
            <a:ext cx="1215397" cy="307777"/>
          </a:xfrm>
          <a:prstGeom prst="rect">
            <a:avLst/>
          </a:prstGeom>
          <a:noFill/>
        </p:spPr>
        <p:txBody>
          <a:bodyPr wrap="none" rtlCol="0">
            <a:spAutoFit/>
          </a:bodyPr>
          <a:lstStyle/>
          <a:p>
            <a:r>
              <a:rPr lang="en-US" dirty="0">
                <a:latin typeface="Encode Sans Semi Condensed" panose="020B0600070205080204" charset="0"/>
              </a:rPr>
              <a:t>Negeri Sakura</a:t>
            </a:r>
            <a:endParaRPr lang="id-ID" dirty="0">
              <a:latin typeface="Encode Sans Semi Condensed" panose="020B0600070205080204" charset="0"/>
            </a:endParaRPr>
          </a:p>
        </p:txBody>
      </p:sp>
      <p:sp>
        <p:nvSpPr>
          <p:cNvPr id="12" name="TextBox 11">
            <a:extLst>
              <a:ext uri="{FF2B5EF4-FFF2-40B4-BE49-F238E27FC236}">
                <a16:creationId xmlns:a16="http://schemas.microsoft.com/office/drawing/2014/main" id="{0BCCC6B3-9396-4E9D-AD0E-4BB05DDA6502}"/>
              </a:ext>
            </a:extLst>
          </p:cNvPr>
          <p:cNvSpPr txBox="1"/>
          <p:nvPr/>
        </p:nvSpPr>
        <p:spPr>
          <a:xfrm>
            <a:off x="876301" y="3774876"/>
            <a:ext cx="6164580" cy="646331"/>
          </a:xfrm>
          <a:prstGeom prst="rect">
            <a:avLst/>
          </a:prstGeom>
          <a:noFill/>
        </p:spPr>
        <p:txBody>
          <a:bodyPr wrap="square" rtlCol="0">
            <a:spAutoFit/>
          </a:bodyPr>
          <a:lstStyle/>
          <a:p>
            <a:r>
              <a:rPr lang="en-US" sz="1800" b="1" dirty="0" err="1">
                <a:solidFill>
                  <a:schemeClr val="accent2">
                    <a:lumMod val="75000"/>
                  </a:schemeClr>
                </a:solidFill>
                <a:latin typeface="Encode Sans Semi Condensed" panose="020B0600070205080204" charset="0"/>
              </a:rPr>
              <a:t>Substitusi</a:t>
            </a:r>
            <a:r>
              <a:rPr lang="en-US" sz="1800" dirty="0">
                <a:latin typeface="Encode Sans Semi Condensed" panose="020B0600070205080204" charset="0"/>
              </a:rPr>
              <a:t> </a:t>
            </a:r>
            <a:r>
              <a:rPr lang="en-US" sz="1800" dirty="0" err="1">
                <a:latin typeface="Encode Sans Semi Condensed" panose="020B0600070205080204" charset="0"/>
              </a:rPr>
              <a:t>adalah</a:t>
            </a:r>
            <a:r>
              <a:rPr lang="en-US" sz="1800" dirty="0">
                <a:latin typeface="Encode Sans Semi Condensed" panose="020B0600070205080204" charset="0"/>
              </a:rPr>
              <a:t>  </a:t>
            </a:r>
            <a:r>
              <a:rPr lang="en-US" sz="1800" dirty="0" err="1">
                <a:latin typeface="Encode Sans Semi Condensed" panose="020B0600070205080204" charset="0"/>
              </a:rPr>
              <a:t>penggantian</a:t>
            </a:r>
            <a:r>
              <a:rPr lang="en-US" sz="1800" dirty="0">
                <a:latin typeface="Encode Sans Semi Condensed" panose="020B0600070205080204" charset="0"/>
              </a:rPr>
              <a:t> </a:t>
            </a:r>
            <a:r>
              <a:rPr lang="en-US" sz="1800" dirty="0" err="1">
                <a:latin typeface="Encode Sans Semi Condensed" panose="020B0600070205080204" charset="0"/>
              </a:rPr>
              <a:t>suatu</a:t>
            </a:r>
            <a:r>
              <a:rPr lang="en-US" sz="1800" dirty="0">
                <a:latin typeface="Encode Sans Semi Condensed" panose="020B0600070205080204" charset="0"/>
              </a:rPr>
              <a:t> </a:t>
            </a:r>
            <a:r>
              <a:rPr lang="en-US" sz="1800" dirty="0" err="1">
                <a:latin typeface="Encode Sans Semi Condensed" panose="020B0600070205080204" charset="0"/>
              </a:rPr>
              <a:t>konstituen</a:t>
            </a:r>
            <a:r>
              <a:rPr lang="en-US" sz="1800" dirty="0">
                <a:latin typeface="Encode Sans Semi Condensed" panose="020B0600070205080204" charset="0"/>
              </a:rPr>
              <a:t> </a:t>
            </a:r>
            <a:r>
              <a:rPr lang="en-US" sz="1800" dirty="0" err="1">
                <a:latin typeface="Encode Sans Semi Condensed" panose="020B0600070205080204" charset="0"/>
              </a:rPr>
              <a:t>dengan</a:t>
            </a:r>
            <a:r>
              <a:rPr lang="en-US" sz="1800" dirty="0">
                <a:latin typeface="Encode Sans Semi Condensed" panose="020B0600070205080204" charset="0"/>
              </a:rPr>
              <a:t> </a:t>
            </a:r>
            <a:r>
              <a:rPr lang="en-US" sz="1800" dirty="0" err="1">
                <a:latin typeface="Encode Sans Semi Condensed" panose="020B0600070205080204" charset="0"/>
              </a:rPr>
              <a:t>bentuk</a:t>
            </a:r>
            <a:r>
              <a:rPr lang="en-US" sz="1800" dirty="0">
                <a:latin typeface="Encode Sans Semi Condensed" panose="020B0600070205080204" charset="0"/>
              </a:rPr>
              <a:t> lain yang </a:t>
            </a:r>
            <a:r>
              <a:rPr lang="en-US" sz="1800" dirty="0" err="1">
                <a:latin typeface="Encode Sans Semi Condensed" panose="020B0600070205080204" charset="0"/>
              </a:rPr>
              <a:t>berbeda</a:t>
            </a:r>
            <a:r>
              <a:rPr lang="en-US" sz="1800" dirty="0">
                <a:latin typeface="Encode Sans Semi Condensed" panose="020B0600070205080204" charset="0"/>
              </a:rPr>
              <a:t>, </a:t>
            </a:r>
            <a:r>
              <a:rPr lang="en-US" sz="1800" dirty="0" err="1">
                <a:latin typeface="Encode Sans Semi Condensed" panose="020B0600070205080204" charset="0"/>
              </a:rPr>
              <a:t>tetapi</a:t>
            </a:r>
            <a:r>
              <a:rPr lang="en-US" sz="1800" dirty="0">
                <a:latin typeface="Encode Sans Semi Condensed" panose="020B0600070205080204" charset="0"/>
              </a:rPr>
              <a:t> </a:t>
            </a:r>
            <a:r>
              <a:rPr lang="en-US" sz="1800" dirty="0" err="1">
                <a:latin typeface="Encode Sans Semi Condensed" panose="020B0600070205080204" charset="0"/>
              </a:rPr>
              <a:t>dengan</a:t>
            </a:r>
            <a:r>
              <a:rPr lang="en-US" sz="1800" dirty="0">
                <a:latin typeface="Encode Sans Semi Condensed" panose="020B0600070205080204" charset="0"/>
              </a:rPr>
              <a:t> </a:t>
            </a:r>
            <a:r>
              <a:rPr lang="en-US" sz="1800" dirty="0" err="1">
                <a:latin typeface="Encode Sans Semi Condensed" panose="020B0600070205080204" charset="0"/>
              </a:rPr>
              <a:t>acuan</a:t>
            </a:r>
            <a:r>
              <a:rPr lang="en-US" sz="1800" dirty="0">
                <a:latin typeface="Encode Sans Semi Condensed" panose="020B0600070205080204" charset="0"/>
              </a:rPr>
              <a:t> yang </a:t>
            </a:r>
            <a:r>
              <a:rPr lang="en-US" sz="1800" dirty="0" err="1">
                <a:latin typeface="Encode Sans Semi Condensed" panose="020B0600070205080204" charset="0"/>
              </a:rPr>
              <a:t>sama</a:t>
            </a:r>
            <a:r>
              <a:rPr lang="en-US" sz="1800" dirty="0">
                <a:latin typeface="Encode Sans Semi Condensed" panose="020B0600070205080204" charset="0"/>
              </a:rPr>
              <a:t>.</a:t>
            </a:r>
            <a:endParaRPr lang="id-ID" sz="1800" dirty="0">
              <a:latin typeface="Encode Sans Semi Condensed" panose="020B060007020508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7"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088703-3E7F-44E8-BF7E-7CEFBCEBB7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5" name="TextBox 4">
            <a:extLst>
              <a:ext uri="{FF2B5EF4-FFF2-40B4-BE49-F238E27FC236}">
                <a16:creationId xmlns:a16="http://schemas.microsoft.com/office/drawing/2014/main" id="{B594F100-8673-432E-ABC6-DD610EC93E3B}"/>
              </a:ext>
            </a:extLst>
          </p:cNvPr>
          <p:cNvSpPr txBox="1"/>
          <p:nvPr/>
        </p:nvSpPr>
        <p:spPr>
          <a:xfrm>
            <a:off x="375284" y="1239173"/>
            <a:ext cx="5895975" cy="3046988"/>
          </a:xfrm>
          <a:prstGeom prst="rect">
            <a:avLst/>
          </a:prstGeom>
          <a:noFill/>
        </p:spPr>
        <p:txBody>
          <a:bodyPr wrap="square">
            <a:spAutoFit/>
          </a:bodyPr>
          <a:lstStyle/>
          <a:p>
            <a:pPr indent="358775" algn="just"/>
            <a:r>
              <a:rPr lang="id-ID" sz="2400" dirty="0">
                <a:latin typeface="Encode Sans Semi Condensed" panose="020B0600070205080204" charset="0"/>
              </a:rPr>
              <a:t>Seorang ibu rumah tangga terserang </a:t>
            </a:r>
            <a:r>
              <a:rPr lang="id-ID" sz="2400" dirty="0">
                <a:solidFill>
                  <a:schemeClr val="accent2">
                    <a:lumMod val="75000"/>
                  </a:schemeClr>
                </a:solidFill>
                <a:latin typeface="Encode Sans Semi Condensed" panose="020B0600070205080204" charset="0"/>
              </a:rPr>
              <a:t>virus HIV</a:t>
            </a:r>
            <a:r>
              <a:rPr lang="id-ID" sz="2400" dirty="0">
                <a:latin typeface="Encode Sans Semi Condensed" panose="020B0600070205080204" charset="0"/>
              </a:rPr>
              <a:t>. </a:t>
            </a:r>
            <a:r>
              <a:rPr lang="id-ID" sz="2400" dirty="0">
                <a:solidFill>
                  <a:schemeClr val="accent2">
                    <a:lumMod val="75000"/>
                  </a:schemeClr>
                </a:solidFill>
                <a:latin typeface="Encode Sans Semi Condensed" panose="020B0600070205080204" charset="0"/>
              </a:rPr>
              <a:t>Virus penyebab AIDS </a:t>
            </a:r>
            <a:r>
              <a:rPr lang="id-ID" sz="2400" dirty="0">
                <a:latin typeface="Encode Sans Semi Condensed" panose="020B0600070205080204" charset="0"/>
              </a:rPr>
              <a:t>itu diduga ditularkan oleh suaminya yang sering berkencan dengan pekerja seks komersial. Menurut dokter, akibat </a:t>
            </a:r>
            <a:r>
              <a:rPr lang="id-ID" sz="2400" dirty="0">
                <a:solidFill>
                  <a:schemeClr val="accent2">
                    <a:lumMod val="75000"/>
                  </a:schemeClr>
                </a:solidFill>
                <a:latin typeface="Encode Sans Semi Condensed" panose="020B0600070205080204" charset="0"/>
              </a:rPr>
              <a:t>virus yang hingga kini belum ada vaksinnya itu</a:t>
            </a:r>
            <a:r>
              <a:rPr lang="id-ID" sz="2400" dirty="0">
                <a:latin typeface="Encode Sans Semi Condensed" panose="020B0600070205080204" charset="0"/>
              </a:rPr>
              <a:t>, kemungkinan dia hanya dapat bertahan hidup dalam waktu enam bulan.</a:t>
            </a:r>
          </a:p>
        </p:txBody>
      </p:sp>
      <p:sp>
        <p:nvSpPr>
          <p:cNvPr id="6" name="Arrow: Pentagon 5">
            <a:extLst>
              <a:ext uri="{FF2B5EF4-FFF2-40B4-BE49-F238E27FC236}">
                <a16:creationId xmlns:a16="http://schemas.microsoft.com/office/drawing/2014/main" id="{6086B462-7943-48AF-A78A-3F0E2D540763}"/>
              </a:ext>
            </a:extLst>
          </p:cNvPr>
          <p:cNvSpPr/>
          <p:nvPr/>
        </p:nvSpPr>
        <p:spPr>
          <a:xfrm>
            <a:off x="0" y="14837"/>
            <a:ext cx="2400300" cy="551573"/>
          </a:xfrm>
          <a:prstGeom prst="homePlate">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matic SC" panose="00000500000000000000" pitchFamily="2" charset="-79"/>
                <a:cs typeface="Amatic SC" panose="00000500000000000000" pitchFamily="2" charset="-79"/>
              </a:rPr>
              <a:t>SUBSTITUSI</a:t>
            </a:r>
            <a:endParaRPr lang="id-ID" sz="2800" b="1"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3373897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pic>
        <p:nvPicPr>
          <p:cNvPr id="7" name="Picture 6">
            <a:extLst>
              <a:ext uri="{FF2B5EF4-FFF2-40B4-BE49-F238E27FC236}">
                <a16:creationId xmlns:a16="http://schemas.microsoft.com/office/drawing/2014/main" id="{A064CF0F-7B9F-4AA2-BEC5-83F29F309EE7}"/>
              </a:ext>
            </a:extLst>
          </p:cNvPr>
          <p:cNvPicPr>
            <a:picLocks noChangeAspect="1"/>
          </p:cNvPicPr>
          <p:nvPr/>
        </p:nvPicPr>
        <p:blipFill rotWithShape="1">
          <a:blip r:embed="rId3">
            <a:lum bright="70000" contrast="-70000"/>
          </a:blip>
          <a:srcRect b="13037"/>
          <a:stretch/>
        </p:blipFill>
        <p:spPr>
          <a:xfrm>
            <a:off x="2874172" y="110490"/>
            <a:ext cx="3092288" cy="3339022"/>
          </a:xfrm>
          <a:prstGeom prst="cloud">
            <a:avLst/>
          </a:prstGeom>
        </p:spPr>
      </p:pic>
      <p:sp>
        <p:nvSpPr>
          <p:cNvPr id="34" name="TextBox 33">
            <a:extLst>
              <a:ext uri="{FF2B5EF4-FFF2-40B4-BE49-F238E27FC236}">
                <a16:creationId xmlns:a16="http://schemas.microsoft.com/office/drawing/2014/main" id="{56BBBAFC-6CBD-446C-B69F-FDBB5D4AF691}"/>
              </a:ext>
            </a:extLst>
          </p:cNvPr>
          <p:cNvSpPr txBox="1"/>
          <p:nvPr/>
        </p:nvSpPr>
        <p:spPr>
          <a:xfrm>
            <a:off x="504824" y="937498"/>
            <a:ext cx="5629275" cy="584775"/>
          </a:xfrm>
          <a:prstGeom prst="rect">
            <a:avLst/>
          </a:prstGeom>
          <a:noFill/>
        </p:spPr>
        <p:txBody>
          <a:bodyPr wrap="square">
            <a:spAutoFit/>
          </a:bodyPr>
          <a:lstStyle/>
          <a:p>
            <a:r>
              <a:rPr lang="id-ID" sz="1600" b="1" dirty="0">
                <a:solidFill>
                  <a:schemeClr val="accent2">
                    <a:lumMod val="75000"/>
                  </a:schemeClr>
                </a:solidFill>
                <a:latin typeface="Encode Sans Semi Condensed" panose="020B0600070205080204" charset="0"/>
              </a:rPr>
              <a:t>Elipsis </a:t>
            </a:r>
            <a:r>
              <a:rPr lang="id-ID" sz="1600" dirty="0">
                <a:latin typeface="Encode Sans Semi Condensed" panose="020B0600070205080204" charset="0"/>
              </a:rPr>
              <a:t>atau </a:t>
            </a:r>
            <a:r>
              <a:rPr lang="id-ID" sz="1600" b="1" dirty="0">
                <a:solidFill>
                  <a:schemeClr val="accent2">
                    <a:lumMod val="75000"/>
                  </a:schemeClr>
                </a:solidFill>
                <a:latin typeface="Encode Sans Semi Condensed" panose="020B0600070205080204" charset="0"/>
              </a:rPr>
              <a:t>pelesapan</a:t>
            </a:r>
            <a:r>
              <a:rPr lang="id-ID" sz="1600" dirty="0">
                <a:latin typeface="Encode Sans Semi Condensed" panose="020B0600070205080204" charset="0"/>
              </a:rPr>
              <a:t> merupakan pelesapan unsur bahasa yang maknanya telah diketahui sebelumnya berdasarkan konteksnya. </a:t>
            </a:r>
          </a:p>
        </p:txBody>
      </p:sp>
      <p:sp>
        <p:nvSpPr>
          <p:cNvPr id="35" name="Arrow: Pentagon 34">
            <a:extLst>
              <a:ext uri="{FF2B5EF4-FFF2-40B4-BE49-F238E27FC236}">
                <a16:creationId xmlns:a16="http://schemas.microsoft.com/office/drawing/2014/main" id="{4752289E-1A89-41E3-B5D6-04EEF5B3A235}"/>
              </a:ext>
            </a:extLst>
          </p:cNvPr>
          <p:cNvSpPr/>
          <p:nvPr/>
        </p:nvSpPr>
        <p:spPr>
          <a:xfrm>
            <a:off x="0" y="14837"/>
            <a:ext cx="2400300" cy="551573"/>
          </a:xfrm>
          <a:prstGeom prst="homePlate">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Amatic SC" panose="00000500000000000000" pitchFamily="2" charset="-79"/>
                <a:cs typeface="Amatic SC" panose="00000500000000000000" pitchFamily="2" charset="-79"/>
              </a:rPr>
              <a:t>elipsis</a:t>
            </a:r>
            <a:endParaRPr lang="id-ID" sz="2800" b="1" dirty="0">
              <a:latin typeface="Amatic SC" panose="00000500000000000000" pitchFamily="2" charset="-79"/>
              <a:cs typeface="Amatic SC" panose="00000500000000000000" pitchFamily="2" charset="-79"/>
            </a:endParaRPr>
          </a:p>
        </p:txBody>
      </p:sp>
      <p:sp>
        <p:nvSpPr>
          <p:cNvPr id="37" name="TextBox 36">
            <a:extLst>
              <a:ext uri="{FF2B5EF4-FFF2-40B4-BE49-F238E27FC236}">
                <a16:creationId xmlns:a16="http://schemas.microsoft.com/office/drawing/2014/main" id="{25A447BB-2408-4337-87D9-4571872B890D}"/>
              </a:ext>
            </a:extLst>
          </p:cNvPr>
          <p:cNvSpPr txBox="1"/>
          <p:nvPr/>
        </p:nvSpPr>
        <p:spPr>
          <a:xfrm>
            <a:off x="449580" y="2467066"/>
            <a:ext cx="6659879" cy="2308324"/>
          </a:xfrm>
          <a:prstGeom prst="rect">
            <a:avLst/>
          </a:prstGeom>
          <a:noFill/>
        </p:spPr>
        <p:txBody>
          <a:bodyPr wrap="square">
            <a:spAutoFit/>
          </a:bodyPr>
          <a:lstStyle/>
          <a:p>
            <a:r>
              <a:rPr lang="id-ID" sz="2400" dirty="0">
                <a:latin typeface="Encode Sans Semi Condensed" panose="020B0600070205080204" charset="0"/>
              </a:rPr>
              <a:t>Einstein lahir di Ulm, Jerman, pada tanggal 14 Maret 1879, tergolong anak yang pendiam, tidak pernah senyum, dan lamban. Dia jarang berbicara dengan orang lain. Namun, kalau sudah bertanya sesuatu yang menarik perhatiannya, dia berubah menjadi orang yang cerewet.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752079" y="2074200"/>
            <a:ext cx="4646100" cy="630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Keutuhan Paragraf</a:t>
            </a:r>
            <a:endParaRPr dirty="0"/>
          </a:p>
        </p:txBody>
      </p:sp>
      <p:sp>
        <p:nvSpPr>
          <p:cNvPr id="1594" name="Google Shape;1594;p16"/>
          <p:cNvSpPr txBox="1">
            <a:spLocks noGrp="1"/>
          </p:cNvSpPr>
          <p:nvPr>
            <p:ph type="subTitle" idx="1"/>
          </p:nvPr>
        </p:nvSpPr>
        <p:spPr>
          <a:xfrm>
            <a:off x="1752079" y="2705100"/>
            <a:ext cx="4646100" cy="3849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a:t>kelengkapan informasi </a:t>
            </a:r>
            <a:endParaRPr dirty="0"/>
          </a:p>
        </p:txBody>
      </p:sp>
      <p:sp>
        <p:nvSpPr>
          <p:cNvPr id="1595" name="Google Shape;1595;p16"/>
          <p:cNvSpPr txBox="1"/>
          <p:nvPr/>
        </p:nvSpPr>
        <p:spPr>
          <a:xfrm>
            <a:off x="0" y="1925150"/>
            <a:ext cx="1246500" cy="12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dirty="0">
                <a:solidFill>
                  <a:schemeClr val="accent4"/>
                </a:solidFill>
                <a:latin typeface="Encode Sans Semi Condensed"/>
                <a:ea typeface="Encode Sans Semi Condensed"/>
                <a:cs typeface="Encode Sans Semi Condensed"/>
                <a:sym typeface="Encode Sans Semi Condensed"/>
              </a:rPr>
              <a:t>3</a:t>
            </a:r>
            <a:endParaRPr sz="7200" b="1" dirty="0">
              <a:solidFill>
                <a:schemeClr val="accent4"/>
              </a:solidFill>
              <a:latin typeface="Encode Sans Semi Condensed"/>
              <a:ea typeface="Encode Sans Semi Condensed"/>
              <a:cs typeface="Encode Sans Semi Condensed"/>
              <a:sym typeface="Encode Sans Semi Condensed"/>
            </a:endParaRPr>
          </a:p>
        </p:txBody>
      </p:sp>
      <p:sp>
        <p:nvSpPr>
          <p:cNvPr id="2" name="Arrow: Curved Right 1">
            <a:extLst>
              <a:ext uri="{FF2B5EF4-FFF2-40B4-BE49-F238E27FC236}">
                <a16:creationId xmlns:a16="http://schemas.microsoft.com/office/drawing/2014/main" id="{EE867E62-B732-4854-B9F7-6A78C0FF63A2}"/>
              </a:ext>
            </a:extLst>
          </p:cNvPr>
          <p:cNvSpPr/>
          <p:nvPr/>
        </p:nvSpPr>
        <p:spPr>
          <a:xfrm rot="10308260">
            <a:off x="4998722" y="1435873"/>
            <a:ext cx="441960" cy="978550"/>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6" name="Google Shape;1594;p16">
            <a:extLst>
              <a:ext uri="{FF2B5EF4-FFF2-40B4-BE49-F238E27FC236}">
                <a16:creationId xmlns:a16="http://schemas.microsoft.com/office/drawing/2014/main" id="{00992B2E-E4CD-408A-A3F4-447C3EBA3BB8}"/>
              </a:ext>
            </a:extLst>
          </p:cNvPr>
          <p:cNvSpPr txBox="1">
            <a:spLocks/>
          </p:cNvSpPr>
          <p:nvPr/>
        </p:nvSpPr>
        <p:spPr>
          <a:xfrm>
            <a:off x="3711992" y="1356884"/>
            <a:ext cx="4646100" cy="38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Encode Sans Semi Condensed Light"/>
              <a:buNone/>
              <a:defRPr sz="2400" b="0" i="0" u="none" strike="noStrike" cap="none">
                <a:solidFill>
                  <a:schemeClr val="accent4"/>
                </a:solidFill>
                <a:latin typeface="Encode Sans Semi Condensed Light"/>
                <a:ea typeface="Encode Sans Semi Condensed Light"/>
                <a:cs typeface="Encode Sans Semi Condensed Light"/>
                <a:sym typeface="Encode Sans Semi Condensed Light"/>
              </a:defRPr>
            </a:lvl1pPr>
            <a:lvl2pPr marL="914400" marR="0" lvl="1" indent="-381000" algn="l" rtl="0">
              <a:lnSpc>
                <a:spcPct val="115000"/>
              </a:lnSpc>
              <a:spcBef>
                <a:spcPts val="800"/>
              </a:spcBef>
              <a:spcAft>
                <a:spcPts val="0"/>
              </a:spcAft>
              <a:buClr>
                <a:schemeClr val="accent4"/>
              </a:buClr>
              <a:buSzPts val="3000"/>
              <a:buFont typeface="Encode Sans Semi Condensed Light"/>
              <a:buNone/>
              <a:defRPr sz="3000" b="0" i="0" u="none" strike="noStrike" cap="none">
                <a:solidFill>
                  <a:schemeClr val="accent4"/>
                </a:solidFill>
                <a:latin typeface="Encode Sans Semi Condensed Light"/>
                <a:ea typeface="Encode Sans Semi Condensed Light"/>
                <a:cs typeface="Encode Sans Semi Condensed Light"/>
                <a:sym typeface="Encode Sans Semi Condensed Light"/>
              </a:defRPr>
            </a:lvl2pPr>
            <a:lvl3pPr marL="1371600" marR="0" lvl="2" indent="-381000" algn="l" rtl="0">
              <a:lnSpc>
                <a:spcPct val="115000"/>
              </a:lnSpc>
              <a:spcBef>
                <a:spcPts val="800"/>
              </a:spcBef>
              <a:spcAft>
                <a:spcPts val="0"/>
              </a:spcAft>
              <a:buClr>
                <a:schemeClr val="accent4"/>
              </a:buClr>
              <a:buSzPts val="3000"/>
              <a:buFont typeface="Encode Sans Semi Condensed Light"/>
              <a:buNone/>
              <a:defRPr sz="3000" b="0" i="0" u="none" strike="noStrike" cap="none">
                <a:solidFill>
                  <a:schemeClr val="accent4"/>
                </a:solidFill>
                <a:latin typeface="Encode Sans Semi Condensed Light"/>
                <a:ea typeface="Encode Sans Semi Condensed Light"/>
                <a:cs typeface="Encode Sans Semi Condensed Light"/>
                <a:sym typeface="Encode Sans Semi Condensed Light"/>
              </a:defRPr>
            </a:lvl3pPr>
            <a:lvl4pPr marL="1828800" marR="0" lvl="3" indent="-381000" algn="l" rtl="0">
              <a:lnSpc>
                <a:spcPct val="115000"/>
              </a:lnSpc>
              <a:spcBef>
                <a:spcPts val="800"/>
              </a:spcBef>
              <a:spcAft>
                <a:spcPts val="0"/>
              </a:spcAft>
              <a:buClr>
                <a:schemeClr val="accent4"/>
              </a:buClr>
              <a:buSzPts val="3000"/>
              <a:buFont typeface="Encode Sans Semi Condensed Light"/>
              <a:buNone/>
              <a:defRPr sz="3000" b="0" i="0" u="none" strike="noStrike" cap="none">
                <a:solidFill>
                  <a:schemeClr val="accent4"/>
                </a:solidFill>
                <a:latin typeface="Encode Sans Semi Condensed Light"/>
                <a:ea typeface="Encode Sans Semi Condensed Light"/>
                <a:cs typeface="Encode Sans Semi Condensed Light"/>
                <a:sym typeface="Encode Sans Semi Condensed Light"/>
              </a:defRPr>
            </a:lvl4pPr>
            <a:lvl5pPr marL="2286000" marR="0" lvl="4" indent="-381000" algn="l" rtl="0">
              <a:lnSpc>
                <a:spcPct val="115000"/>
              </a:lnSpc>
              <a:spcBef>
                <a:spcPts val="800"/>
              </a:spcBef>
              <a:spcAft>
                <a:spcPts val="0"/>
              </a:spcAft>
              <a:buClr>
                <a:schemeClr val="accent4"/>
              </a:buClr>
              <a:buSzPts val="3000"/>
              <a:buFont typeface="Encode Sans Semi Condensed Light"/>
              <a:buNone/>
              <a:defRPr sz="3000" b="0" i="0" u="none" strike="noStrike" cap="none">
                <a:solidFill>
                  <a:schemeClr val="accent4"/>
                </a:solidFill>
                <a:latin typeface="Encode Sans Semi Condensed Light"/>
                <a:ea typeface="Encode Sans Semi Condensed Light"/>
                <a:cs typeface="Encode Sans Semi Condensed Light"/>
                <a:sym typeface="Encode Sans Semi Condensed Light"/>
              </a:defRPr>
            </a:lvl5pPr>
            <a:lvl6pPr marL="2743200" marR="0" lvl="5" indent="-381000" algn="l" rtl="0">
              <a:lnSpc>
                <a:spcPct val="115000"/>
              </a:lnSpc>
              <a:spcBef>
                <a:spcPts val="800"/>
              </a:spcBef>
              <a:spcAft>
                <a:spcPts val="0"/>
              </a:spcAft>
              <a:buClr>
                <a:schemeClr val="accent4"/>
              </a:buClr>
              <a:buSzPts val="3000"/>
              <a:buFont typeface="Encode Sans Semi Condensed Light"/>
              <a:buNone/>
              <a:defRPr sz="3000" b="0" i="0" u="none" strike="noStrike" cap="none">
                <a:solidFill>
                  <a:schemeClr val="accent4"/>
                </a:solidFill>
                <a:latin typeface="Encode Sans Semi Condensed Light"/>
                <a:ea typeface="Encode Sans Semi Condensed Light"/>
                <a:cs typeface="Encode Sans Semi Condensed Light"/>
                <a:sym typeface="Encode Sans Semi Condensed Light"/>
              </a:defRPr>
            </a:lvl6pPr>
            <a:lvl7pPr marL="3200400" marR="0" lvl="6" indent="-381000" algn="l" rtl="0">
              <a:lnSpc>
                <a:spcPct val="115000"/>
              </a:lnSpc>
              <a:spcBef>
                <a:spcPts val="800"/>
              </a:spcBef>
              <a:spcAft>
                <a:spcPts val="0"/>
              </a:spcAft>
              <a:buClr>
                <a:schemeClr val="accent4"/>
              </a:buClr>
              <a:buSzPts val="3000"/>
              <a:buFont typeface="Encode Sans Semi Condensed Light"/>
              <a:buNone/>
              <a:defRPr sz="3000" b="0" i="0" u="none" strike="noStrike" cap="none">
                <a:solidFill>
                  <a:schemeClr val="accent4"/>
                </a:solidFill>
                <a:latin typeface="Encode Sans Semi Condensed Light"/>
                <a:ea typeface="Encode Sans Semi Condensed Light"/>
                <a:cs typeface="Encode Sans Semi Condensed Light"/>
                <a:sym typeface="Encode Sans Semi Condensed Light"/>
              </a:defRPr>
            </a:lvl7pPr>
            <a:lvl8pPr marL="3657600" marR="0" lvl="7" indent="-381000" algn="l" rtl="0">
              <a:lnSpc>
                <a:spcPct val="115000"/>
              </a:lnSpc>
              <a:spcBef>
                <a:spcPts val="800"/>
              </a:spcBef>
              <a:spcAft>
                <a:spcPts val="0"/>
              </a:spcAft>
              <a:buClr>
                <a:schemeClr val="accent4"/>
              </a:buClr>
              <a:buSzPts val="3000"/>
              <a:buFont typeface="Encode Sans Semi Condensed Light"/>
              <a:buNone/>
              <a:defRPr sz="3000" b="0" i="0" u="none" strike="noStrike" cap="none">
                <a:solidFill>
                  <a:schemeClr val="accent4"/>
                </a:solidFill>
                <a:latin typeface="Encode Sans Semi Condensed Light"/>
                <a:ea typeface="Encode Sans Semi Condensed Light"/>
                <a:cs typeface="Encode Sans Semi Condensed Light"/>
                <a:sym typeface="Encode Sans Semi Condensed Light"/>
              </a:defRPr>
            </a:lvl8pPr>
            <a:lvl9pPr marL="4114800" marR="0" lvl="8" indent="-381000" algn="l" rtl="0">
              <a:lnSpc>
                <a:spcPct val="115000"/>
              </a:lnSpc>
              <a:spcBef>
                <a:spcPts val="800"/>
              </a:spcBef>
              <a:spcAft>
                <a:spcPts val="800"/>
              </a:spcAft>
              <a:buClr>
                <a:schemeClr val="accent4"/>
              </a:buClr>
              <a:buSzPts val="3000"/>
              <a:buFont typeface="Encode Sans Semi Condensed Light"/>
              <a:buNone/>
              <a:defRPr sz="3000" b="0" i="0" u="none" strike="noStrike" cap="none">
                <a:solidFill>
                  <a:schemeClr val="accent4"/>
                </a:solidFill>
                <a:latin typeface="Encode Sans Semi Condensed Light"/>
                <a:ea typeface="Encode Sans Semi Condensed Light"/>
                <a:cs typeface="Encode Sans Semi Condensed Light"/>
                <a:sym typeface="Encode Sans Semi Condensed Light"/>
              </a:defRPr>
            </a:lvl9pPr>
          </a:lstStyle>
          <a:p>
            <a:pPr marL="0" indent="0">
              <a:spcAft>
                <a:spcPts val="800"/>
              </a:spcAft>
            </a:pPr>
            <a:r>
              <a:rPr lang="en-US" dirty="0" err="1"/>
              <a:t>klasifikasi</a:t>
            </a:r>
            <a:endParaRPr lang="id-ID" dirty="0"/>
          </a:p>
        </p:txBody>
      </p:sp>
      <p:sp>
        <p:nvSpPr>
          <p:cNvPr id="8" name="TextBox 7">
            <a:extLst>
              <a:ext uri="{FF2B5EF4-FFF2-40B4-BE49-F238E27FC236}">
                <a16:creationId xmlns:a16="http://schemas.microsoft.com/office/drawing/2014/main" id="{95F18BD5-07C5-4C1D-BA1E-011A9D0E8278}"/>
              </a:ext>
            </a:extLst>
          </p:cNvPr>
          <p:cNvSpPr txBox="1"/>
          <p:nvPr/>
        </p:nvSpPr>
        <p:spPr>
          <a:xfrm>
            <a:off x="1664785" y="3207103"/>
            <a:ext cx="4671060" cy="830997"/>
          </a:xfrm>
          <a:prstGeom prst="rect">
            <a:avLst/>
          </a:prstGeom>
          <a:noFill/>
        </p:spPr>
        <p:txBody>
          <a:bodyPr wrap="square">
            <a:spAutoFit/>
          </a:bodyPr>
          <a:lstStyle/>
          <a:p>
            <a:r>
              <a:rPr lang="en-US" sz="1600" dirty="0">
                <a:latin typeface="Encode Sans Semi Condensed" panose="020B0600070205080204" charset="0"/>
              </a:rPr>
              <a:t>G</a:t>
            </a:r>
            <a:r>
              <a:rPr lang="id-ID" sz="1600" dirty="0">
                <a:latin typeface="Encode Sans Semi Condensed" panose="020B0600070205080204" charset="0"/>
              </a:rPr>
              <a:t>agasan utama dalam paragraf harus dikembangkan sesuai dengan informasi yang diperlukan dan dituntut oleh gagasan utama. </a:t>
            </a:r>
          </a:p>
        </p:txBody>
      </p:sp>
    </p:spTree>
    <p:extLst>
      <p:ext uri="{BB962C8B-B14F-4D97-AF65-F5344CB8AC3E}">
        <p14:creationId xmlns:p14="http://schemas.microsoft.com/office/powerpoint/2010/main" val="231450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4">
                                            <p:txEl>
                                              <p:pRg st="0" end="0"/>
                                            </p:txEl>
                                          </p:spTgt>
                                        </p:tgtEl>
                                        <p:attrNameLst>
                                          <p:attrName>style.visibility</p:attrName>
                                        </p:attrNameLst>
                                      </p:cBhvr>
                                      <p:to>
                                        <p:strVal val="visible"/>
                                      </p:to>
                                    </p:set>
                                    <p:animEffect transition="in" filter="fade">
                                      <p:cBhvr>
                                        <p:cTn id="7" dur="500"/>
                                        <p:tgtEl>
                                          <p:spTgt spid="15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4" grpId="0" build="p"/>
      <p:bldP spid="2" grpId="0" animBg="1"/>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0" name="Rectangle: Folded Corner 9">
            <a:extLst>
              <a:ext uri="{FF2B5EF4-FFF2-40B4-BE49-F238E27FC236}">
                <a16:creationId xmlns:a16="http://schemas.microsoft.com/office/drawing/2014/main" id="{E7019C96-3520-46CE-B309-EBB99DF7033E}"/>
              </a:ext>
            </a:extLst>
          </p:cNvPr>
          <p:cNvSpPr/>
          <p:nvPr/>
        </p:nvSpPr>
        <p:spPr>
          <a:xfrm>
            <a:off x="958642" y="717140"/>
            <a:ext cx="4925962" cy="3841955"/>
          </a:xfrm>
          <a:prstGeom prst="foldedCorner">
            <a:avLst/>
          </a:prstGeom>
          <a:solidFill>
            <a:schemeClr val="accent4">
              <a:lumMod val="60000"/>
              <a:lumOff val="40000"/>
            </a:schemeClr>
          </a:solidFill>
          <a:ln>
            <a:solidFill>
              <a:schemeClr val="accent4">
                <a:lumMod val="5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2">
                  <a:lumMod val="10000"/>
                </a:schemeClr>
              </a:solidFill>
            </a:endParaRPr>
          </a:p>
        </p:txBody>
      </p:sp>
      <p:sp>
        <p:nvSpPr>
          <p:cNvPr id="11" name="TextBox 10">
            <a:extLst>
              <a:ext uri="{FF2B5EF4-FFF2-40B4-BE49-F238E27FC236}">
                <a16:creationId xmlns:a16="http://schemas.microsoft.com/office/drawing/2014/main" id="{469430E1-6F28-466D-A907-779DD3C0EEB6}"/>
              </a:ext>
            </a:extLst>
          </p:cNvPr>
          <p:cNvSpPr txBox="1"/>
          <p:nvPr/>
        </p:nvSpPr>
        <p:spPr>
          <a:xfrm>
            <a:off x="1351318" y="1120877"/>
            <a:ext cx="4140609" cy="2462213"/>
          </a:xfrm>
          <a:prstGeom prst="rect">
            <a:avLst/>
          </a:prstGeom>
          <a:noFill/>
        </p:spPr>
        <p:txBody>
          <a:bodyPr wrap="square" rtlCol="0">
            <a:spAutoFit/>
          </a:bodyPr>
          <a:lstStyle/>
          <a:p>
            <a:pPr indent="361950" algn="just"/>
            <a:r>
              <a:rPr lang="en-US" dirty="0"/>
              <a:t>__________________________________________________________________________________________________________._______________________________________________________________________________.</a:t>
            </a:r>
          </a:p>
          <a:p>
            <a:pPr indent="361950" algn="just"/>
            <a:r>
              <a:rPr lang="en-US" dirty="0"/>
              <a:t>____________________.__________________________________________________._______________________________.____________________________________________________________________________________________. ________________________________.</a:t>
            </a:r>
          </a:p>
        </p:txBody>
      </p:sp>
      <p:sp>
        <p:nvSpPr>
          <p:cNvPr id="12" name="Speech Bubble: Rectangle with Corners Rounded 11">
            <a:extLst>
              <a:ext uri="{FF2B5EF4-FFF2-40B4-BE49-F238E27FC236}">
                <a16:creationId xmlns:a16="http://schemas.microsoft.com/office/drawing/2014/main" id="{0C596EEF-A23A-4420-BC3C-5DB6AF40AAB1}"/>
              </a:ext>
            </a:extLst>
          </p:cNvPr>
          <p:cNvSpPr/>
          <p:nvPr/>
        </p:nvSpPr>
        <p:spPr>
          <a:xfrm>
            <a:off x="5331542" y="323543"/>
            <a:ext cx="2064775" cy="589935"/>
          </a:xfrm>
          <a:prstGeom prst="wedgeRoundRectCallout">
            <a:avLst>
              <a:gd name="adj1" fmla="val -62619"/>
              <a:gd name="adj2" fmla="val 97500"/>
              <a:gd name="adj3" fmla="val 16667"/>
            </a:avLst>
          </a:prstGeom>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solidFill>
                  <a:schemeClr val="tx2">
                    <a:lumMod val="10000"/>
                  </a:schemeClr>
                </a:solidFill>
                <a:latin typeface="Encode Sans Semi Condensed" panose="020B0600070205080204" charset="0"/>
              </a:rPr>
              <a:t>hanya</a:t>
            </a:r>
            <a:r>
              <a:rPr lang="en-US" dirty="0">
                <a:solidFill>
                  <a:schemeClr val="tx2">
                    <a:lumMod val="10000"/>
                  </a:schemeClr>
                </a:solidFill>
                <a:latin typeface="Encode Sans Semi Condensed" panose="020B0600070205080204" charset="0"/>
              </a:rPr>
              <a:t> </a:t>
            </a:r>
            <a:r>
              <a:rPr lang="en-US" dirty="0" err="1">
                <a:solidFill>
                  <a:schemeClr val="tx2">
                    <a:lumMod val="10000"/>
                  </a:schemeClr>
                </a:solidFill>
                <a:latin typeface="Encode Sans Semi Condensed" panose="020B0600070205080204" charset="0"/>
              </a:rPr>
              <a:t>mengandung</a:t>
            </a:r>
            <a:r>
              <a:rPr lang="en-US" dirty="0">
                <a:solidFill>
                  <a:schemeClr val="tx2">
                    <a:lumMod val="10000"/>
                  </a:schemeClr>
                </a:solidFill>
                <a:latin typeface="Encode Sans Semi Condensed" panose="020B0600070205080204" charset="0"/>
              </a:rPr>
              <a:t> </a:t>
            </a:r>
          </a:p>
          <a:p>
            <a:pPr algn="ctr"/>
            <a:r>
              <a:rPr lang="en-US" dirty="0" err="1">
                <a:solidFill>
                  <a:schemeClr val="tx2">
                    <a:lumMod val="10000"/>
                  </a:schemeClr>
                </a:solidFill>
                <a:latin typeface="Encode Sans Semi Condensed" panose="020B0600070205080204" charset="0"/>
              </a:rPr>
              <a:t>satu</a:t>
            </a:r>
            <a:r>
              <a:rPr lang="en-US" dirty="0">
                <a:solidFill>
                  <a:schemeClr val="tx2">
                    <a:lumMod val="10000"/>
                  </a:schemeClr>
                </a:solidFill>
                <a:latin typeface="Encode Sans Semi Condensed" panose="020B0600070205080204" charset="0"/>
              </a:rPr>
              <a:t> </a:t>
            </a:r>
            <a:r>
              <a:rPr lang="en-US" dirty="0" err="1">
                <a:solidFill>
                  <a:schemeClr val="tx2">
                    <a:lumMod val="10000"/>
                  </a:schemeClr>
                </a:solidFill>
                <a:latin typeface="Encode Sans Semi Condensed" panose="020B0600070205080204" charset="0"/>
              </a:rPr>
              <a:t>gagasan</a:t>
            </a:r>
            <a:r>
              <a:rPr lang="en-US" dirty="0">
                <a:solidFill>
                  <a:schemeClr val="tx2">
                    <a:lumMod val="10000"/>
                  </a:schemeClr>
                </a:solidFill>
                <a:latin typeface="Encode Sans Semi Condensed" panose="020B0600070205080204" charset="0"/>
              </a:rPr>
              <a:t> </a:t>
            </a:r>
            <a:r>
              <a:rPr lang="en-US" dirty="0" err="1">
                <a:solidFill>
                  <a:schemeClr val="tx2">
                    <a:lumMod val="10000"/>
                  </a:schemeClr>
                </a:solidFill>
                <a:latin typeface="Encode Sans Semi Condensed" panose="020B0600070205080204" charset="0"/>
              </a:rPr>
              <a:t>pokok</a:t>
            </a:r>
            <a:endParaRPr lang="id-ID" dirty="0">
              <a:solidFill>
                <a:schemeClr val="tx2">
                  <a:lumMod val="10000"/>
                </a:schemeClr>
              </a:solidFill>
              <a:latin typeface="Encode Sans Semi Condensed" panose="020B0600070205080204" charset="0"/>
            </a:endParaRPr>
          </a:p>
        </p:txBody>
      </p:sp>
      <p:sp>
        <p:nvSpPr>
          <p:cNvPr id="15" name="Right Brace 14">
            <a:extLst>
              <a:ext uri="{FF2B5EF4-FFF2-40B4-BE49-F238E27FC236}">
                <a16:creationId xmlns:a16="http://schemas.microsoft.com/office/drawing/2014/main" id="{8D9B1E2E-18AA-4B8C-A24D-8C149D5D029F}"/>
              </a:ext>
            </a:extLst>
          </p:cNvPr>
          <p:cNvSpPr/>
          <p:nvPr/>
        </p:nvSpPr>
        <p:spPr>
          <a:xfrm>
            <a:off x="5491927" y="1371600"/>
            <a:ext cx="333686" cy="781665"/>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dirty="0"/>
          </a:p>
        </p:txBody>
      </p:sp>
      <p:sp>
        <p:nvSpPr>
          <p:cNvPr id="21" name="Speech Bubble: Rectangle with Corners Rounded 20">
            <a:extLst>
              <a:ext uri="{FF2B5EF4-FFF2-40B4-BE49-F238E27FC236}">
                <a16:creationId xmlns:a16="http://schemas.microsoft.com/office/drawing/2014/main" id="{82BCC5B0-9CAA-4297-B49A-66FE9304BF86}"/>
              </a:ext>
            </a:extLst>
          </p:cNvPr>
          <p:cNvSpPr/>
          <p:nvPr/>
        </p:nvSpPr>
        <p:spPr>
          <a:xfrm>
            <a:off x="6415551" y="1467464"/>
            <a:ext cx="2064775" cy="589935"/>
          </a:xfrm>
          <a:prstGeom prst="wedgeRoundRectCallout">
            <a:avLst>
              <a:gd name="adj1" fmla="val -81190"/>
              <a:gd name="adj2" fmla="val 1250"/>
              <a:gd name="adj3" fmla="val 16667"/>
            </a:avLst>
          </a:prstGeom>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2">
                    <a:lumMod val="10000"/>
                  </a:schemeClr>
                </a:solidFill>
                <a:latin typeface="Encode Sans Semi Condensed" panose="020B0600070205080204" charset="0"/>
              </a:rPr>
              <a:t>minimal</a:t>
            </a:r>
            <a:r>
              <a:rPr lang="en-US" dirty="0">
                <a:solidFill>
                  <a:schemeClr val="tx2">
                    <a:lumMod val="10000"/>
                  </a:schemeClr>
                </a:solidFill>
                <a:latin typeface="Encode Sans Semi Condensed" panose="020B0600070205080204" charset="0"/>
              </a:rPr>
              <a:t> </a:t>
            </a:r>
            <a:r>
              <a:rPr lang="en-US" dirty="0" err="1">
                <a:solidFill>
                  <a:schemeClr val="tx2">
                    <a:lumMod val="10000"/>
                  </a:schemeClr>
                </a:solidFill>
                <a:latin typeface="Encode Sans Semi Condensed" panose="020B0600070205080204" charset="0"/>
              </a:rPr>
              <a:t>terdiri</a:t>
            </a:r>
            <a:r>
              <a:rPr lang="en-US" dirty="0">
                <a:solidFill>
                  <a:schemeClr val="tx2">
                    <a:lumMod val="10000"/>
                  </a:schemeClr>
                </a:solidFill>
                <a:latin typeface="Encode Sans Semi Condensed" panose="020B0600070205080204" charset="0"/>
              </a:rPr>
              <a:t> </a:t>
            </a:r>
            <a:r>
              <a:rPr lang="en-US" dirty="0" err="1">
                <a:solidFill>
                  <a:schemeClr val="tx2">
                    <a:lumMod val="10000"/>
                  </a:schemeClr>
                </a:solidFill>
                <a:latin typeface="Encode Sans Semi Condensed" panose="020B0600070205080204" charset="0"/>
              </a:rPr>
              <a:t>dari</a:t>
            </a:r>
            <a:r>
              <a:rPr lang="en-US" dirty="0">
                <a:solidFill>
                  <a:schemeClr val="tx2">
                    <a:lumMod val="10000"/>
                  </a:schemeClr>
                </a:solidFill>
                <a:latin typeface="Encode Sans Semi Condensed" panose="020B0600070205080204" charset="0"/>
              </a:rPr>
              <a:t> </a:t>
            </a:r>
          </a:p>
          <a:p>
            <a:pPr algn="ctr"/>
            <a:r>
              <a:rPr lang="en-US" dirty="0" err="1">
                <a:solidFill>
                  <a:schemeClr val="tx2">
                    <a:lumMod val="10000"/>
                  </a:schemeClr>
                </a:solidFill>
                <a:latin typeface="Encode Sans Semi Condensed" panose="020B0600070205080204" charset="0"/>
              </a:rPr>
              <a:t>dua</a:t>
            </a:r>
            <a:r>
              <a:rPr lang="en-US" dirty="0">
                <a:solidFill>
                  <a:schemeClr val="tx2">
                    <a:lumMod val="10000"/>
                  </a:schemeClr>
                </a:solidFill>
                <a:latin typeface="Encode Sans Semi Condensed" panose="020B0600070205080204" charset="0"/>
              </a:rPr>
              <a:t> </a:t>
            </a:r>
            <a:r>
              <a:rPr lang="en-US" dirty="0" err="1">
                <a:solidFill>
                  <a:schemeClr val="tx2">
                    <a:lumMod val="10000"/>
                  </a:schemeClr>
                </a:solidFill>
                <a:latin typeface="Encode Sans Semi Condensed" panose="020B0600070205080204" charset="0"/>
              </a:rPr>
              <a:t>kalimat</a:t>
            </a:r>
            <a:endParaRPr lang="id-ID" dirty="0">
              <a:solidFill>
                <a:schemeClr val="tx2">
                  <a:lumMod val="10000"/>
                </a:schemeClr>
              </a:solidFill>
              <a:latin typeface="Encode Sans Semi Condensed" panose="020B0600070205080204" charset="0"/>
            </a:endParaRPr>
          </a:p>
        </p:txBody>
      </p:sp>
      <p:sp>
        <p:nvSpPr>
          <p:cNvPr id="22" name="Speech Bubble: Rectangle with Corners Rounded 21">
            <a:extLst>
              <a:ext uri="{FF2B5EF4-FFF2-40B4-BE49-F238E27FC236}">
                <a16:creationId xmlns:a16="http://schemas.microsoft.com/office/drawing/2014/main" id="{E521B1FF-C5AD-469C-B2CE-7956DAAB025C}"/>
              </a:ext>
            </a:extLst>
          </p:cNvPr>
          <p:cNvSpPr/>
          <p:nvPr/>
        </p:nvSpPr>
        <p:spPr>
          <a:xfrm>
            <a:off x="297422" y="270542"/>
            <a:ext cx="1322439" cy="746636"/>
          </a:xfrm>
          <a:prstGeom prst="wedgeRoundRectCallout">
            <a:avLst>
              <a:gd name="adj1" fmla="val 53366"/>
              <a:gd name="adj2" fmla="val 92562"/>
              <a:gd name="adj3" fmla="val 16667"/>
            </a:avLst>
          </a:prstGeom>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solidFill>
                  <a:schemeClr val="tx2">
                    <a:lumMod val="10000"/>
                  </a:schemeClr>
                </a:solidFill>
                <a:latin typeface="Encode Sans Semi Condensed" panose="020B0600070205080204" charset="0"/>
              </a:rPr>
              <a:t>jarak</a:t>
            </a:r>
            <a:r>
              <a:rPr lang="en-US" dirty="0">
                <a:solidFill>
                  <a:schemeClr val="tx2">
                    <a:lumMod val="10000"/>
                  </a:schemeClr>
                </a:solidFill>
                <a:latin typeface="Encode Sans Semi Condensed" panose="020B0600070205080204" charset="0"/>
              </a:rPr>
              <a:t> 7–9 </a:t>
            </a:r>
            <a:r>
              <a:rPr lang="en-US" dirty="0" err="1">
                <a:solidFill>
                  <a:schemeClr val="tx2">
                    <a:lumMod val="10000"/>
                  </a:schemeClr>
                </a:solidFill>
                <a:latin typeface="Encode Sans Semi Condensed" panose="020B0600070205080204" charset="0"/>
              </a:rPr>
              <a:t>ketukan</a:t>
            </a:r>
            <a:r>
              <a:rPr lang="en-US" dirty="0">
                <a:solidFill>
                  <a:schemeClr val="tx2">
                    <a:lumMod val="10000"/>
                  </a:schemeClr>
                </a:solidFill>
                <a:latin typeface="Encode Sans Semi Condensed" panose="020B0600070205080204" charset="0"/>
              </a:rPr>
              <a:t> (</a:t>
            </a:r>
            <a:r>
              <a:rPr lang="en-US" dirty="0" err="1">
                <a:solidFill>
                  <a:schemeClr val="tx2">
                    <a:lumMod val="10000"/>
                  </a:schemeClr>
                </a:solidFill>
                <a:latin typeface="Encode Sans Semi Condensed" panose="020B0600070205080204" charset="0"/>
              </a:rPr>
              <a:t>spasi</a:t>
            </a:r>
            <a:r>
              <a:rPr lang="en-US" dirty="0">
                <a:solidFill>
                  <a:schemeClr val="tx2">
                    <a:lumMod val="10000"/>
                  </a:schemeClr>
                </a:solidFill>
                <a:latin typeface="Encode Sans Semi Condensed" panose="020B0600070205080204" charset="0"/>
              </a:rPr>
              <a:t>)</a:t>
            </a:r>
            <a:endParaRPr lang="id-ID" dirty="0">
              <a:solidFill>
                <a:schemeClr val="tx2">
                  <a:lumMod val="10000"/>
                </a:schemeClr>
              </a:solidFill>
              <a:latin typeface="Encode Sans Semi Condensed" panose="020B0600070205080204" charset="0"/>
            </a:endParaRPr>
          </a:p>
        </p:txBody>
      </p:sp>
      <p:sp>
        <p:nvSpPr>
          <p:cNvPr id="23" name="Speech Bubble: Rectangle with Corners Rounded 22">
            <a:extLst>
              <a:ext uri="{FF2B5EF4-FFF2-40B4-BE49-F238E27FC236}">
                <a16:creationId xmlns:a16="http://schemas.microsoft.com/office/drawing/2014/main" id="{B43C39A1-EB3F-4D22-8425-B7251DF61E1D}"/>
              </a:ext>
            </a:extLst>
          </p:cNvPr>
          <p:cNvSpPr/>
          <p:nvPr/>
        </p:nvSpPr>
        <p:spPr>
          <a:xfrm>
            <a:off x="6415551" y="2496167"/>
            <a:ext cx="2064774" cy="589935"/>
          </a:xfrm>
          <a:prstGeom prst="wedgeRoundRectCallout">
            <a:avLst>
              <a:gd name="adj1" fmla="val -91904"/>
              <a:gd name="adj2" fmla="val 25000"/>
              <a:gd name="adj3" fmla="val 16667"/>
            </a:avLst>
          </a:prstGeom>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err="1">
                <a:solidFill>
                  <a:schemeClr val="tx2">
                    <a:lumMod val="10000"/>
                  </a:schemeClr>
                </a:solidFill>
                <a:latin typeface="Encode Sans Semi Condensed" panose="020B0600070205080204" charset="0"/>
              </a:rPr>
              <a:t>maksimal</a:t>
            </a:r>
            <a:r>
              <a:rPr lang="en-US" dirty="0">
                <a:solidFill>
                  <a:schemeClr val="tx2">
                    <a:lumMod val="10000"/>
                  </a:schemeClr>
                </a:solidFill>
                <a:latin typeface="Encode Sans Semi Condensed" panose="020B0600070205080204" charset="0"/>
              </a:rPr>
              <a:t> </a:t>
            </a:r>
            <a:r>
              <a:rPr lang="en-US" dirty="0" err="1">
                <a:solidFill>
                  <a:schemeClr val="tx2">
                    <a:lumMod val="10000"/>
                  </a:schemeClr>
                </a:solidFill>
                <a:latin typeface="Encode Sans Semi Condensed" panose="020B0600070205080204" charset="0"/>
              </a:rPr>
              <a:t>kurang</a:t>
            </a:r>
            <a:r>
              <a:rPr lang="en-US" dirty="0">
                <a:solidFill>
                  <a:schemeClr val="tx2">
                    <a:lumMod val="10000"/>
                  </a:schemeClr>
                </a:solidFill>
                <a:latin typeface="Encode Sans Semi Condensed" panose="020B0600070205080204" charset="0"/>
              </a:rPr>
              <a:t> </a:t>
            </a:r>
            <a:r>
              <a:rPr lang="en-US" dirty="0" err="1">
                <a:solidFill>
                  <a:schemeClr val="tx2">
                    <a:lumMod val="10000"/>
                  </a:schemeClr>
                </a:solidFill>
                <a:latin typeface="Encode Sans Semi Condensed" panose="020B0600070205080204" charset="0"/>
              </a:rPr>
              <a:t>dari</a:t>
            </a:r>
            <a:r>
              <a:rPr lang="en-US" dirty="0">
                <a:solidFill>
                  <a:schemeClr val="tx2">
                    <a:lumMod val="10000"/>
                  </a:schemeClr>
                </a:solidFill>
                <a:latin typeface="Encode Sans Semi Condensed" panose="020B0600070205080204" charset="0"/>
              </a:rPr>
              <a:t> </a:t>
            </a:r>
            <a:r>
              <a:rPr lang="en-US" dirty="0" err="1">
                <a:solidFill>
                  <a:schemeClr val="tx2">
                    <a:lumMod val="10000"/>
                  </a:schemeClr>
                </a:solidFill>
                <a:latin typeface="Encode Sans Semi Condensed" panose="020B0600070205080204" charset="0"/>
              </a:rPr>
              <a:t>setengah</a:t>
            </a:r>
            <a:r>
              <a:rPr lang="en-US" dirty="0">
                <a:solidFill>
                  <a:schemeClr val="tx2">
                    <a:lumMod val="10000"/>
                  </a:schemeClr>
                </a:solidFill>
                <a:latin typeface="Encode Sans Semi Condensed" panose="020B0600070205080204" charset="0"/>
              </a:rPr>
              <a:t> </a:t>
            </a:r>
            <a:r>
              <a:rPr lang="en-US" dirty="0" err="1">
                <a:solidFill>
                  <a:schemeClr val="tx2">
                    <a:lumMod val="10000"/>
                  </a:schemeClr>
                </a:solidFill>
                <a:latin typeface="Encode Sans Semi Condensed" panose="020B0600070205080204" charset="0"/>
              </a:rPr>
              <a:t>halaman</a:t>
            </a:r>
            <a:endParaRPr lang="id-ID" dirty="0">
              <a:solidFill>
                <a:schemeClr val="tx2">
                  <a:lumMod val="10000"/>
                </a:schemeClr>
              </a:solidFill>
              <a:latin typeface="Encode Sans Semi Condensed" panose="020B0600070205080204" charset="0"/>
            </a:endParaRPr>
          </a:p>
        </p:txBody>
      </p:sp>
      <p:sp>
        <p:nvSpPr>
          <p:cNvPr id="24" name="Speech Bubble: Rectangle with Corners Rounded 23">
            <a:extLst>
              <a:ext uri="{FF2B5EF4-FFF2-40B4-BE49-F238E27FC236}">
                <a16:creationId xmlns:a16="http://schemas.microsoft.com/office/drawing/2014/main" id="{F1B28BC0-712B-4899-9D5A-02FEEA3905F0}"/>
              </a:ext>
            </a:extLst>
          </p:cNvPr>
          <p:cNvSpPr/>
          <p:nvPr/>
        </p:nvSpPr>
        <p:spPr>
          <a:xfrm>
            <a:off x="5825613" y="3969160"/>
            <a:ext cx="2064775" cy="589935"/>
          </a:xfrm>
          <a:prstGeom prst="wedgeRoundRectCallout">
            <a:avLst>
              <a:gd name="adj1" fmla="val -68690"/>
              <a:gd name="adj2" fmla="val -198750"/>
              <a:gd name="adj3" fmla="val 16667"/>
            </a:avLst>
          </a:prstGeom>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2">
                    <a:lumMod val="10000"/>
                  </a:schemeClr>
                </a:solidFill>
                <a:latin typeface="Encode Sans Semi Condensed" panose="020B0600070205080204" charset="0"/>
              </a:rPr>
              <a:t>rata </a:t>
            </a:r>
            <a:r>
              <a:rPr lang="en-US" dirty="0" err="1">
                <a:solidFill>
                  <a:schemeClr val="tx2">
                    <a:lumMod val="10000"/>
                  </a:schemeClr>
                </a:solidFill>
                <a:latin typeface="Encode Sans Semi Condensed" panose="020B0600070205080204" charset="0"/>
              </a:rPr>
              <a:t>kiri-kanan</a:t>
            </a:r>
            <a:endParaRPr lang="id-ID" dirty="0">
              <a:solidFill>
                <a:schemeClr val="tx2">
                  <a:lumMod val="10000"/>
                </a:schemeClr>
              </a:solidFill>
              <a:latin typeface="Encode Sans Semi Condensed" panose="020B0600070205080204" charset="0"/>
            </a:endParaRPr>
          </a:p>
        </p:txBody>
      </p:sp>
      <p:sp>
        <p:nvSpPr>
          <p:cNvPr id="25" name="Speech Bubble: Rectangle with Corners Rounded 24">
            <a:extLst>
              <a:ext uri="{FF2B5EF4-FFF2-40B4-BE49-F238E27FC236}">
                <a16:creationId xmlns:a16="http://schemas.microsoft.com/office/drawing/2014/main" id="{61C5E76A-537F-4136-B09F-34EC1F903EA8}"/>
              </a:ext>
            </a:extLst>
          </p:cNvPr>
          <p:cNvSpPr/>
          <p:nvPr/>
        </p:nvSpPr>
        <p:spPr>
          <a:xfrm>
            <a:off x="1509254" y="4426360"/>
            <a:ext cx="2064775" cy="589935"/>
          </a:xfrm>
          <a:prstGeom prst="wedgeRoundRectCallout">
            <a:avLst>
              <a:gd name="adj1" fmla="val 32739"/>
              <a:gd name="adj2" fmla="val -175000"/>
              <a:gd name="adj3" fmla="val 16667"/>
            </a:avLst>
          </a:prstGeom>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err="1">
                <a:solidFill>
                  <a:schemeClr val="tx2">
                    <a:lumMod val="10000"/>
                  </a:schemeClr>
                </a:solidFill>
                <a:latin typeface="Encode Sans Semi Condensed" panose="020B0600070205080204" charset="0"/>
              </a:rPr>
              <a:t>satu</a:t>
            </a:r>
            <a:r>
              <a:rPr lang="en-US" dirty="0">
                <a:solidFill>
                  <a:schemeClr val="tx2">
                    <a:lumMod val="10000"/>
                  </a:schemeClr>
                </a:solidFill>
                <a:latin typeface="Encode Sans Semi Condensed" panose="020B0600070205080204" charset="0"/>
              </a:rPr>
              <a:t> </a:t>
            </a:r>
            <a:r>
              <a:rPr lang="en-US" dirty="0" err="1">
                <a:solidFill>
                  <a:schemeClr val="tx2">
                    <a:lumMod val="10000"/>
                  </a:schemeClr>
                </a:solidFill>
                <a:latin typeface="Encode Sans Semi Condensed" panose="020B0600070205080204" charset="0"/>
              </a:rPr>
              <a:t>kalimat</a:t>
            </a:r>
            <a:r>
              <a:rPr lang="en-US" dirty="0">
                <a:solidFill>
                  <a:schemeClr val="tx2">
                    <a:lumMod val="10000"/>
                  </a:schemeClr>
                </a:solidFill>
                <a:latin typeface="Encode Sans Semi Condensed" panose="020B0600070205080204" charset="0"/>
              </a:rPr>
              <a:t> </a:t>
            </a:r>
            <a:r>
              <a:rPr lang="en-US" dirty="0" err="1">
                <a:solidFill>
                  <a:schemeClr val="tx2">
                    <a:lumMod val="10000"/>
                  </a:schemeClr>
                </a:solidFill>
                <a:latin typeface="Encode Sans Semi Condensed" panose="020B0600070205080204" charset="0"/>
              </a:rPr>
              <a:t>topik</a:t>
            </a:r>
            <a:r>
              <a:rPr lang="en-US" dirty="0">
                <a:solidFill>
                  <a:schemeClr val="tx2">
                    <a:lumMod val="10000"/>
                  </a:schemeClr>
                </a:solidFill>
                <a:latin typeface="Encode Sans Semi Condensed" panose="020B0600070205080204" charset="0"/>
              </a:rPr>
              <a:t>, </a:t>
            </a:r>
            <a:r>
              <a:rPr lang="en-US" dirty="0" err="1">
                <a:solidFill>
                  <a:schemeClr val="tx2">
                    <a:lumMod val="10000"/>
                  </a:schemeClr>
                </a:solidFill>
                <a:latin typeface="Encode Sans Semi Condensed" panose="020B0600070205080204" charset="0"/>
              </a:rPr>
              <a:t>sisanya</a:t>
            </a:r>
            <a:r>
              <a:rPr lang="en-US" dirty="0">
                <a:solidFill>
                  <a:schemeClr val="tx2">
                    <a:lumMod val="10000"/>
                  </a:schemeClr>
                </a:solidFill>
                <a:latin typeface="Encode Sans Semi Condensed" panose="020B0600070205080204" charset="0"/>
              </a:rPr>
              <a:t> </a:t>
            </a:r>
            <a:r>
              <a:rPr lang="en-US" dirty="0" err="1">
                <a:solidFill>
                  <a:schemeClr val="tx2">
                    <a:lumMod val="10000"/>
                  </a:schemeClr>
                </a:solidFill>
                <a:latin typeface="Encode Sans Semi Condensed" panose="020B0600070205080204" charset="0"/>
              </a:rPr>
              <a:t>pengembang</a:t>
            </a:r>
            <a:endParaRPr lang="id-ID" dirty="0">
              <a:solidFill>
                <a:schemeClr val="tx2">
                  <a:lumMod val="10000"/>
                </a:schemeClr>
              </a:solidFill>
              <a:latin typeface="Encode Sans Semi Condensed" panose="020B060007020508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sp>
        <p:nvSpPr>
          <p:cNvPr id="10" name="TextBox 9">
            <a:extLst>
              <a:ext uri="{FF2B5EF4-FFF2-40B4-BE49-F238E27FC236}">
                <a16:creationId xmlns:a16="http://schemas.microsoft.com/office/drawing/2014/main" id="{E8A5C5C8-2332-4E8B-B1D5-D41412E8CEB4}"/>
              </a:ext>
            </a:extLst>
          </p:cNvPr>
          <p:cNvSpPr txBox="1"/>
          <p:nvPr/>
        </p:nvSpPr>
        <p:spPr>
          <a:xfrm>
            <a:off x="784860" y="1388448"/>
            <a:ext cx="7726680" cy="3477875"/>
          </a:xfrm>
          <a:prstGeom prst="rect">
            <a:avLst/>
          </a:prstGeom>
          <a:noFill/>
        </p:spPr>
        <p:txBody>
          <a:bodyPr wrap="square">
            <a:spAutoFit/>
          </a:bodyPr>
          <a:lstStyle/>
          <a:p>
            <a:r>
              <a:rPr lang="id-ID" sz="2000" dirty="0">
                <a:latin typeface="Encode Sans Semi Condensed" panose="020B0600070205080204" charset="0"/>
              </a:rPr>
              <a:t>Terdapat </a:t>
            </a:r>
            <a:r>
              <a:rPr lang="id-ID" sz="2000" dirty="0">
                <a:solidFill>
                  <a:schemeClr val="accent2">
                    <a:lumMod val="75000"/>
                  </a:schemeClr>
                </a:solidFill>
                <a:latin typeface="Encode Sans Semi Condensed" panose="020B0600070205080204" charset="0"/>
              </a:rPr>
              <a:t>beberapa faktor </a:t>
            </a:r>
            <a:r>
              <a:rPr lang="id-ID" sz="2000" dirty="0">
                <a:latin typeface="Encode Sans Semi Condensed" panose="020B0600070205080204" charset="0"/>
              </a:rPr>
              <a:t>yang menyebabkan keluarga—sebagai organisasi sosial terkecil di dalam sebuah masyarakat—memiliki peran cukup penting. </a:t>
            </a:r>
            <a:r>
              <a:rPr lang="id-ID" sz="2000" dirty="0">
                <a:solidFill>
                  <a:schemeClr val="accent2">
                    <a:lumMod val="75000"/>
                  </a:schemeClr>
                </a:solidFill>
                <a:latin typeface="Encode Sans Semi Condensed" panose="020B0600070205080204" charset="0"/>
              </a:rPr>
              <a:t>Pertama</a:t>
            </a:r>
            <a:r>
              <a:rPr lang="id-ID" sz="2000" dirty="0">
                <a:latin typeface="Encode Sans Semi Condensed" panose="020B0600070205080204" charset="0"/>
              </a:rPr>
              <a:t>, keluarga dibentuk untuk meneruskan garis keturunan sebagai salah satu kebutuhan hakiki manusia. </a:t>
            </a:r>
            <a:r>
              <a:rPr lang="id-ID" sz="2000" dirty="0">
                <a:solidFill>
                  <a:schemeClr val="accent2">
                    <a:lumMod val="75000"/>
                  </a:schemeClr>
                </a:solidFill>
                <a:latin typeface="Encode Sans Semi Condensed" panose="020B0600070205080204" charset="0"/>
              </a:rPr>
              <a:t>Kedua</a:t>
            </a:r>
            <a:r>
              <a:rPr lang="id-ID" sz="2000" dirty="0">
                <a:latin typeface="Encode Sans Semi Condensed" panose="020B0600070205080204" charset="0"/>
              </a:rPr>
              <a:t>, setiap anggota dalam keluarga bisa belajar untuk menjalankan tanggung jawab masing-masing guna menciptakan keluarga yang harmonis. </a:t>
            </a:r>
            <a:r>
              <a:rPr lang="id-ID" sz="2000" dirty="0">
                <a:solidFill>
                  <a:schemeClr val="accent2">
                    <a:lumMod val="75000"/>
                  </a:schemeClr>
                </a:solidFill>
                <a:latin typeface="Encode Sans Semi Condensed" panose="020B0600070205080204" charset="0"/>
              </a:rPr>
              <a:t>Ketiga</a:t>
            </a:r>
            <a:r>
              <a:rPr lang="id-ID" sz="2000" dirty="0">
                <a:latin typeface="Encode Sans Semi Condensed" panose="020B0600070205080204" charset="0"/>
              </a:rPr>
              <a:t>, hubungan</a:t>
            </a:r>
            <a:r>
              <a:rPr lang="en-US" sz="2000" dirty="0">
                <a:latin typeface="Encode Sans Semi Condensed" panose="020B0600070205080204" charset="0"/>
              </a:rPr>
              <a:t> </a:t>
            </a:r>
            <a:r>
              <a:rPr lang="id-ID" sz="2000" dirty="0">
                <a:latin typeface="Encode Sans Semi Condensed" panose="020B0600070205080204" charset="0"/>
              </a:rPr>
              <a:t>harmonis antara satu keluarga dan keluargakeluarga lain akan menciptakan kedamaian dalam masyarakat. Ketiga, keluarga berperan menyosialisasikan pengetahuan tentang budaya tradisional, keyakinan atau agama, dan pentingnya pendidikan kepada anak-anak sebagai generasi penerus.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752079" y="2074200"/>
            <a:ext cx="4646100" cy="630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Keruntutan Paragraf</a:t>
            </a:r>
            <a:endParaRPr dirty="0"/>
          </a:p>
        </p:txBody>
      </p:sp>
      <p:sp>
        <p:nvSpPr>
          <p:cNvPr id="1594" name="Google Shape;1594;p16"/>
          <p:cNvSpPr txBox="1">
            <a:spLocks noGrp="1"/>
          </p:cNvSpPr>
          <p:nvPr>
            <p:ph type="subTitle" idx="1"/>
          </p:nvPr>
        </p:nvSpPr>
        <p:spPr>
          <a:xfrm>
            <a:off x="1752079" y="2705100"/>
            <a:ext cx="4646100" cy="3849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a:t>sistematika urutan informasi </a:t>
            </a:r>
            <a:endParaRPr dirty="0"/>
          </a:p>
        </p:txBody>
      </p:sp>
      <p:sp>
        <p:nvSpPr>
          <p:cNvPr id="1595" name="Google Shape;1595;p16"/>
          <p:cNvSpPr txBox="1"/>
          <p:nvPr/>
        </p:nvSpPr>
        <p:spPr>
          <a:xfrm>
            <a:off x="0" y="1925150"/>
            <a:ext cx="1246500" cy="12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dirty="0">
                <a:solidFill>
                  <a:schemeClr val="accent4"/>
                </a:solidFill>
                <a:latin typeface="Encode Sans Semi Condensed"/>
                <a:ea typeface="Encode Sans Semi Condensed"/>
                <a:cs typeface="Encode Sans Semi Condensed"/>
                <a:sym typeface="Encode Sans Semi Condensed"/>
              </a:rPr>
              <a:t>4</a:t>
            </a:r>
            <a:endParaRPr sz="7200" b="1" dirty="0">
              <a:solidFill>
                <a:schemeClr val="accent4"/>
              </a:solidFill>
              <a:latin typeface="Encode Sans Semi Condensed"/>
              <a:ea typeface="Encode Sans Semi Condensed"/>
              <a:cs typeface="Encode Sans Semi Condensed"/>
              <a:sym typeface="Encode Sans Semi Condensed"/>
            </a:endParaRPr>
          </a:p>
        </p:txBody>
      </p:sp>
      <p:sp>
        <p:nvSpPr>
          <p:cNvPr id="8" name="TextBox 7">
            <a:extLst>
              <a:ext uri="{FF2B5EF4-FFF2-40B4-BE49-F238E27FC236}">
                <a16:creationId xmlns:a16="http://schemas.microsoft.com/office/drawing/2014/main" id="{95F18BD5-07C5-4C1D-BA1E-011A9D0E8278}"/>
              </a:ext>
            </a:extLst>
          </p:cNvPr>
          <p:cNvSpPr txBox="1"/>
          <p:nvPr/>
        </p:nvSpPr>
        <p:spPr>
          <a:xfrm>
            <a:off x="1664784" y="3207103"/>
            <a:ext cx="5002715" cy="1323439"/>
          </a:xfrm>
          <a:prstGeom prst="rect">
            <a:avLst/>
          </a:prstGeom>
          <a:noFill/>
        </p:spPr>
        <p:txBody>
          <a:bodyPr wrap="square">
            <a:spAutoFit/>
          </a:bodyPr>
          <a:lstStyle/>
          <a:p>
            <a:r>
              <a:rPr lang="en-US" sz="2000" dirty="0">
                <a:latin typeface="Encode Sans Semi Condensed" panose="020B0600070205080204" charset="0"/>
              </a:rPr>
              <a:t>U</a:t>
            </a:r>
            <a:r>
              <a:rPr lang="id-ID" sz="2000" dirty="0">
                <a:latin typeface="Encode Sans Semi Condensed" panose="020B0600070205080204" charset="0"/>
              </a:rPr>
              <a:t>raian informasi disajikan secara urut</a:t>
            </a:r>
            <a:r>
              <a:rPr lang="en-US" sz="2000" dirty="0">
                <a:latin typeface="Encode Sans Semi Condensed" panose="020B0600070205080204" charset="0"/>
              </a:rPr>
              <a:t> dan</a:t>
            </a:r>
            <a:r>
              <a:rPr lang="id-ID" sz="2000" dirty="0">
                <a:latin typeface="Encode Sans Semi Condensed" panose="020B0600070205080204" charset="0"/>
              </a:rPr>
              <a:t> tidak ada informasi yang melompat-lompat sehingga pembaca lebih mudah mengikuti jalan pikiran penulis.</a:t>
            </a:r>
            <a:endParaRPr lang="id-ID" sz="1600" dirty="0">
              <a:latin typeface="Encode Sans Semi Condensed" panose="020B0600070205080204" charset="0"/>
            </a:endParaRPr>
          </a:p>
        </p:txBody>
      </p:sp>
    </p:spTree>
    <p:extLst>
      <p:ext uri="{BB962C8B-B14F-4D97-AF65-F5344CB8AC3E}">
        <p14:creationId xmlns:p14="http://schemas.microsoft.com/office/powerpoint/2010/main" val="264859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4">
                                            <p:txEl>
                                              <p:pRg st="0" end="0"/>
                                            </p:txEl>
                                          </p:spTgt>
                                        </p:tgtEl>
                                        <p:attrNameLst>
                                          <p:attrName>style.visibility</p:attrName>
                                        </p:attrNameLst>
                                      </p:cBhvr>
                                      <p:to>
                                        <p:strVal val="visible"/>
                                      </p:to>
                                    </p:set>
                                    <p:animEffect transition="in" filter="fade">
                                      <p:cBhvr>
                                        <p:cTn id="7" dur="500"/>
                                        <p:tgtEl>
                                          <p:spTgt spid="15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4" grpId="0" build="p"/>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grpSp>
        <p:nvGrpSpPr>
          <p:cNvPr id="7" name="Google Shape;2600;p49">
            <a:extLst>
              <a:ext uri="{FF2B5EF4-FFF2-40B4-BE49-F238E27FC236}">
                <a16:creationId xmlns:a16="http://schemas.microsoft.com/office/drawing/2014/main" id="{A2DDD283-B298-4DF4-929D-4283B2884B76}"/>
              </a:ext>
            </a:extLst>
          </p:cNvPr>
          <p:cNvGrpSpPr/>
          <p:nvPr/>
        </p:nvGrpSpPr>
        <p:grpSpPr>
          <a:xfrm>
            <a:off x="137161" y="2369820"/>
            <a:ext cx="7139940" cy="2078797"/>
            <a:chOff x="3042485" y="5594633"/>
            <a:chExt cx="1884907" cy="510557"/>
          </a:xfrm>
        </p:grpSpPr>
        <p:sp>
          <p:nvSpPr>
            <p:cNvPr id="8" name="Google Shape;2601;p49">
              <a:extLst>
                <a:ext uri="{FF2B5EF4-FFF2-40B4-BE49-F238E27FC236}">
                  <a16:creationId xmlns:a16="http://schemas.microsoft.com/office/drawing/2014/main" id="{9726ABF2-7B81-4534-9AB6-9A3B488D4C59}"/>
                </a:ext>
              </a:extLst>
            </p:cNvPr>
            <p:cNvSpPr/>
            <p:nvPr/>
          </p:nvSpPr>
          <p:spPr>
            <a:xfrm>
              <a:off x="3042485" y="5869690"/>
              <a:ext cx="235200" cy="235500"/>
            </a:xfrm>
            <a:prstGeom prst="ellipse">
              <a:avLst/>
            </a:pr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lang="en-US" sz="1200" i="0" u="none" strike="noStrike" cap="none" dirty="0">
                <a:solidFill>
                  <a:schemeClr val="dk1"/>
                </a:solidFill>
                <a:latin typeface="Encode Sans Semi Condensed" panose="020B0600070205080204" charset="0"/>
              </a:endParaRPr>
            </a:p>
            <a:p>
              <a:pPr marL="0" marR="0" lvl="0" indent="0" algn="l" rtl="0">
                <a:lnSpc>
                  <a:spcPct val="100000"/>
                </a:lnSpc>
                <a:spcBef>
                  <a:spcPts val="0"/>
                </a:spcBef>
                <a:spcAft>
                  <a:spcPts val="0"/>
                </a:spcAft>
                <a:buClr>
                  <a:schemeClr val="dk1"/>
                </a:buClr>
                <a:buSzPts val="1400"/>
                <a:buFont typeface="Calibri"/>
                <a:buNone/>
              </a:pPr>
              <a:r>
                <a:rPr lang="en-US" sz="1200" i="0" u="none" strike="noStrike" cap="none" dirty="0" err="1">
                  <a:solidFill>
                    <a:schemeClr val="dk1"/>
                  </a:solidFill>
                  <a:latin typeface="Encode Sans Semi Condensed" panose="020B0600070205080204" charset="0"/>
                </a:rPr>
                <a:t>tempat</a:t>
              </a:r>
              <a:endParaRPr sz="1200" i="0" u="none" strike="noStrike" cap="none" dirty="0">
                <a:solidFill>
                  <a:schemeClr val="dk1"/>
                </a:solidFill>
                <a:latin typeface="Encode Sans Semi Condensed" panose="020B0600070205080204" charset="0"/>
              </a:endParaRPr>
            </a:p>
          </p:txBody>
        </p:sp>
        <p:sp>
          <p:nvSpPr>
            <p:cNvPr id="9" name="Google Shape;2602;p49">
              <a:extLst>
                <a:ext uri="{FF2B5EF4-FFF2-40B4-BE49-F238E27FC236}">
                  <a16:creationId xmlns:a16="http://schemas.microsoft.com/office/drawing/2014/main" id="{D4D07811-848C-439F-BEED-A551F801520E}"/>
                </a:ext>
              </a:extLst>
            </p:cNvPr>
            <p:cNvSpPr/>
            <p:nvPr/>
          </p:nvSpPr>
          <p:spPr>
            <a:xfrm>
              <a:off x="3317231" y="5594633"/>
              <a:ext cx="235200" cy="235500"/>
            </a:xfrm>
            <a:prstGeom prst="ellipse">
              <a:avLst/>
            </a:pr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lang="en-US" sz="1400" i="0" u="none" strike="noStrike" cap="none" dirty="0">
                <a:solidFill>
                  <a:schemeClr val="dk1"/>
                </a:solidFill>
                <a:latin typeface="Encode Sans Semi Condensed" panose="020B0600070205080204" charset="0"/>
              </a:endParaRPr>
            </a:p>
            <a:p>
              <a:pPr marL="0" marR="0" lvl="0" indent="0" algn="ctr" rtl="0">
                <a:lnSpc>
                  <a:spcPct val="100000"/>
                </a:lnSpc>
                <a:spcBef>
                  <a:spcPts val="0"/>
                </a:spcBef>
                <a:spcAft>
                  <a:spcPts val="0"/>
                </a:spcAft>
                <a:buClr>
                  <a:schemeClr val="dk1"/>
                </a:buClr>
                <a:buSzPts val="1400"/>
                <a:buFont typeface="Calibri"/>
                <a:buNone/>
              </a:pPr>
              <a:r>
                <a:rPr lang="en-US" dirty="0" err="1">
                  <a:solidFill>
                    <a:schemeClr val="dk1"/>
                  </a:solidFill>
                  <a:latin typeface="Encode Sans Semi Condensed" panose="020B0600070205080204" charset="0"/>
                </a:rPr>
                <a:t>waktu</a:t>
              </a:r>
              <a:endParaRPr sz="1400" i="0" u="none" strike="noStrike" cap="none" dirty="0">
                <a:solidFill>
                  <a:schemeClr val="dk1"/>
                </a:solidFill>
                <a:latin typeface="Encode Sans Semi Condensed" panose="020B0600070205080204" charset="0"/>
              </a:endParaRPr>
            </a:p>
          </p:txBody>
        </p:sp>
        <p:sp>
          <p:nvSpPr>
            <p:cNvPr id="10" name="Google Shape;2603;p49">
              <a:extLst>
                <a:ext uri="{FF2B5EF4-FFF2-40B4-BE49-F238E27FC236}">
                  <a16:creationId xmlns:a16="http://schemas.microsoft.com/office/drawing/2014/main" id="{F66E3A80-DDA6-48FE-ADF9-88ED3E728594}"/>
                </a:ext>
              </a:extLst>
            </p:cNvPr>
            <p:cNvSpPr/>
            <p:nvPr/>
          </p:nvSpPr>
          <p:spPr>
            <a:xfrm>
              <a:off x="3591976" y="5869690"/>
              <a:ext cx="236100" cy="235500"/>
            </a:xfrm>
            <a:prstGeom prst="ellipse">
              <a:avLst/>
            </a:pr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lang="en-US" sz="700" i="0" u="none" strike="noStrike" cap="none" dirty="0">
                <a:solidFill>
                  <a:schemeClr val="bg1"/>
                </a:solidFill>
                <a:latin typeface="Encode Sans Semi Condensed" panose="020B0600070205080204" charset="0"/>
              </a:endParaRPr>
            </a:p>
            <a:p>
              <a:pPr marL="0" marR="0" lvl="0" indent="0" algn="l" rtl="0">
                <a:lnSpc>
                  <a:spcPct val="100000"/>
                </a:lnSpc>
                <a:spcBef>
                  <a:spcPts val="0"/>
                </a:spcBef>
                <a:spcAft>
                  <a:spcPts val="0"/>
                </a:spcAft>
                <a:buClr>
                  <a:schemeClr val="dk1"/>
                </a:buClr>
                <a:buSzPts val="1400"/>
                <a:buFont typeface="Calibri"/>
                <a:buNone/>
              </a:pPr>
              <a:r>
                <a:rPr lang="en-US" sz="1200" i="0" u="none" strike="noStrike" cap="none" dirty="0" err="1">
                  <a:solidFill>
                    <a:schemeClr val="bg1"/>
                  </a:solidFill>
                  <a:latin typeface="Encode Sans Semi Condensed" panose="020B0600070205080204" charset="0"/>
                </a:rPr>
                <a:t>khusus-umum</a:t>
              </a:r>
              <a:endParaRPr sz="1200" i="0" u="none" strike="noStrike" cap="none" dirty="0">
                <a:solidFill>
                  <a:schemeClr val="bg1"/>
                </a:solidFill>
                <a:latin typeface="Encode Sans Semi Condensed" panose="020B0600070205080204" charset="0"/>
              </a:endParaRPr>
            </a:p>
          </p:txBody>
        </p:sp>
        <p:sp>
          <p:nvSpPr>
            <p:cNvPr id="11" name="Google Shape;2604;p49">
              <a:extLst>
                <a:ext uri="{FF2B5EF4-FFF2-40B4-BE49-F238E27FC236}">
                  <a16:creationId xmlns:a16="http://schemas.microsoft.com/office/drawing/2014/main" id="{51C300B0-EFF7-4AE5-8A80-8C1FA538D68B}"/>
                </a:ext>
              </a:extLst>
            </p:cNvPr>
            <p:cNvSpPr/>
            <p:nvPr/>
          </p:nvSpPr>
          <p:spPr>
            <a:xfrm>
              <a:off x="3866722" y="5594633"/>
              <a:ext cx="236100" cy="235500"/>
            </a:xfrm>
            <a:prstGeom prst="ellipse">
              <a:avLst/>
            </a:prstGeom>
            <a:solidFill>
              <a:srgbClr val="A64D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lang="en-US" sz="1200" i="0" u="none" strike="noStrike" cap="none" dirty="0">
                <a:solidFill>
                  <a:schemeClr val="bg1"/>
                </a:solidFill>
                <a:latin typeface="Encode Sans Semi Condensed" panose="020B0600070205080204" charset="0"/>
              </a:endParaRPr>
            </a:p>
            <a:p>
              <a:pPr marL="0" marR="0" lvl="0" indent="0" algn="ctr" rtl="0">
                <a:lnSpc>
                  <a:spcPct val="100000"/>
                </a:lnSpc>
                <a:spcBef>
                  <a:spcPts val="0"/>
                </a:spcBef>
                <a:spcAft>
                  <a:spcPts val="0"/>
                </a:spcAft>
                <a:buClr>
                  <a:schemeClr val="dk1"/>
                </a:buClr>
                <a:buSzPts val="1400"/>
                <a:buFont typeface="Calibri"/>
                <a:buNone/>
              </a:pPr>
              <a:r>
                <a:rPr lang="en-US" sz="1200" i="0" u="none" strike="noStrike" cap="none" dirty="0" err="1">
                  <a:solidFill>
                    <a:schemeClr val="bg1"/>
                  </a:solidFill>
                  <a:latin typeface="Encode Sans Semi Condensed" panose="020B0600070205080204" charset="0"/>
                </a:rPr>
                <a:t>tingkat</a:t>
              </a:r>
              <a:endParaRPr sz="1200" i="0" u="none" strike="noStrike" cap="none" dirty="0">
                <a:solidFill>
                  <a:schemeClr val="bg1"/>
                </a:solidFill>
                <a:latin typeface="Encode Sans Semi Condensed" panose="020B0600070205080204" charset="0"/>
              </a:endParaRPr>
            </a:p>
          </p:txBody>
        </p:sp>
        <p:sp>
          <p:nvSpPr>
            <p:cNvPr id="12" name="Google Shape;2605;p49">
              <a:extLst>
                <a:ext uri="{FF2B5EF4-FFF2-40B4-BE49-F238E27FC236}">
                  <a16:creationId xmlns:a16="http://schemas.microsoft.com/office/drawing/2014/main" id="{1DC29398-6A89-4DC9-A907-9D484BE66124}"/>
                </a:ext>
              </a:extLst>
            </p:cNvPr>
            <p:cNvSpPr/>
            <p:nvPr/>
          </p:nvSpPr>
          <p:spPr>
            <a:xfrm>
              <a:off x="4141467" y="5869690"/>
              <a:ext cx="236100" cy="235500"/>
            </a:xfrm>
            <a:prstGeom prst="ellipse">
              <a:avLst/>
            </a:pr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lang="en-US" sz="700" i="0" u="none" strike="noStrike" cap="none" dirty="0">
                <a:solidFill>
                  <a:schemeClr val="bg1"/>
                </a:solidFill>
                <a:latin typeface="Encode Sans Semi Condensed" panose="020B0600070205080204" charset="0"/>
              </a:endParaRPr>
            </a:p>
            <a:p>
              <a:pPr marL="0" marR="0" lvl="0" indent="0" algn="l" rtl="0">
                <a:lnSpc>
                  <a:spcPct val="100000"/>
                </a:lnSpc>
                <a:spcBef>
                  <a:spcPts val="0"/>
                </a:spcBef>
                <a:spcAft>
                  <a:spcPts val="0"/>
                </a:spcAft>
                <a:buClr>
                  <a:schemeClr val="dk1"/>
                </a:buClr>
                <a:buSzPts val="1400"/>
                <a:buFont typeface="Calibri"/>
                <a:buNone/>
              </a:pPr>
              <a:r>
                <a:rPr lang="en-US" sz="1300" i="0" u="none" strike="noStrike" cap="none" dirty="0" err="1">
                  <a:solidFill>
                    <a:schemeClr val="bg1"/>
                  </a:solidFill>
                  <a:latin typeface="Encode Sans Semi Condensed" panose="020B0600070205080204" charset="0"/>
                </a:rPr>
                <a:t>sebab-akibat</a:t>
              </a:r>
              <a:endParaRPr sz="1300" i="0" u="none" strike="noStrike" cap="none" dirty="0">
                <a:solidFill>
                  <a:schemeClr val="bg1"/>
                </a:solidFill>
                <a:latin typeface="Encode Sans Semi Condensed" panose="020B0600070205080204" charset="0"/>
              </a:endParaRPr>
            </a:p>
          </p:txBody>
        </p:sp>
        <p:sp>
          <p:nvSpPr>
            <p:cNvPr id="13" name="Google Shape;2606;p49">
              <a:extLst>
                <a:ext uri="{FF2B5EF4-FFF2-40B4-BE49-F238E27FC236}">
                  <a16:creationId xmlns:a16="http://schemas.microsoft.com/office/drawing/2014/main" id="{975AEF14-8D3D-4A10-B998-6A7BF0107640}"/>
                </a:ext>
              </a:extLst>
            </p:cNvPr>
            <p:cNvSpPr/>
            <p:nvPr/>
          </p:nvSpPr>
          <p:spPr>
            <a:xfrm>
              <a:off x="4417146" y="5594633"/>
              <a:ext cx="235200" cy="235500"/>
            </a:xfrm>
            <a:prstGeom prst="ellipse">
              <a:avLst/>
            </a:pr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lang="en-US" i="0" u="none" strike="noStrike" cap="none" dirty="0">
                <a:solidFill>
                  <a:schemeClr val="dk1"/>
                </a:solidFill>
              </a:endParaRPr>
            </a:p>
            <a:p>
              <a:pPr>
                <a:buClr>
                  <a:schemeClr val="dk1"/>
                </a:buClr>
                <a:buSzPts val="1400"/>
              </a:pPr>
              <a:r>
                <a:rPr lang="en-US" sz="1000" dirty="0" err="1">
                  <a:solidFill>
                    <a:schemeClr val="bg1"/>
                  </a:solidFill>
                  <a:latin typeface="Encode Sans Semi Condensed" panose="020B0600070205080204" charset="0"/>
                </a:rPr>
                <a:t>apresiatif</a:t>
              </a:r>
              <a:endParaRPr lang="en-US" sz="1000" i="0" u="none" strike="noStrike" cap="none" dirty="0">
                <a:solidFill>
                  <a:schemeClr val="bg1"/>
                </a:solidFill>
                <a:latin typeface="Encode Sans Semi Condensed" panose="020B0600070205080204" charset="0"/>
              </a:endParaRPr>
            </a:p>
          </p:txBody>
        </p:sp>
        <p:sp>
          <p:nvSpPr>
            <p:cNvPr id="14" name="Google Shape;2607;p49">
              <a:extLst>
                <a:ext uri="{FF2B5EF4-FFF2-40B4-BE49-F238E27FC236}">
                  <a16:creationId xmlns:a16="http://schemas.microsoft.com/office/drawing/2014/main" id="{0D5F8202-BD67-48FB-8697-15AC243C166E}"/>
                </a:ext>
              </a:extLst>
            </p:cNvPr>
            <p:cNvSpPr/>
            <p:nvPr/>
          </p:nvSpPr>
          <p:spPr>
            <a:xfrm>
              <a:off x="4691892" y="5869690"/>
              <a:ext cx="235500" cy="235500"/>
            </a:xfrm>
            <a:prstGeom prst="ellipse">
              <a:avLst/>
            </a:pr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lang="en-US" sz="700" i="0" u="none" strike="noStrike" cap="none" dirty="0">
                <a:solidFill>
                  <a:schemeClr val="dk1"/>
                </a:solidFill>
              </a:endParaRPr>
            </a:p>
            <a:p>
              <a:pPr marL="0" marR="0" lvl="0" indent="0" algn="ctr" rtl="0">
                <a:lnSpc>
                  <a:spcPct val="100000"/>
                </a:lnSpc>
                <a:spcBef>
                  <a:spcPts val="0"/>
                </a:spcBef>
                <a:spcAft>
                  <a:spcPts val="0"/>
                </a:spcAft>
                <a:buClr>
                  <a:schemeClr val="dk1"/>
                </a:buClr>
                <a:buSzPts val="1400"/>
                <a:buFont typeface="Calibri"/>
                <a:buNone/>
              </a:pPr>
              <a:r>
                <a:rPr lang="en-US" sz="1200" dirty="0" err="1">
                  <a:solidFill>
                    <a:schemeClr val="bg1"/>
                  </a:solidFill>
                  <a:latin typeface="Encode Sans Semi Condensed" panose="020B0600070205080204" charset="0"/>
                </a:rPr>
                <a:t>tanya-jawab</a:t>
              </a:r>
              <a:endParaRPr sz="1400" i="0" u="none" strike="noStrike" cap="none" dirty="0">
                <a:solidFill>
                  <a:schemeClr val="bg1"/>
                </a:solidFill>
                <a:latin typeface="Encode Sans Semi Condensed" panose="020B0600070205080204" charset="0"/>
              </a:endParaRPr>
            </a:p>
          </p:txBody>
        </p:sp>
        <p:sp>
          <p:nvSpPr>
            <p:cNvPr id="16" name="Google Shape;2609;p49">
              <a:extLst>
                <a:ext uri="{FF2B5EF4-FFF2-40B4-BE49-F238E27FC236}">
                  <a16:creationId xmlns:a16="http://schemas.microsoft.com/office/drawing/2014/main" id="{32B7ACDA-C0F5-4F7A-BF9F-2F028BFA56DB}"/>
                </a:ext>
              </a:extLst>
            </p:cNvPr>
            <p:cNvSpPr/>
            <p:nvPr/>
          </p:nvSpPr>
          <p:spPr>
            <a:xfrm>
              <a:off x="3210195" y="5762654"/>
              <a:ext cx="174555" cy="174555"/>
            </a:xfrm>
            <a:custGeom>
              <a:avLst/>
              <a:gdLst/>
              <a:ahLst/>
              <a:cxnLst/>
              <a:rect l="l" t="t" r="r" b="b"/>
              <a:pathLst>
                <a:path w="217" h="217" extrusionOk="0">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strike="noStrike" cap="none">
                <a:solidFill>
                  <a:schemeClr val="dk1"/>
                </a:solidFill>
              </a:endParaRPr>
            </a:p>
          </p:txBody>
        </p:sp>
        <p:sp>
          <p:nvSpPr>
            <p:cNvPr id="17" name="Google Shape;2610;p49">
              <a:extLst>
                <a:ext uri="{FF2B5EF4-FFF2-40B4-BE49-F238E27FC236}">
                  <a16:creationId xmlns:a16="http://schemas.microsoft.com/office/drawing/2014/main" id="{0B67A43E-4EDE-43E1-997B-44DEF7360EA7}"/>
                </a:ext>
              </a:extLst>
            </p:cNvPr>
            <p:cNvSpPr/>
            <p:nvPr/>
          </p:nvSpPr>
          <p:spPr>
            <a:xfrm>
              <a:off x="3485252" y="5762654"/>
              <a:ext cx="174244" cy="174555"/>
            </a:xfrm>
            <a:custGeom>
              <a:avLst/>
              <a:gdLst/>
              <a:ahLst/>
              <a:cxnLst/>
              <a:rect l="l" t="t" r="r" b="b"/>
              <a:pathLst>
                <a:path w="217" h="217" extrusionOk="0">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strike="noStrike" cap="none">
                <a:solidFill>
                  <a:schemeClr val="dk1"/>
                </a:solidFill>
              </a:endParaRPr>
            </a:p>
          </p:txBody>
        </p:sp>
        <p:sp>
          <p:nvSpPr>
            <p:cNvPr id="18" name="Google Shape;2611;p49">
              <a:extLst>
                <a:ext uri="{FF2B5EF4-FFF2-40B4-BE49-F238E27FC236}">
                  <a16:creationId xmlns:a16="http://schemas.microsoft.com/office/drawing/2014/main" id="{AE9DAB09-0206-478B-BE2B-C73B8AD7F018}"/>
                </a:ext>
              </a:extLst>
            </p:cNvPr>
            <p:cNvSpPr/>
            <p:nvPr/>
          </p:nvSpPr>
          <p:spPr>
            <a:xfrm>
              <a:off x="3760620"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strike="noStrike" cap="none">
                <a:solidFill>
                  <a:schemeClr val="dk1"/>
                </a:solidFill>
              </a:endParaRPr>
            </a:p>
          </p:txBody>
        </p:sp>
        <p:sp>
          <p:nvSpPr>
            <p:cNvPr id="19" name="Google Shape;2612;p49">
              <a:extLst>
                <a:ext uri="{FF2B5EF4-FFF2-40B4-BE49-F238E27FC236}">
                  <a16:creationId xmlns:a16="http://schemas.microsoft.com/office/drawing/2014/main" id="{FC38A7F8-674B-46D3-B94D-3A7A4CE3BEE7}"/>
                </a:ext>
              </a:extLst>
            </p:cNvPr>
            <p:cNvSpPr/>
            <p:nvPr/>
          </p:nvSpPr>
          <p:spPr>
            <a:xfrm>
              <a:off x="4035365" y="5762654"/>
              <a:ext cx="173622" cy="174555"/>
            </a:xfrm>
            <a:custGeom>
              <a:avLst/>
              <a:gdLst/>
              <a:ahLst/>
              <a:cxnLst/>
              <a:rect l="l" t="t" r="r" b="b"/>
              <a:pathLst>
                <a:path w="216" h="217" extrusionOk="0">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strike="noStrike" cap="none">
                <a:solidFill>
                  <a:schemeClr val="dk1"/>
                </a:solidFill>
              </a:endParaRPr>
            </a:p>
          </p:txBody>
        </p:sp>
        <p:sp>
          <p:nvSpPr>
            <p:cNvPr id="20" name="Google Shape;2613;p49">
              <a:extLst>
                <a:ext uri="{FF2B5EF4-FFF2-40B4-BE49-F238E27FC236}">
                  <a16:creationId xmlns:a16="http://schemas.microsoft.com/office/drawing/2014/main" id="{E6C9B85C-5708-49A5-81BC-2D13CEF4587C}"/>
                </a:ext>
              </a:extLst>
            </p:cNvPr>
            <p:cNvSpPr/>
            <p:nvPr/>
          </p:nvSpPr>
          <p:spPr>
            <a:xfrm>
              <a:off x="4310111" y="5762654"/>
              <a:ext cx="173622" cy="174555"/>
            </a:xfrm>
            <a:custGeom>
              <a:avLst/>
              <a:gdLst/>
              <a:ahLst/>
              <a:cxnLst/>
              <a:rect l="l" t="t" r="r" b="b"/>
              <a:pathLst>
                <a:path w="216" h="217" extrusionOk="0">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strike="noStrike" cap="none">
                <a:solidFill>
                  <a:schemeClr val="dk1"/>
                </a:solidFill>
              </a:endParaRPr>
            </a:p>
          </p:txBody>
        </p:sp>
        <p:sp>
          <p:nvSpPr>
            <p:cNvPr id="21" name="Google Shape;2614;p49">
              <a:extLst>
                <a:ext uri="{FF2B5EF4-FFF2-40B4-BE49-F238E27FC236}">
                  <a16:creationId xmlns:a16="http://schemas.microsoft.com/office/drawing/2014/main" id="{B9AB020D-B8BC-411D-A088-BBB51673D3D3}"/>
                </a:ext>
              </a:extLst>
            </p:cNvPr>
            <p:cNvSpPr/>
            <p:nvPr/>
          </p:nvSpPr>
          <p:spPr>
            <a:xfrm>
              <a:off x="4585167" y="5762654"/>
              <a:ext cx="174244" cy="174555"/>
            </a:xfrm>
            <a:custGeom>
              <a:avLst/>
              <a:gdLst/>
              <a:ahLst/>
              <a:cxnLst/>
              <a:rect l="l" t="t" r="r" b="b"/>
              <a:pathLst>
                <a:path w="217" h="217" extrusionOk="0">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strike="noStrike" cap="none">
                <a:solidFill>
                  <a:schemeClr val="dk1"/>
                </a:solidFill>
              </a:endParaRPr>
            </a:p>
          </p:txBody>
        </p:sp>
      </p:grpSp>
      <p:sp>
        <p:nvSpPr>
          <p:cNvPr id="23" name="Google Shape;1746;p27">
            <a:extLst>
              <a:ext uri="{FF2B5EF4-FFF2-40B4-BE49-F238E27FC236}">
                <a16:creationId xmlns:a16="http://schemas.microsoft.com/office/drawing/2014/main" id="{4D058EA4-7951-4269-AC22-3D1BCA217807}"/>
              </a:ext>
            </a:extLst>
          </p:cNvPr>
          <p:cNvSpPr txBox="1">
            <a:spLocks/>
          </p:cNvSpPr>
          <p:nvPr/>
        </p:nvSpPr>
        <p:spPr>
          <a:xfrm>
            <a:off x="1177886" y="914400"/>
            <a:ext cx="5739300" cy="90878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r>
              <a:rPr lang="en" sz="6000" dirty="0"/>
              <a:t>Model-model Urutan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sp>
        <p:nvSpPr>
          <p:cNvPr id="10" name="TextBox 9">
            <a:extLst>
              <a:ext uri="{FF2B5EF4-FFF2-40B4-BE49-F238E27FC236}">
                <a16:creationId xmlns:a16="http://schemas.microsoft.com/office/drawing/2014/main" id="{E8A5C5C8-2332-4E8B-B1D5-D41412E8CEB4}"/>
              </a:ext>
            </a:extLst>
          </p:cNvPr>
          <p:cNvSpPr txBox="1"/>
          <p:nvPr/>
        </p:nvSpPr>
        <p:spPr>
          <a:xfrm>
            <a:off x="784860" y="1388448"/>
            <a:ext cx="7726680" cy="3477875"/>
          </a:xfrm>
          <a:prstGeom prst="rect">
            <a:avLst/>
          </a:prstGeom>
          <a:noFill/>
        </p:spPr>
        <p:txBody>
          <a:bodyPr wrap="square">
            <a:spAutoFit/>
          </a:bodyPr>
          <a:lstStyle/>
          <a:p>
            <a:pPr indent="360363" algn="just"/>
            <a:r>
              <a:rPr lang="id-ID" sz="2000" dirty="0">
                <a:latin typeface="Encode Sans Semi Condensed" panose="020B0600070205080204" charset="0"/>
              </a:rPr>
              <a:t>Raden Ajeng Kartini lahir pada 21 April 1879 di kota Jepara, Jawa Tengah. Ia merupakan anak salah seorang bangsawan yang masih sangat taat pada adat istiadat. Setelah lulus dari sekolah dasar, ia tidak diperbolehkan melanjutkan sekolah ke tingkat yang lebih tinggi oleh orang tuanya. Ia dipingit sambil menunggu waktu untuk dinikahkan. Kartini kecil sangat sedih dengan hal tersebut. Ia ingin menentang, tetapi tidak berani karena takut dianggap sebagai anak durhaka. Untuk menghilangkan kesedihannya, ia mengumpulkan buku-buku pelajaran dan buku-buku ilmu pengetahuan kemudian membacanya di taman rumah dengan ditemani simbok (pembantunya). Akhirnya, membaca menjadi kegemarannya. Tiada hari ia lalui tanpa membaca. </a:t>
            </a:r>
          </a:p>
        </p:txBody>
      </p:sp>
      <p:sp>
        <p:nvSpPr>
          <p:cNvPr id="2" name="Callout: Down Arrow 1">
            <a:extLst>
              <a:ext uri="{FF2B5EF4-FFF2-40B4-BE49-F238E27FC236}">
                <a16:creationId xmlns:a16="http://schemas.microsoft.com/office/drawing/2014/main" id="{81075442-047C-410B-9AA0-444A8098FABD}"/>
              </a:ext>
            </a:extLst>
          </p:cNvPr>
          <p:cNvSpPr/>
          <p:nvPr/>
        </p:nvSpPr>
        <p:spPr>
          <a:xfrm>
            <a:off x="3138055" y="274098"/>
            <a:ext cx="2479963" cy="969818"/>
          </a:xfrm>
          <a:prstGeom prst="downArrowCallout">
            <a:avLst/>
          </a:prstGeom>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tx1"/>
                </a:solidFill>
                <a:latin typeface="Amatic SC" panose="00000500000000000000" pitchFamily="2" charset="-79"/>
                <a:cs typeface="Amatic SC" panose="00000500000000000000" pitchFamily="2" charset="-79"/>
              </a:rPr>
              <a:t>model </a:t>
            </a:r>
            <a:r>
              <a:rPr lang="en-US" sz="2800" b="1" dirty="0" err="1">
                <a:solidFill>
                  <a:schemeClr val="tx1"/>
                </a:solidFill>
                <a:latin typeface="Amatic SC" panose="00000500000000000000" pitchFamily="2" charset="-79"/>
                <a:cs typeface="Amatic SC" panose="00000500000000000000" pitchFamily="2" charset="-79"/>
              </a:rPr>
              <a:t>urutan</a:t>
            </a:r>
            <a:r>
              <a:rPr lang="en-US" sz="2800" b="1" dirty="0">
                <a:solidFill>
                  <a:schemeClr val="tx1"/>
                </a:solidFill>
                <a:latin typeface="Amatic SC" panose="00000500000000000000" pitchFamily="2" charset="-79"/>
                <a:cs typeface="Amatic SC" panose="00000500000000000000" pitchFamily="2" charset="-79"/>
              </a:rPr>
              <a:t> </a:t>
            </a:r>
            <a:r>
              <a:rPr lang="en-US" sz="2800" b="1" dirty="0" err="1">
                <a:solidFill>
                  <a:schemeClr val="tx1"/>
                </a:solidFill>
                <a:latin typeface="Amatic SC" panose="00000500000000000000" pitchFamily="2" charset="-79"/>
                <a:cs typeface="Amatic SC" panose="00000500000000000000" pitchFamily="2" charset="-79"/>
              </a:rPr>
              <a:t>waktu</a:t>
            </a:r>
            <a:endParaRPr lang="id-ID" sz="2800" b="1" dirty="0">
              <a:solidFill>
                <a:schemeClr val="tx1"/>
              </a:solidFill>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3223964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752079" y="2074200"/>
            <a:ext cx="4646100" cy="630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Konsistensi Paragraf</a:t>
            </a:r>
            <a:endParaRPr dirty="0"/>
          </a:p>
        </p:txBody>
      </p:sp>
      <p:sp>
        <p:nvSpPr>
          <p:cNvPr id="1594" name="Google Shape;1594;p16"/>
          <p:cNvSpPr txBox="1">
            <a:spLocks noGrp="1"/>
          </p:cNvSpPr>
          <p:nvPr>
            <p:ph type="subTitle" idx="1"/>
          </p:nvPr>
        </p:nvSpPr>
        <p:spPr>
          <a:xfrm>
            <a:off x="1752078" y="2705100"/>
            <a:ext cx="5431503" cy="3849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a:t>konsistensi dalam pemilihan sudut pandang</a:t>
            </a:r>
            <a:endParaRPr dirty="0"/>
          </a:p>
        </p:txBody>
      </p:sp>
      <p:sp>
        <p:nvSpPr>
          <p:cNvPr id="1595" name="Google Shape;1595;p16"/>
          <p:cNvSpPr txBox="1"/>
          <p:nvPr/>
        </p:nvSpPr>
        <p:spPr>
          <a:xfrm>
            <a:off x="0" y="1925150"/>
            <a:ext cx="1246500" cy="12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dirty="0">
                <a:solidFill>
                  <a:schemeClr val="accent4"/>
                </a:solidFill>
                <a:latin typeface="Encode Sans Semi Condensed"/>
                <a:ea typeface="Encode Sans Semi Condensed"/>
                <a:cs typeface="Encode Sans Semi Condensed"/>
                <a:sym typeface="Encode Sans Semi Condensed"/>
              </a:rPr>
              <a:t>5</a:t>
            </a:r>
            <a:endParaRPr sz="7200" b="1" dirty="0">
              <a:solidFill>
                <a:schemeClr val="accent4"/>
              </a:solidFill>
              <a:latin typeface="Encode Sans Semi Condensed"/>
              <a:ea typeface="Encode Sans Semi Condensed"/>
              <a:cs typeface="Encode Sans Semi Condensed"/>
              <a:sym typeface="Encode Sans Semi Condensed"/>
            </a:endParaRPr>
          </a:p>
        </p:txBody>
      </p:sp>
    </p:spTree>
    <p:extLst>
      <p:ext uri="{BB962C8B-B14F-4D97-AF65-F5344CB8AC3E}">
        <p14:creationId xmlns:p14="http://schemas.microsoft.com/office/powerpoint/2010/main" val="2130225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747" name="Google Shape;1747;p27"/>
          <p:cNvSpPr txBox="1">
            <a:spLocks noGrp="1"/>
          </p:cNvSpPr>
          <p:nvPr>
            <p:ph type="subTitle" idx="4294967295"/>
          </p:nvPr>
        </p:nvSpPr>
        <p:spPr>
          <a:xfrm>
            <a:off x="553340" y="534818"/>
            <a:ext cx="5739300" cy="4311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a:solidFill>
                  <a:schemeClr val="accent2">
                    <a:lumMod val="50000"/>
                  </a:schemeClr>
                </a:solidFill>
              </a:rPr>
              <a:t>Mengapa harus konsisten?</a:t>
            </a:r>
            <a:endParaRPr dirty="0">
              <a:solidFill>
                <a:schemeClr val="accent2">
                  <a:lumMod val="50000"/>
                </a:schemeClr>
              </a:solidFill>
            </a:endParaRPr>
          </a:p>
        </p:txBody>
      </p:sp>
      <p:sp>
        <p:nvSpPr>
          <p:cNvPr id="1748" name="Google Shape;1748;p2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35</a:t>
            </a:fld>
            <a:endParaRPr/>
          </a:p>
        </p:txBody>
      </p:sp>
      <p:pic>
        <p:nvPicPr>
          <p:cNvPr id="3" name="Picture 2">
            <a:extLst>
              <a:ext uri="{FF2B5EF4-FFF2-40B4-BE49-F238E27FC236}">
                <a16:creationId xmlns:a16="http://schemas.microsoft.com/office/drawing/2014/main" id="{9C78C65F-E9A5-4D3B-83A2-B4F2DD4277BA}"/>
              </a:ext>
            </a:extLst>
          </p:cNvPr>
          <p:cNvPicPr>
            <a:picLocks noChangeAspect="1"/>
          </p:cNvPicPr>
          <p:nvPr/>
        </p:nvPicPr>
        <p:blipFill>
          <a:blip r:embed="rId3"/>
          <a:stretch>
            <a:fillRect/>
          </a:stretch>
        </p:blipFill>
        <p:spPr>
          <a:xfrm>
            <a:off x="114597" y="2954325"/>
            <a:ext cx="2199409" cy="2199409"/>
          </a:xfrm>
          <a:prstGeom prst="rect">
            <a:avLst/>
          </a:prstGeom>
        </p:spPr>
      </p:pic>
      <p:sp>
        <p:nvSpPr>
          <p:cNvPr id="10" name="TextBox 9">
            <a:extLst>
              <a:ext uri="{FF2B5EF4-FFF2-40B4-BE49-F238E27FC236}">
                <a16:creationId xmlns:a16="http://schemas.microsoft.com/office/drawing/2014/main" id="{8ABBE999-96E5-470A-BE27-F8FBD210DB3B}"/>
              </a:ext>
            </a:extLst>
          </p:cNvPr>
          <p:cNvSpPr txBox="1"/>
          <p:nvPr/>
        </p:nvSpPr>
        <p:spPr>
          <a:xfrm>
            <a:off x="553340" y="1609021"/>
            <a:ext cx="3626314" cy="923330"/>
          </a:xfrm>
          <a:prstGeom prst="rect">
            <a:avLst/>
          </a:prstGeom>
          <a:noFill/>
        </p:spPr>
        <p:txBody>
          <a:bodyPr wrap="none" rtlCol="0">
            <a:spAutoFit/>
          </a:bodyPr>
          <a:lstStyle/>
          <a:p>
            <a:pPr marL="285750" indent="-285750">
              <a:buFont typeface="Arial" panose="020B0604020202020204" pitchFamily="34" charset="0"/>
              <a:buChar char="•"/>
            </a:pPr>
            <a:r>
              <a:rPr lang="en-US" sz="1800" dirty="0">
                <a:latin typeface="Encode Sans Semi Condensed" panose="020B0600070205080204" charset="0"/>
              </a:rPr>
              <a:t>formal-informal</a:t>
            </a:r>
          </a:p>
          <a:p>
            <a:pPr marL="285750" indent="-285750">
              <a:buFont typeface="Arial" panose="020B0604020202020204" pitchFamily="34" charset="0"/>
              <a:buChar char="•"/>
            </a:pPr>
            <a:r>
              <a:rPr lang="en-US" sz="1800" dirty="0" err="1">
                <a:latin typeface="Encode Sans Semi Condensed" panose="020B0600070205080204" charset="0"/>
              </a:rPr>
              <a:t>jarak</a:t>
            </a:r>
            <a:r>
              <a:rPr lang="en-US" sz="1800" dirty="0">
                <a:latin typeface="Encode Sans Semi Condensed" panose="020B0600070205080204" charset="0"/>
              </a:rPr>
              <a:t> </a:t>
            </a:r>
            <a:r>
              <a:rPr lang="en-US" sz="1800" dirty="0" err="1">
                <a:latin typeface="Encode Sans Semi Condensed" panose="020B0600070205080204" charset="0"/>
              </a:rPr>
              <a:t>antara</a:t>
            </a:r>
            <a:r>
              <a:rPr lang="en-US" sz="1800" dirty="0">
                <a:latin typeface="Encode Sans Semi Condensed" panose="020B0600070205080204" charset="0"/>
              </a:rPr>
              <a:t> </a:t>
            </a:r>
            <a:r>
              <a:rPr lang="en-US" sz="1800" dirty="0" err="1">
                <a:latin typeface="Encode Sans Semi Condensed" panose="020B0600070205080204" charset="0"/>
              </a:rPr>
              <a:t>penulis</a:t>
            </a:r>
            <a:r>
              <a:rPr lang="en-US" sz="1800" dirty="0">
                <a:latin typeface="Encode Sans Semi Condensed" panose="020B0600070205080204" charset="0"/>
              </a:rPr>
              <a:t> dan </a:t>
            </a:r>
            <a:r>
              <a:rPr lang="en-US" sz="1800" dirty="0" err="1">
                <a:latin typeface="Encode Sans Semi Condensed" panose="020B0600070205080204" charset="0"/>
              </a:rPr>
              <a:t>pembaca</a:t>
            </a:r>
            <a:endParaRPr lang="en-US" sz="1800" dirty="0">
              <a:latin typeface="Encode Sans Semi Condensed" panose="020B0600070205080204" charset="0"/>
            </a:endParaRPr>
          </a:p>
          <a:p>
            <a:pPr marL="285750" indent="-285750">
              <a:buFont typeface="Arial" panose="020B0604020202020204" pitchFamily="34" charset="0"/>
              <a:buChar char="•"/>
            </a:pPr>
            <a:r>
              <a:rPr lang="en-US" sz="1800" dirty="0" err="1">
                <a:latin typeface="Encode Sans Semi Condensed" panose="020B0600070205080204" charset="0"/>
              </a:rPr>
              <a:t>keestetisan</a:t>
            </a:r>
            <a:endParaRPr lang="id-ID" sz="1800" dirty="0">
              <a:latin typeface="Encode Sans Semi Condensed" panose="020B0600070205080204" charset="0"/>
            </a:endParaRPr>
          </a:p>
        </p:txBody>
      </p:sp>
      <p:grpSp>
        <p:nvGrpSpPr>
          <p:cNvPr id="11" name="Group 10">
            <a:extLst>
              <a:ext uri="{FF2B5EF4-FFF2-40B4-BE49-F238E27FC236}">
                <a16:creationId xmlns:a16="http://schemas.microsoft.com/office/drawing/2014/main" id="{3A230CE2-222E-465C-8CA1-A0BA5BA3D001}"/>
              </a:ext>
            </a:extLst>
          </p:cNvPr>
          <p:cNvGrpSpPr/>
          <p:nvPr/>
        </p:nvGrpSpPr>
        <p:grpSpPr>
          <a:xfrm>
            <a:off x="4315692" y="1390965"/>
            <a:ext cx="3505200" cy="3482354"/>
            <a:chOff x="4315692" y="1390965"/>
            <a:chExt cx="3505200" cy="3482354"/>
          </a:xfrm>
        </p:grpSpPr>
        <p:grpSp>
          <p:nvGrpSpPr>
            <p:cNvPr id="19" name="Google Shape;2302;p49">
              <a:extLst>
                <a:ext uri="{FF2B5EF4-FFF2-40B4-BE49-F238E27FC236}">
                  <a16:creationId xmlns:a16="http://schemas.microsoft.com/office/drawing/2014/main" id="{C3F8AA3C-8564-4681-A35D-1923C297880C}"/>
                </a:ext>
              </a:extLst>
            </p:cNvPr>
            <p:cNvGrpSpPr/>
            <p:nvPr/>
          </p:nvGrpSpPr>
          <p:grpSpPr>
            <a:xfrm>
              <a:off x="4315692" y="1390965"/>
              <a:ext cx="3505200" cy="3482354"/>
              <a:chOff x="2554206" y="1011105"/>
              <a:chExt cx="613055" cy="720187"/>
            </a:xfrm>
          </p:grpSpPr>
          <p:sp>
            <p:nvSpPr>
              <p:cNvPr id="20" name="Google Shape;2303;p49">
                <a:extLst>
                  <a:ext uri="{FF2B5EF4-FFF2-40B4-BE49-F238E27FC236}">
                    <a16:creationId xmlns:a16="http://schemas.microsoft.com/office/drawing/2014/main" id="{298DA0C4-1C7E-470D-BF6F-AEF1AB8FBD94}"/>
                  </a:ext>
                </a:extLst>
              </p:cNvPr>
              <p:cNvSpPr/>
              <p:nvPr/>
            </p:nvSpPr>
            <p:spPr>
              <a:xfrm flipH="1">
                <a:off x="2721847" y="1011105"/>
                <a:ext cx="445414" cy="388012"/>
              </a:xfrm>
              <a:custGeom>
                <a:avLst/>
                <a:gdLst/>
                <a:ahLst/>
                <a:cxnLst/>
                <a:rect l="l" t="t" r="r" b="b"/>
                <a:pathLst>
                  <a:path w="885" h="771" extrusionOk="0">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strike="noStrike" cap="none">
                  <a:solidFill>
                    <a:schemeClr val="dk1"/>
                  </a:solidFill>
                </a:endParaRPr>
              </a:p>
            </p:txBody>
          </p:sp>
          <p:sp>
            <p:nvSpPr>
              <p:cNvPr id="21" name="Google Shape;2304;p49">
                <a:extLst>
                  <a:ext uri="{FF2B5EF4-FFF2-40B4-BE49-F238E27FC236}">
                    <a16:creationId xmlns:a16="http://schemas.microsoft.com/office/drawing/2014/main" id="{4DDA36DD-F34B-44D8-9BAC-8B0B1910013E}"/>
                  </a:ext>
                </a:extLst>
              </p:cNvPr>
              <p:cNvSpPr/>
              <p:nvPr/>
            </p:nvSpPr>
            <p:spPr>
              <a:xfrm flipH="1">
                <a:off x="2554206" y="1072424"/>
                <a:ext cx="329184" cy="568718"/>
              </a:xfrm>
              <a:custGeom>
                <a:avLst/>
                <a:gdLst/>
                <a:ahLst/>
                <a:cxnLst/>
                <a:rect l="l" t="t" r="r" b="b"/>
                <a:pathLst>
                  <a:path w="654" h="1130" extrusionOk="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strike="noStrike" cap="none">
                  <a:solidFill>
                    <a:schemeClr val="dk1"/>
                  </a:solidFill>
                </a:endParaRPr>
              </a:p>
            </p:txBody>
          </p:sp>
          <p:sp>
            <p:nvSpPr>
              <p:cNvPr id="22" name="Google Shape;2305;p49">
                <a:extLst>
                  <a:ext uri="{FF2B5EF4-FFF2-40B4-BE49-F238E27FC236}">
                    <a16:creationId xmlns:a16="http://schemas.microsoft.com/office/drawing/2014/main" id="{2EFBEF73-6D8C-4F0C-9E5F-4D9235F7FDF9}"/>
                  </a:ext>
                </a:extLst>
              </p:cNvPr>
              <p:cNvSpPr/>
              <p:nvPr/>
            </p:nvSpPr>
            <p:spPr>
              <a:xfrm flipH="1">
                <a:off x="2750903" y="1372925"/>
                <a:ext cx="354381" cy="358367"/>
              </a:xfrm>
              <a:custGeom>
                <a:avLst/>
                <a:gdLst/>
                <a:ahLst/>
                <a:cxnLst/>
                <a:rect l="l" t="t" r="r" b="b"/>
                <a:pathLst>
                  <a:path w="704" h="712" extrusionOk="0">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strike="noStrike" cap="none">
                  <a:solidFill>
                    <a:schemeClr val="dk1"/>
                  </a:solidFill>
                </a:endParaRPr>
              </a:p>
            </p:txBody>
          </p:sp>
        </p:grpSp>
        <p:sp>
          <p:nvSpPr>
            <p:cNvPr id="9" name="TextBox 8">
              <a:extLst>
                <a:ext uri="{FF2B5EF4-FFF2-40B4-BE49-F238E27FC236}">
                  <a16:creationId xmlns:a16="http://schemas.microsoft.com/office/drawing/2014/main" id="{89DFC06D-101F-4516-BE66-5F025187A1EA}"/>
                </a:ext>
              </a:extLst>
            </p:cNvPr>
            <p:cNvSpPr txBox="1"/>
            <p:nvPr/>
          </p:nvSpPr>
          <p:spPr>
            <a:xfrm>
              <a:off x="5968806" y="1917124"/>
              <a:ext cx="1726755" cy="523220"/>
            </a:xfrm>
            <a:prstGeom prst="rect">
              <a:avLst/>
            </a:prstGeom>
            <a:noFill/>
          </p:spPr>
          <p:txBody>
            <a:bodyPr wrap="none" rtlCol="0">
              <a:spAutoFit/>
            </a:bodyPr>
            <a:lstStyle/>
            <a:p>
              <a:r>
                <a:rPr lang="en-US" dirty="0"/>
                <a:t>orang </a:t>
              </a:r>
              <a:r>
                <a:rPr lang="en-US" dirty="0" err="1"/>
                <a:t>pertama</a:t>
              </a:r>
              <a:r>
                <a:rPr lang="en-US" dirty="0"/>
                <a:t>:</a:t>
              </a:r>
            </a:p>
            <a:p>
              <a:r>
                <a:rPr lang="en-US" i="1" dirty="0" err="1"/>
                <a:t>aku</a:t>
              </a:r>
              <a:r>
                <a:rPr lang="en-US" i="1" dirty="0"/>
                <a:t>, </a:t>
              </a:r>
              <a:r>
                <a:rPr lang="en-US" i="1" dirty="0" err="1"/>
                <a:t>saya</a:t>
              </a:r>
              <a:r>
                <a:rPr lang="en-US" i="1" dirty="0"/>
                <a:t>, </a:t>
              </a:r>
              <a:r>
                <a:rPr lang="en-US" dirty="0" err="1"/>
                <a:t>atau</a:t>
              </a:r>
              <a:r>
                <a:rPr lang="en-US" i="1" dirty="0"/>
                <a:t> </a:t>
              </a:r>
              <a:r>
                <a:rPr lang="en-US" i="1" dirty="0" err="1"/>
                <a:t>kita</a:t>
              </a:r>
              <a:endParaRPr lang="id-ID" i="1" dirty="0"/>
            </a:p>
          </p:txBody>
        </p:sp>
        <p:sp>
          <p:nvSpPr>
            <p:cNvPr id="18" name="TextBox 17">
              <a:extLst>
                <a:ext uri="{FF2B5EF4-FFF2-40B4-BE49-F238E27FC236}">
                  <a16:creationId xmlns:a16="http://schemas.microsoft.com/office/drawing/2014/main" id="{2440909C-B180-4A89-BD62-0C65AF6B14C8}"/>
                </a:ext>
              </a:extLst>
            </p:cNvPr>
            <p:cNvSpPr txBox="1"/>
            <p:nvPr/>
          </p:nvSpPr>
          <p:spPr>
            <a:xfrm>
              <a:off x="4695007" y="2699457"/>
              <a:ext cx="1530535" cy="738664"/>
            </a:xfrm>
            <a:prstGeom prst="rect">
              <a:avLst/>
            </a:prstGeom>
            <a:noFill/>
          </p:spPr>
          <p:txBody>
            <a:bodyPr wrap="square" rtlCol="0">
              <a:spAutoFit/>
            </a:bodyPr>
            <a:lstStyle/>
            <a:p>
              <a:r>
                <a:rPr lang="en-US" dirty="0"/>
                <a:t>orang </a:t>
              </a:r>
              <a:r>
                <a:rPr lang="en-US" dirty="0" err="1"/>
                <a:t>ketiga</a:t>
              </a:r>
              <a:r>
                <a:rPr lang="en-US" dirty="0"/>
                <a:t>:</a:t>
              </a:r>
            </a:p>
            <a:p>
              <a:r>
                <a:rPr lang="en-US" i="1" dirty="0" err="1"/>
                <a:t>dia</a:t>
              </a:r>
              <a:r>
                <a:rPr lang="en-US" i="1" dirty="0"/>
                <a:t>, </a:t>
              </a:r>
              <a:r>
                <a:rPr lang="en-US" i="1" dirty="0" err="1"/>
                <a:t>mereka</a:t>
              </a:r>
              <a:r>
                <a:rPr lang="en-US" i="1" dirty="0"/>
                <a:t> </a:t>
              </a:r>
              <a:r>
                <a:rPr lang="en-US" dirty="0" err="1"/>
                <a:t>atau</a:t>
              </a:r>
              <a:r>
                <a:rPr lang="en-US" dirty="0"/>
                <a:t> </a:t>
              </a:r>
              <a:r>
                <a:rPr lang="en-US" i="1" dirty="0" err="1"/>
                <a:t>nama</a:t>
              </a:r>
              <a:r>
                <a:rPr lang="en-US" i="1" dirty="0"/>
                <a:t> orang</a:t>
              </a:r>
              <a:endParaRPr lang="id-ID" i="1" dirty="0"/>
            </a:p>
          </p:txBody>
        </p:sp>
        <p:sp>
          <p:nvSpPr>
            <p:cNvPr id="23" name="TextBox 22">
              <a:extLst>
                <a:ext uri="{FF2B5EF4-FFF2-40B4-BE49-F238E27FC236}">
                  <a16:creationId xmlns:a16="http://schemas.microsoft.com/office/drawing/2014/main" id="{1A089CC8-227E-43CA-9852-7E4C3E7E1BB6}"/>
                </a:ext>
              </a:extLst>
            </p:cNvPr>
            <p:cNvSpPr txBox="1"/>
            <p:nvPr/>
          </p:nvSpPr>
          <p:spPr>
            <a:xfrm>
              <a:off x="5688161" y="3719638"/>
              <a:ext cx="1530535" cy="523220"/>
            </a:xfrm>
            <a:prstGeom prst="rect">
              <a:avLst/>
            </a:prstGeom>
            <a:noFill/>
          </p:spPr>
          <p:txBody>
            <a:bodyPr wrap="square" rtlCol="0">
              <a:spAutoFit/>
            </a:bodyPr>
            <a:lstStyle/>
            <a:p>
              <a:r>
                <a:rPr lang="en-US" dirty="0"/>
                <a:t>orang </a:t>
              </a:r>
              <a:r>
                <a:rPr lang="en-US" dirty="0" err="1"/>
                <a:t>kedua</a:t>
              </a:r>
              <a:r>
                <a:rPr lang="en-US" dirty="0"/>
                <a:t>:</a:t>
              </a:r>
            </a:p>
            <a:p>
              <a:r>
                <a:rPr lang="en-US" i="1" dirty="0" err="1"/>
                <a:t>kamu</a:t>
              </a:r>
              <a:r>
                <a:rPr lang="en-US" i="1" dirty="0"/>
                <a:t> </a:t>
              </a:r>
              <a:r>
                <a:rPr lang="en-US" dirty="0" err="1"/>
                <a:t>atau</a:t>
              </a:r>
              <a:r>
                <a:rPr lang="en-US" i="1" dirty="0"/>
                <a:t> Anda</a:t>
              </a:r>
              <a:endParaRPr lang="id-ID" i="1" dirty="0"/>
            </a:p>
          </p:txBody>
        </p:sp>
      </p:grpSp>
      <p:sp>
        <p:nvSpPr>
          <p:cNvPr id="25" name="Google Shape;1747;p27">
            <a:extLst>
              <a:ext uri="{FF2B5EF4-FFF2-40B4-BE49-F238E27FC236}">
                <a16:creationId xmlns:a16="http://schemas.microsoft.com/office/drawing/2014/main" id="{08AF0F95-A008-454D-944D-0BEE540B33CE}"/>
              </a:ext>
            </a:extLst>
          </p:cNvPr>
          <p:cNvSpPr txBox="1">
            <a:spLocks/>
          </p:cNvSpPr>
          <p:nvPr/>
        </p:nvSpPr>
        <p:spPr>
          <a:xfrm>
            <a:off x="650322" y="1234964"/>
            <a:ext cx="5739300" cy="431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1pPr>
            <a:lvl2pPr marL="914400" marR="0" lvl="1"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2pPr>
            <a:lvl3pPr marL="1371600" marR="0" lvl="2"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3pPr>
            <a:lvl4pPr marL="1828800" marR="0" lvl="3"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4pPr>
            <a:lvl5pPr marL="2286000" marR="0" lvl="4"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5pPr>
            <a:lvl6pPr marL="2743200" marR="0" lvl="5"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6pPr>
            <a:lvl7pPr marL="3200400" marR="0" lvl="6"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7pPr>
            <a:lvl8pPr marL="3657600" marR="0" lvl="7"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8pPr>
            <a:lvl9pPr marL="4114800" marR="0" lvl="8" indent="-381000" algn="l" rtl="0">
              <a:lnSpc>
                <a:spcPct val="115000"/>
              </a:lnSpc>
              <a:spcBef>
                <a:spcPts val="800"/>
              </a:spcBef>
              <a:spcAft>
                <a:spcPts val="80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9pPr>
          </a:lstStyle>
          <a:p>
            <a:pPr marL="0" indent="0">
              <a:spcAft>
                <a:spcPts val="800"/>
              </a:spcAft>
              <a:buFont typeface="Encode Sans Semi Condensed Light"/>
              <a:buNone/>
            </a:pPr>
            <a:r>
              <a:rPr lang="en-US" dirty="0" err="1"/>
              <a:t>gaya</a:t>
            </a:r>
            <a:r>
              <a:rPr lang="en-US" dirty="0"/>
              <a:t> tulisan:</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96"/>
        <p:cNvGrpSpPr/>
        <p:nvPr/>
      </p:nvGrpSpPr>
      <p:grpSpPr>
        <a:xfrm>
          <a:off x="0" y="0"/>
          <a:ext cx="0" cy="0"/>
          <a:chOff x="0" y="0"/>
          <a:chExt cx="0" cy="0"/>
        </a:xfrm>
      </p:grpSpPr>
      <p:sp>
        <p:nvSpPr>
          <p:cNvPr id="25" name="TextBox 24">
            <a:extLst>
              <a:ext uri="{FF2B5EF4-FFF2-40B4-BE49-F238E27FC236}">
                <a16:creationId xmlns:a16="http://schemas.microsoft.com/office/drawing/2014/main" id="{D03DCB28-FBE5-431A-9A44-6DFB72865E9D}"/>
              </a:ext>
            </a:extLst>
          </p:cNvPr>
          <p:cNvSpPr txBox="1"/>
          <p:nvPr/>
        </p:nvSpPr>
        <p:spPr>
          <a:xfrm>
            <a:off x="381000" y="1308438"/>
            <a:ext cx="3740727" cy="3693319"/>
          </a:xfrm>
          <a:prstGeom prst="rect">
            <a:avLst/>
          </a:prstGeom>
          <a:noFill/>
        </p:spPr>
        <p:txBody>
          <a:bodyPr wrap="square">
            <a:spAutoFit/>
          </a:bodyPr>
          <a:lstStyle/>
          <a:p>
            <a:pPr indent="360363" algn="just"/>
            <a:r>
              <a:rPr lang="id-ID" sz="1800" dirty="0">
                <a:latin typeface="Encode Sans Semi Condensed" panose="020B0600070205080204" charset="0"/>
              </a:rPr>
              <a:t>Seperti </a:t>
            </a:r>
            <a:r>
              <a:rPr lang="id-ID" sz="1800" dirty="0">
                <a:solidFill>
                  <a:schemeClr val="accent4">
                    <a:lumMod val="75000"/>
                  </a:schemeClr>
                </a:solidFill>
                <a:latin typeface="Encode Sans Semi Condensed" panose="020B0600070205080204" charset="0"/>
              </a:rPr>
              <a:t>kita </a:t>
            </a:r>
            <a:r>
              <a:rPr lang="id-ID" sz="1800" dirty="0">
                <a:latin typeface="Encode Sans Semi Condensed" panose="020B0600070205080204" charset="0"/>
              </a:rPr>
              <a:t>ketahui bersama, tidak mudah mengendalikan anak laki-laki kita yang sedang dalam masa pubertas. Ulahnya bermacam-macam dan sering kali sangat menjengkelkan. Sebagai orang tua, </a:t>
            </a:r>
            <a:r>
              <a:rPr lang="id-ID" sz="1800" dirty="0">
                <a:solidFill>
                  <a:schemeClr val="accent4">
                    <a:lumMod val="75000"/>
                  </a:schemeClr>
                </a:solidFill>
                <a:latin typeface="Encode Sans Semi Condensed" panose="020B0600070205080204" charset="0"/>
              </a:rPr>
              <a:t>Anda</a:t>
            </a:r>
            <a:r>
              <a:rPr lang="id-ID" sz="1800" dirty="0">
                <a:latin typeface="Encode Sans Semi Condensed" panose="020B0600070205080204" charset="0"/>
              </a:rPr>
              <a:t> mungkin mempunyai pengalaman yang mena</a:t>
            </a:r>
            <a:r>
              <a:rPr lang="en-US" sz="1800" dirty="0">
                <a:latin typeface="Encode Sans Semi Condensed" panose="020B0600070205080204" charset="0"/>
              </a:rPr>
              <a:t>-</a:t>
            </a:r>
            <a:r>
              <a:rPr lang="id-ID" sz="1800" dirty="0">
                <a:latin typeface="Encode Sans Semi Condensed" panose="020B0600070205080204" charset="0"/>
              </a:rPr>
              <a:t>rik untuk menangani masalah itu. Kemukakanlah pengalaman </a:t>
            </a:r>
            <a:r>
              <a:rPr lang="id-ID" sz="1800" dirty="0">
                <a:solidFill>
                  <a:schemeClr val="accent4">
                    <a:lumMod val="75000"/>
                  </a:schemeClr>
                </a:solidFill>
                <a:latin typeface="Encode Sans Semi Condensed" panose="020B0600070205080204" charset="0"/>
              </a:rPr>
              <a:t>Anda</a:t>
            </a:r>
            <a:r>
              <a:rPr lang="id-ID" sz="1800" dirty="0">
                <a:latin typeface="Encode Sans Semi Condensed" panose="020B0600070205080204" charset="0"/>
              </a:rPr>
              <a:t> melalui rubrik ini. Mungkin pengala</a:t>
            </a:r>
            <a:r>
              <a:rPr lang="en-US" sz="1800" dirty="0">
                <a:latin typeface="Encode Sans Semi Condensed" panose="020B0600070205080204" charset="0"/>
              </a:rPr>
              <a:t>-</a:t>
            </a:r>
            <a:r>
              <a:rPr lang="id-ID" sz="1800" dirty="0">
                <a:latin typeface="Encode Sans Semi Condensed" panose="020B0600070205080204" charset="0"/>
              </a:rPr>
              <a:t>man </a:t>
            </a:r>
            <a:r>
              <a:rPr lang="id-ID" sz="1800" dirty="0">
                <a:solidFill>
                  <a:schemeClr val="accent4">
                    <a:lumMod val="75000"/>
                  </a:schemeClr>
                </a:solidFill>
                <a:latin typeface="Encode Sans Semi Condensed" panose="020B0600070205080204" charset="0"/>
              </a:rPr>
              <a:t>Anda</a:t>
            </a:r>
            <a:r>
              <a:rPr lang="id-ID" sz="1800" dirty="0">
                <a:latin typeface="Encode Sans Semi Condensed" panose="020B0600070205080204" charset="0"/>
              </a:rPr>
              <a:t> dapat membantu orang tua lain dalam mengatasi masalah anak-anaknya.</a:t>
            </a:r>
          </a:p>
        </p:txBody>
      </p:sp>
      <p:sp>
        <p:nvSpPr>
          <p:cNvPr id="27" name="TextBox 26">
            <a:extLst>
              <a:ext uri="{FF2B5EF4-FFF2-40B4-BE49-F238E27FC236}">
                <a16:creationId xmlns:a16="http://schemas.microsoft.com/office/drawing/2014/main" id="{851B910F-D2D1-4486-B29D-0B27F004A7AC}"/>
              </a:ext>
            </a:extLst>
          </p:cNvPr>
          <p:cNvSpPr txBox="1"/>
          <p:nvPr/>
        </p:nvSpPr>
        <p:spPr>
          <a:xfrm>
            <a:off x="4454237" y="1308438"/>
            <a:ext cx="4211781" cy="3416320"/>
          </a:xfrm>
          <a:prstGeom prst="rect">
            <a:avLst/>
          </a:prstGeom>
          <a:noFill/>
        </p:spPr>
        <p:txBody>
          <a:bodyPr wrap="square">
            <a:spAutoFit/>
          </a:bodyPr>
          <a:lstStyle/>
          <a:p>
            <a:pPr indent="360363" algn="just"/>
            <a:r>
              <a:rPr lang="id-ID" sz="1800" dirty="0">
                <a:latin typeface="Encode Sans Semi Condensed" panose="020B0600070205080204" charset="0"/>
              </a:rPr>
              <a:t>Seperti diketahui bersama, tidak mudah mengendalikan anak laki-laki yang sedang dalam masa pubertas. Ulahnya bermacam-macam dan seringkali sangat menjengkelkan. Sebagai orang tua, </a:t>
            </a:r>
            <a:r>
              <a:rPr lang="id-ID" sz="1800" dirty="0">
                <a:solidFill>
                  <a:schemeClr val="accent1">
                    <a:lumMod val="60000"/>
                    <a:lumOff val="40000"/>
                  </a:schemeClr>
                </a:solidFill>
                <a:latin typeface="Encode Sans Semi Condensed" panose="020B0600070205080204" charset="0"/>
              </a:rPr>
              <a:t>para pembaca</a:t>
            </a:r>
            <a:r>
              <a:rPr lang="id-ID" sz="1800" dirty="0">
                <a:latin typeface="Encode Sans Semi Condensed" panose="020B0600070205080204" charset="0"/>
              </a:rPr>
              <a:t> mungkin mempunyai pengala</a:t>
            </a:r>
            <a:r>
              <a:rPr lang="en-US" sz="1800" dirty="0">
                <a:latin typeface="Encode Sans Semi Condensed" panose="020B0600070205080204" charset="0"/>
              </a:rPr>
              <a:t>-</a:t>
            </a:r>
            <a:r>
              <a:rPr lang="id-ID" sz="1800" dirty="0">
                <a:latin typeface="Encode Sans Semi Condensed" panose="020B0600070205080204" charset="0"/>
              </a:rPr>
              <a:t>man yang menarik untuk menangani masalah itu. </a:t>
            </a:r>
            <a:r>
              <a:rPr lang="id-ID" sz="1800" dirty="0">
                <a:solidFill>
                  <a:schemeClr val="accent1">
                    <a:lumMod val="60000"/>
                    <a:lumOff val="40000"/>
                  </a:schemeClr>
                </a:solidFill>
                <a:latin typeface="Encode Sans Semi Condensed" panose="020B0600070205080204" charset="0"/>
              </a:rPr>
              <a:t>Pembaca</a:t>
            </a:r>
            <a:r>
              <a:rPr lang="id-ID" sz="1800" dirty="0">
                <a:latin typeface="Encode Sans Semi Condensed" panose="020B0600070205080204" charset="0"/>
              </a:rPr>
              <a:t> dapat mengemu</a:t>
            </a:r>
            <a:r>
              <a:rPr lang="en-US" sz="1800" dirty="0">
                <a:latin typeface="Encode Sans Semi Condensed" panose="020B0600070205080204" charset="0"/>
              </a:rPr>
              <a:t>-</a:t>
            </a:r>
            <a:r>
              <a:rPr lang="id-ID" sz="1800" dirty="0">
                <a:latin typeface="Encode Sans Semi Condensed" panose="020B0600070205080204" charset="0"/>
              </a:rPr>
              <a:t>kakan pengalamannya melalui rubrik ini. Mungkin pengalaman itu dapat membantu pembaca-pembaca lain dalam mengatasi masalah anak-anaknya</a:t>
            </a:r>
            <a:r>
              <a:rPr lang="en-US" sz="1800" dirty="0">
                <a:latin typeface="Encode Sans Semi Condensed" panose="020B0600070205080204" charset="0"/>
              </a:rPr>
              <a:t>.</a:t>
            </a:r>
            <a:endParaRPr lang="id-ID" sz="1800" dirty="0">
              <a:latin typeface="Encode Sans Semi Condensed" panose="020B060007020508020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694"/>
        <p:cNvGrpSpPr/>
        <p:nvPr/>
      </p:nvGrpSpPr>
      <p:grpSpPr>
        <a:xfrm>
          <a:off x="0" y="0"/>
          <a:ext cx="0" cy="0"/>
          <a:chOff x="0" y="0"/>
          <a:chExt cx="0" cy="0"/>
        </a:xfrm>
      </p:grpSpPr>
      <p:pic>
        <p:nvPicPr>
          <p:cNvPr id="3" name="Picture 2">
            <a:extLst>
              <a:ext uri="{FF2B5EF4-FFF2-40B4-BE49-F238E27FC236}">
                <a16:creationId xmlns:a16="http://schemas.microsoft.com/office/drawing/2014/main" id="{FCD15233-E8B4-4A07-9CE9-3BEADE4923AC}"/>
              </a:ext>
            </a:extLst>
          </p:cNvPr>
          <p:cNvPicPr>
            <a:picLocks noChangeAspect="1"/>
          </p:cNvPicPr>
          <p:nvPr/>
        </p:nvPicPr>
        <p:blipFill rotWithShape="1">
          <a:blip r:embed="rId3"/>
          <a:srcRect l="34917" t="13629" r="36500" b="14519"/>
          <a:stretch/>
        </p:blipFill>
        <p:spPr>
          <a:xfrm rot="450347">
            <a:off x="3723991" y="994083"/>
            <a:ext cx="2599248" cy="3675322"/>
          </a:xfrm>
          <a:prstGeom prst="rect">
            <a:avLst/>
          </a:prstGeom>
        </p:spPr>
      </p:pic>
      <p:pic>
        <p:nvPicPr>
          <p:cNvPr id="5" name="Picture 4">
            <a:extLst>
              <a:ext uri="{FF2B5EF4-FFF2-40B4-BE49-F238E27FC236}">
                <a16:creationId xmlns:a16="http://schemas.microsoft.com/office/drawing/2014/main" id="{C771FEE2-526F-4A37-A066-5479FA392BBF}"/>
              </a:ext>
            </a:extLst>
          </p:cNvPr>
          <p:cNvPicPr>
            <a:picLocks noChangeAspect="1"/>
          </p:cNvPicPr>
          <p:nvPr/>
        </p:nvPicPr>
        <p:blipFill>
          <a:blip r:embed="rId4"/>
          <a:stretch>
            <a:fillRect/>
          </a:stretch>
        </p:blipFill>
        <p:spPr>
          <a:xfrm>
            <a:off x="952500" y="2019265"/>
            <a:ext cx="2804160" cy="2804160"/>
          </a:xfrm>
          <a:prstGeom prst="rect">
            <a:avLst/>
          </a:prstGeom>
        </p:spPr>
      </p:pic>
      <p:sp>
        <p:nvSpPr>
          <p:cNvPr id="6" name="TextBox 5">
            <a:extLst>
              <a:ext uri="{FF2B5EF4-FFF2-40B4-BE49-F238E27FC236}">
                <a16:creationId xmlns:a16="http://schemas.microsoft.com/office/drawing/2014/main" id="{39831B6A-68FC-451B-ACD5-D0659C7C3E8D}"/>
              </a:ext>
            </a:extLst>
          </p:cNvPr>
          <p:cNvSpPr txBox="1"/>
          <p:nvPr/>
        </p:nvSpPr>
        <p:spPr>
          <a:xfrm>
            <a:off x="883920" y="716280"/>
            <a:ext cx="2813591" cy="584775"/>
          </a:xfrm>
          <a:prstGeom prst="rect">
            <a:avLst/>
          </a:prstGeom>
          <a:noFill/>
        </p:spPr>
        <p:txBody>
          <a:bodyPr wrap="none" rtlCol="0">
            <a:spAutoFit/>
          </a:bodyPr>
          <a:lstStyle/>
          <a:p>
            <a:r>
              <a:rPr lang="en-US" sz="3200" b="1" dirty="0" err="1">
                <a:latin typeface="Amatic SC" panose="00000500000000000000" pitchFamily="2" charset="-79"/>
                <a:cs typeface="Amatic SC" panose="00000500000000000000" pitchFamily="2" charset="-79"/>
              </a:rPr>
              <a:t>Jenis-jenis</a:t>
            </a:r>
            <a:r>
              <a:rPr lang="en-US" sz="3200" b="1" dirty="0">
                <a:latin typeface="Amatic SC" panose="00000500000000000000" pitchFamily="2" charset="-79"/>
                <a:cs typeface="Amatic SC" panose="00000500000000000000" pitchFamily="2" charset="-79"/>
              </a:rPr>
              <a:t> </a:t>
            </a:r>
            <a:r>
              <a:rPr lang="en-US" sz="3200" b="1" dirty="0" err="1">
                <a:latin typeface="Amatic SC" panose="00000500000000000000" pitchFamily="2" charset="-79"/>
                <a:cs typeface="Amatic SC" panose="00000500000000000000" pitchFamily="2" charset="-79"/>
              </a:rPr>
              <a:t>paragraf</a:t>
            </a:r>
            <a:r>
              <a:rPr lang="en-US" sz="3200" b="1" dirty="0">
                <a:latin typeface="Amatic SC" panose="00000500000000000000" pitchFamily="2" charset="-79"/>
                <a:cs typeface="Amatic SC" panose="00000500000000000000" pitchFamily="2" charset="-79"/>
              </a:rPr>
              <a:t>: </a:t>
            </a:r>
            <a:endParaRPr lang="id-ID" sz="3200" b="1" dirty="0">
              <a:latin typeface="Amatic SC" panose="00000500000000000000" pitchFamily="2" charset="-79"/>
              <a:cs typeface="Amatic SC" panose="00000500000000000000" pitchFamily="2" charset="-79"/>
            </a:endParaRPr>
          </a:p>
        </p:txBody>
      </p:sp>
      <p:sp>
        <p:nvSpPr>
          <p:cNvPr id="7" name="Arrow: Curved Down 6">
            <a:extLst>
              <a:ext uri="{FF2B5EF4-FFF2-40B4-BE49-F238E27FC236}">
                <a16:creationId xmlns:a16="http://schemas.microsoft.com/office/drawing/2014/main" id="{A04344F3-8E6C-47E8-AD18-F45AE89F6640}"/>
              </a:ext>
            </a:extLst>
          </p:cNvPr>
          <p:cNvSpPr/>
          <p:nvPr/>
        </p:nvSpPr>
        <p:spPr>
          <a:xfrm>
            <a:off x="3360420" y="131505"/>
            <a:ext cx="1379220" cy="584775"/>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d-ID">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84"/>
        <p:cNvGrpSpPr/>
        <p:nvPr/>
      </p:nvGrpSpPr>
      <p:grpSpPr>
        <a:xfrm>
          <a:off x="0" y="0"/>
          <a:ext cx="0" cy="0"/>
          <a:chOff x="0" y="0"/>
          <a:chExt cx="0" cy="0"/>
        </a:xfrm>
      </p:grpSpPr>
      <p:sp>
        <p:nvSpPr>
          <p:cNvPr id="1585" name="Google Shape;1585;p15"/>
          <p:cNvSpPr txBox="1">
            <a:spLocks noGrp="1"/>
          </p:cNvSpPr>
          <p:nvPr>
            <p:ph type="ctrTitle" idx="4294967295"/>
          </p:nvPr>
        </p:nvSpPr>
        <p:spPr>
          <a:xfrm>
            <a:off x="290496" y="-76825"/>
            <a:ext cx="4723955"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6000" dirty="0">
                <a:solidFill>
                  <a:schemeClr val="lt1"/>
                </a:solidFill>
              </a:rPr>
              <a:t>Ciri-ciri Paragraf</a:t>
            </a:r>
            <a:endParaRPr sz="6000" dirty="0">
              <a:solidFill>
                <a:schemeClr val="lt1"/>
              </a:solidFill>
            </a:endParaRPr>
          </a:p>
        </p:txBody>
      </p:sp>
      <p:sp>
        <p:nvSpPr>
          <p:cNvPr id="1588" name="Google Shape;1588;p1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4</a:t>
            </a:fld>
            <a:endParaRPr>
              <a:solidFill>
                <a:schemeClr val="lt1"/>
              </a:solidFill>
            </a:endParaRPr>
          </a:p>
        </p:txBody>
      </p:sp>
      <p:pic>
        <p:nvPicPr>
          <p:cNvPr id="3" name="Picture 2">
            <a:extLst>
              <a:ext uri="{FF2B5EF4-FFF2-40B4-BE49-F238E27FC236}">
                <a16:creationId xmlns:a16="http://schemas.microsoft.com/office/drawing/2014/main" id="{22FAEB57-7801-47FA-8448-982C754702F9}"/>
              </a:ext>
            </a:extLst>
          </p:cNvPr>
          <p:cNvPicPr>
            <a:picLocks noChangeAspect="1"/>
          </p:cNvPicPr>
          <p:nvPr/>
        </p:nvPicPr>
        <p:blipFill rotWithShape="1">
          <a:blip r:embed="rId3"/>
          <a:srcRect l="15905" r="9317"/>
          <a:stretch/>
        </p:blipFill>
        <p:spPr>
          <a:xfrm>
            <a:off x="-644999" y="1619907"/>
            <a:ext cx="2877088" cy="2832054"/>
          </a:xfrm>
          <a:prstGeom prst="ellipse">
            <a:avLst/>
          </a:prstGeom>
        </p:spPr>
      </p:pic>
      <p:grpSp>
        <p:nvGrpSpPr>
          <p:cNvPr id="8" name="Google Shape;2529;p49">
            <a:extLst>
              <a:ext uri="{FF2B5EF4-FFF2-40B4-BE49-F238E27FC236}">
                <a16:creationId xmlns:a16="http://schemas.microsoft.com/office/drawing/2014/main" id="{D91B64AF-4474-41C9-B7F1-17696C362B1C}"/>
              </a:ext>
            </a:extLst>
          </p:cNvPr>
          <p:cNvGrpSpPr/>
          <p:nvPr/>
        </p:nvGrpSpPr>
        <p:grpSpPr>
          <a:xfrm>
            <a:off x="2498114" y="1325020"/>
            <a:ext cx="4300892" cy="3348630"/>
            <a:chOff x="557511" y="3214925"/>
            <a:chExt cx="719836" cy="720150"/>
          </a:xfrm>
        </p:grpSpPr>
        <p:sp>
          <p:nvSpPr>
            <p:cNvPr id="9" name="Google Shape;2530;p49">
              <a:extLst>
                <a:ext uri="{FF2B5EF4-FFF2-40B4-BE49-F238E27FC236}">
                  <a16:creationId xmlns:a16="http://schemas.microsoft.com/office/drawing/2014/main" id="{701EC391-7115-437A-98AA-60D96054E256}"/>
                </a:ext>
              </a:extLst>
            </p:cNvPr>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strike="noStrike" cap="none" dirty="0">
                <a:solidFill>
                  <a:schemeClr val="dk1"/>
                </a:solidFill>
              </a:endParaRPr>
            </a:p>
          </p:txBody>
        </p:sp>
        <p:sp>
          <p:nvSpPr>
            <p:cNvPr id="10" name="Google Shape;2531;p49">
              <a:extLst>
                <a:ext uri="{FF2B5EF4-FFF2-40B4-BE49-F238E27FC236}">
                  <a16:creationId xmlns:a16="http://schemas.microsoft.com/office/drawing/2014/main" id="{9D8EED7B-27B4-4E26-AFD9-B9D1FAF115A3}"/>
                </a:ext>
              </a:extLst>
            </p:cNvPr>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3">
                <a:lumMod val="75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strike="noStrike" cap="none" dirty="0">
                <a:solidFill>
                  <a:schemeClr val="dk1"/>
                </a:solidFill>
              </a:endParaRPr>
            </a:p>
          </p:txBody>
        </p:sp>
        <p:sp>
          <p:nvSpPr>
            <p:cNvPr id="11" name="Google Shape;2532;p49">
              <a:extLst>
                <a:ext uri="{FF2B5EF4-FFF2-40B4-BE49-F238E27FC236}">
                  <a16:creationId xmlns:a16="http://schemas.microsoft.com/office/drawing/2014/main" id="{11BCEAA8-075C-4CD4-BCA6-213142620331}"/>
                </a:ext>
              </a:extLst>
            </p:cNvPr>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strike="noStrike" cap="none">
                <a:solidFill>
                  <a:schemeClr val="dk1"/>
                </a:solidFill>
              </a:endParaRPr>
            </a:p>
          </p:txBody>
        </p:sp>
        <p:sp>
          <p:nvSpPr>
            <p:cNvPr id="12" name="Google Shape;2533;p49">
              <a:extLst>
                <a:ext uri="{FF2B5EF4-FFF2-40B4-BE49-F238E27FC236}">
                  <a16:creationId xmlns:a16="http://schemas.microsoft.com/office/drawing/2014/main" id="{F848F6EB-C686-4BE1-845A-C5104ECC1479}"/>
                </a:ext>
              </a:extLst>
            </p:cNvPr>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4">
                <a:lumMod val="75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strike="noStrike" cap="none">
                <a:solidFill>
                  <a:schemeClr val="dk1"/>
                </a:solidFill>
              </a:endParaRPr>
            </a:p>
          </p:txBody>
        </p:sp>
      </p:grpSp>
      <p:sp>
        <p:nvSpPr>
          <p:cNvPr id="4" name="TextBox 3">
            <a:extLst>
              <a:ext uri="{FF2B5EF4-FFF2-40B4-BE49-F238E27FC236}">
                <a16:creationId xmlns:a16="http://schemas.microsoft.com/office/drawing/2014/main" id="{45B771EF-4CC6-47D3-B531-1EF884549BC5}"/>
              </a:ext>
            </a:extLst>
          </p:cNvPr>
          <p:cNvSpPr txBox="1"/>
          <p:nvPr/>
        </p:nvSpPr>
        <p:spPr>
          <a:xfrm>
            <a:off x="2737778" y="1478348"/>
            <a:ext cx="1963285" cy="954107"/>
          </a:xfrm>
          <a:prstGeom prst="rect">
            <a:avLst/>
          </a:prstGeom>
          <a:noFill/>
        </p:spPr>
        <p:txBody>
          <a:bodyPr wrap="square" rtlCol="0">
            <a:spAutoFit/>
          </a:bodyPr>
          <a:lstStyle/>
          <a:p>
            <a:r>
              <a:rPr lang="en-US" dirty="0" err="1">
                <a:latin typeface="Encode Sans Semi Condensed" panose="020B0600070205080204" charset="0"/>
                <a:cs typeface="Amatic SC" panose="00000500000000000000" pitchFamily="2" charset="-79"/>
              </a:rPr>
              <a:t>Gagasan</a:t>
            </a:r>
            <a:r>
              <a:rPr lang="en-US" dirty="0">
                <a:latin typeface="Encode Sans Semi Condensed" panose="020B0600070205080204" charset="0"/>
                <a:cs typeface="Amatic SC" panose="00000500000000000000" pitchFamily="2" charset="-79"/>
              </a:rPr>
              <a:t> </a:t>
            </a:r>
            <a:r>
              <a:rPr lang="en-US" dirty="0" err="1">
                <a:latin typeface="Encode Sans Semi Condensed" panose="020B0600070205080204" charset="0"/>
                <a:cs typeface="Amatic SC" panose="00000500000000000000" pitchFamily="2" charset="-79"/>
              </a:rPr>
              <a:t>utama</a:t>
            </a:r>
            <a:r>
              <a:rPr lang="en-US" dirty="0">
                <a:latin typeface="Encode Sans Semi Condensed" panose="020B0600070205080204" charset="0"/>
                <a:cs typeface="Amatic SC" panose="00000500000000000000" pitchFamily="2" charset="-79"/>
              </a:rPr>
              <a:t> </a:t>
            </a:r>
            <a:r>
              <a:rPr lang="en-US" dirty="0" err="1">
                <a:latin typeface="Encode Sans Semi Condensed" panose="020B0600070205080204" charset="0"/>
                <a:cs typeface="Amatic SC" panose="00000500000000000000" pitchFamily="2" charset="-79"/>
              </a:rPr>
              <a:t>dijelaskan</a:t>
            </a:r>
            <a:r>
              <a:rPr lang="en-US" dirty="0">
                <a:latin typeface="Encode Sans Semi Condensed" panose="020B0600070205080204" charset="0"/>
                <a:cs typeface="Amatic SC" panose="00000500000000000000" pitchFamily="2" charset="-79"/>
              </a:rPr>
              <a:t> </a:t>
            </a:r>
            <a:r>
              <a:rPr lang="en-US" dirty="0" err="1">
                <a:latin typeface="Encode Sans Semi Condensed" panose="020B0600070205080204" charset="0"/>
                <a:cs typeface="Amatic SC" panose="00000500000000000000" pitchFamily="2" charset="-79"/>
              </a:rPr>
              <a:t>dengan</a:t>
            </a:r>
            <a:r>
              <a:rPr lang="en-US" dirty="0">
                <a:latin typeface="Encode Sans Semi Condensed" panose="020B0600070205080204" charset="0"/>
                <a:cs typeface="Amatic SC" panose="00000500000000000000" pitchFamily="2" charset="-79"/>
              </a:rPr>
              <a:t> </a:t>
            </a:r>
            <a:r>
              <a:rPr lang="en-US" dirty="0" err="1">
                <a:latin typeface="Encode Sans Semi Condensed" panose="020B0600070205080204" charset="0"/>
                <a:cs typeface="Amatic SC" panose="00000500000000000000" pitchFamily="2" charset="-79"/>
              </a:rPr>
              <a:t>beberapa</a:t>
            </a:r>
            <a:r>
              <a:rPr lang="en-US" dirty="0">
                <a:latin typeface="Encode Sans Semi Condensed" panose="020B0600070205080204" charset="0"/>
                <a:cs typeface="Amatic SC" panose="00000500000000000000" pitchFamily="2" charset="-79"/>
              </a:rPr>
              <a:t> </a:t>
            </a:r>
            <a:r>
              <a:rPr lang="en-US" dirty="0" err="1">
                <a:latin typeface="Encode Sans Semi Condensed" panose="020B0600070205080204" charset="0"/>
                <a:cs typeface="Amatic SC" panose="00000500000000000000" pitchFamily="2" charset="-79"/>
              </a:rPr>
              <a:t>pikiran</a:t>
            </a:r>
            <a:r>
              <a:rPr lang="en-US" dirty="0">
                <a:latin typeface="Encode Sans Semi Condensed" panose="020B0600070205080204" charset="0"/>
                <a:cs typeface="Amatic SC" panose="00000500000000000000" pitchFamily="2" charset="-79"/>
              </a:rPr>
              <a:t> </a:t>
            </a:r>
            <a:r>
              <a:rPr lang="en-US" dirty="0" err="1">
                <a:latin typeface="Encode Sans Semi Condensed" panose="020B0600070205080204" charset="0"/>
                <a:cs typeface="Amatic SC" panose="00000500000000000000" pitchFamily="2" charset="-79"/>
              </a:rPr>
              <a:t>penjelas</a:t>
            </a:r>
            <a:r>
              <a:rPr lang="en-US" dirty="0">
                <a:latin typeface="Encode Sans Semi Condensed" panose="020B0600070205080204" charset="0"/>
                <a:cs typeface="Amatic SC" panose="00000500000000000000" pitchFamily="2" charset="-79"/>
              </a:rPr>
              <a:t>.</a:t>
            </a:r>
            <a:endParaRPr lang="id-ID" dirty="0">
              <a:latin typeface="Encode Sans Semi Condensed" panose="020B0600070205080204" charset="0"/>
              <a:cs typeface="Amatic SC" panose="00000500000000000000" pitchFamily="2" charset="-79"/>
            </a:endParaRPr>
          </a:p>
        </p:txBody>
      </p:sp>
      <p:sp>
        <p:nvSpPr>
          <p:cNvPr id="2" name="TextBox 1">
            <a:extLst>
              <a:ext uri="{FF2B5EF4-FFF2-40B4-BE49-F238E27FC236}">
                <a16:creationId xmlns:a16="http://schemas.microsoft.com/office/drawing/2014/main" id="{B2848BB9-88F9-4545-86DA-A69A60C04675}"/>
              </a:ext>
            </a:extLst>
          </p:cNvPr>
          <p:cNvSpPr txBox="1"/>
          <p:nvPr/>
        </p:nvSpPr>
        <p:spPr>
          <a:xfrm>
            <a:off x="5389418" y="1402199"/>
            <a:ext cx="1246910" cy="1169551"/>
          </a:xfrm>
          <a:prstGeom prst="rect">
            <a:avLst/>
          </a:prstGeom>
          <a:noFill/>
        </p:spPr>
        <p:txBody>
          <a:bodyPr wrap="square" rtlCol="0">
            <a:spAutoFit/>
          </a:bodyPr>
          <a:lstStyle/>
          <a:p>
            <a:r>
              <a:rPr lang="en-US" dirty="0" err="1">
                <a:latin typeface="Encode Sans Semi Condensed" panose="020B0600070205080204" charset="0"/>
              </a:rPr>
              <a:t>Pikiran</a:t>
            </a:r>
            <a:r>
              <a:rPr lang="en-US" dirty="0">
                <a:latin typeface="Encode Sans Semi Condensed" panose="020B0600070205080204" charset="0"/>
              </a:rPr>
              <a:t> </a:t>
            </a:r>
            <a:r>
              <a:rPr lang="en-US" dirty="0" err="1">
                <a:latin typeface="Encode Sans Semi Condensed" panose="020B0600070205080204" charset="0"/>
              </a:rPr>
              <a:t>penjelas</a:t>
            </a:r>
            <a:r>
              <a:rPr lang="en-US" dirty="0">
                <a:latin typeface="Encode Sans Semi Condensed" panose="020B0600070205080204" charset="0"/>
              </a:rPr>
              <a:t> </a:t>
            </a:r>
            <a:r>
              <a:rPr lang="en-US" dirty="0" err="1">
                <a:latin typeface="Encode Sans Semi Condensed" panose="020B0600070205080204" charset="0"/>
              </a:rPr>
              <a:t>mendukung</a:t>
            </a:r>
            <a:r>
              <a:rPr lang="en-US" dirty="0">
                <a:latin typeface="Encode Sans Semi Condensed" panose="020B0600070205080204" charset="0"/>
              </a:rPr>
              <a:t> </a:t>
            </a:r>
            <a:r>
              <a:rPr lang="en-US" dirty="0" err="1">
                <a:latin typeface="Encode Sans Semi Condensed" panose="020B0600070205080204" charset="0"/>
              </a:rPr>
              <a:t>gagasan</a:t>
            </a:r>
            <a:r>
              <a:rPr lang="en-US" dirty="0">
                <a:latin typeface="Encode Sans Semi Condensed" panose="020B0600070205080204" charset="0"/>
              </a:rPr>
              <a:t> </a:t>
            </a:r>
            <a:r>
              <a:rPr lang="en-US" dirty="0" err="1">
                <a:latin typeface="Encode Sans Semi Condensed" panose="020B0600070205080204" charset="0"/>
              </a:rPr>
              <a:t>utama</a:t>
            </a:r>
            <a:r>
              <a:rPr lang="en-US" dirty="0">
                <a:latin typeface="Encode Sans Semi Condensed" panose="020B0600070205080204" charset="0"/>
              </a:rPr>
              <a:t>.</a:t>
            </a:r>
            <a:endParaRPr lang="id-ID" dirty="0">
              <a:latin typeface="Encode Sans Semi Condensed" panose="020B0600070205080204" charset="0"/>
            </a:endParaRPr>
          </a:p>
        </p:txBody>
      </p:sp>
      <p:sp>
        <p:nvSpPr>
          <p:cNvPr id="13" name="TextBox 12">
            <a:extLst>
              <a:ext uri="{FF2B5EF4-FFF2-40B4-BE49-F238E27FC236}">
                <a16:creationId xmlns:a16="http://schemas.microsoft.com/office/drawing/2014/main" id="{4790FEF6-0C3B-4505-9381-CFC70CCBBFB0}"/>
              </a:ext>
            </a:extLst>
          </p:cNvPr>
          <p:cNvSpPr txBox="1"/>
          <p:nvPr/>
        </p:nvSpPr>
        <p:spPr>
          <a:xfrm>
            <a:off x="2756558" y="3282410"/>
            <a:ext cx="1461617" cy="1169551"/>
          </a:xfrm>
          <a:prstGeom prst="rect">
            <a:avLst/>
          </a:prstGeom>
          <a:noFill/>
        </p:spPr>
        <p:txBody>
          <a:bodyPr wrap="square">
            <a:spAutoFit/>
          </a:bodyPr>
          <a:lstStyle/>
          <a:p>
            <a:r>
              <a:rPr lang="en-US" dirty="0">
                <a:latin typeface="Encode Sans Semi Condensed" panose="020B0600070205080204" charset="0"/>
              </a:rPr>
              <a:t>G</a:t>
            </a:r>
            <a:r>
              <a:rPr lang="id-ID" dirty="0">
                <a:latin typeface="Encode Sans Semi Condensed" panose="020B0600070205080204" charset="0"/>
              </a:rPr>
              <a:t>agasan utama dan penjelas dikemas dalam kalimat yang lugas</a:t>
            </a:r>
            <a:r>
              <a:rPr lang="en-US" dirty="0">
                <a:latin typeface="Encode Sans Semi Condensed" panose="020B0600070205080204" charset="0"/>
              </a:rPr>
              <a:t> dan </a:t>
            </a:r>
            <a:r>
              <a:rPr lang="en-US" dirty="0" err="1">
                <a:latin typeface="Encode Sans Semi Condensed" panose="020B0600070205080204" charset="0"/>
              </a:rPr>
              <a:t>efektif</a:t>
            </a:r>
            <a:r>
              <a:rPr lang="en-US" dirty="0">
                <a:latin typeface="Encode Sans Semi Condensed" panose="020B0600070205080204" charset="0"/>
              </a:rPr>
              <a:t>.</a:t>
            </a:r>
            <a:endParaRPr lang="id-ID" dirty="0">
              <a:latin typeface="Encode Sans Semi Condensed" panose="020B0600070205080204" charset="0"/>
            </a:endParaRPr>
          </a:p>
        </p:txBody>
      </p:sp>
      <p:sp>
        <p:nvSpPr>
          <p:cNvPr id="15" name="TextBox 14">
            <a:extLst>
              <a:ext uri="{FF2B5EF4-FFF2-40B4-BE49-F238E27FC236}">
                <a16:creationId xmlns:a16="http://schemas.microsoft.com/office/drawing/2014/main" id="{D6E9038B-8EC7-4A04-85E5-EEFD8BEADF73}"/>
              </a:ext>
            </a:extLst>
          </p:cNvPr>
          <p:cNvSpPr txBox="1"/>
          <p:nvPr/>
        </p:nvSpPr>
        <p:spPr>
          <a:xfrm>
            <a:off x="4892386" y="3359616"/>
            <a:ext cx="1743942" cy="1169551"/>
          </a:xfrm>
          <a:prstGeom prst="rect">
            <a:avLst/>
          </a:prstGeom>
          <a:noFill/>
        </p:spPr>
        <p:txBody>
          <a:bodyPr wrap="square">
            <a:spAutoFit/>
          </a:bodyPr>
          <a:lstStyle/>
          <a:p>
            <a:r>
              <a:rPr lang="en-US" dirty="0"/>
              <a:t>K</a:t>
            </a:r>
            <a:r>
              <a:rPr lang="id-ID" dirty="0"/>
              <a:t>alimat yang satu berkait serasi dengan kalimat yang lain dalam sebuah paragraf</a:t>
            </a:r>
            <a:r>
              <a:rPr lang="en-US" dirty="0"/>
              <a:t>.</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56"/>
        <p:cNvGrpSpPr/>
        <p:nvPr/>
      </p:nvGrpSpPr>
      <p:grpSpPr>
        <a:xfrm>
          <a:off x="0" y="0"/>
          <a:ext cx="0" cy="0"/>
          <a:chOff x="0" y="0"/>
          <a:chExt cx="0" cy="0"/>
        </a:xfrm>
      </p:grpSpPr>
      <p:grpSp>
        <p:nvGrpSpPr>
          <p:cNvPr id="5" name="Google Shape;2435;p49">
            <a:extLst>
              <a:ext uri="{FF2B5EF4-FFF2-40B4-BE49-F238E27FC236}">
                <a16:creationId xmlns:a16="http://schemas.microsoft.com/office/drawing/2014/main" id="{5F09CA2B-1F0D-4151-9044-E82E9D6FB526}"/>
              </a:ext>
            </a:extLst>
          </p:cNvPr>
          <p:cNvGrpSpPr/>
          <p:nvPr/>
        </p:nvGrpSpPr>
        <p:grpSpPr>
          <a:xfrm>
            <a:off x="1485398" y="640773"/>
            <a:ext cx="4340444" cy="3861954"/>
            <a:chOff x="7000306" y="4442411"/>
            <a:chExt cx="720225" cy="683463"/>
          </a:xfrm>
        </p:grpSpPr>
        <p:sp>
          <p:nvSpPr>
            <p:cNvPr id="6" name="Google Shape;2436;p49">
              <a:extLst>
                <a:ext uri="{FF2B5EF4-FFF2-40B4-BE49-F238E27FC236}">
                  <a16:creationId xmlns:a16="http://schemas.microsoft.com/office/drawing/2014/main" id="{844B7963-0C66-4142-A17B-6A368CFDA43B}"/>
                </a:ext>
              </a:extLst>
            </p:cNvPr>
            <p:cNvSpPr/>
            <p:nvPr/>
          </p:nvSpPr>
          <p:spPr>
            <a:xfrm>
              <a:off x="7360524"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dirty="0">
                <a:solidFill>
                  <a:schemeClr val="dk1"/>
                </a:solidFill>
              </a:endParaRPr>
            </a:p>
          </p:txBody>
        </p:sp>
        <p:sp>
          <p:nvSpPr>
            <p:cNvPr id="7" name="Google Shape;2437;p49">
              <a:extLst>
                <a:ext uri="{FF2B5EF4-FFF2-40B4-BE49-F238E27FC236}">
                  <a16:creationId xmlns:a16="http://schemas.microsoft.com/office/drawing/2014/main" id="{C783849B-8A12-42FD-B907-6927ED1F4410}"/>
                </a:ext>
              </a:extLst>
            </p:cNvPr>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a:solidFill>
                  <a:schemeClr val="dk1"/>
                </a:solidFill>
              </a:endParaRPr>
            </a:p>
          </p:txBody>
        </p:sp>
        <p:sp>
          <p:nvSpPr>
            <p:cNvPr id="8" name="Google Shape;2438;p49">
              <a:extLst>
                <a:ext uri="{FF2B5EF4-FFF2-40B4-BE49-F238E27FC236}">
                  <a16:creationId xmlns:a16="http://schemas.microsoft.com/office/drawing/2014/main" id="{C467ED23-4753-4057-92DE-3B79432EC6F9}"/>
                </a:ext>
              </a:extLst>
            </p:cNvPr>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a:solidFill>
                  <a:schemeClr val="dk1"/>
                </a:solidFill>
              </a:endParaRPr>
            </a:p>
          </p:txBody>
        </p:sp>
        <p:sp>
          <p:nvSpPr>
            <p:cNvPr id="9" name="Google Shape;2439;p49">
              <a:extLst>
                <a:ext uri="{FF2B5EF4-FFF2-40B4-BE49-F238E27FC236}">
                  <a16:creationId xmlns:a16="http://schemas.microsoft.com/office/drawing/2014/main" id="{3097C580-52D3-4C9A-A3EE-06F3343B55F6}"/>
                </a:ext>
              </a:extLst>
            </p:cNvPr>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a:solidFill>
                  <a:schemeClr val="dk1"/>
                </a:solidFill>
              </a:endParaRPr>
            </a:p>
          </p:txBody>
        </p:sp>
        <p:sp>
          <p:nvSpPr>
            <p:cNvPr id="10" name="Google Shape;2440;p49">
              <a:extLst>
                <a:ext uri="{FF2B5EF4-FFF2-40B4-BE49-F238E27FC236}">
                  <a16:creationId xmlns:a16="http://schemas.microsoft.com/office/drawing/2014/main" id="{16780CE0-E2D1-433B-BEDE-16F41E6A56A9}"/>
                </a:ext>
              </a:extLst>
            </p:cNvPr>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dirty="0">
                <a:solidFill>
                  <a:schemeClr val="dk1"/>
                </a:solidFill>
              </a:endParaRPr>
            </a:p>
          </p:txBody>
        </p:sp>
      </p:grpSp>
      <p:sp>
        <p:nvSpPr>
          <p:cNvPr id="2" name="TextBox 1">
            <a:extLst>
              <a:ext uri="{FF2B5EF4-FFF2-40B4-BE49-F238E27FC236}">
                <a16:creationId xmlns:a16="http://schemas.microsoft.com/office/drawing/2014/main" id="{C2B7F0CC-08DF-4BF6-AE73-C2443A4C73BE}"/>
              </a:ext>
            </a:extLst>
          </p:cNvPr>
          <p:cNvSpPr txBox="1"/>
          <p:nvPr/>
        </p:nvSpPr>
        <p:spPr>
          <a:xfrm>
            <a:off x="3131555" y="1166155"/>
            <a:ext cx="1111202" cy="523220"/>
          </a:xfrm>
          <a:prstGeom prst="rect">
            <a:avLst/>
          </a:prstGeom>
          <a:noFill/>
        </p:spPr>
        <p:txBody>
          <a:bodyPr wrap="none" rtlCol="0">
            <a:spAutoFit/>
          </a:bodyPr>
          <a:lstStyle/>
          <a:p>
            <a:r>
              <a:rPr lang="en-US" sz="2800" b="1" dirty="0" err="1">
                <a:latin typeface="Amatic SC" panose="00000500000000000000" pitchFamily="2" charset="-79"/>
                <a:cs typeface="Amatic SC" panose="00000500000000000000" pitchFamily="2" charset="-79"/>
              </a:rPr>
              <a:t>kesatuan</a:t>
            </a:r>
            <a:endParaRPr lang="id-ID" sz="2800" b="1" dirty="0">
              <a:latin typeface="Amatic SC" panose="00000500000000000000" pitchFamily="2" charset="-79"/>
              <a:cs typeface="Amatic SC" panose="00000500000000000000" pitchFamily="2" charset="-79"/>
            </a:endParaRPr>
          </a:p>
        </p:txBody>
      </p:sp>
      <p:sp>
        <p:nvSpPr>
          <p:cNvPr id="12" name="TextBox 11">
            <a:extLst>
              <a:ext uri="{FF2B5EF4-FFF2-40B4-BE49-F238E27FC236}">
                <a16:creationId xmlns:a16="http://schemas.microsoft.com/office/drawing/2014/main" id="{7578962E-123E-4B59-B278-8075E24DF307}"/>
              </a:ext>
            </a:extLst>
          </p:cNvPr>
          <p:cNvSpPr txBox="1"/>
          <p:nvPr/>
        </p:nvSpPr>
        <p:spPr>
          <a:xfrm>
            <a:off x="4242757" y="1991753"/>
            <a:ext cx="1154483" cy="523220"/>
          </a:xfrm>
          <a:prstGeom prst="rect">
            <a:avLst/>
          </a:prstGeom>
          <a:noFill/>
        </p:spPr>
        <p:txBody>
          <a:bodyPr wrap="none" rtlCol="0">
            <a:spAutoFit/>
          </a:bodyPr>
          <a:lstStyle/>
          <a:p>
            <a:r>
              <a:rPr lang="en-US" sz="2800" b="1" dirty="0" err="1">
                <a:latin typeface="Amatic SC" panose="00000500000000000000" pitchFamily="2" charset="-79"/>
                <a:cs typeface="Amatic SC" panose="00000500000000000000" pitchFamily="2" charset="-79"/>
              </a:rPr>
              <a:t>kepaduan</a:t>
            </a:r>
            <a:endParaRPr lang="id-ID" sz="2800" b="1" dirty="0">
              <a:latin typeface="Amatic SC" panose="00000500000000000000" pitchFamily="2" charset="-79"/>
              <a:cs typeface="Amatic SC" panose="00000500000000000000" pitchFamily="2" charset="-79"/>
            </a:endParaRPr>
          </a:p>
        </p:txBody>
      </p:sp>
      <p:sp>
        <p:nvSpPr>
          <p:cNvPr id="13" name="TextBox 12">
            <a:extLst>
              <a:ext uri="{FF2B5EF4-FFF2-40B4-BE49-F238E27FC236}">
                <a16:creationId xmlns:a16="http://schemas.microsoft.com/office/drawing/2014/main" id="{82DCD06D-065F-4E94-A0B3-600F8DF3EBC1}"/>
              </a:ext>
            </a:extLst>
          </p:cNvPr>
          <p:cNvSpPr txBox="1"/>
          <p:nvPr/>
        </p:nvSpPr>
        <p:spPr>
          <a:xfrm>
            <a:off x="3652459" y="3327091"/>
            <a:ext cx="1519968" cy="523220"/>
          </a:xfrm>
          <a:prstGeom prst="rect">
            <a:avLst/>
          </a:prstGeom>
          <a:noFill/>
        </p:spPr>
        <p:txBody>
          <a:bodyPr wrap="none" rtlCol="0">
            <a:spAutoFit/>
          </a:bodyPr>
          <a:lstStyle/>
          <a:p>
            <a:r>
              <a:rPr lang="en-US" sz="2800" b="1" dirty="0" err="1">
                <a:latin typeface="Amatic SC" panose="00000500000000000000" pitchFamily="2" charset="-79"/>
                <a:cs typeface="Amatic SC" panose="00000500000000000000" pitchFamily="2" charset="-79"/>
              </a:rPr>
              <a:t>kelengkapan</a:t>
            </a:r>
            <a:endParaRPr lang="id-ID" sz="2800" b="1" dirty="0">
              <a:latin typeface="Amatic SC" panose="00000500000000000000" pitchFamily="2" charset="-79"/>
              <a:cs typeface="Amatic SC" panose="00000500000000000000" pitchFamily="2" charset="-79"/>
            </a:endParaRPr>
          </a:p>
        </p:txBody>
      </p:sp>
      <p:sp>
        <p:nvSpPr>
          <p:cNvPr id="14" name="TextBox 13">
            <a:extLst>
              <a:ext uri="{FF2B5EF4-FFF2-40B4-BE49-F238E27FC236}">
                <a16:creationId xmlns:a16="http://schemas.microsoft.com/office/drawing/2014/main" id="{E22A762C-23FC-46F7-A07A-47C08B42FB59}"/>
              </a:ext>
            </a:extLst>
          </p:cNvPr>
          <p:cNvSpPr txBox="1"/>
          <p:nvPr/>
        </p:nvSpPr>
        <p:spPr>
          <a:xfrm>
            <a:off x="2162068" y="3355388"/>
            <a:ext cx="1418978" cy="523220"/>
          </a:xfrm>
          <a:prstGeom prst="rect">
            <a:avLst/>
          </a:prstGeom>
          <a:noFill/>
        </p:spPr>
        <p:txBody>
          <a:bodyPr wrap="none" rtlCol="0">
            <a:spAutoFit/>
          </a:bodyPr>
          <a:lstStyle/>
          <a:p>
            <a:r>
              <a:rPr lang="en-US" sz="2800" b="1" dirty="0" err="1">
                <a:latin typeface="Amatic SC" panose="00000500000000000000" pitchFamily="2" charset="-79"/>
                <a:cs typeface="Amatic SC" panose="00000500000000000000" pitchFamily="2" charset="-79"/>
              </a:rPr>
              <a:t>keruntutan</a:t>
            </a:r>
            <a:endParaRPr lang="id-ID" sz="2800" b="1" dirty="0">
              <a:latin typeface="Amatic SC" panose="00000500000000000000" pitchFamily="2" charset="-79"/>
              <a:cs typeface="Amatic SC" panose="00000500000000000000" pitchFamily="2" charset="-79"/>
            </a:endParaRPr>
          </a:p>
        </p:txBody>
      </p:sp>
      <p:sp>
        <p:nvSpPr>
          <p:cNvPr id="15" name="TextBox 14">
            <a:extLst>
              <a:ext uri="{FF2B5EF4-FFF2-40B4-BE49-F238E27FC236}">
                <a16:creationId xmlns:a16="http://schemas.microsoft.com/office/drawing/2014/main" id="{3713BB89-8B69-49EB-96D5-403117768BCA}"/>
              </a:ext>
            </a:extLst>
          </p:cNvPr>
          <p:cNvSpPr txBox="1"/>
          <p:nvPr/>
        </p:nvSpPr>
        <p:spPr>
          <a:xfrm>
            <a:off x="1730156" y="2027440"/>
            <a:ext cx="1391728" cy="523220"/>
          </a:xfrm>
          <a:prstGeom prst="rect">
            <a:avLst/>
          </a:prstGeom>
          <a:noFill/>
        </p:spPr>
        <p:txBody>
          <a:bodyPr wrap="none" rtlCol="0">
            <a:spAutoFit/>
          </a:bodyPr>
          <a:lstStyle/>
          <a:p>
            <a:r>
              <a:rPr lang="en-US" sz="2800" b="1" dirty="0" err="1">
                <a:latin typeface="Amatic SC" panose="00000500000000000000" pitchFamily="2" charset="-79"/>
                <a:cs typeface="Amatic SC" panose="00000500000000000000" pitchFamily="2" charset="-79"/>
              </a:rPr>
              <a:t>konsistensi</a:t>
            </a:r>
            <a:endParaRPr lang="id-ID" sz="2800" b="1" dirty="0">
              <a:latin typeface="Amatic SC" panose="00000500000000000000" pitchFamily="2" charset="-79"/>
              <a:cs typeface="Amatic SC" panose="00000500000000000000" pitchFamily="2" charset="-79"/>
            </a:endParaRPr>
          </a:p>
        </p:txBody>
      </p:sp>
      <p:sp>
        <p:nvSpPr>
          <p:cNvPr id="3" name="Rectangle 2">
            <a:extLst>
              <a:ext uri="{FF2B5EF4-FFF2-40B4-BE49-F238E27FC236}">
                <a16:creationId xmlns:a16="http://schemas.microsoft.com/office/drawing/2014/main" id="{0526B54E-6287-4297-9099-8CDEB6DC3074}"/>
              </a:ext>
            </a:extLst>
          </p:cNvPr>
          <p:cNvSpPr/>
          <p:nvPr/>
        </p:nvSpPr>
        <p:spPr>
          <a:xfrm>
            <a:off x="109931" y="231493"/>
            <a:ext cx="292099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err="1">
                <a:ln/>
                <a:solidFill>
                  <a:schemeClr val="accent4"/>
                </a:solidFill>
                <a:effectLst/>
                <a:latin typeface="Amatic SC" panose="00000500000000000000" pitchFamily="2" charset="-79"/>
                <a:cs typeface="Amatic SC" panose="00000500000000000000" pitchFamily="2" charset="-79"/>
              </a:rPr>
              <a:t>Paragraf</a:t>
            </a:r>
            <a:r>
              <a:rPr lang="en-US" sz="4000" b="1" cap="none" spc="0" dirty="0">
                <a:ln/>
                <a:solidFill>
                  <a:schemeClr val="accent4"/>
                </a:solidFill>
                <a:effectLst/>
                <a:latin typeface="Amatic SC" panose="00000500000000000000" pitchFamily="2" charset="-79"/>
                <a:cs typeface="Amatic SC" panose="00000500000000000000" pitchFamily="2" charset="-79"/>
              </a:rPr>
              <a:t> yang </a:t>
            </a:r>
            <a:r>
              <a:rPr lang="en-US" sz="4000" b="1" cap="none" spc="0" dirty="0" err="1">
                <a:ln/>
                <a:solidFill>
                  <a:schemeClr val="accent4"/>
                </a:solidFill>
                <a:effectLst/>
                <a:latin typeface="Amatic SC" panose="00000500000000000000" pitchFamily="2" charset="-79"/>
                <a:cs typeface="Amatic SC" panose="00000500000000000000" pitchFamily="2" charset="-79"/>
              </a:rPr>
              <a:t>Baik</a:t>
            </a:r>
            <a:endParaRPr lang="en-US" sz="4000" b="1" cap="none" spc="0" dirty="0">
              <a:ln/>
              <a:solidFill>
                <a:schemeClr val="accent4"/>
              </a:solidFill>
              <a:effectLst/>
              <a:latin typeface="Amatic SC" panose="00000500000000000000" pitchFamily="2" charset="-79"/>
              <a:cs typeface="Amatic SC" panose="00000500000000000000" pitchFamily="2" charset="-79"/>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752079" y="2074200"/>
            <a:ext cx="4646100" cy="630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Kesatuan Paragraf</a:t>
            </a:r>
            <a:endParaRPr dirty="0"/>
          </a:p>
        </p:txBody>
      </p:sp>
      <p:sp>
        <p:nvSpPr>
          <p:cNvPr id="1595" name="Google Shape;1595;p16"/>
          <p:cNvSpPr txBox="1"/>
          <p:nvPr/>
        </p:nvSpPr>
        <p:spPr>
          <a:xfrm>
            <a:off x="0" y="1925150"/>
            <a:ext cx="1246500" cy="12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a:solidFill>
                  <a:schemeClr val="accent4"/>
                </a:solidFill>
                <a:latin typeface="Encode Sans Semi Condensed"/>
                <a:ea typeface="Encode Sans Semi Condensed"/>
                <a:cs typeface="Encode Sans Semi Condensed"/>
                <a:sym typeface="Encode Sans Semi Condensed"/>
              </a:rPr>
              <a:t>1</a:t>
            </a:r>
            <a:endParaRPr sz="7200" b="1">
              <a:solidFill>
                <a:schemeClr val="accent4"/>
              </a:solidFill>
              <a:latin typeface="Encode Sans Semi Condensed"/>
              <a:ea typeface="Encode Sans Semi Condensed"/>
              <a:cs typeface="Encode Sans Semi Condensed"/>
              <a:sym typeface="Encode Sans Semi Condensed"/>
            </a:endParaRPr>
          </a:p>
        </p:txBody>
      </p:sp>
      <p:sp>
        <p:nvSpPr>
          <p:cNvPr id="8" name="TextBox 7">
            <a:extLst>
              <a:ext uri="{FF2B5EF4-FFF2-40B4-BE49-F238E27FC236}">
                <a16:creationId xmlns:a16="http://schemas.microsoft.com/office/drawing/2014/main" id="{8ACD50D7-113A-4C94-85C1-8D8369A35284}"/>
              </a:ext>
            </a:extLst>
          </p:cNvPr>
          <p:cNvSpPr txBox="1"/>
          <p:nvPr/>
        </p:nvSpPr>
        <p:spPr>
          <a:xfrm>
            <a:off x="1666852" y="2686050"/>
            <a:ext cx="5232711" cy="1200329"/>
          </a:xfrm>
          <a:prstGeom prst="rect">
            <a:avLst/>
          </a:prstGeom>
          <a:noFill/>
        </p:spPr>
        <p:txBody>
          <a:bodyPr wrap="square">
            <a:spAutoFit/>
          </a:bodyPr>
          <a:lstStyle/>
          <a:p>
            <a:r>
              <a:rPr lang="en-US" sz="2400" dirty="0" err="1">
                <a:solidFill>
                  <a:srgbClr val="FFFF00"/>
                </a:solidFill>
                <a:latin typeface="Encode Sans Semi Condensed" panose="020B0600070205080204" charset="0"/>
              </a:rPr>
              <a:t>Informasi-informasi</a:t>
            </a:r>
            <a:r>
              <a:rPr lang="en-US" sz="2400" dirty="0">
                <a:solidFill>
                  <a:srgbClr val="FFFF00"/>
                </a:solidFill>
                <a:latin typeface="Encode Sans Semi Condensed" panose="020B0600070205080204" charset="0"/>
              </a:rPr>
              <a:t> yang </a:t>
            </a:r>
            <a:r>
              <a:rPr lang="en-US" sz="2400" dirty="0" err="1">
                <a:solidFill>
                  <a:srgbClr val="FFFF00"/>
                </a:solidFill>
                <a:latin typeface="Encode Sans Semi Condensed" panose="020B0600070205080204" charset="0"/>
              </a:rPr>
              <a:t>terdapat</a:t>
            </a:r>
            <a:r>
              <a:rPr lang="en-US" sz="2400" dirty="0">
                <a:solidFill>
                  <a:srgbClr val="FFFF00"/>
                </a:solidFill>
                <a:latin typeface="Encode Sans Semi Condensed" panose="020B0600070205080204" charset="0"/>
              </a:rPr>
              <a:t> </a:t>
            </a:r>
            <a:r>
              <a:rPr lang="en-US" sz="2400" dirty="0" err="1">
                <a:solidFill>
                  <a:srgbClr val="FFFF00"/>
                </a:solidFill>
                <a:latin typeface="Encode Sans Semi Condensed" panose="020B0600070205080204" charset="0"/>
              </a:rPr>
              <a:t>dalam</a:t>
            </a:r>
            <a:r>
              <a:rPr lang="en-US" sz="2400" dirty="0">
                <a:solidFill>
                  <a:srgbClr val="FFFF00"/>
                </a:solidFill>
                <a:latin typeface="Encode Sans Semi Condensed" panose="020B0600070205080204" charset="0"/>
              </a:rPr>
              <a:t> </a:t>
            </a:r>
            <a:r>
              <a:rPr lang="en-US" sz="2400" dirty="0" err="1">
                <a:solidFill>
                  <a:srgbClr val="FFFF00"/>
                </a:solidFill>
                <a:latin typeface="Encode Sans Semi Condensed" panose="020B0600070205080204" charset="0"/>
              </a:rPr>
              <a:t>paragraf</a:t>
            </a:r>
            <a:r>
              <a:rPr lang="en-US" sz="2400" dirty="0">
                <a:solidFill>
                  <a:srgbClr val="FFFF00"/>
                </a:solidFill>
                <a:latin typeface="Encode Sans Semi Condensed" panose="020B0600070205080204" charset="0"/>
              </a:rPr>
              <a:t> </a:t>
            </a:r>
            <a:r>
              <a:rPr lang="en-US" sz="2400" dirty="0" err="1">
                <a:solidFill>
                  <a:srgbClr val="FFFF00"/>
                </a:solidFill>
                <a:latin typeface="Encode Sans Semi Condensed" panose="020B0600070205080204" charset="0"/>
              </a:rPr>
              <a:t>hanya</a:t>
            </a:r>
            <a:r>
              <a:rPr lang="en-US" sz="2400" dirty="0">
                <a:solidFill>
                  <a:srgbClr val="FFFF00"/>
                </a:solidFill>
                <a:latin typeface="Encode Sans Semi Condensed" panose="020B0600070205080204" charset="0"/>
              </a:rPr>
              <a:t> </a:t>
            </a:r>
            <a:r>
              <a:rPr lang="en-US" sz="2400" dirty="0" err="1">
                <a:solidFill>
                  <a:srgbClr val="FFFF00"/>
                </a:solidFill>
                <a:latin typeface="Encode Sans Semi Condensed" panose="020B0600070205080204" charset="0"/>
              </a:rPr>
              <a:t>terfokus</a:t>
            </a:r>
            <a:r>
              <a:rPr lang="en-US" sz="2400" dirty="0">
                <a:solidFill>
                  <a:srgbClr val="FFFF00"/>
                </a:solidFill>
                <a:latin typeface="Encode Sans Semi Condensed" panose="020B0600070205080204" charset="0"/>
              </a:rPr>
              <a:t> pada </a:t>
            </a:r>
            <a:r>
              <a:rPr lang="en-US" sz="2400" dirty="0" err="1">
                <a:solidFill>
                  <a:srgbClr val="FFFF00"/>
                </a:solidFill>
                <a:latin typeface="Encode Sans Semi Condensed" panose="020B0600070205080204" charset="0"/>
              </a:rPr>
              <a:t>satu</a:t>
            </a:r>
            <a:r>
              <a:rPr lang="en-US" sz="2400" dirty="0">
                <a:solidFill>
                  <a:srgbClr val="FFFF00"/>
                </a:solidFill>
                <a:latin typeface="Encode Sans Semi Condensed" panose="020B0600070205080204" charset="0"/>
              </a:rPr>
              <a:t> ide </a:t>
            </a:r>
            <a:r>
              <a:rPr lang="en-US" sz="2400" dirty="0" err="1">
                <a:solidFill>
                  <a:srgbClr val="FFFF00"/>
                </a:solidFill>
                <a:latin typeface="Encode Sans Semi Condensed" panose="020B0600070205080204" charset="0"/>
              </a:rPr>
              <a:t>pokok</a:t>
            </a:r>
            <a:r>
              <a:rPr lang="en-US" sz="2400" dirty="0">
                <a:solidFill>
                  <a:srgbClr val="FFFF00"/>
                </a:solidFill>
                <a:latin typeface="Encode Sans Semi Condensed" panose="020B0600070205080204" charset="0"/>
              </a:rPr>
              <a:t> (</a:t>
            </a:r>
            <a:r>
              <a:rPr lang="en-US" sz="2400" dirty="0" err="1">
                <a:solidFill>
                  <a:srgbClr val="FFFF00"/>
                </a:solidFill>
                <a:latin typeface="Encode Sans Semi Condensed" panose="020B0600070205080204" charset="0"/>
              </a:rPr>
              <a:t>gagasan</a:t>
            </a:r>
            <a:r>
              <a:rPr lang="en-US" sz="2400" dirty="0">
                <a:solidFill>
                  <a:srgbClr val="FFFF00"/>
                </a:solidFill>
                <a:latin typeface="Encode Sans Semi Condensed" panose="020B0600070205080204" charset="0"/>
              </a:rPr>
              <a:t> </a:t>
            </a:r>
            <a:r>
              <a:rPr lang="en-US" sz="2400" dirty="0" err="1">
                <a:solidFill>
                  <a:srgbClr val="FFFF00"/>
                </a:solidFill>
                <a:latin typeface="Encode Sans Semi Condensed" panose="020B0600070205080204" charset="0"/>
              </a:rPr>
              <a:t>utama</a:t>
            </a:r>
            <a:r>
              <a:rPr lang="en-US" sz="2400" dirty="0">
                <a:solidFill>
                  <a:srgbClr val="FFFF00"/>
                </a:solidFill>
                <a:latin typeface="Encode Sans Semi Condensed" panose="020B0600070205080204" charset="0"/>
              </a:rPr>
              <a:t>).</a:t>
            </a:r>
            <a:endParaRPr lang="id-ID" sz="2400" dirty="0">
              <a:solidFill>
                <a:srgbClr val="FFFF00"/>
              </a:solidFill>
              <a:latin typeface="Encode Sans Semi Condensed" panose="020B06000702050802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0" name="Google Shape;2440;p49">
            <a:extLst>
              <a:ext uri="{FF2B5EF4-FFF2-40B4-BE49-F238E27FC236}">
                <a16:creationId xmlns:a16="http://schemas.microsoft.com/office/drawing/2014/main" id="{B17A6615-0ACD-4FEE-A49D-10D74DAAF464}"/>
              </a:ext>
            </a:extLst>
          </p:cNvPr>
          <p:cNvSpPr/>
          <p:nvPr/>
        </p:nvSpPr>
        <p:spPr>
          <a:xfrm>
            <a:off x="362428" y="164933"/>
            <a:ext cx="1584882" cy="2002443"/>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i="0" u="none" dirty="0">
              <a:solidFill>
                <a:schemeClr val="dk1"/>
              </a:solidFill>
            </a:endParaRPr>
          </a:p>
        </p:txBody>
      </p:sp>
      <p:sp>
        <p:nvSpPr>
          <p:cNvPr id="11" name="TextBox 10">
            <a:extLst>
              <a:ext uri="{FF2B5EF4-FFF2-40B4-BE49-F238E27FC236}">
                <a16:creationId xmlns:a16="http://schemas.microsoft.com/office/drawing/2014/main" id="{5826BE81-B7BC-41EF-83BE-CAEF6883F0CB}"/>
              </a:ext>
            </a:extLst>
          </p:cNvPr>
          <p:cNvSpPr txBox="1"/>
          <p:nvPr/>
        </p:nvSpPr>
        <p:spPr>
          <a:xfrm>
            <a:off x="599268" y="642934"/>
            <a:ext cx="1111202" cy="523220"/>
          </a:xfrm>
          <a:prstGeom prst="rect">
            <a:avLst/>
          </a:prstGeom>
          <a:noFill/>
        </p:spPr>
        <p:txBody>
          <a:bodyPr wrap="none" rtlCol="0">
            <a:spAutoFit/>
          </a:bodyPr>
          <a:lstStyle/>
          <a:p>
            <a:r>
              <a:rPr lang="en-US" sz="2800" b="1" dirty="0" err="1">
                <a:latin typeface="Amatic SC" panose="00000500000000000000" pitchFamily="2" charset="-79"/>
                <a:cs typeface="Amatic SC" panose="00000500000000000000" pitchFamily="2" charset="-79"/>
              </a:rPr>
              <a:t>kesatuan</a:t>
            </a:r>
            <a:endParaRPr lang="id-ID" sz="2800" b="1" dirty="0">
              <a:latin typeface="Amatic SC" panose="00000500000000000000" pitchFamily="2" charset="-79"/>
              <a:cs typeface="Amatic SC" panose="00000500000000000000" pitchFamily="2" charset="-79"/>
            </a:endParaRPr>
          </a:p>
        </p:txBody>
      </p:sp>
      <p:sp>
        <p:nvSpPr>
          <p:cNvPr id="13" name="TextBox 12">
            <a:extLst>
              <a:ext uri="{FF2B5EF4-FFF2-40B4-BE49-F238E27FC236}">
                <a16:creationId xmlns:a16="http://schemas.microsoft.com/office/drawing/2014/main" id="{01DC2501-41B9-48FC-BB74-B56CE654A31A}"/>
              </a:ext>
            </a:extLst>
          </p:cNvPr>
          <p:cNvSpPr txBox="1"/>
          <p:nvPr/>
        </p:nvSpPr>
        <p:spPr>
          <a:xfrm>
            <a:off x="1710469" y="1592456"/>
            <a:ext cx="5819475" cy="2862322"/>
          </a:xfrm>
          <a:prstGeom prst="rect">
            <a:avLst/>
          </a:prstGeom>
          <a:noFill/>
        </p:spPr>
        <p:txBody>
          <a:bodyPr wrap="square">
            <a:spAutoFit/>
          </a:bodyPr>
          <a:lstStyle/>
          <a:p>
            <a:pPr indent="360363" algn="just"/>
            <a:r>
              <a:rPr lang="id-ID" sz="2000" dirty="0">
                <a:latin typeface="Encode Sans Semi Condensed" panose="020B0600070205080204" charset="0"/>
              </a:rPr>
              <a:t>Angklung merupakan alat musik tradisional masyarakat Sunda, yang sejak November 2010 diakui sebagai warisan budaya oleh UNESCO. Alat musik tersebut berbahan pipa bambu. Pada awalnya angklung dimainkan dengan tangga nada pentatonik yang terdiri atas lima nada, seperti halnya gamelan dan alat tradisional lain. Tahun 1938 angklung mulai dimainkan dengan tangga nada diatonik layaknya alat musik barat, seperti piano.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1" name="Google Shape;1601;p1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5" name="TextBox 4">
            <a:extLst>
              <a:ext uri="{FF2B5EF4-FFF2-40B4-BE49-F238E27FC236}">
                <a16:creationId xmlns:a16="http://schemas.microsoft.com/office/drawing/2014/main" id="{6140DABD-C7DD-4A75-B34F-0896AC02AE8B}"/>
              </a:ext>
            </a:extLst>
          </p:cNvPr>
          <p:cNvSpPr txBox="1"/>
          <p:nvPr/>
        </p:nvSpPr>
        <p:spPr>
          <a:xfrm>
            <a:off x="912668" y="842593"/>
            <a:ext cx="4707082" cy="3970318"/>
          </a:xfrm>
          <a:prstGeom prst="rect">
            <a:avLst/>
          </a:prstGeom>
          <a:noFill/>
        </p:spPr>
        <p:txBody>
          <a:bodyPr wrap="square">
            <a:spAutoFit/>
          </a:bodyPr>
          <a:lstStyle/>
          <a:p>
            <a:pPr marL="0" lvl="0" indent="0" algn="l" rtl="0">
              <a:spcBef>
                <a:spcPts val="0"/>
              </a:spcBef>
              <a:buNone/>
            </a:pPr>
            <a:r>
              <a:rPr lang="id-ID" sz="2800" dirty="0">
                <a:latin typeface="Encode Sans Semi Condensed" panose="020B0600070205080204" charset="0"/>
              </a:rPr>
              <a:t>Sebuah paragraf dikatakan memiliki </a:t>
            </a:r>
            <a:r>
              <a:rPr lang="id-ID" sz="2800" b="1" dirty="0">
                <a:latin typeface="Encode Sans Semi Condensed" panose="020B0600070205080204" charset="0"/>
              </a:rPr>
              <a:t>kesatuan</a:t>
            </a:r>
            <a:r>
              <a:rPr lang="id-ID" sz="2800" dirty="0">
                <a:latin typeface="Encode Sans Semi Condensed" panose="020B0600070205080204" charset="0"/>
              </a:rPr>
              <a:t> jika paragraf itu hanya mengandung satu gagasan utama dan kalimat-kalimat dalam paragraf mengarah pada satu pokok atau tidak menyimpang dari pokok pembicaraan. </a:t>
            </a:r>
            <a:endParaRPr lang="id-ID" sz="4800" dirty="0">
              <a:latin typeface="Encode Sans Semi Condensed" panose="020B0600070205080204" charset="0"/>
            </a:endParaRPr>
          </a:p>
        </p:txBody>
      </p:sp>
    </p:spTree>
    <p:extLst>
      <p:ext uri="{BB962C8B-B14F-4D97-AF65-F5344CB8AC3E}">
        <p14:creationId xmlns:p14="http://schemas.microsoft.com/office/powerpoint/2010/main" val="1310064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8" name="Google Shape;1608;p1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6" name="Speech Bubble: Rectangle with Corners Rounded 5">
            <a:extLst>
              <a:ext uri="{FF2B5EF4-FFF2-40B4-BE49-F238E27FC236}">
                <a16:creationId xmlns:a16="http://schemas.microsoft.com/office/drawing/2014/main" id="{6078C809-0D59-4C57-8FFA-E411FAFEB37D}"/>
              </a:ext>
            </a:extLst>
          </p:cNvPr>
          <p:cNvSpPr/>
          <p:nvPr/>
        </p:nvSpPr>
        <p:spPr>
          <a:xfrm>
            <a:off x="716280" y="210822"/>
            <a:ext cx="3444240" cy="678180"/>
          </a:xfrm>
          <a:prstGeom prst="wedgeRoundRectCallout">
            <a:avLst>
              <a:gd name="adj1" fmla="val 22205"/>
              <a:gd name="adj2" fmla="val 109691"/>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1600" dirty="0" err="1">
                <a:solidFill>
                  <a:schemeClr val="tx1"/>
                </a:solidFill>
              </a:rPr>
              <a:t>Bagaimana</a:t>
            </a:r>
            <a:r>
              <a:rPr lang="en-US" sz="1600" dirty="0">
                <a:solidFill>
                  <a:schemeClr val="tx1"/>
                </a:solidFill>
              </a:rPr>
              <a:t> </a:t>
            </a:r>
            <a:r>
              <a:rPr lang="en-US" sz="1600" dirty="0" err="1">
                <a:solidFill>
                  <a:schemeClr val="tx1"/>
                </a:solidFill>
              </a:rPr>
              <a:t>jika</a:t>
            </a:r>
            <a:r>
              <a:rPr lang="en-US" sz="1600" dirty="0">
                <a:solidFill>
                  <a:schemeClr val="tx1"/>
                </a:solidFill>
              </a:rPr>
              <a:t> </a:t>
            </a:r>
            <a:r>
              <a:rPr lang="en-US" sz="1600" dirty="0" err="1">
                <a:solidFill>
                  <a:schemeClr val="tx1"/>
                </a:solidFill>
              </a:rPr>
              <a:t>satu</a:t>
            </a:r>
            <a:r>
              <a:rPr lang="en-US" sz="1600" dirty="0">
                <a:solidFill>
                  <a:schemeClr val="tx1"/>
                </a:solidFill>
              </a:rPr>
              <a:t> </a:t>
            </a:r>
            <a:r>
              <a:rPr lang="en-US" sz="1600" dirty="0" err="1">
                <a:solidFill>
                  <a:schemeClr val="tx1"/>
                </a:solidFill>
              </a:rPr>
              <a:t>paragraf</a:t>
            </a:r>
            <a:r>
              <a:rPr lang="en-US" sz="1600" dirty="0">
                <a:solidFill>
                  <a:schemeClr val="tx1"/>
                </a:solidFill>
              </a:rPr>
              <a:t> </a:t>
            </a:r>
            <a:r>
              <a:rPr lang="en-US" sz="1600" dirty="0" err="1">
                <a:solidFill>
                  <a:schemeClr val="tx1"/>
                </a:solidFill>
              </a:rPr>
              <a:t>mengandung</a:t>
            </a:r>
            <a:r>
              <a:rPr lang="en-US" sz="1600" dirty="0">
                <a:solidFill>
                  <a:schemeClr val="tx1"/>
                </a:solidFill>
              </a:rPr>
              <a:t> </a:t>
            </a:r>
            <a:r>
              <a:rPr lang="en-US" sz="1600" dirty="0" err="1">
                <a:solidFill>
                  <a:schemeClr val="tx1"/>
                </a:solidFill>
              </a:rPr>
              <a:t>dua</a:t>
            </a:r>
            <a:r>
              <a:rPr lang="en-US" sz="1600" dirty="0">
                <a:solidFill>
                  <a:schemeClr val="tx1"/>
                </a:solidFill>
              </a:rPr>
              <a:t> </a:t>
            </a:r>
            <a:r>
              <a:rPr lang="en-US" sz="1600" dirty="0" err="1">
                <a:solidFill>
                  <a:schemeClr val="tx1"/>
                </a:solidFill>
              </a:rPr>
              <a:t>gagasan</a:t>
            </a:r>
            <a:r>
              <a:rPr lang="en-US" sz="1600" dirty="0">
                <a:solidFill>
                  <a:schemeClr val="tx1"/>
                </a:solidFill>
              </a:rPr>
              <a:t> </a:t>
            </a:r>
            <a:r>
              <a:rPr lang="en-US" sz="1600" dirty="0" err="1">
                <a:solidFill>
                  <a:schemeClr val="tx1"/>
                </a:solidFill>
              </a:rPr>
              <a:t>utama</a:t>
            </a:r>
            <a:r>
              <a:rPr lang="en-US" sz="1600" dirty="0">
                <a:solidFill>
                  <a:schemeClr val="tx1"/>
                </a:solidFill>
              </a:rPr>
              <a:t>?</a:t>
            </a:r>
            <a:endParaRPr lang="id-ID" sz="1600" dirty="0">
              <a:solidFill>
                <a:schemeClr val="tx1"/>
              </a:solidFill>
            </a:endParaRPr>
          </a:p>
        </p:txBody>
      </p:sp>
      <p:pic>
        <p:nvPicPr>
          <p:cNvPr id="8" name="Picture 7">
            <a:extLst>
              <a:ext uri="{FF2B5EF4-FFF2-40B4-BE49-F238E27FC236}">
                <a16:creationId xmlns:a16="http://schemas.microsoft.com/office/drawing/2014/main" id="{AEAB6B03-4A1E-4044-B807-ACAE36B21AFE}"/>
              </a:ext>
            </a:extLst>
          </p:cNvPr>
          <p:cNvPicPr>
            <a:picLocks noChangeAspect="1"/>
          </p:cNvPicPr>
          <p:nvPr/>
        </p:nvPicPr>
        <p:blipFill rotWithShape="1">
          <a:blip r:embed="rId3"/>
          <a:srcRect l="14357" t="8296"/>
          <a:stretch/>
        </p:blipFill>
        <p:spPr>
          <a:xfrm>
            <a:off x="6286500" y="1487170"/>
            <a:ext cx="3414617" cy="3383280"/>
          </a:xfrm>
          <a:prstGeom prst="ellipse">
            <a:avLst/>
          </a:prstGeom>
        </p:spPr>
      </p:pic>
      <p:sp>
        <p:nvSpPr>
          <p:cNvPr id="9" name="TextBox 8">
            <a:extLst>
              <a:ext uri="{FF2B5EF4-FFF2-40B4-BE49-F238E27FC236}">
                <a16:creationId xmlns:a16="http://schemas.microsoft.com/office/drawing/2014/main" id="{1ABFC60E-E613-428C-9112-BBD9902A3626}"/>
              </a:ext>
            </a:extLst>
          </p:cNvPr>
          <p:cNvSpPr txBox="1"/>
          <p:nvPr/>
        </p:nvSpPr>
        <p:spPr>
          <a:xfrm>
            <a:off x="6400800" y="3544618"/>
            <a:ext cx="1519968" cy="523220"/>
          </a:xfrm>
          <a:prstGeom prst="rect">
            <a:avLst/>
          </a:prstGeom>
          <a:noFill/>
        </p:spPr>
        <p:txBody>
          <a:bodyPr wrap="none" rtlCol="0">
            <a:spAutoFit/>
          </a:bodyPr>
          <a:lstStyle/>
          <a:p>
            <a:r>
              <a:rPr lang="en-US" sz="2800" b="1" dirty="0" err="1">
                <a:solidFill>
                  <a:srgbClr val="FF0000"/>
                </a:solidFill>
                <a:latin typeface="Adventure" panose="02000500000000000000" pitchFamily="2" charset="0"/>
              </a:rPr>
              <a:t>Pisahkan</a:t>
            </a:r>
            <a:r>
              <a:rPr lang="en-US" sz="2800" b="1" dirty="0">
                <a:solidFill>
                  <a:srgbClr val="FF0000"/>
                </a:solidFill>
                <a:latin typeface="Adventure" panose="02000500000000000000" pitchFamily="2" charset="0"/>
              </a:rPr>
              <a:t>!</a:t>
            </a:r>
            <a:endParaRPr lang="id-ID" sz="2800" b="1" dirty="0">
              <a:solidFill>
                <a:srgbClr val="FF0000"/>
              </a:solidFill>
              <a:latin typeface="Adventure" panose="02000500000000000000" pitchFamily="2" charset="0"/>
            </a:endParaRPr>
          </a:p>
        </p:txBody>
      </p:sp>
      <p:sp>
        <p:nvSpPr>
          <p:cNvPr id="10" name="TextBox 9">
            <a:extLst>
              <a:ext uri="{FF2B5EF4-FFF2-40B4-BE49-F238E27FC236}">
                <a16:creationId xmlns:a16="http://schemas.microsoft.com/office/drawing/2014/main" id="{D8D7C902-F535-4F3A-B847-DA1AA706CCD6}"/>
              </a:ext>
            </a:extLst>
          </p:cNvPr>
          <p:cNvSpPr txBox="1"/>
          <p:nvPr/>
        </p:nvSpPr>
        <p:spPr>
          <a:xfrm>
            <a:off x="540328" y="1487170"/>
            <a:ext cx="4849090" cy="3477875"/>
          </a:xfrm>
          <a:prstGeom prst="rect">
            <a:avLst/>
          </a:prstGeom>
          <a:noFill/>
        </p:spPr>
        <p:txBody>
          <a:bodyPr wrap="square">
            <a:spAutoFit/>
          </a:bodyPr>
          <a:lstStyle/>
          <a:p>
            <a:pPr lvl="0" indent="360363" algn="just" rtl="0">
              <a:spcBef>
                <a:spcPts val="0"/>
              </a:spcBef>
              <a:spcAft>
                <a:spcPts val="0"/>
              </a:spcAft>
              <a:buSzPts val="2400"/>
            </a:pPr>
            <a:r>
              <a:rPr lang="id-ID" sz="2000" dirty="0">
                <a:solidFill>
                  <a:schemeClr val="accent3">
                    <a:lumMod val="75000"/>
                  </a:schemeClr>
                </a:solidFill>
                <a:latin typeface="Encode Sans Semi Condensed" panose="020B0600070205080204" charset="0"/>
              </a:rPr>
              <a:t>Pada saat ini manfaat internet sebagai sarana komunikasi di tengah-tengah masyarakat sangat besar. Internet dipandang sebagai sarana yang tidak dapat diabaikan dalam kehidupan sehari-hari. </a:t>
            </a:r>
            <a:r>
              <a:rPr lang="id-ID" sz="2000" dirty="0">
                <a:solidFill>
                  <a:schemeClr val="accent1">
                    <a:lumMod val="75000"/>
                  </a:schemeClr>
                </a:solidFill>
                <a:latin typeface="Encode Sans Semi Condensed" panose="020B0600070205080204" charset="0"/>
              </a:rPr>
              <a:t>Penulisan karya ilmiah ini bertujuan untuk mengetahui peran, manfaat, dan dampak negatif internet bagi masyarakat. Selain itu, tujuan penulisan karya ilmiah ini adalah untuk mengetahui dan mendalami fasilitas dan perkembangan internet.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Ephesus template">
  <a:themeElements>
    <a:clrScheme name="Custom 347">
      <a:dk1>
        <a:srgbClr val="26303D"/>
      </a:dk1>
      <a:lt1>
        <a:srgbClr val="FFFFFF"/>
      </a:lt1>
      <a:dk2>
        <a:srgbClr val="848E91"/>
      </a:dk2>
      <a:lt2>
        <a:srgbClr val="E3EAEB"/>
      </a:lt2>
      <a:accent1>
        <a:srgbClr val="1594B5"/>
      </a:accent1>
      <a:accent2>
        <a:srgbClr val="8ACBD1"/>
      </a:accent2>
      <a:accent3>
        <a:srgbClr val="AFD3AB"/>
      </a:accent3>
      <a:accent4>
        <a:srgbClr val="EBDE4F"/>
      </a:accent4>
      <a:accent5>
        <a:srgbClr val="A9AD9A"/>
      </a:accent5>
      <a:accent6>
        <a:srgbClr val="5D767C"/>
      </a:accent6>
      <a:hlink>
        <a:srgbClr val="2630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2197</TotalTime>
  <Words>1849</Words>
  <Application>Microsoft Office PowerPoint</Application>
  <PresentationFormat>On-screen Show (16:9)</PresentationFormat>
  <Paragraphs>214</Paragraphs>
  <Slides>37</Slides>
  <Notes>34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Kristen ITC</vt:lpstr>
      <vt:lpstr>Encode Sans Semi Condensed</vt:lpstr>
      <vt:lpstr>Encode Sans Semi Condensed Light</vt:lpstr>
      <vt:lpstr>Amatic SC</vt:lpstr>
      <vt:lpstr>Calibri</vt:lpstr>
      <vt:lpstr>Bradley Hand ITC</vt:lpstr>
      <vt:lpstr>Roboto</vt:lpstr>
      <vt:lpstr>Adventure Subtitles</vt:lpstr>
      <vt:lpstr>Rockwell Condensed</vt:lpstr>
      <vt:lpstr>Arial</vt:lpstr>
      <vt:lpstr>Adventure</vt:lpstr>
      <vt:lpstr>Gadugi</vt:lpstr>
      <vt:lpstr>Ephesus template</vt:lpstr>
      <vt:lpstr>PARAGRAF</vt:lpstr>
      <vt:lpstr>PowerPoint Presentation</vt:lpstr>
      <vt:lpstr>PowerPoint Presentation</vt:lpstr>
      <vt:lpstr>Ciri-ciri Paragraf</vt:lpstr>
      <vt:lpstr>PowerPoint Presentation</vt:lpstr>
      <vt:lpstr>Kesatuan Paragraf</vt:lpstr>
      <vt:lpstr>PowerPoint Presentation</vt:lpstr>
      <vt:lpstr>PowerPoint Presentation</vt:lpstr>
      <vt:lpstr>PowerPoint Presentation</vt:lpstr>
      <vt:lpstr>PowerPoint Presentation</vt:lpstr>
      <vt:lpstr>Kepaduan Paragraf</vt:lpstr>
      <vt:lpstr>PowerPoint Presentation</vt:lpstr>
      <vt:lpstr>Kepaduan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Keutuhan Paragraf</vt:lpstr>
      <vt:lpstr>PowerPoint Presentation</vt:lpstr>
      <vt:lpstr>Keruntutan Paragraf</vt:lpstr>
      <vt:lpstr>PowerPoint Presentation</vt:lpstr>
      <vt:lpstr>PowerPoint Presentation</vt:lpstr>
      <vt:lpstr>Konsistensi Paragraf</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PARAGRAF</dc:title>
  <dc:creator>ryan ghifari asyudi</dc:creator>
  <cp:lastModifiedBy>ryan ghifari asyudi</cp:lastModifiedBy>
  <cp:revision>12</cp:revision>
  <dcterms:modified xsi:type="dcterms:W3CDTF">2021-12-01T17:34:39Z</dcterms:modified>
</cp:coreProperties>
</file>