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0FB68-3D0B-4FCF-B72B-C0072AAA555A}" type="datetimeFigureOut">
              <a:rPr lang="id-ID" smtClean="0"/>
              <a:pPr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F44F-9B3F-4D75-8498-68960DB15BB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AIK III</a:t>
            </a:r>
            <a:br>
              <a:rPr lang="id-ID" dirty="0" smtClean="0"/>
            </a:br>
            <a:r>
              <a:rPr lang="id-ID" dirty="0" smtClean="0"/>
              <a:t>AISYIYAH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mtClean="0"/>
              <a:t>Sunkanah Hasyim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AISYIYAH</a:t>
            </a:r>
          </a:p>
          <a:p>
            <a:pPr marL="0" indent="0" algn="just">
              <a:buNone/>
            </a:pP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KH </a:t>
            </a:r>
            <a:r>
              <a:rPr lang="en-US" dirty="0" err="1" smtClean="0"/>
              <a:t>Dahlan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 smtClean="0"/>
              <a:t>pengajian</a:t>
            </a:r>
            <a:r>
              <a:rPr lang="en-US" dirty="0" smtClean="0"/>
              <a:t> </a:t>
            </a:r>
            <a:r>
              <a:rPr lang="en-US" dirty="0" err="1" smtClean="0"/>
              <a:t>dirumah</a:t>
            </a:r>
            <a:r>
              <a:rPr lang="en-US" dirty="0" smtClean="0"/>
              <a:t> </a:t>
            </a:r>
            <a:r>
              <a:rPr lang="en-US" dirty="0" err="1" smtClean="0"/>
              <a:t>beliau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berdirinya</a:t>
            </a:r>
            <a:r>
              <a:rPr lang="en-US" dirty="0" smtClean="0"/>
              <a:t> :</a:t>
            </a:r>
          </a:p>
          <a:p>
            <a:pPr marL="0" indent="0" algn="just">
              <a:buNone/>
            </a:pPr>
            <a:r>
              <a:rPr lang="en-US" dirty="0" err="1" smtClean="0"/>
              <a:t>Aisyiyah</a:t>
            </a:r>
            <a:r>
              <a:rPr lang="en-US" dirty="0" smtClean="0"/>
              <a:t> </a:t>
            </a:r>
            <a:r>
              <a:rPr lang="en-US" dirty="0" err="1" smtClean="0"/>
              <a:t>didirikan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K.H. Ahmad </a:t>
            </a:r>
            <a:r>
              <a:rPr lang="en-US" dirty="0" err="1" smtClean="0"/>
              <a:t>Dahlan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27 Rajab 1335 H </a:t>
            </a:r>
            <a:r>
              <a:rPr lang="en-US" dirty="0" err="1" smtClean="0"/>
              <a:t>bertepatan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19 Mei 1917 di Yogyakarta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, yang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pengajian</a:t>
            </a:r>
            <a:r>
              <a:rPr lang="en-US" dirty="0" smtClean="0"/>
              <a:t> “</a:t>
            </a:r>
            <a:r>
              <a:rPr lang="en-US" dirty="0" err="1" smtClean="0"/>
              <a:t>Sopo</a:t>
            </a:r>
            <a:r>
              <a:rPr lang="en-US" dirty="0" smtClean="0"/>
              <a:t> </a:t>
            </a:r>
            <a:r>
              <a:rPr lang="en-US" dirty="0" err="1" smtClean="0"/>
              <a:t>Tresno</a:t>
            </a:r>
            <a:r>
              <a:rPr lang="en-US" dirty="0" smtClean="0"/>
              <a:t>”.</a:t>
            </a:r>
          </a:p>
          <a:p>
            <a:pPr marL="0" indent="0" algn="just">
              <a:buNone/>
            </a:pPr>
            <a:r>
              <a:rPr lang="en-US" dirty="0" smtClean="0"/>
              <a:t> Nama </a:t>
            </a:r>
            <a:r>
              <a:rPr lang="en-US" dirty="0" err="1" smtClean="0"/>
              <a:t>Aisyiyah</a:t>
            </a:r>
            <a:r>
              <a:rPr lang="en-US" dirty="0" smtClean="0"/>
              <a:t> </a:t>
            </a:r>
            <a:r>
              <a:rPr lang="en-US" dirty="0" err="1" smtClean="0"/>
              <a:t>diusulkan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KH </a:t>
            </a:r>
            <a:r>
              <a:rPr lang="en-US" dirty="0" err="1" smtClean="0"/>
              <a:t>Fahruddin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usul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KH Mukhtar.</a:t>
            </a:r>
          </a:p>
        </p:txBody>
      </p:sp>
    </p:spTree>
    <p:extLst>
      <p:ext uri="{BB962C8B-B14F-4D97-AF65-F5344CB8AC3E}">
        <p14:creationId xmlns:p14="http://schemas.microsoft.com/office/powerpoint/2010/main" val="19764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d-ID" sz="2800" dirty="0" smtClean="0"/>
              <a:t>  -</a:t>
            </a:r>
            <a:r>
              <a:rPr lang="en-US" sz="2800" dirty="0" smtClean="0"/>
              <a:t> </a:t>
            </a:r>
            <a:r>
              <a:rPr lang="id-ID" sz="2800" dirty="0" smtClean="0"/>
              <a:t>Kata Aisyiyah berasal dari kata Aisyah dan imbuhan </a:t>
            </a:r>
            <a:r>
              <a:rPr lang="id-ID" sz="2800" i="1" dirty="0" smtClean="0"/>
              <a:t>yah</a:t>
            </a:r>
            <a:r>
              <a:rPr lang="id-ID" sz="2800" dirty="0" smtClean="0"/>
              <a:t>. Sebutan Aisyah ini menunjuk kepada salah satu nama isteri Nabi Muhammad Saw yakni Aisyah binti Abu Bakar ash-Shiddiq. Aisyah, adalah isteri Nabi Saw yang paling lama mendampingi Rasulullah Saw. Sementara imbuhan kata </a:t>
            </a:r>
            <a:r>
              <a:rPr lang="id-ID" sz="2800" i="1" dirty="0" smtClean="0"/>
              <a:t>yah</a:t>
            </a:r>
            <a:r>
              <a:rPr lang="id-ID" sz="2800" dirty="0" smtClean="0"/>
              <a:t>, adalah “ya” nisbah, yang berarti pengikut Aisyah.</a:t>
            </a:r>
          </a:p>
          <a:p>
            <a:pPr>
              <a:buNone/>
            </a:pPr>
            <a:r>
              <a:rPr lang="id-ID" sz="2800" dirty="0" smtClean="0"/>
              <a:t>- Penamaan ini bermaksud agar para anggota Aisyiyah mencontoh dan mengikuti jejak hidup Aisyah, baik dalam hal kesetiaan mendampingi Muhammadiyah, maupun dalam hal berdakwah </a:t>
            </a:r>
            <a:r>
              <a:rPr lang="id-ID" sz="2800" i="1" dirty="0" smtClean="0"/>
              <a:t>amar ma’ruf nahi munkar</a:t>
            </a:r>
            <a:r>
              <a:rPr lang="id-ID" sz="2800" dirty="0" smtClean="0"/>
              <a:t>. Secara istilah, Aisyiyah adalah organisai wanita dalam Muhammadiyah yang memiliki maksud dan tujuan sama dengan Muhammadiyah.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d-ID" dirty="0" smtClean="0"/>
              <a:t>Maksud dan tujuan Aisyiyah adalah sama dengan maksud dan tujuan Muhammadiyah, yaitu menegakkan dan menjunjung tinggi agama Islam sehingga terwujud masyarakat Islam sebenar-benarnya.</a:t>
            </a:r>
          </a:p>
          <a:p>
            <a:pPr>
              <a:lnSpc>
                <a:spcPct val="90000"/>
              </a:lnSpc>
            </a:pPr>
            <a:r>
              <a:rPr lang="id-ID" dirty="0" smtClean="0"/>
              <a:t>Dengan acuan (orientasi) seperti ini, maka gerak amal usaha Aisyiyah selalu seirama dan selaras dengan gerakan dakwah Muhammadiyah. Mengayun-melangkah bersama dalam barisan yang rapi dan kokoh</a:t>
            </a:r>
            <a:r>
              <a:rPr lang="en-US" dirty="0"/>
              <a:t>.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‘</a:t>
            </a:r>
            <a:r>
              <a:rPr lang="en-US" dirty="0" err="1" smtClean="0"/>
              <a:t>Aisyiyah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Islam </a:t>
            </a:r>
            <a:r>
              <a:rPr lang="en-US" sz="2800" dirty="0" err="1" smtClean="0"/>
              <a:t>membawa</a:t>
            </a:r>
            <a:r>
              <a:rPr lang="en-US" sz="2800" dirty="0" smtClean="0"/>
              <a:t> </a:t>
            </a:r>
            <a:r>
              <a:rPr lang="en-US" sz="2800" dirty="0" err="1" smtClean="0"/>
              <a:t>rahmat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segenap</a:t>
            </a:r>
            <a:r>
              <a:rPr lang="en-US" sz="2800" dirty="0" smtClean="0"/>
              <a:t> </a:t>
            </a:r>
            <a:r>
              <a:rPr lang="en-US" sz="2800" dirty="0" err="1" smtClean="0"/>
              <a:t>umat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rahmatan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lil</a:t>
            </a:r>
            <a:r>
              <a:rPr lang="en-US" sz="2800" i="1" dirty="0" smtClean="0"/>
              <a:t> ‘</a:t>
            </a:r>
            <a:r>
              <a:rPr lang="en-US" sz="2800" i="1" dirty="0" err="1" smtClean="0"/>
              <a:t>alamin</a:t>
            </a:r>
            <a:r>
              <a:rPr lang="en-US" sz="2800" dirty="0" smtClean="0"/>
              <a:t>)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tercipta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berbahagia</a:t>
            </a:r>
            <a:r>
              <a:rPr lang="en-US" sz="2800" dirty="0" smtClean="0"/>
              <a:t>, </a:t>
            </a:r>
            <a:r>
              <a:rPr lang="en-US" sz="2800" dirty="0" err="1" smtClean="0"/>
              <a:t>sejahtera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berkeadilan</a:t>
            </a:r>
            <a:r>
              <a:rPr lang="en-US" sz="2800" dirty="0" smtClean="0"/>
              <a:t>.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800" dirty="0" err="1" smtClean="0"/>
              <a:t>Masyarakat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berbahagia</a:t>
            </a:r>
            <a:r>
              <a:rPr lang="en-US" sz="2800" dirty="0" smtClean="0"/>
              <a:t>, </a:t>
            </a:r>
            <a:r>
              <a:rPr lang="en-US" sz="2800" dirty="0" err="1" smtClean="0"/>
              <a:t>sejahtera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berkeadilan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utama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dibina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segenap</a:t>
            </a:r>
            <a:r>
              <a:rPr lang="en-US" sz="2800" dirty="0" smtClean="0"/>
              <a:t> </a:t>
            </a:r>
            <a:r>
              <a:rPr lang="en-US" sz="2800" dirty="0" err="1" smtClean="0"/>
              <a:t>warganya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pria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wanitanya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potensial</a:t>
            </a:r>
            <a:r>
              <a:rPr lang="en-US" sz="2800" dirty="0" smtClean="0"/>
              <a:t> (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penuh</a:t>
            </a:r>
            <a:r>
              <a:rPr lang="en-US" sz="2800" dirty="0" smtClean="0"/>
              <a:t>)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.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</a:t>
            </a:r>
            <a:r>
              <a:rPr lang="en-US" sz="2800" dirty="0" err="1" smtClean="0"/>
              <a:t>dibentuk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menegakkan</a:t>
            </a:r>
            <a:r>
              <a:rPr lang="en-US" sz="2800" dirty="0" smtClean="0"/>
              <a:t> </a:t>
            </a:r>
            <a:r>
              <a:rPr lang="en-US" sz="2800" dirty="0" err="1" smtClean="0"/>
              <a:t>ajaran</a:t>
            </a:r>
            <a:r>
              <a:rPr lang="en-US" sz="2800" dirty="0" smtClean="0"/>
              <a:t> agama Islam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istiqamah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bersikap</a:t>
            </a:r>
            <a:r>
              <a:rPr lang="en-US" sz="2800" dirty="0" smtClean="0"/>
              <a:t> </a:t>
            </a:r>
            <a:r>
              <a:rPr lang="en-US" sz="2800" dirty="0" err="1" smtClean="0"/>
              <a:t>aktif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dakwah</a:t>
            </a:r>
            <a:r>
              <a:rPr lang="en-US" sz="2800" dirty="0" smtClean="0"/>
              <a:t> </a:t>
            </a:r>
            <a:r>
              <a:rPr lang="en-US" sz="2800" i="1" dirty="0" err="1" smtClean="0"/>
              <a:t>amar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ma’ruf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nahi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mungkar</a:t>
            </a:r>
            <a:r>
              <a:rPr lang="en-US" sz="2800" i="1" dirty="0" smtClean="0"/>
              <a:t>.</a:t>
            </a:r>
          </a:p>
          <a:p>
            <a:pPr marL="571500" indent="-571500">
              <a:lnSpc>
                <a:spcPct val="90000"/>
              </a:lnSpc>
              <a:buNone/>
            </a:pPr>
            <a:endParaRPr lang="en-US" sz="2800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 ‘AISYIYAH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en-US" sz="2800" dirty="0" err="1" smtClean="0"/>
              <a:t>Menegakkan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menyebarluaskan</a:t>
            </a:r>
            <a:r>
              <a:rPr lang="en-US" sz="2800" dirty="0" smtClean="0"/>
              <a:t>   </a:t>
            </a:r>
            <a:r>
              <a:rPr lang="en-US" sz="2800" dirty="0" err="1" smtClean="0"/>
              <a:t>ajaran</a:t>
            </a:r>
            <a:r>
              <a:rPr lang="en-US" sz="2800" dirty="0" smtClean="0"/>
              <a:t> Islam yang </a:t>
            </a:r>
            <a:r>
              <a:rPr lang="en-US" sz="2800" dirty="0" err="1" smtClean="0"/>
              <a:t>didasarkan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keyakinan</a:t>
            </a:r>
            <a:r>
              <a:rPr lang="en-US" sz="2800" dirty="0" smtClean="0"/>
              <a:t> </a:t>
            </a:r>
            <a:r>
              <a:rPr lang="en-US" sz="2800" dirty="0" err="1" smtClean="0"/>
              <a:t>tauhid</a:t>
            </a:r>
            <a:r>
              <a:rPr lang="en-US" sz="2800" dirty="0" smtClean="0"/>
              <a:t> yang </a:t>
            </a:r>
            <a:r>
              <a:rPr lang="en-US" sz="2800" dirty="0" err="1" smtClean="0"/>
              <a:t>murni</a:t>
            </a:r>
            <a:r>
              <a:rPr lang="en-US" sz="2800" dirty="0" smtClean="0"/>
              <a:t> </a:t>
            </a:r>
            <a:r>
              <a:rPr lang="en-US" sz="2800" dirty="0" err="1" smtClean="0"/>
              <a:t>menurut</a:t>
            </a:r>
            <a:r>
              <a:rPr lang="en-US" sz="2800" dirty="0" smtClean="0"/>
              <a:t> Al-Qur’an </a:t>
            </a:r>
            <a:r>
              <a:rPr lang="en-US" sz="2800" dirty="0" err="1" smtClean="0"/>
              <a:t>dan</a:t>
            </a:r>
            <a:r>
              <a:rPr lang="en-US" sz="2800" dirty="0" smtClean="0"/>
              <a:t> As-</a:t>
            </a:r>
            <a:r>
              <a:rPr lang="en-US" sz="2800" dirty="0" err="1" smtClean="0"/>
              <a:t>Sunnah</a:t>
            </a:r>
            <a:r>
              <a:rPr lang="en-US" sz="2800" dirty="0" smtClean="0"/>
              <a:t> </a:t>
            </a:r>
            <a:r>
              <a:rPr lang="en-US" sz="2800" dirty="0" err="1" smtClean="0"/>
              <a:t>Rasul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benar</a:t>
            </a:r>
            <a:r>
              <a:rPr lang="en-US" sz="2800" dirty="0" smtClean="0"/>
              <a:t>.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en-US" sz="2800" dirty="0" err="1" smtClean="0"/>
              <a:t>Mewujudkan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Islami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pribadi</a:t>
            </a:r>
            <a:r>
              <a:rPr lang="en-US" sz="2800" dirty="0" smtClean="0"/>
              <a:t>,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.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en-US" sz="2800" dirty="0" err="1" smtClean="0"/>
              <a:t>Menggalakkan</a:t>
            </a:r>
            <a:r>
              <a:rPr lang="en-US" sz="2800" dirty="0" smtClean="0"/>
              <a:t> </a:t>
            </a:r>
            <a:r>
              <a:rPr lang="en-US" sz="2800" dirty="0" err="1" smtClean="0"/>
              <a:t>pemahaman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landasan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keagamaan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akal</a:t>
            </a:r>
            <a:r>
              <a:rPr lang="en-US" sz="2800" dirty="0" smtClean="0"/>
              <a:t> </a:t>
            </a:r>
            <a:r>
              <a:rPr lang="en-US" sz="2800" dirty="0" err="1" smtClean="0"/>
              <a:t>sehat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dijiwai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ruh</a:t>
            </a:r>
            <a:r>
              <a:rPr lang="en-US" sz="2800" dirty="0" smtClean="0"/>
              <a:t> </a:t>
            </a:r>
            <a:r>
              <a:rPr lang="en-US" sz="2800" dirty="0" err="1" smtClean="0"/>
              <a:t>berpikir</a:t>
            </a:r>
            <a:r>
              <a:rPr lang="en-US" sz="2800" dirty="0" smtClean="0"/>
              <a:t> yang </a:t>
            </a:r>
            <a:r>
              <a:rPr lang="en-US" sz="2800" dirty="0" err="1" smtClean="0"/>
              <a:t>islami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menjawab</a:t>
            </a:r>
            <a:r>
              <a:rPr lang="en-US" sz="2800" dirty="0" smtClean="0"/>
              <a:t> </a:t>
            </a:r>
            <a:r>
              <a:rPr lang="en-US" sz="2800" dirty="0" err="1" smtClean="0"/>
              <a:t>tuntutan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menyelesaikan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.</a:t>
            </a:r>
          </a:p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en-US" sz="2800" dirty="0" err="1" smtClean="0"/>
              <a:t>Menciptakan</a:t>
            </a:r>
            <a:r>
              <a:rPr lang="en-US" sz="2800" dirty="0" smtClean="0"/>
              <a:t> </a:t>
            </a:r>
            <a:r>
              <a:rPr lang="en-US" sz="2800" dirty="0" err="1" smtClean="0"/>
              <a:t>semangat</a:t>
            </a:r>
            <a:r>
              <a:rPr lang="en-US" sz="2800" dirty="0" smtClean="0"/>
              <a:t> </a:t>
            </a:r>
            <a:r>
              <a:rPr lang="en-US" sz="2800" dirty="0" err="1" smtClean="0"/>
              <a:t>beramal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i="1" dirty="0" err="1" smtClean="0"/>
              <a:t>beramar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ma’ruf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nahi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mungkar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menempatkan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</a:t>
            </a:r>
            <a:r>
              <a:rPr lang="en-US" sz="2800" dirty="0" smtClean="0"/>
              <a:t> </a:t>
            </a:r>
            <a:r>
              <a:rPr lang="en-US" sz="2800" dirty="0" err="1" smtClean="0"/>
              <a:t>segenap</a:t>
            </a:r>
            <a:r>
              <a:rPr lang="en-US" sz="2800" dirty="0" smtClean="0"/>
              <a:t> </a:t>
            </a:r>
            <a:r>
              <a:rPr lang="en-US" sz="2800" dirty="0" err="1" smtClean="0"/>
              <a:t>warga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pria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wanita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.</a:t>
            </a:r>
          </a:p>
          <a:p>
            <a:pPr marL="571500" indent="-571500">
              <a:lnSpc>
                <a:spcPct val="80000"/>
              </a:lnSpc>
            </a:pPr>
            <a:endParaRPr lang="en-US" sz="2800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MISI ‘AISYIYAH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Lambang Aisyiyah sama bentuknya dengan lambang Muhammadiyah, yaitu berupa “Matahari bersinar.” Perbedaannya hanya pada tulisan berhuruf Arab yang tertera di tengah-tengah lambang. Jika lambang Muhammadiyah ditulis </a:t>
            </a:r>
            <a:r>
              <a:rPr lang="ar-SA" dirty="0" smtClean="0"/>
              <a:t>محمد ية</a:t>
            </a:r>
            <a:r>
              <a:rPr lang="id-ID" dirty="0" smtClean="0"/>
              <a:t> , maka lambang Aisyiyah ditulis        </a:t>
            </a:r>
            <a:r>
              <a:rPr lang="ar-SA" dirty="0" smtClean="0"/>
              <a:t>عا ئشية</a:t>
            </a:r>
            <a:r>
              <a:rPr lang="id-ID" dirty="0" smtClean="0"/>
              <a:t>, sebagaimana tampak pada gambar berikut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Lambang</a:t>
            </a:r>
            <a:r>
              <a:rPr lang="en-US" dirty="0" smtClean="0"/>
              <a:t> ‘</a:t>
            </a:r>
            <a:r>
              <a:rPr lang="en-US" dirty="0" err="1" smtClean="0"/>
              <a:t>Aisyiyah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438" lvl="8" indent="-3132138">
              <a:buNone/>
            </a:pPr>
            <a:r>
              <a:rPr lang="id-ID" dirty="0" smtClean="0"/>
              <a:t>Muhammadiyah                                      </a:t>
            </a:r>
            <a:r>
              <a:rPr lang="en-US" dirty="0" smtClean="0"/>
              <a:t>‘</a:t>
            </a:r>
            <a:r>
              <a:rPr lang="en-US" dirty="0" err="1" smtClean="0"/>
              <a:t>Aisyiyah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Lambang</a:t>
            </a:r>
            <a:endParaRPr lang="id-ID" dirty="0"/>
          </a:p>
        </p:txBody>
      </p:sp>
      <p:pic>
        <p:nvPicPr>
          <p:cNvPr id="4" name="Picture 4" descr="'Aisyiy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8195" y="1772816"/>
            <a:ext cx="3214711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images.jp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500306"/>
            <a:ext cx="3143273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Aisyiyah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200" dirty="0" err="1" smtClean="0"/>
              <a:t>Anggota</a:t>
            </a:r>
            <a:r>
              <a:rPr lang="en-US" sz="2200" dirty="0" smtClean="0"/>
              <a:t> </a:t>
            </a:r>
            <a:r>
              <a:rPr lang="en-US" sz="2200" dirty="0" err="1" smtClean="0"/>
              <a:t>Aisyiyah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anggota</a:t>
            </a:r>
            <a:r>
              <a:rPr lang="en-US" sz="2200" dirty="0" smtClean="0"/>
              <a:t> </a:t>
            </a:r>
            <a:r>
              <a:rPr lang="en-US" sz="2200" dirty="0" err="1" smtClean="0"/>
              <a:t>Muhammadiyah</a:t>
            </a:r>
            <a:r>
              <a:rPr lang="en-US" sz="2200" dirty="0" smtClean="0"/>
              <a:t> </a:t>
            </a:r>
            <a:r>
              <a:rPr lang="en-US" sz="2200" dirty="0" err="1" smtClean="0"/>
              <a:t>perempuan</a:t>
            </a:r>
            <a:r>
              <a:rPr lang="en-US" sz="22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200" dirty="0" err="1" smtClean="0"/>
              <a:t>Struktur</a:t>
            </a:r>
            <a:r>
              <a:rPr lang="en-US" sz="2200" dirty="0" smtClean="0"/>
              <a:t> </a:t>
            </a:r>
            <a:r>
              <a:rPr lang="en-US" sz="2200" dirty="0" err="1" smtClean="0"/>
              <a:t>Aisyiyah</a:t>
            </a:r>
            <a:r>
              <a:rPr lang="en-US" sz="2200" dirty="0" smtClean="0"/>
              <a:t> </a:t>
            </a:r>
            <a:r>
              <a:rPr lang="en-US" sz="2200" dirty="0" err="1" smtClean="0"/>
              <a:t>sama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struktur</a:t>
            </a:r>
            <a:r>
              <a:rPr lang="en-US" sz="2200" dirty="0" smtClean="0"/>
              <a:t> </a:t>
            </a:r>
            <a:r>
              <a:rPr lang="en-US" sz="2200" dirty="0" err="1" smtClean="0"/>
              <a:t>Muhammadiyah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saja</a:t>
            </a:r>
            <a:r>
              <a:rPr lang="en-US" sz="2200" dirty="0" smtClean="0"/>
              <a:t> </a:t>
            </a:r>
            <a:r>
              <a:rPr lang="en-US" sz="2200" dirty="0" err="1" smtClean="0"/>
              <a:t>Aisyiyah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otonomi</a:t>
            </a:r>
            <a:r>
              <a:rPr lang="en-US" sz="2200" dirty="0" smtClean="0"/>
              <a:t> </a:t>
            </a:r>
            <a:r>
              <a:rPr lang="en-US" sz="2200" dirty="0" err="1" smtClean="0"/>
              <a:t>khusus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Muhammadiyah</a:t>
            </a:r>
            <a:r>
              <a:rPr lang="en-US" sz="2200" dirty="0" smtClean="0"/>
              <a:t> yang </a:t>
            </a:r>
            <a:r>
              <a:rPr lang="en-US" sz="2200" dirty="0" err="1" smtClean="0"/>
              <a:t>strukturnya</a:t>
            </a:r>
            <a:r>
              <a:rPr lang="en-US" sz="2200" dirty="0" smtClean="0"/>
              <a:t> </a:t>
            </a: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 smtClean="0"/>
              <a:t>Anggota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 smtClean="0"/>
              <a:t>Pimpinan</a:t>
            </a:r>
            <a:r>
              <a:rPr lang="en-US" sz="2200" dirty="0" smtClean="0"/>
              <a:t> Ranting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 smtClean="0"/>
              <a:t>Pimpinan</a:t>
            </a:r>
            <a:r>
              <a:rPr lang="en-US" sz="2200" dirty="0" smtClean="0"/>
              <a:t> </a:t>
            </a:r>
            <a:r>
              <a:rPr lang="en-US" sz="2200" dirty="0" err="1" smtClean="0"/>
              <a:t>Cabang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 smtClean="0"/>
              <a:t>Pimpinan</a:t>
            </a:r>
            <a:r>
              <a:rPr lang="en-US" sz="2200" dirty="0" smtClean="0"/>
              <a:t> Daerah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 smtClean="0"/>
              <a:t>Pimpinan</a:t>
            </a:r>
            <a:r>
              <a:rPr lang="en-US" sz="2200" dirty="0" smtClean="0"/>
              <a:t> Wilayah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 smtClean="0"/>
              <a:t>Pimpinan</a:t>
            </a:r>
            <a:r>
              <a:rPr lang="en-US" sz="2200" dirty="0" smtClean="0"/>
              <a:t> </a:t>
            </a:r>
            <a:r>
              <a:rPr lang="en-US" sz="2200" dirty="0" err="1" smtClean="0"/>
              <a:t>Pusat</a:t>
            </a:r>
            <a:r>
              <a:rPr lang="en-US" sz="2200" dirty="0" smtClean="0"/>
              <a:t> </a:t>
            </a:r>
            <a:r>
              <a:rPr lang="en-US" sz="2200" dirty="0" err="1" smtClean="0"/>
              <a:t>Aisyiyah</a:t>
            </a:r>
            <a:r>
              <a:rPr lang="en-US" sz="2200" dirty="0"/>
              <a:t> y</a:t>
            </a:r>
            <a:r>
              <a:rPr lang="en-US" sz="2200" dirty="0" smtClean="0"/>
              <a:t>ang di bantu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majlis-majlis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biro.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05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541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AIK III AISYIYAH</vt:lpstr>
      <vt:lpstr>Pemberdayaan Perempuan</vt:lpstr>
      <vt:lpstr>Lanjutan </vt:lpstr>
      <vt:lpstr>Maksud dan Tujuan ‘Aisyiyah</vt:lpstr>
      <vt:lpstr>VISI ‘AISYIYAH</vt:lpstr>
      <vt:lpstr>MISI ‘AISYIYAH</vt:lpstr>
      <vt:lpstr>Lambang ‘Aisyiyah</vt:lpstr>
      <vt:lpstr>Contoh Lambang</vt:lpstr>
      <vt:lpstr>Struktur Aisyiyah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sunkanah.hasyiim@gmail.com</cp:lastModifiedBy>
  <cp:revision>9</cp:revision>
  <dcterms:created xsi:type="dcterms:W3CDTF">2020-05-04T13:35:52Z</dcterms:created>
  <dcterms:modified xsi:type="dcterms:W3CDTF">2020-11-02T05:04:58Z</dcterms:modified>
</cp:coreProperties>
</file>