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Slide Number Placeholder 7"/>
          <p:cNvSpPr>
            <a:spLocks noGrp="1"/>
          </p:cNvSpPr>
          <p:nvPr>
            <p:ph type="sldNum" sz="quarter" idx="11"/>
          </p:nvPr>
        </p:nvSpPr>
        <p:spPr/>
        <p:txBody>
          <a:bodyPr/>
          <a:lstStyle/>
          <a:p>
            <a:fld id="{69433418-97BB-4605-B570-DF2E8978FDB5}" type="slidenum">
              <a:rPr lang="id-ID" smtClean="0"/>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7D823D-7433-4D80-821B-467EE96E3209}" type="datetimeFigureOut">
              <a:rPr lang="id-ID" smtClean="0"/>
              <a:t>06/08/2020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433418-97BB-4605-B570-DF2E8978FDB5}" type="slidenum">
              <a:rPr lang="id-ID" smtClean="0"/>
              <a:t>‹#›</a:t>
            </a:fld>
            <a:endParaRPr lang="id-ID"/>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7D823D-7433-4D80-821B-467EE96E3209}" type="datetimeFigureOut">
              <a:rPr lang="id-ID" smtClean="0"/>
              <a:t>06/08/2020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433418-97BB-4605-B570-DF2E8978FDB5}" type="slidenum">
              <a:rPr lang="id-ID" smtClean="0"/>
              <a:t>‹#›</a:t>
            </a:fld>
            <a:endParaRPr lang="id-ID"/>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7D823D-7433-4D80-821B-467EE96E3209}" type="datetimeFigureOut">
              <a:rPr lang="id-ID" smtClean="0"/>
              <a:t>06/08/2020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D823D-7433-4D80-821B-467EE96E3209}" type="datetimeFigureOut">
              <a:rPr lang="id-ID" smtClean="0"/>
              <a:t>06/08/2020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7D823D-7433-4D80-821B-467EE96E3209}" type="datetimeFigureOut">
              <a:rPr lang="id-ID" smtClean="0"/>
              <a:t>06/08/2020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433418-97BB-4605-B570-DF2E8978FDB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27D823D-7433-4D80-821B-467EE96E3209}" type="datetimeFigureOut">
              <a:rPr lang="id-ID" smtClean="0"/>
              <a:t>06/08/2020</a:t>
            </a:fld>
            <a:endParaRPr lang="id-ID"/>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id-ID"/>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433418-97BB-4605-B570-DF2E8978FDB5}" type="slidenum">
              <a:rPr lang="id-ID" smtClean="0"/>
              <a:t>‹#›</a:t>
            </a:fld>
            <a:endParaRPr lang="id-ID"/>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96752"/>
            <a:ext cx="7772400" cy="2099319"/>
          </a:xfrm>
        </p:spPr>
        <p:txBody>
          <a:bodyPr/>
          <a:lstStyle/>
          <a:p>
            <a:r>
              <a:rPr lang="id-ID" sz="6600" dirty="0" smtClean="0">
                <a:effectLst/>
              </a:rPr>
              <a:t>Asal-usul Gerakan Muhammadiyah</a:t>
            </a:r>
            <a:endParaRPr lang="id-ID" sz="6600" dirty="0"/>
          </a:p>
        </p:txBody>
      </p:sp>
      <p:sp>
        <p:nvSpPr>
          <p:cNvPr id="3" name="Subtitle 2"/>
          <p:cNvSpPr>
            <a:spLocks noGrp="1"/>
          </p:cNvSpPr>
          <p:nvPr>
            <p:ph type="subTitle" idx="1"/>
          </p:nvPr>
        </p:nvSpPr>
        <p:spPr>
          <a:xfrm>
            <a:off x="1331640" y="3573016"/>
            <a:ext cx="6400800" cy="1219200"/>
          </a:xfrm>
        </p:spPr>
        <p:txBody>
          <a:bodyPr/>
          <a:lstStyle/>
          <a:p>
            <a:r>
              <a:rPr lang="id-ID" b="1" dirty="0"/>
              <a:t>Muhammad Muhson, Mpdi</a:t>
            </a:r>
            <a:endParaRPr lang="id-ID" dirty="0"/>
          </a:p>
        </p:txBody>
      </p:sp>
    </p:spTree>
    <p:extLst>
      <p:ext uri="{BB962C8B-B14F-4D97-AF65-F5344CB8AC3E}">
        <p14:creationId xmlns:p14="http://schemas.microsoft.com/office/powerpoint/2010/main" val="401720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600" dirty="0" smtClean="0"/>
              <a:t>Lahir dan berdirinya muhammadiyah</a:t>
            </a:r>
            <a:endParaRPr lang="id-ID" sz="3600" dirty="0"/>
          </a:p>
        </p:txBody>
      </p:sp>
      <p:sp>
        <p:nvSpPr>
          <p:cNvPr id="3" name="Content Placeholder 2"/>
          <p:cNvSpPr>
            <a:spLocks noGrp="1"/>
          </p:cNvSpPr>
          <p:nvPr>
            <p:ph idx="1"/>
          </p:nvPr>
        </p:nvSpPr>
        <p:spPr/>
        <p:txBody>
          <a:bodyPr/>
          <a:lstStyle/>
          <a:p>
            <a:r>
              <a:rPr lang="id-ID" dirty="0" smtClean="0"/>
              <a:t>Muhammadiyah lahir 18 November 1912 M. </a:t>
            </a:r>
          </a:p>
          <a:p>
            <a:r>
              <a:rPr lang="id-ID" dirty="0" smtClean="0"/>
              <a:t>Dalam doktrin islam disebutkan “kuntum khoiru ummatin” namun kenyataannya islam yang merupakan mayoritas berada dalam tekanan penjajah berabad-abad yang melatarbelakangi lahirnya muhammadiyah ada 2 hal :</a:t>
            </a:r>
          </a:p>
          <a:p>
            <a:pPr marL="457200" indent="-457200">
              <a:buAutoNum type="arabicPeriod"/>
            </a:pPr>
            <a:r>
              <a:rPr lang="id-ID" dirty="0" smtClean="0"/>
              <a:t>Kondisi internal umat islam</a:t>
            </a:r>
          </a:p>
          <a:p>
            <a:pPr marL="457200" indent="-457200">
              <a:buAutoNum type="arabicPeriod"/>
            </a:pPr>
            <a:r>
              <a:rPr lang="id-ID" dirty="0" smtClean="0"/>
              <a:t>Kondisi eksternal umat islam</a:t>
            </a:r>
          </a:p>
          <a:p>
            <a:pPr marL="457200" indent="-457200">
              <a:buAutoNum type="arabicPeriod"/>
            </a:pPr>
            <a:endParaRPr lang="id-ID" dirty="0" smtClean="0"/>
          </a:p>
        </p:txBody>
      </p:sp>
    </p:spTree>
    <p:extLst>
      <p:ext uri="{BB962C8B-B14F-4D97-AF65-F5344CB8AC3E}">
        <p14:creationId xmlns:p14="http://schemas.microsoft.com/office/powerpoint/2010/main" val="131911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800" dirty="0" smtClean="0"/>
              <a:t>Kondisi Internal Umat Islam</a:t>
            </a:r>
            <a:endParaRPr lang="id-ID" sz="4800" dirty="0"/>
          </a:p>
        </p:txBody>
      </p:sp>
      <p:sp>
        <p:nvSpPr>
          <p:cNvPr id="3" name="Content Placeholder 2"/>
          <p:cNvSpPr>
            <a:spLocks noGrp="1"/>
          </p:cNvSpPr>
          <p:nvPr>
            <p:ph idx="1"/>
          </p:nvPr>
        </p:nvSpPr>
        <p:spPr/>
        <p:txBody>
          <a:bodyPr/>
          <a:lstStyle/>
          <a:p>
            <a:r>
              <a:rPr lang="id-ID" dirty="0" smtClean="0"/>
              <a:t>Keberagamaan yang bercampur dengan tradisi dan kepercayaan mistis yang berjiwa hindu dan buddha (sinkritisme). Dalam konteks islam, dikenal dengan istilah tasawuf  yang dibawa oleh pengaruh kalangan orang sufi Gujarat</a:t>
            </a:r>
          </a:p>
          <a:p>
            <a:r>
              <a:rPr lang="id-ID" dirty="0" smtClean="0"/>
              <a:t>Kondisi pendidikan yang memprihatikan. Kaum pribumi tidak mendapatkan pemberdayaan dalam bidang pendidikan yang layak</a:t>
            </a:r>
          </a:p>
          <a:p>
            <a:r>
              <a:rPr lang="id-ID" dirty="0" smtClean="0"/>
              <a:t>Faktor Ekonomi umat islam, Soliditaritas sosial, antara umat islam dan pendidikan umat islam yang memprihatinkan </a:t>
            </a:r>
          </a:p>
          <a:p>
            <a:endParaRPr lang="id-ID" dirty="0"/>
          </a:p>
        </p:txBody>
      </p:sp>
    </p:spTree>
    <p:extLst>
      <p:ext uri="{BB962C8B-B14F-4D97-AF65-F5344CB8AC3E}">
        <p14:creationId xmlns:p14="http://schemas.microsoft.com/office/powerpoint/2010/main" val="4184165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4400" dirty="0" smtClean="0"/>
              <a:t>Kondisi Eksternal Umat Islam</a:t>
            </a:r>
            <a:endParaRPr lang="id-ID" sz="4400" dirty="0"/>
          </a:p>
        </p:txBody>
      </p:sp>
      <p:sp>
        <p:nvSpPr>
          <p:cNvPr id="3" name="Content Placeholder 2"/>
          <p:cNvSpPr>
            <a:spLocks noGrp="1"/>
          </p:cNvSpPr>
          <p:nvPr>
            <p:ph idx="1"/>
          </p:nvPr>
        </p:nvSpPr>
        <p:spPr/>
        <p:txBody>
          <a:bodyPr>
            <a:normAutofit fontScale="92500" lnSpcReduction="20000"/>
          </a:bodyPr>
          <a:lstStyle/>
          <a:p>
            <a:r>
              <a:rPr lang="id-ID" dirty="0" smtClean="0"/>
              <a:t>Kebijakan politik kolonial belanda terhadap umat islam</a:t>
            </a:r>
          </a:p>
          <a:p>
            <a:pPr marL="457200" indent="-457200">
              <a:buAutoNum type="alphaLcPeriod"/>
            </a:pPr>
            <a:r>
              <a:rPr lang="id-ID" dirty="0" smtClean="0"/>
              <a:t>Kebijakan belanda dalam membantu misionaris di jawa</a:t>
            </a:r>
          </a:p>
          <a:p>
            <a:pPr marL="457200" indent="-457200">
              <a:buAutoNum type="alphaLcPeriod"/>
            </a:pPr>
            <a:r>
              <a:rPr lang="id-ID" dirty="0" smtClean="0"/>
              <a:t>Berkolaborasi dengan missionaru dari vatikan untuk menyebarluaskan agama kristen</a:t>
            </a:r>
          </a:p>
          <a:p>
            <a:pPr marL="457200" indent="-457200">
              <a:buAutoNum type="alphaLcPeriod"/>
            </a:pPr>
            <a:r>
              <a:rPr lang="id-ID" dirty="0" smtClean="0"/>
              <a:t>Mengawasi hubungan umat islam dengan dunia luar dan memutuskanya</a:t>
            </a:r>
          </a:p>
          <a:p>
            <a:pPr marL="0" indent="0">
              <a:buNone/>
            </a:pPr>
            <a:endParaRPr lang="id-ID" dirty="0" smtClean="0"/>
          </a:p>
          <a:p>
            <a:r>
              <a:rPr lang="id-ID" dirty="0" smtClean="0"/>
              <a:t>Pengaruh perkembangan islam di timur tengah</a:t>
            </a:r>
          </a:p>
          <a:p>
            <a:pPr marL="457200" indent="-457200">
              <a:buAutoNum type="alphaLcPeriod"/>
            </a:pPr>
            <a:r>
              <a:rPr lang="id-ID" dirty="0" smtClean="0"/>
              <a:t>Berdirinya Pan-islamisme yang diprakarsai oleh jalaludin al-afghoni di Mesir</a:t>
            </a:r>
          </a:p>
          <a:p>
            <a:pPr marL="457200" indent="-457200">
              <a:buAutoNum type="alphaLcPeriod"/>
            </a:pPr>
            <a:r>
              <a:rPr lang="id-ID" dirty="0" smtClean="0"/>
              <a:t>Gerakan wahabi yang dimotori oleh Muhammad bin Abdul Wahab di Saudi Arabia</a:t>
            </a:r>
            <a:endParaRPr lang="id-ID" dirty="0"/>
          </a:p>
          <a:p>
            <a:pPr marL="457200" indent="-457200">
              <a:buAutoNum type="alphaLcPeriod"/>
            </a:pPr>
            <a:r>
              <a:rPr lang="id-ID" dirty="0" smtClean="0"/>
              <a:t>Pengarug dialogis tokoh-tokoh diantaranya M. Abduh, Rosyid Ridho, dan Jamaludin Al-Afghoni</a:t>
            </a:r>
          </a:p>
        </p:txBody>
      </p:sp>
    </p:spTree>
    <p:extLst>
      <p:ext uri="{BB962C8B-B14F-4D97-AF65-F5344CB8AC3E}">
        <p14:creationId xmlns:p14="http://schemas.microsoft.com/office/powerpoint/2010/main" val="3691835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Profil KH. Ahmad Dahlan</a:t>
            </a:r>
            <a:endParaRPr lang="id-ID" dirty="0"/>
          </a:p>
        </p:txBody>
      </p:sp>
      <p:sp>
        <p:nvSpPr>
          <p:cNvPr id="3" name="Content Placeholder 2"/>
          <p:cNvSpPr>
            <a:spLocks noGrp="1"/>
          </p:cNvSpPr>
          <p:nvPr>
            <p:ph idx="1"/>
          </p:nvPr>
        </p:nvSpPr>
        <p:spPr/>
        <p:txBody>
          <a:bodyPr>
            <a:normAutofit lnSpcReduction="10000"/>
          </a:bodyPr>
          <a:lstStyle/>
          <a:p>
            <a:r>
              <a:rPr lang="id-ID" dirty="0" smtClean="0"/>
              <a:t>KH. Ahmad Dahlan berpendapat bahwa dala beragama memerluan kesungguhan atau </a:t>
            </a:r>
            <a:r>
              <a:rPr lang="id-ID" i="1" dirty="0" smtClean="0"/>
              <a:t>mujahadah dalam bahasa tasawuf, artinya membebaskan diri dari hal-hal yang menyenangkan yang melalaikan dan mengarahkan jiwa pada setiap yang berlawanan dengan kehendak nafsu setiap waktu. Dari mujahadah inilah akan lahir sikap zuhud yaiut suatu sikap yang tidak silau atau berbangga dengan dunia yang dimilikinya dan tidak merasa kehilangan ketika menginfakkan harta</a:t>
            </a:r>
          </a:p>
          <a:p>
            <a:r>
              <a:rPr lang="id-ID" i="1" smtClean="0"/>
              <a:t>Teologi Al-Ma’un</a:t>
            </a:r>
            <a:endParaRPr lang="id-ID" i="1" dirty="0"/>
          </a:p>
        </p:txBody>
      </p:sp>
    </p:spTree>
    <p:extLst>
      <p:ext uri="{BB962C8B-B14F-4D97-AF65-F5344CB8AC3E}">
        <p14:creationId xmlns:p14="http://schemas.microsoft.com/office/powerpoint/2010/main" val="1379631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25</TotalTime>
  <Words>270</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Executive</vt:lpstr>
      <vt:lpstr>Asal-usul Gerakan Muhammadiyah</vt:lpstr>
      <vt:lpstr>Lahir dan berdirinya muhammadiyah</vt:lpstr>
      <vt:lpstr>Kondisi Internal Umat Islam</vt:lpstr>
      <vt:lpstr>Kondisi Eksternal Umat Islam</vt:lpstr>
      <vt:lpstr>Profil KH. Ahmad Dahlan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Gerakan Islamisasi Di Nusantara</dc:title>
  <dc:creator>Lenovo</dc:creator>
  <cp:lastModifiedBy>Lenovo</cp:lastModifiedBy>
  <cp:revision>6</cp:revision>
  <dcterms:created xsi:type="dcterms:W3CDTF">2020-08-05T14:27:26Z</dcterms:created>
  <dcterms:modified xsi:type="dcterms:W3CDTF">2020-08-06T02:32:52Z</dcterms:modified>
</cp:coreProperties>
</file>