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70" r:id="rId11"/>
    <p:sldId id="266" r:id="rId12"/>
    <p:sldId id="271" r:id="rId13"/>
    <p:sldId id="268" r:id="rId14"/>
    <p:sldId id="269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6F2CE796-C7A3-44D6-9538-167F13928A99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6BB599-D867-46F5-A114-84DACC426761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E796-C7A3-44D6-9538-167F13928A99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B599-D867-46F5-A114-84DACC426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E796-C7A3-44D6-9538-167F13928A99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BB599-D867-46F5-A114-84DACC42676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2CE796-C7A3-44D6-9538-167F13928A99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A6BB599-D867-46F5-A114-84DACC42676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E796-C7A3-44D6-9538-167F13928A99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6BB599-D867-46F5-A114-84DACC42676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F2CE796-C7A3-44D6-9538-167F13928A99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A6BB599-D867-46F5-A114-84DACC42676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6F2CE796-C7A3-44D6-9538-167F13928A99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A6BB599-D867-46F5-A114-84DACC42676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E796-C7A3-44D6-9538-167F13928A99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6BB599-D867-46F5-A114-84DACC42676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E796-C7A3-44D6-9538-167F13928A99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6BB599-D867-46F5-A114-84DACC42676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F2CE796-C7A3-44D6-9538-167F13928A99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A6BB599-D867-46F5-A114-84DACC42676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6F2CE796-C7A3-44D6-9538-167F13928A99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DA6BB599-D867-46F5-A114-84DACC42676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6F2CE796-C7A3-44D6-9538-167F13928A99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DA6BB599-D867-46F5-A114-84DACC4267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83768" y="3789040"/>
            <a:ext cx="4176464" cy="1584176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Disusun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 :</a:t>
            </a:r>
          </a:p>
          <a:p>
            <a:pPr marL="342900" indent="-342900">
              <a:buClr>
                <a:schemeClr val="tx1"/>
              </a:buClr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Nabila </a:t>
            </a:r>
            <a:r>
              <a:rPr lang="en-US" dirty="0" err="1">
                <a:solidFill>
                  <a:schemeClr val="tx1"/>
                </a:solidFill>
              </a:rPr>
              <a:t>Meydiana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Putri</a:t>
            </a:r>
            <a:r>
              <a:rPr lang="en-US" dirty="0">
                <a:solidFill>
                  <a:schemeClr val="tx1"/>
                </a:solidFill>
              </a:rPr>
              <a:t> 201910340311251 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>
              <a:buClr>
                <a:schemeClr val="tx1"/>
              </a:buClr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Farah </a:t>
            </a:r>
            <a:r>
              <a:rPr lang="en-US" dirty="0" err="1">
                <a:solidFill>
                  <a:schemeClr val="tx1"/>
                </a:solidFill>
              </a:rPr>
              <a:t>Fadhillah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Kultsum</a:t>
            </a:r>
            <a:r>
              <a:rPr lang="en-US" dirty="0">
                <a:solidFill>
                  <a:schemeClr val="tx1"/>
                </a:solidFill>
              </a:rPr>
              <a:t> 201910340311271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2636912"/>
            <a:ext cx="4013200" cy="599440"/>
          </a:xfrm>
        </p:spPr>
        <p:txBody>
          <a:bodyPr>
            <a:noAutofit/>
          </a:bodyPr>
          <a:lstStyle/>
          <a:p>
            <a:r>
              <a:rPr lang="en-US" sz="2000" cap="none" dirty="0" smtClean="0"/>
              <a:t>AIK - 3 </a:t>
            </a:r>
            <a:br>
              <a:rPr lang="en-US" sz="2000" cap="none" dirty="0" smtClean="0"/>
            </a:br>
            <a:r>
              <a:rPr lang="en-US" sz="2000" cap="none" dirty="0" err="1" smtClean="0"/>
              <a:t>Sejarah</a:t>
            </a:r>
            <a:r>
              <a:rPr lang="en-US" sz="2000" cap="none" dirty="0" smtClean="0"/>
              <a:t> </a:t>
            </a:r>
            <a:r>
              <a:rPr lang="en-US" sz="2000" cap="none" dirty="0" err="1" smtClean="0"/>
              <a:t>Kelahiran</a:t>
            </a:r>
            <a:r>
              <a:rPr lang="en-US" sz="2000" cap="none" dirty="0" smtClean="0"/>
              <a:t> </a:t>
            </a:r>
            <a:r>
              <a:rPr lang="en-US" sz="2000" cap="none" dirty="0" err="1" smtClean="0"/>
              <a:t>Muhammadiyah</a:t>
            </a:r>
            <a:endParaRPr lang="en-US" sz="2000" cap="none" dirty="0"/>
          </a:p>
        </p:txBody>
      </p:sp>
    </p:spTree>
    <p:extLst>
      <p:ext uri="{BB962C8B-B14F-4D97-AF65-F5344CB8AC3E}">
        <p14:creationId xmlns:p14="http://schemas.microsoft.com/office/powerpoint/2010/main" val="29423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052" y="3367246"/>
            <a:ext cx="4085897" cy="92585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Visi</a:t>
            </a:r>
            <a:r>
              <a:rPr lang="en-US" sz="2400" dirty="0" smtClean="0"/>
              <a:t> </a:t>
            </a:r>
            <a:r>
              <a:rPr lang="en-US" sz="2400" dirty="0" err="1" smtClean="0"/>
              <a:t>misi</a:t>
            </a:r>
            <a:r>
              <a:rPr lang="en-US" sz="2400" dirty="0" smtClean="0"/>
              <a:t> </a:t>
            </a:r>
            <a:r>
              <a:rPr lang="en-US" sz="2400" dirty="0" err="1" smtClean="0"/>
              <a:t>muhammadiyah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90967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8712968" cy="518457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US" sz="1800" dirty="0" smtClean="0"/>
              <a:t>	</a:t>
            </a:r>
            <a:r>
              <a:rPr lang="en-US" sz="1800" dirty="0" err="1" smtClean="0"/>
              <a:t>Visi</a:t>
            </a:r>
            <a:r>
              <a:rPr lang="en-US" sz="1800" dirty="0" smtClean="0"/>
              <a:t> </a:t>
            </a:r>
            <a:r>
              <a:rPr lang="en-US" sz="1800" dirty="0" err="1"/>
              <a:t>Muhammadiyah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gerakan</a:t>
            </a:r>
            <a:r>
              <a:rPr lang="en-US" sz="1800" dirty="0"/>
              <a:t> Islam yang </a:t>
            </a:r>
            <a:r>
              <a:rPr lang="en-US" sz="1800" dirty="0" err="1"/>
              <a:t>berlandaskan</a:t>
            </a:r>
            <a:r>
              <a:rPr lang="en-US" sz="1800" dirty="0"/>
              <a:t> </a:t>
            </a:r>
            <a:r>
              <a:rPr lang="en-US" sz="1800" dirty="0" err="1"/>
              <a:t>alQur‟an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as-</a:t>
            </a:r>
            <a:r>
              <a:rPr lang="en-US" sz="1800" dirty="0" err="1"/>
              <a:t>Sunnah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watak</a:t>
            </a:r>
            <a:r>
              <a:rPr lang="en-US" sz="1800" dirty="0"/>
              <a:t> </a:t>
            </a:r>
            <a:r>
              <a:rPr lang="en-US" sz="1800" dirty="0" err="1"/>
              <a:t>tajdid</a:t>
            </a:r>
            <a:r>
              <a:rPr lang="en-US" sz="1800" dirty="0"/>
              <a:t> yang </a:t>
            </a:r>
            <a:r>
              <a:rPr lang="en-US" sz="1800" dirty="0" err="1"/>
              <a:t>dimilikinya</a:t>
            </a:r>
            <a:r>
              <a:rPr lang="en-US" sz="1800" dirty="0"/>
              <a:t> </a:t>
            </a:r>
            <a:r>
              <a:rPr lang="en-US" sz="1800" dirty="0" err="1"/>
              <a:t>senantiasa</a:t>
            </a:r>
            <a:r>
              <a:rPr lang="en-US" sz="1800" dirty="0"/>
              <a:t> </a:t>
            </a:r>
            <a:r>
              <a:rPr lang="en-US" sz="1800" dirty="0" err="1"/>
              <a:t>istiqamah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aktif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melaksanakan</a:t>
            </a:r>
            <a:r>
              <a:rPr lang="en-US" sz="1800" dirty="0"/>
              <a:t> </a:t>
            </a:r>
            <a:r>
              <a:rPr lang="en-US" sz="1800" dirty="0" err="1"/>
              <a:t>dakwah</a:t>
            </a:r>
            <a:r>
              <a:rPr lang="en-US" sz="1800" dirty="0"/>
              <a:t> Islam </a:t>
            </a:r>
            <a:r>
              <a:rPr lang="en-US" sz="1800" dirty="0" err="1"/>
              <a:t>amar</a:t>
            </a:r>
            <a:r>
              <a:rPr lang="en-US" sz="1800" dirty="0"/>
              <a:t> </a:t>
            </a:r>
            <a:r>
              <a:rPr lang="en-US" sz="1800" dirty="0" err="1"/>
              <a:t>ma‟ruf</a:t>
            </a:r>
            <a:r>
              <a:rPr lang="en-US" sz="1800" dirty="0"/>
              <a:t> </a:t>
            </a:r>
            <a:r>
              <a:rPr lang="en-US" sz="1800" dirty="0" err="1"/>
              <a:t>nahi</a:t>
            </a:r>
            <a:r>
              <a:rPr lang="en-US" sz="1800" dirty="0"/>
              <a:t> </a:t>
            </a:r>
            <a:r>
              <a:rPr lang="en-US" sz="1800" dirty="0" err="1"/>
              <a:t>mungkar</a:t>
            </a:r>
            <a:r>
              <a:rPr lang="en-US" sz="1800" dirty="0"/>
              <a:t> di </a:t>
            </a:r>
            <a:r>
              <a:rPr lang="en-US" sz="1800" dirty="0" err="1"/>
              <a:t>segala</a:t>
            </a:r>
            <a:r>
              <a:rPr lang="en-US" sz="1800" dirty="0"/>
              <a:t> </a:t>
            </a:r>
            <a:r>
              <a:rPr lang="en-US" sz="1800" dirty="0" err="1"/>
              <a:t>bidang</a:t>
            </a:r>
            <a:r>
              <a:rPr lang="en-US" sz="1800" dirty="0"/>
              <a:t>, </a:t>
            </a:r>
            <a:r>
              <a:rPr lang="en-US" sz="1800" dirty="0" err="1"/>
              <a:t>sehingga</a:t>
            </a:r>
            <a:r>
              <a:rPr lang="en-US" sz="1800" dirty="0"/>
              <a:t> </a:t>
            </a:r>
            <a:r>
              <a:rPr lang="en-US" sz="1800" dirty="0" err="1"/>
              <a:t>menjadi</a:t>
            </a:r>
            <a:r>
              <a:rPr lang="en-US" sz="1800" dirty="0"/>
              <a:t> </a:t>
            </a:r>
            <a:r>
              <a:rPr lang="en-US" sz="1800" dirty="0" err="1"/>
              <a:t>rahmatan</a:t>
            </a:r>
            <a:r>
              <a:rPr lang="en-US" sz="1800" dirty="0"/>
              <a:t> li al-„</a:t>
            </a:r>
            <a:r>
              <a:rPr lang="en-US" sz="1800" dirty="0" err="1"/>
              <a:t>alamin</a:t>
            </a:r>
            <a:r>
              <a:rPr lang="en-US" sz="1800" dirty="0"/>
              <a:t> </a:t>
            </a:r>
            <a:r>
              <a:rPr lang="en-US" sz="1800" dirty="0" err="1"/>
              <a:t>bagi</a:t>
            </a:r>
            <a:r>
              <a:rPr lang="en-US" sz="1800" dirty="0"/>
              <a:t> </a:t>
            </a:r>
            <a:r>
              <a:rPr lang="en-US" sz="1800" dirty="0" err="1"/>
              <a:t>umat</a:t>
            </a:r>
            <a:r>
              <a:rPr lang="en-US" sz="1800" dirty="0"/>
              <a:t>, </a:t>
            </a:r>
            <a:r>
              <a:rPr lang="en-US" sz="1800" dirty="0" err="1"/>
              <a:t>bangsa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dunia</a:t>
            </a:r>
            <a:r>
              <a:rPr lang="en-US" sz="1800" dirty="0"/>
              <a:t> </a:t>
            </a:r>
            <a:r>
              <a:rPr lang="en-US" sz="1800" dirty="0" err="1"/>
              <a:t>kemanusiaan</a:t>
            </a:r>
            <a:r>
              <a:rPr lang="en-US" sz="1800" dirty="0"/>
              <a:t> </a:t>
            </a:r>
            <a:r>
              <a:rPr lang="en-US" sz="1800" dirty="0" err="1"/>
              <a:t>menuju</a:t>
            </a:r>
            <a:r>
              <a:rPr lang="en-US" sz="1800" dirty="0"/>
              <a:t> </a:t>
            </a:r>
            <a:r>
              <a:rPr lang="en-US" sz="1800" dirty="0" err="1"/>
              <a:t>terciptanya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 Islam yang </a:t>
            </a:r>
            <a:r>
              <a:rPr lang="en-US" sz="1800" dirty="0" err="1"/>
              <a:t>sebenar-benarnya</a:t>
            </a:r>
            <a:r>
              <a:rPr lang="en-US" sz="1800" dirty="0"/>
              <a:t> yang </a:t>
            </a:r>
            <a:r>
              <a:rPr lang="en-US" sz="1800" dirty="0" err="1"/>
              <a:t>diridhai</a:t>
            </a:r>
            <a:r>
              <a:rPr lang="en-US" sz="1800" dirty="0"/>
              <a:t> Allah </a:t>
            </a:r>
            <a:r>
              <a:rPr lang="en-US" sz="1800" dirty="0" err="1"/>
              <a:t>Subhanahu</a:t>
            </a:r>
            <a:r>
              <a:rPr lang="en-US" sz="1800" dirty="0"/>
              <a:t> </a:t>
            </a:r>
            <a:r>
              <a:rPr lang="en-US" sz="1800" dirty="0" err="1"/>
              <a:t>wa</a:t>
            </a:r>
            <a:r>
              <a:rPr lang="en-US" sz="1800" dirty="0"/>
              <a:t> </a:t>
            </a:r>
            <a:r>
              <a:rPr lang="en-US" sz="1800" dirty="0" err="1"/>
              <a:t>taala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kehidupan</a:t>
            </a:r>
            <a:r>
              <a:rPr lang="en-US" sz="1800" dirty="0"/>
              <a:t> di </a:t>
            </a:r>
            <a:r>
              <a:rPr lang="en-US" sz="1800" dirty="0" err="1"/>
              <a:t>dunia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. </a:t>
            </a:r>
            <a:endParaRPr lang="en-US" sz="18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US" sz="1800" dirty="0" err="1" smtClean="0"/>
              <a:t>Misi</a:t>
            </a:r>
            <a:r>
              <a:rPr lang="en-US" sz="1800" dirty="0" smtClean="0"/>
              <a:t> </a:t>
            </a:r>
            <a:r>
              <a:rPr lang="en-US" sz="1800" dirty="0" err="1"/>
              <a:t>Muhammadiyah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: 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800" dirty="0" err="1" smtClean="0"/>
              <a:t>Menegakkan</a:t>
            </a:r>
            <a:r>
              <a:rPr lang="en-US" sz="1800" dirty="0" smtClean="0"/>
              <a:t> </a:t>
            </a:r>
            <a:r>
              <a:rPr lang="en-US" sz="1800" dirty="0" err="1"/>
              <a:t>keyakinan</a:t>
            </a:r>
            <a:r>
              <a:rPr lang="en-US" sz="1800" dirty="0"/>
              <a:t> </a:t>
            </a:r>
            <a:r>
              <a:rPr lang="en-US" sz="1800" dirty="0" err="1"/>
              <a:t>tauhid</a:t>
            </a:r>
            <a:r>
              <a:rPr lang="en-US" sz="1800" dirty="0"/>
              <a:t> yang </a:t>
            </a:r>
            <a:r>
              <a:rPr lang="en-US" sz="1800" dirty="0" err="1"/>
              <a:t>murni</a:t>
            </a:r>
            <a:r>
              <a:rPr lang="en-US" sz="1800" dirty="0"/>
              <a:t> </a:t>
            </a:r>
            <a:r>
              <a:rPr lang="en-US" sz="1800" dirty="0" err="1"/>
              <a:t>sesuai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ajaran</a:t>
            </a:r>
            <a:r>
              <a:rPr lang="en-US" sz="1800" dirty="0"/>
              <a:t> Allah </a:t>
            </a:r>
            <a:r>
              <a:rPr lang="en-US" sz="1800" dirty="0" err="1"/>
              <a:t>Subhanahu</a:t>
            </a:r>
            <a:r>
              <a:rPr lang="en-US" sz="1800" dirty="0"/>
              <a:t> </a:t>
            </a:r>
            <a:r>
              <a:rPr lang="en-US" sz="1800" dirty="0" err="1"/>
              <a:t>wa</a:t>
            </a:r>
            <a:r>
              <a:rPr lang="en-US" sz="1800" dirty="0"/>
              <a:t> </a:t>
            </a:r>
            <a:r>
              <a:rPr lang="en-US" sz="1800" dirty="0" err="1"/>
              <a:t>taala</a:t>
            </a:r>
            <a:r>
              <a:rPr lang="en-US" sz="1800" dirty="0"/>
              <a:t> yang </a:t>
            </a:r>
            <a:r>
              <a:rPr lang="en-US" sz="1800" dirty="0" err="1"/>
              <a:t>dibawa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Rasulullah</a:t>
            </a:r>
            <a:r>
              <a:rPr lang="en-US" sz="1800" dirty="0"/>
              <a:t> yang </a:t>
            </a:r>
            <a:r>
              <a:rPr lang="en-US" sz="1800" dirty="0" err="1"/>
              <a:t>disyariatkan</a:t>
            </a:r>
            <a:r>
              <a:rPr lang="en-US" sz="1800" dirty="0"/>
              <a:t> </a:t>
            </a:r>
            <a:r>
              <a:rPr lang="en-US" sz="1800" dirty="0" err="1"/>
              <a:t>sejak</a:t>
            </a:r>
            <a:r>
              <a:rPr lang="en-US" sz="1800" dirty="0"/>
              <a:t> </a:t>
            </a:r>
            <a:r>
              <a:rPr lang="en-US" sz="1800" dirty="0" err="1"/>
              <a:t>Nabi</a:t>
            </a:r>
            <a:r>
              <a:rPr lang="en-US" sz="1800" dirty="0"/>
              <a:t> </a:t>
            </a:r>
            <a:r>
              <a:rPr lang="en-US" sz="1800" dirty="0" err="1"/>
              <a:t>Nuh</a:t>
            </a:r>
            <a:r>
              <a:rPr lang="en-US" sz="1800" dirty="0"/>
              <a:t> </a:t>
            </a:r>
            <a:r>
              <a:rPr lang="en-US" sz="1800" dirty="0" err="1"/>
              <a:t>hingga</a:t>
            </a:r>
            <a:r>
              <a:rPr lang="en-US" sz="1800" dirty="0"/>
              <a:t> </a:t>
            </a:r>
            <a:r>
              <a:rPr lang="en-US" sz="1800" dirty="0" err="1"/>
              <a:t>Nabi</a:t>
            </a:r>
            <a:r>
              <a:rPr lang="en-US" sz="1800" dirty="0"/>
              <a:t> Muhammad </a:t>
            </a:r>
            <a:r>
              <a:rPr lang="en-US" sz="1800" dirty="0" err="1"/>
              <a:t>Shallallaahu</a:t>
            </a:r>
            <a:r>
              <a:rPr lang="en-US" sz="1800" dirty="0"/>
              <a:t> „</a:t>
            </a:r>
            <a:r>
              <a:rPr lang="en-US" sz="1800" dirty="0" err="1"/>
              <a:t>alaihi</a:t>
            </a:r>
            <a:r>
              <a:rPr lang="en-US" sz="1800" dirty="0"/>
              <a:t> </a:t>
            </a:r>
            <a:r>
              <a:rPr lang="en-US" sz="1800" dirty="0" err="1"/>
              <a:t>wa</a:t>
            </a:r>
            <a:r>
              <a:rPr lang="en-US" sz="1800" dirty="0"/>
              <a:t> </a:t>
            </a:r>
            <a:r>
              <a:rPr lang="en-US" sz="1800" dirty="0" err="1"/>
              <a:t>sallam</a:t>
            </a:r>
            <a:r>
              <a:rPr lang="en-US" sz="1800" dirty="0"/>
              <a:t>. 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800" dirty="0" err="1" smtClean="0"/>
              <a:t>Memahami</a:t>
            </a:r>
            <a:r>
              <a:rPr lang="en-US" sz="1800" dirty="0" smtClean="0"/>
              <a:t> </a:t>
            </a:r>
            <a:r>
              <a:rPr lang="en-US" sz="1800" dirty="0"/>
              <a:t>agama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menggunakan</a:t>
            </a:r>
            <a:r>
              <a:rPr lang="en-US" sz="1800" dirty="0"/>
              <a:t> </a:t>
            </a:r>
            <a:r>
              <a:rPr lang="en-US" sz="1800" dirty="0" err="1"/>
              <a:t>akal</a:t>
            </a:r>
            <a:r>
              <a:rPr lang="en-US" sz="1800" dirty="0"/>
              <a:t> </a:t>
            </a:r>
            <a:r>
              <a:rPr lang="en-US" sz="1800" dirty="0" err="1"/>
              <a:t>pikiran</a:t>
            </a:r>
            <a:r>
              <a:rPr lang="en-US" sz="1800" dirty="0"/>
              <a:t> </a:t>
            </a:r>
            <a:r>
              <a:rPr lang="en-US" sz="1800" dirty="0" err="1"/>
              <a:t>sesuai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jiwa</a:t>
            </a:r>
            <a:r>
              <a:rPr lang="en-US" sz="1800" dirty="0"/>
              <a:t> </a:t>
            </a:r>
            <a:r>
              <a:rPr lang="en-US" sz="1800" dirty="0" err="1"/>
              <a:t>ajaran</a:t>
            </a:r>
            <a:r>
              <a:rPr lang="en-US" sz="1800" dirty="0"/>
              <a:t> Islam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menjawab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menyelesaikan</a:t>
            </a:r>
            <a:r>
              <a:rPr lang="en-US" sz="1800" dirty="0"/>
              <a:t> </a:t>
            </a:r>
            <a:r>
              <a:rPr lang="en-US" sz="1800" dirty="0" err="1"/>
              <a:t>persoalan-persoalan</a:t>
            </a:r>
            <a:r>
              <a:rPr lang="en-US" sz="1800" dirty="0"/>
              <a:t> </a:t>
            </a:r>
            <a:r>
              <a:rPr lang="en-US" sz="1800" dirty="0" err="1"/>
              <a:t>kehidupan</a:t>
            </a:r>
            <a:r>
              <a:rPr lang="en-US" sz="1800" dirty="0"/>
              <a:t> yang </a:t>
            </a:r>
            <a:r>
              <a:rPr lang="en-US" sz="1800" dirty="0" err="1"/>
              <a:t>bersifat</a:t>
            </a:r>
            <a:r>
              <a:rPr lang="en-US" sz="1800" dirty="0"/>
              <a:t> </a:t>
            </a:r>
            <a:r>
              <a:rPr lang="en-US" sz="1800" dirty="0" err="1" smtClean="0"/>
              <a:t>duniawi</a:t>
            </a:r>
            <a:r>
              <a:rPr lang="en-US" sz="1800" dirty="0" smtClean="0"/>
              <a:t>.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800" dirty="0" err="1" smtClean="0"/>
              <a:t>Menyebarluaskan</a:t>
            </a:r>
            <a:r>
              <a:rPr lang="en-US" sz="1800" dirty="0" smtClean="0"/>
              <a:t> </a:t>
            </a:r>
            <a:r>
              <a:rPr lang="en-US" sz="1800" dirty="0" err="1"/>
              <a:t>ajaran</a:t>
            </a:r>
            <a:r>
              <a:rPr lang="en-US" sz="1800" dirty="0"/>
              <a:t> Islam yang </a:t>
            </a:r>
            <a:r>
              <a:rPr lang="en-US" sz="1800" dirty="0" err="1"/>
              <a:t>bersumber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al-</a:t>
            </a:r>
            <a:r>
              <a:rPr lang="en-US" sz="1800" dirty="0" err="1"/>
              <a:t>Qur‟an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kitab</a:t>
            </a:r>
            <a:r>
              <a:rPr lang="en-US" sz="1800" dirty="0"/>
              <a:t> Allah yang </a:t>
            </a:r>
            <a:r>
              <a:rPr lang="en-US" sz="1800" dirty="0" err="1"/>
              <a:t>terakhir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umat</a:t>
            </a:r>
            <a:r>
              <a:rPr lang="en-US" sz="1800" dirty="0"/>
              <a:t> </a:t>
            </a:r>
            <a:r>
              <a:rPr lang="en-US" sz="1800" dirty="0" err="1"/>
              <a:t>manusia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penjelasan</a:t>
            </a:r>
            <a:r>
              <a:rPr lang="en-US" sz="1800" dirty="0"/>
              <a:t> </a:t>
            </a:r>
            <a:r>
              <a:rPr lang="en-US" sz="1800" dirty="0" err="1"/>
              <a:t>nya</a:t>
            </a:r>
            <a:r>
              <a:rPr lang="en-US" sz="1800" dirty="0"/>
              <a:t>. 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800" dirty="0" err="1" smtClean="0"/>
              <a:t>Mewujudkan</a:t>
            </a:r>
            <a:r>
              <a:rPr lang="en-US" sz="1800" dirty="0" smtClean="0"/>
              <a:t> </a:t>
            </a:r>
            <a:r>
              <a:rPr lang="en-US" sz="1800" dirty="0" err="1"/>
              <a:t>amalan-amalan</a:t>
            </a:r>
            <a:r>
              <a:rPr lang="en-US" sz="1800" dirty="0"/>
              <a:t> Islam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kehidupan</a:t>
            </a:r>
            <a:r>
              <a:rPr lang="en-US" sz="1800" dirty="0"/>
              <a:t> </a:t>
            </a:r>
            <a:r>
              <a:rPr lang="en-US" sz="1800" dirty="0" err="1"/>
              <a:t>pribadi</a:t>
            </a:r>
            <a:r>
              <a:rPr lang="en-US" sz="1800" dirty="0"/>
              <a:t>, </a:t>
            </a:r>
            <a:r>
              <a:rPr lang="en-US" sz="1800" dirty="0" err="1"/>
              <a:t>keluarga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. </a:t>
            </a:r>
            <a:r>
              <a:rPr lang="en-US" sz="1800" dirty="0" err="1"/>
              <a:t>Lihat</a:t>
            </a:r>
            <a:r>
              <a:rPr lang="en-US" sz="1800" dirty="0"/>
              <a:t> </a:t>
            </a:r>
            <a:r>
              <a:rPr lang="en-US" sz="1800" dirty="0" err="1"/>
              <a:t>Tanfidz</a:t>
            </a:r>
            <a:r>
              <a:rPr lang="en-US" sz="1800" dirty="0"/>
              <a:t> </a:t>
            </a:r>
            <a:r>
              <a:rPr lang="en-US" sz="1800" dirty="0" err="1"/>
              <a:t>Keputusan</a:t>
            </a:r>
            <a:r>
              <a:rPr lang="en-US" sz="1800" dirty="0"/>
              <a:t> </a:t>
            </a:r>
            <a:r>
              <a:rPr lang="en-US" sz="1800" dirty="0" err="1"/>
              <a:t>Musyawarah</a:t>
            </a:r>
            <a:r>
              <a:rPr lang="en-US" sz="1800" dirty="0"/>
              <a:t> Wilayah </a:t>
            </a:r>
            <a:r>
              <a:rPr lang="en-US" sz="1800" dirty="0" err="1"/>
              <a:t>ke</a:t>
            </a:r>
            <a:r>
              <a:rPr lang="en-US" sz="1800" dirty="0"/>
              <a:t> -39 </a:t>
            </a:r>
            <a:r>
              <a:rPr lang="en-US" sz="1800" dirty="0" err="1"/>
              <a:t>Muhammadiyah</a:t>
            </a:r>
            <a:r>
              <a:rPr lang="en-US" sz="1800" dirty="0"/>
              <a:t> Sumatera Barat </a:t>
            </a:r>
            <a:r>
              <a:rPr lang="en-US" sz="1800" dirty="0" err="1"/>
              <a:t>tahun</a:t>
            </a:r>
            <a:r>
              <a:rPr lang="en-US" sz="1800" dirty="0"/>
              <a:t> 2005 di Kota </a:t>
            </a:r>
            <a:r>
              <a:rPr lang="en-US" sz="1800" dirty="0" err="1"/>
              <a:t>Sawahlunto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55776" y="332656"/>
            <a:ext cx="4114800" cy="701040"/>
          </a:xfrm>
        </p:spPr>
        <p:txBody>
          <a:bodyPr/>
          <a:lstStyle/>
          <a:p>
            <a:r>
              <a:rPr lang="en-US" dirty="0" err="1"/>
              <a:t>Visi</a:t>
            </a:r>
            <a:r>
              <a:rPr lang="en-US" dirty="0"/>
              <a:t> </a:t>
            </a:r>
            <a:r>
              <a:rPr lang="en-US" dirty="0" err="1"/>
              <a:t>misi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4948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052" y="3367246"/>
            <a:ext cx="4085897" cy="92585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Maksud</a:t>
            </a:r>
            <a:r>
              <a:rPr lang="en-US" sz="2400" dirty="0" smtClean="0"/>
              <a:t> Dan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muhammadiyah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00162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8712968" cy="5184576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	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/>
              <a:t>waktu</a:t>
            </a:r>
            <a:r>
              <a:rPr lang="en-US" sz="1800" dirty="0"/>
              <a:t> </a:t>
            </a:r>
            <a:r>
              <a:rPr lang="en-US" sz="1800" dirty="0" err="1"/>
              <a:t>pertama</a:t>
            </a:r>
            <a:r>
              <a:rPr lang="en-US" sz="1800" dirty="0"/>
              <a:t> </a:t>
            </a:r>
            <a:r>
              <a:rPr lang="en-US" sz="1800" dirty="0" err="1"/>
              <a:t>berdirinya</a:t>
            </a:r>
            <a:r>
              <a:rPr lang="en-US" sz="1800" dirty="0"/>
              <a:t> </a:t>
            </a:r>
            <a:r>
              <a:rPr lang="en-US" sz="1800" dirty="0" err="1"/>
              <a:t>Muhamadiyah</a:t>
            </a:r>
            <a:r>
              <a:rPr lang="en-US" sz="1800" dirty="0"/>
              <a:t> </a:t>
            </a:r>
            <a:r>
              <a:rPr lang="en-US" sz="1800" dirty="0" err="1"/>
              <a:t>memiliki</a:t>
            </a:r>
            <a:r>
              <a:rPr lang="en-US" sz="1800" dirty="0"/>
              <a:t> </a:t>
            </a:r>
            <a:r>
              <a:rPr lang="en-US" sz="1800" dirty="0" err="1"/>
              <a:t>maksud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 </a:t>
            </a:r>
            <a:r>
              <a:rPr lang="en-US" sz="1800" dirty="0" err="1" smtClean="0"/>
              <a:t>sebagai</a:t>
            </a:r>
            <a:r>
              <a:rPr lang="en-US" sz="1800" dirty="0" smtClean="0"/>
              <a:t> </a:t>
            </a:r>
            <a:r>
              <a:rPr lang="en-US" sz="1800" dirty="0" err="1"/>
              <a:t>berikut</a:t>
            </a:r>
            <a:r>
              <a:rPr lang="en-US" sz="1800" dirty="0"/>
              <a:t>: </a:t>
            </a:r>
          </a:p>
          <a:p>
            <a:pPr marL="342900" indent="-342900" algn="just">
              <a:buClr>
                <a:schemeClr val="tx1"/>
              </a:buClr>
              <a:buFont typeface="+mj-lt"/>
              <a:buAutoNum type="arabicPeriod"/>
            </a:pPr>
            <a:r>
              <a:rPr lang="en-US" sz="1800" dirty="0" err="1" smtClean="0"/>
              <a:t>Menyebarkan</a:t>
            </a:r>
            <a:r>
              <a:rPr lang="en-US" sz="1800" dirty="0" smtClean="0"/>
              <a:t> </a:t>
            </a:r>
            <a:r>
              <a:rPr lang="en-US" sz="1800" dirty="0" err="1"/>
              <a:t>pengajaran</a:t>
            </a:r>
            <a:r>
              <a:rPr lang="en-US" sz="1800" dirty="0"/>
              <a:t> </a:t>
            </a:r>
            <a:r>
              <a:rPr lang="en-US" sz="1800" dirty="0" err="1"/>
              <a:t>Kanjeng</a:t>
            </a:r>
            <a:r>
              <a:rPr lang="en-US" sz="1800" dirty="0"/>
              <a:t> </a:t>
            </a:r>
            <a:r>
              <a:rPr lang="en-US" sz="1800" dirty="0" err="1"/>
              <a:t>Nabi</a:t>
            </a:r>
            <a:r>
              <a:rPr lang="en-US" sz="1800" dirty="0"/>
              <a:t> Muhammad </a:t>
            </a:r>
            <a:r>
              <a:rPr lang="en-US" sz="1800" dirty="0" err="1"/>
              <a:t>Shallallahu</a:t>
            </a:r>
            <a:r>
              <a:rPr lang="en-US" sz="1800" dirty="0"/>
              <a:t> „</a:t>
            </a:r>
            <a:r>
              <a:rPr lang="en-US" sz="1800" dirty="0" err="1"/>
              <a:t>alaihi</a:t>
            </a:r>
            <a:r>
              <a:rPr lang="en-US" sz="1800" dirty="0"/>
              <a:t> </a:t>
            </a:r>
            <a:r>
              <a:rPr lang="en-US" sz="1800" dirty="0" err="1"/>
              <a:t>wa</a:t>
            </a:r>
            <a:r>
              <a:rPr lang="en-US" sz="1800" dirty="0"/>
              <a:t> </a:t>
            </a:r>
            <a:r>
              <a:rPr lang="en-US" sz="1800" dirty="0" err="1"/>
              <a:t>sallam</a:t>
            </a:r>
            <a:r>
              <a:rPr lang="en-US" sz="1800" dirty="0"/>
              <a:t> </a:t>
            </a:r>
            <a:r>
              <a:rPr lang="en-US" sz="1800" dirty="0" err="1"/>
              <a:t>kepada</a:t>
            </a:r>
            <a:r>
              <a:rPr lang="en-US" sz="1800" dirty="0"/>
              <a:t> </a:t>
            </a:r>
            <a:r>
              <a:rPr lang="en-US" sz="1800" dirty="0" err="1"/>
              <a:t>penduduk</a:t>
            </a:r>
            <a:r>
              <a:rPr lang="en-US" sz="1800" dirty="0"/>
              <a:t> </a:t>
            </a:r>
            <a:r>
              <a:rPr lang="en-US" sz="1800" dirty="0" err="1"/>
              <a:t>bumi-putra</a:t>
            </a:r>
            <a:r>
              <a:rPr lang="en-US" sz="1800" dirty="0"/>
              <a:t>, di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residensi</a:t>
            </a:r>
            <a:r>
              <a:rPr lang="en-US" sz="1800" dirty="0"/>
              <a:t> Yogyakarta. </a:t>
            </a:r>
          </a:p>
          <a:p>
            <a:pPr marL="342900" indent="-342900" algn="just">
              <a:buClr>
                <a:schemeClr val="tx1"/>
              </a:buClr>
              <a:buFont typeface="+mj-lt"/>
              <a:buAutoNum type="arabicPeriod"/>
            </a:pPr>
            <a:r>
              <a:rPr lang="en-US" sz="1800" dirty="0" err="1" smtClean="0"/>
              <a:t>Memajukan</a:t>
            </a:r>
            <a:r>
              <a:rPr lang="en-US" sz="1800" dirty="0" smtClean="0"/>
              <a:t> </a:t>
            </a:r>
            <a:r>
              <a:rPr lang="en-US" sz="1800" dirty="0" err="1"/>
              <a:t>hal</a:t>
            </a:r>
            <a:r>
              <a:rPr lang="en-US" sz="1800" dirty="0"/>
              <a:t> agama Islam </a:t>
            </a:r>
            <a:r>
              <a:rPr lang="en-US" sz="1800" dirty="0" err="1"/>
              <a:t>kepada</a:t>
            </a:r>
            <a:r>
              <a:rPr lang="en-US" sz="1800" dirty="0"/>
              <a:t> </a:t>
            </a:r>
            <a:r>
              <a:rPr lang="en-US" sz="1800" dirty="0" err="1"/>
              <a:t>anggota-anggotanya</a:t>
            </a:r>
            <a:r>
              <a:rPr lang="en-US" sz="1800" dirty="0"/>
              <a:t>. </a:t>
            </a:r>
          </a:p>
          <a:p>
            <a:pPr marL="342900" indent="-342900" algn="just">
              <a:buClr>
                <a:schemeClr val="tx1"/>
              </a:buClr>
              <a:buFont typeface="+mj-lt"/>
              <a:buAutoNum type="arabicPeriod"/>
            </a:pPr>
            <a:r>
              <a:rPr lang="en-US" sz="1800" dirty="0" err="1" smtClean="0"/>
              <a:t>Sejak</a:t>
            </a:r>
            <a:r>
              <a:rPr lang="en-US" sz="1800" dirty="0" smtClean="0"/>
              <a:t> </a:t>
            </a:r>
            <a:r>
              <a:rPr lang="en-US" sz="1800" dirty="0" err="1"/>
              <a:t>pertama</a:t>
            </a:r>
            <a:r>
              <a:rPr lang="en-US" sz="1800" dirty="0"/>
              <a:t> kali </a:t>
            </a:r>
            <a:r>
              <a:rPr lang="en-US" sz="1800" dirty="0" err="1"/>
              <a:t>didirikan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Ahmad </a:t>
            </a:r>
            <a:r>
              <a:rPr lang="en-US" sz="1800" dirty="0" err="1"/>
              <a:t>Dahlan</a:t>
            </a:r>
            <a:r>
              <a:rPr lang="en-US" sz="1800" dirty="0"/>
              <a:t> </a:t>
            </a:r>
            <a:r>
              <a:rPr lang="en-US" sz="1800" dirty="0" err="1"/>
              <a:t>sampai</a:t>
            </a:r>
            <a:r>
              <a:rPr lang="en-US" sz="1800" dirty="0"/>
              <a:t> </a:t>
            </a:r>
            <a:r>
              <a:rPr lang="en-US" sz="1800" dirty="0" err="1"/>
              <a:t>Muktamar</a:t>
            </a:r>
            <a:r>
              <a:rPr lang="en-US" sz="1800" dirty="0"/>
              <a:t> </a:t>
            </a:r>
            <a:r>
              <a:rPr lang="en-US" sz="1800" dirty="0" err="1"/>
              <a:t>Muhammadiyah</a:t>
            </a:r>
            <a:r>
              <a:rPr lang="en-US" sz="1800" dirty="0"/>
              <a:t> ke-44 di Jakarta </a:t>
            </a:r>
            <a:r>
              <a:rPr lang="en-US" sz="1800" dirty="0" err="1"/>
              <a:t>tahun</a:t>
            </a:r>
            <a:r>
              <a:rPr lang="en-US" sz="1800" dirty="0"/>
              <a:t> 2000. </a:t>
            </a:r>
            <a:r>
              <a:rPr lang="en-US" sz="1800" dirty="0" err="1"/>
              <a:t>Rumusan</a:t>
            </a:r>
            <a:r>
              <a:rPr lang="en-US" sz="1800" dirty="0"/>
              <a:t> </a:t>
            </a:r>
            <a:r>
              <a:rPr lang="en-US" sz="1800" dirty="0" err="1"/>
              <a:t>maksud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 </a:t>
            </a:r>
            <a:r>
              <a:rPr lang="en-US" sz="1800" dirty="0" err="1"/>
              <a:t>Muhammadiyah</a:t>
            </a:r>
            <a:r>
              <a:rPr lang="en-US" sz="1800" dirty="0"/>
              <a:t> 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mengalami</a:t>
            </a:r>
            <a:r>
              <a:rPr lang="en-US" sz="1800" dirty="0"/>
              <a:t> </a:t>
            </a:r>
            <a:r>
              <a:rPr lang="en-US" sz="1800" dirty="0" err="1"/>
              <a:t>tujuh</a:t>
            </a:r>
            <a:r>
              <a:rPr lang="en-US" sz="1800" dirty="0"/>
              <a:t> kali </a:t>
            </a:r>
            <a:r>
              <a:rPr lang="en-US" sz="1800" dirty="0" err="1"/>
              <a:t>perubahan</a:t>
            </a:r>
            <a:r>
              <a:rPr lang="en-US" sz="1800" dirty="0"/>
              <a:t> </a:t>
            </a:r>
            <a:r>
              <a:rPr lang="en-US" sz="1800" dirty="0" err="1"/>
              <a:t>redaksional</a:t>
            </a:r>
            <a:r>
              <a:rPr lang="en-US" sz="1800" dirty="0"/>
              <a:t>, </a:t>
            </a:r>
            <a:r>
              <a:rPr lang="en-US" sz="1800" dirty="0" err="1"/>
              <a:t>susunan</a:t>
            </a:r>
            <a:r>
              <a:rPr lang="en-US" sz="1800" dirty="0"/>
              <a:t> </a:t>
            </a:r>
            <a:r>
              <a:rPr lang="en-US" sz="1800" dirty="0" err="1"/>
              <a:t>bahasan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istilah</a:t>
            </a:r>
            <a:r>
              <a:rPr lang="en-US" sz="1800" dirty="0"/>
              <a:t> yang </a:t>
            </a:r>
            <a:r>
              <a:rPr lang="en-US" sz="1800" dirty="0" err="1"/>
              <a:t>dipergunakan</a:t>
            </a:r>
            <a:r>
              <a:rPr lang="en-US" sz="1800" dirty="0"/>
              <a:t>. </a:t>
            </a:r>
            <a:r>
              <a:rPr lang="en-US" sz="1800" dirty="0" err="1"/>
              <a:t>Saat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Muhammadiyah</a:t>
            </a:r>
            <a:r>
              <a:rPr lang="en-US" sz="1800" dirty="0"/>
              <a:t> </a:t>
            </a:r>
            <a:r>
              <a:rPr lang="en-US" sz="1800" dirty="0" err="1"/>
              <a:t>menggunakan</a:t>
            </a:r>
            <a:r>
              <a:rPr lang="en-US" sz="1800" dirty="0"/>
              <a:t> </a:t>
            </a:r>
            <a:r>
              <a:rPr lang="en-US" sz="1800" dirty="0" err="1"/>
              <a:t>rumusan</a:t>
            </a:r>
            <a:r>
              <a:rPr lang="en-US" sz="1800" dirty="0"/>
              <a:t> yang </a:t>
            </a:r>
            <a:r>
              <a:rPr lang="en-US" sz="1800" dirty="0" err="1"/>
              <a:t>dihasilkan</a:t>
            </a:r>
            <a:r>
              <a:rPr lang="en-US" sz="1800" dirty="0"/>
              <a:t> </a:t>
            </a:r>
            <a:r>
              <a:rPr lang="en-US" sz="1800" dirty="0" err="1"/>
              <a:t>saat</a:t>
            </a:r>
            <a:r>
              <a:rPr lang="en-US" sz="1800" dirty="0"/>
              <a:t> </a:t>
            </a:r>
            <a:r>
              <a:rPr lang="en-US" sz="1800" dirty="0" err="1"/>
              <a:t>Muktamar</a:t>
            </a:r>
            <a:r>
              <a:rPr lang="en-US" sz="1800" dirty="0"/>
              <a:t> </a:t>
            </a:r>
            <a:r>
              <a:rPr lang="en-US" sz="1800" dirty="0" err="1"/>
              <a:t>ke</a:t>
            </a:r>
            <a:r>
              <a:rPr lang="en-US" sz="1800" dirty="0"/>
              <a:t> -34 di Yogyakarta, </a:t>
            </a:r>
            <a:r>
              <a:rPr lang="en-US" sz="1800" dirty="0" err="1"/>
              <a:t>yaitu</a:t>
            </a:r>
            <a:r>
              <a:rPr lang="en-US" sz="1800" dirty="0"/>
              <a:t> : “</a:t>
            </a:r>
            <a:r>
              <a:rPr lang="en-US" sz="1800" dirty="0" err="1"/>
              <a:t>Menegakkan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menjunjung</a:t>
            </a:r>
            <a:r>
              <a:rPr lang="en-US" sz="1800" dirty="0"/>
              <a:t> </a:t>
            </a:r>
            <a:r>
              <a:rPr lang="en-US" sz="1800" dirty="0" err="1"/>
              <a:t>tinggi</a:t>
            </a:r>
            <a:r>
              <a:rPr lang="en-US" sz="1800" dirty="0"/>
              <a:t> agama Islam </a:t>
            </a:r>
            <a:r>
              <a:rPr lang="en-US" sz="1800" dirty="0" err="1"/>
              <a:t>sehingga</a:t>
            </a:r>
            <a:r>
              <a:rPr lang="en-US" sz="1800" dirty="0"/>
              <a:t> </a:t>
            </a:r>
            <a:r>
              <a:rPr lang="en-US" sz="1800" dirty="0" err="1"/>
              <a:t>terwujudnya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 Islam yang </a:t>
            </a:r>
            <a:r>
              <a:rPr lang="en-US" sz="1800" dirty="0" err="1"/>
              <a:t>sebenar-benarnya</a:t>
            </a:r>
            <a:r>
              <a:rPr lang="en-US" sz="1800" dirty="0"/>
              <a:t>.” 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55776" y="332656"/>
            <a:ext cx="4114800" cy="701040"/>
          </a:xfrm>
        </p:spPr>
        <p:txBody>
          <a:bodyPr/>
          <a:lstStyle/>
          <a:p>
            <a:r>
              <a:rPr lang="en-US" dirty="0" err="1"/>
              <a:t>Maksud</a:t>
            </a:r>
            <a:r>
              <a:rPr lang="en-US" dirty="0"/>
              <a:t> Dan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4731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8712968" cy="518457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sz="1800" dirty="0" smtClean="0"/>
              <a:t>	</a:t>
            </a:r>
            <a:r>
              <a:rPr lang="en-US" sz="1800" dirty="0" err="1" smtClean="0"/>
              <a:t>Muhammadiyah</a:t>
            </a:r>
            <a:r>
              <a:rPr lang="en-US" sz="1800" dirty="0" smtClean="0"/>
              <a:t> </a:t>
            </a:r>
            <a:r>
              <a:rPr lang="en-US" sz="1800" dirty="0" err="1"/>
              <a:t>juga</a:t>
            </a:r>
            <a:r>
              <a:rPr lang="en-US" sz="1800" dirty="0"/>
              <a:t> </a:t>
            </a:r>
            <a:r>
              <a:rPr lang="en-US" sz="1800" dirty="0" err="1"/>
              <a:t>hadir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ciri-ciri</a:t>
            </a:r>
            <a:r>
              <a:rPr lang="en-US" sz="1800" dirty="0"/>
              <a:t> yang </a:t>
            </a:r>
            <a:r>
              <a:rPr lang="en-US" sz="1800" dirty="0" err="1"/>
              <a:t>melekat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aktivis</a:t>
            </a:r>
            <a:r>
              <a:rPr lang="en-US" sz="1800" dirty="0"/>
              <a:t> </a:t>
            </a:r>
            <a:r>
              <a:rPr lang="en-US" sz="1800" dirty="0" err="1"/>
              <a:t>pergerakannya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berikut</a:t>
            </a:r>
            <a:r>
              <a:rPr lang="en-US" sz="1800" dirty="0"/>
              <a:t> : 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800" dirty="0" err="1" smtClean="0"/>
              <a:t>Muhammadiyah</a:t>
            </a:r>
            <a:r>
              <a:rPr lang="en-US" sz="1800" dirty="0" smtClean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gerakan</a:t>
            </a:r>
            <a:r>
              <a:rPr lang="en-US" sz="1800" dirty="0"/>
              <a:t> </a:t>
            </a:r>
            <a:r>
              <a:rPr lang="en-US" sz="1800" dirty="0" err="1"/>
              <a:t>Gerakan</a:t>
            </a:r>
            <a:r>
              <a:rPr lang="en-US" sz="1800" dirty="0"/>
              <a:t> </a:t>
            </a:r>
            <a:r>
              <a:rPr lang="en-US" sz="1800" dirty="0" smtClean="0"/>
              <a:t>Islam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sz="1800" dirty="0" err="1"/>
              <a:t>Muhammadiyah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proaktif</a:t>
            </a:r>
            <a:r>
              <a:rPr lang="en-US" sz="1800" dirty="0"/>
              <a:t> </a:t>
            </a:r>
            <a:r>
              <a:rPr lang="en-US" sz="1800" dirty="0" err="1"/>
              <a:t>tampil</a:t>
            </a:r>
            <a:r>
              <a:rPr lang="en-US" sz="1800" dirty="0"/>
              <a:t> </a:t>
            </a:r>
            <a:r>
              <a:rPr lang="en-US" sz="1800" dirty="0" err="1"/>
              <a:t>mempelopori</a:t>
            </a:r>
            <a:r>
              <a:rPr lang="en-US" sz="1800" dirty="0"/>
              <a:t> </a:t>
            </a:r>
            <a:r>
              <a:rPr lang="en-US" sz="1800" dirty="0" err="1"/>
              <a:t>pembaharuan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kesempurnaan</a:t>
            </a:r>
            <a:r>
              <a:rPr lang="en-US" sz="1800" dirty="0"/>
              <a:t>. 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Muhammadiyah</a:t>
            </a:r>
            <a:r>
              <a:rPr lang="en-US" sz="1800" dirty="0"/>
              <a:t>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geraka</a:t>
            </a:r>
            <a:r>
              <a:rPr lang="en-US" sz="1800" dirty="0"/>
              <a:t> </a:t>
            </a:r>
            <a:r>
              <a:rPr lang="en-US" sz="1800" dirty="0" err="1"/>
              <a:t>nnya</a:t>
            </a:r>
            <a:r>
              <a:rPr lang="en-US" sz="1800" dirty="0"/>
              <a:t> Islam, </a:t>
            </a:r>
            <a:r>
              <a:rPr lang="en-US" sz="1800" dirty="0" err="1"/>
              <a:t>maka</a:t>
            </a:r>
            <a:r>
              <a:rPr lang="en-US" sz="1800" dirty="0"/>
              <a:t> </a:t>
            </a:r>
            <a:r>
              <a:rPr lang="en-US" sz="1800" dirty="0" err="1"/>
              <a:t>gerak</a:t>
            </a:r>
            <a:r>
              <a:rPr lang="en-US" sz="1800" dirty="0"/>
              <a:t>- </a:t>
            </a:r>
            <a:r>
              <a:rPr lang="en-US" sz="1800" dirty="0" err="1"/>
              <a:t>gerik</a:t>
            </a:r>
            <a:r>
              <a:rPr lang="en-US" sz="1800" dirty="0"/>
              <a:t> </a:t>
            </a:r>
            <a:r>
              <a:rPr lang="en-US" sz="1800" dirty="0" err="1"/>
              <a:t>langkah</a:t>
            </a:r>
            <a:r>
              <a:rPr lang="en-US" sz="1800" dirty="0"/>
              <a:t> </a:t>
            </a:r>
            <a:r>
              <a:rPr lang="en-US" sz="1800" dirty="0" err="1"/>
              <a:t>usahanya</a:t>
            </a:r>
            <a:r>
              <a:rPr lang="en-US" sz="1800" dirty="0"/>
              <a:t> </a:t>
            </a:r>
            <a:r>
              <a:rPr lang="en-US" sz="1800" dirty="0" err="1"/>
              <a:t>selalu</a:t>
            </a:r>
            <a:r>
              <a:rPr lang="en-US" sz="1800" dirty="0"/>
              <a:t> </a:t>
            </a:r>
            <a:r>
              <a:rPr lang="en-US" sz="1800" dirty="0" err="1"/>
              <a:t>berdasarkantuntunan</a:t>
            </a:r>
            <a:r>
              <a:rPr lang="en-US" sz="1800" dirty="0"/>
              <a:t> agama Islam, </a:t>
            </a:r>
            <a:r>
              <a:rPr lang="en-US" sz="1800" dirty="0" err="1"/>
              <a:t>sehingga</a:t>
            </a:r>
            <a:r>
              <a:rPr lang="en-US" sz="1800" dirty="0"/>
              <a:t> </a:t>
            </a:r>
            <a:r>
              <a:rPr lang="en-US" sz="1800" dirty="0" err="1"/>
              <a:t>segala</a:t>
            </a:r>
            <a:r>
              <a:rPr lang="en-US" sz="1800" dirty="0"/>
              <a:t> </a:t>
            </a:r>
            <a:r>
              <a:rPr lang="en-US" sz="1800" dirty="0" err="1"/>
              <a:t>sesuatunya</a:t>
            </a:r>
            <a:r>
              <a:rPr lang="en-US" sz="1800" dirty="0"/>
              <a:t> </a:t>
            </a:r>
            <a:r>
              <a:rPr lang="en-US" sz="1800" dirty="0" err="1"/>
              <a:t>dijalankan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cara</a:t>
            </a:r>
            <a:r>
              <a:rPr lang="en-US" sz="1800" dirty="0"/>
              <a:t> -</a:t>
            </a:r>
            <a:r>
              <a:rPr lang="en-US" sz="1800" dirty="0" err="1"/>
              <a:t>cara</a:t>
            </a:r>
            <a:r>
              <a:rPr lang="en-US" sz="1800" dirty="0"/>
              <a:t> yang </a:t>
            </a:r>
            <a:r>
              <a:rPr lang="en-US" sz="1800" dirty="0" err="1"/>
              <a:t>dibenarkan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ajaran</a:t>
            </a:r>
            <a:r>
              <a:rPr lang="en-US" sz="1800" dirty="0"/>
              <a:t> Islam. </a:t>
            </a:r>
            <a:endParaRPr lang="en-US" sz="1800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 startAt="2"/>
            </a:pPr>
            <a:r>
              <a:rPr lang="en-US" sz="1800" dirty="0" err="1" smtClean="0"/>
              <a:t>Muhammadiyah</a:t>
            </a:r>
            <a:r>
              <a:rPr lang="en-US" sz="1800" dirty="0" smtClean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gerakan</a:t>
            </a:r>
            <a:r>
              <a:rPr lang="en-US" sz="1800" dirty="0"/>
              <a:t> </a:t>
            </a:r>
            <a:r>
              <a:rPr lang="en-US" sz="1800" dirty="0" err="1" smtClean="0"/>
              <a:t>Dakwah</a:t>
            </a:r>
            <a:endParaRPr lang="en-US" sz="18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pola</a:t>
            </a:r>
            <a:r>
              <a:rPr lang="en-US" sz="1800" dirty="0"/>
              <a:t> </a:t>
            </a:r>
            <a:r>
              <a:rPr lang="en-US" sz="1800" dirty="0" err="1"/>
              <a:t>gerakannya</a:t>
            </a:r>
            <a:r>
              <a:rPr lang="en-US" sz="1800" dirty="0"/>
              <a:t> </a:t>
            </a:r>
            <a:r>
              <a:rPr lang="en-US" sz="1800" dirty="0" err="1"/>
              <a:t>berdasarkan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QS. Ali Imran </a:t>
            </a:r>
            <a:r>
              <a:rPr lang="en-US" sz="1800" dirty="0" err="1"/>
              <a:t>ayat</a:t>
            </a:r>
            <a:r>
              <a:rPr lang="en-US" sz="1800" dirty="0"/>
              <a:t> 104, </a:t>
            </a:r>
            <a:r>
              <a:rPr lang="en-US" sz="1800" dirty="0" err="1"/>
              <a:t>maka</a:t>
            </a:r>
            <a:r>
              <a:rPr lang="en-US" sz="1800" dirty="0"/>
              <a:t> </a:t>
            </a:r>
            <a:r>
              <a:rPr lang="en-US" sz="1800" dirty="0" err="1"/>
              <a:t>tampak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dirty="0" err="1"/>
              <a:t>sifat</a:t>
            </a:r>
            <a:r>
              <a:rPr lang="en-US" sz="1800" dirty="0"/>
              <a:t> </a:t>
            </a:r>
            <a:r>
              <a:rPr lang="en-US" sz="1800" dirty="0" err="1"/>
              <a:t>gerakannya</a:t>
            </a:r>
            <a:r>
              <a:rPr lang="en-US" sz="1800" dirty="0"/>
              <a:t> </a:t>
            </a:r>
            <a:r>
              <a:rPr lang="en-US" sz="1800" dirty="0" err="1"/>
              <a:t>selalu</a:t>
            </a:r>
            <a:r>
              <a:rPr lang="en-US" sz="1800" dirty="0"/>
              <a:t> </a:t>
            </a:r>
            <a:r>
              <a:rPr lang="en-US" sz="1800" dirty="0" err="1"/>
              <a:t>mendakwahkan</a:t>
            </a:r>
            <a:r>
              <a:rPr lang="en-US" sz="1800" dirty="0"/>
              <a:t> Islam, di </a:t>
            </a:r>
            <a:r>
              <a:rPr lang="en-US" sz="1800" dirty="0" err="1"/>
              <a:t>tengahtengah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berbagai</a:t>
            </a:r>
            <a:r>
              <a:rPr lang="en-US" sz="1800" dirty="0"/>
              <a:t> </a:t>
            </a:r>
            <a:r>
              <a:rPr lang="en-US" sz="1800" dirty="0" err="1" smtClean="0"/>
              <a:t>bentuk</a:t>
            </a:r>
            <a:r>
              <a:rPr lang="en-US" sz="1800" dirty="0"/>
              <a:t>.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dakwah</a:t>
            </a:r>
            <a:r>
              <a:rPr lang="en-US" sz="1800" dirty="0"/>
              <a:t> </a:t>
            </a:r>
            <a:r>
              <a:rPr lang="en-US" sz="1800" dirty="0" err="1"/>
              <a:t>amar</a:t>
            </a:r>
            <a:r>
              <a:rPr lang="en-US" sz="1800" dirty="0"/>
              <a:t> </a:t>
            </a:r>
            <a:r>
              <a:rPr lang="en-US" sz="1800" dirty="0" err="1"/>
              <a:t>ma‟ruf</a:t>
            </a:r>
            <a:r>
              <a:rPr lang="en-US" sz="1800" dirty="0"/>
              <a:t> </a:t>
            </a:r>
            <a:r>
              <a:rPr lang="en-US" sz="1800" dirty="0" err="1"/>
              <a:t>nai</a:t>
            </a:r>
            <a:r>
              <a:rPr lang="en-US" sz="1800" dirty="0"/>
              <a:t> </a:t>
            </a:r>
            <a:r>
              <a:rPr lang="en-US" sz="1800" dirty="0" err="1"/>
              <a:t>nahi</a:t>
            </a:r>
            <a:r>
              <a:rPr lang="en-US" sz="1800" dirty="0"/>
              <a:t> </a:t>
            </a:r>
            <a:r>
              <a:rPr lang="en-US" sz="1800" dirty="0" err="1"/>
              <a:t>mungkar</a:t>
            </a:r>
            <a:r>
              <a:rPr lang="en-US" sz="1800" dirty="0"/>
              <a:t> </a:t>
            </a:r>
            <a:r>
              <a:rPr lang="en-US" sz="1800" dirty="0" err="1"/>
              <a:t>Muhammadiyah</a:t>
            </a:r>
            <a:r>
              <a:rPr lang="en-US" sz="1800" dirty="0"/>
              <a:t> </a:t>
            </a:r>
            <a:r>
              <a:rPr lang="en-US" sz="1800" dirty="0" err="1"/>
              <a:t>mengarahkan</a:t>
            </a:r>
            <a:r>
              <a:rPr lang="en-US" sz="1800" dirty="0"/>
              <a:t> </a:t>
            </a:r>
            <a:r>
              <a:rPr lang="en-US" sz="1800" dirty="0" err="1"/>
              <a:t>kepada</a:t>
            </a:r>
            <a:r>
              <a:rPr lang="en-US" sz="1800" dirty="0"/>
              <a:t> </a:t>
            </a:r>
            <a:r>
              <a:rPr lang="en-US" sz="1800" dirty="0" err="1"/>
              <a:t>dua</a:t>
            </a:r>
            <a:r>
              <a:rPr lang="en-US" sz="1800" dirty="0"/>
              <a:t> </a:t>
            </a:r>
            <a:r>
              <a:rPr lang="en-US" sz="1800" dirty="0" err="1" smtClean="0"/>
              <a:t>bidang</a:t>
            </a:r>
            <a:r>
              <a:rPr lang="en-US" sz="1800" dirty="0" smtClean="0"/>
              <a:t> </a:t>
            </a:r>
            <a:r>
              <a:rPr lang="en-US" sz="1800" dirty="0" err="1" smtClean="0"/>
              <a:t>yaitu</a:t>
            </a:r>
            <a:r>
              <a:rPr lang="en-US" sz="1800" dirty="0" smtClean="0"/>
              <a:t> </a:t>
            </a:r>
            <a:r>
              <a:rPr lang="en-US" sz="1800" dirty="0" err="1" smtClean="0"/>
              <a:t>bidang</a:t>
            </a:r>
            <a:r>
              <a:rPr lang="en-US" sz="1800" dirty="0" smtClean="0"/>
              <a:t> </a:t>
            </a:r>
            <a:r>
              <a:rPr lang="en-US" sz="1800" dirty="0" err="1" smtClean="0"/>
              <a:t>perorangan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bidang</a:t>
            </a:r>
            <a:r>
              <a:rPr lang="en-US" sz="1800" dirty="0" smtClean="0"/>
              <a:t> </a:t>
            </a:r>
            <a:r>
              <a:rPr lang="en-US" sz="1800" dirty="0" err="1" smtClean="0"/>
              <a:t>masyarakat</a:t>
            </a:r>
            <a:r>
              <a:rPr lang="en-US" sz="1800" dirty="0" smtClean="0"/>
              <a:t>.</a:t>
            </a:r>
            <a:endParaRPr lang="en-US" sz="1800" dirty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 startAt="3"/>
            </a:pPr>
            <a:r>
              <a:rPr lang="en-US" sz="1800" dirty="0" smtClean="0"/>
              <a:t>M</a:t>
            </a:r>
            <a:r>
              <a:rPr lang="sv-SE" sz="1800" dirty="0" smtClean="0"/>
              <a:t>uhammadiyah sebagai gerakan Tajdid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sz="1800" dirty="0" err="1"/>
              <a:t>Sejak</a:t>
            </a:r>
            <a:r>
              <a:rPr lang="en-US" sz="1800" dirty="0"/>
              <a:t> </a:t>
            </a:r>
            <a:r>
              <a:rPr lang="en-US" sz="1800" dirty="0" err="1"/>
              <a:t>awal</a:t>
            </a:r>
            <a:r>
              <a:rPr lang="en-US" sz="1800" dirty="0"/>
              <a:t> </a:t>
            </a:r>
            <a:r>
              <a:rPr lang="en-US" sz="1800" dirty="0" err="1"/>
              <a:t>berdirinya</a:t>
            </a:r>
            <a:r>
              <a:rPr lang="en-US" sz="1800" dirty="0"/>
              <a:t>, </a:t>
            </a:r>
            <a:r>
              <a:rPr lang="en-US" sz="1800" dirty="0" err="1"/>
              <a:t>Muhammadiyah</a:t>
            </a:r>
            <a:r>
              <a:rPr lang="en-US" sz="1800" dirty="0"/>
              <a:t> </a:t>
            </a:r>
            <a:r>
              <a:rPr lang="en-US" sz="1800" dirty="0" err="1"/>
              <a:t>menempatkan</a:t>
            </a:r>
            <a:r>
              <a:rPr lang="en-US" sz="1800" dirty="0"/>
              <a:t> </a:t>
            </a:r>
            <a:r>
              <a:rPr lang="en-US" sz="1800" dirty="0" err="1"/>
              <a:t>diri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salah</a:t>
            </a:r>
            <a:r>
              <a:rPr lang="en-US" sz="1800" dirty="0"/>
              <a:t>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yang </a:t>
            </a:r>
            <a:r>
              <a:rPr lang="en-US" sz="1800" dirty="0" err="1"/>
              <a:t>berkhidmat</a:t>
            </a:r>
            <a:r>
              <a:rPr lang="en-US" sz="1800" dirty="0"/>
              <a:t> </a:t>
            </a:r>
            <a:r>
              <a:rPr lang="en-US" sz="1800" dirty="0" err="1"/>
              <a:t>menyebarluaskan</a:t>
            </a:r>
            <a:r>
              <a:rPr lang="en-US" sz="1800" dirty="0"/>
              <a:t> </a:t>
            </a:r>
            <a:r>
              <a:rPr lang="en-US" sz="1800" dirty="0" err="1"/>
              <a:t>ajaran</a:t>
            </a:r>
            <a:r>
              <a:rPr lang="en-US" sz="1800" dirty="0"/>
              <a:t> </a:t>
            </a:r>
            <a:r>
              <a:rPr lang="en-US" sz="1800" dirty="0" err="1"/>
              <a:t>ajaran</a:t>
            </a:r>
            <a:r>
              <a:rPr lang="en-US" sz="1800" dirty="0"/>
              <a:t> Islam </a:t>
            </a:r>
            <a:r>
              <a:rPr lang="en-US" sz="1800" dirty="0" err="1"/>
              <a:t>sebagaimana</a:t>
            </a:r>
            <a:r>
              <a:rPr lang="en-US" sz="1800" dirty="0"/>
              <a:t> yang </a:t>
            </a:r>
            <a:r>
              <a:rPr lang="en-US" sz="1800" dirty="0" err="1"/>
              <a:t>tercantum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Al Quran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Sunnah</a:t>
            </a:r>
            <a:r>
              <a:rPr lang="en-US" sz="1800" dirty="0"/>
              <a:t>. </a:t>
            </a:r>
            <a:r>
              <a:rPr lang="en-US" sz="1800" dirty="0" err="1"/>
              <a:t>Disamping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 </a:t>
            </a:r>
            <a:r>
              <a:rPr lang="en-US" sz="1800" dirty="0" err="1"/>
              <a:t>juga</a:t>
            </a:r>
            <a:r>
              <a:rPr lang="en-US" sz="1800" dirty="0"/>
              <a:t> </a:t>
            </a:r>
            <a:r>
              <a:rPr lang="en-US" sz="1800" dirty="0" err="1"/>
              <a:t>sekaligus</a:t>
            </a:r>
            <a:r>
              <a:rPr lang="en-US" sz="1800" dirty="0"/>
              <a:t> </a:t>
            </a:r>
            <a:r>
              <a:rPr lang="en-US" sz="1800" dirty="0" err="1"/>
              <a:t>membersihkan</a:t>
            </a:r>
            <a:r>
              <a:rPr lang="en-US" sz="1800" dirty="0"/>
              <a:t> </a:t>
            </a:r>
            <a:r>
              <a:rPr lang="en-US" sz="1800" dirty="0" err="1"/>
              <a:t>berbagai</a:t>
            </a:r>
            <a:r>
              <a:rPr lang="en-US" sz="1800" dirty="0"/>
              <a:t> </a:t>
            </a:r>
            <a:r>
              <a:rPr lang="en-US" sz="1800" dirty="0" err="1"/>
              <a:t>amalan</a:t>
            </a:r>
            <a:r>
              <a:rPr lang="en-US" sz="1800" dirty="0"/>
              <a:t> </a:t>
            </a:r>
            <a:r>
              <a:rPr lang="en-US" sz="1800" dirty="0" err="1"/>
              <a:t>umat</a:t>
            </a:r>
            <a:r>
              <a:rPr lang="en-US" sz="1800" dirty="0"/>
              <a:t> yang </a:t>
            </a:r>
            <a:r>
              <a:rPr lang="en-US" sz="1800" dirty="0" err="1"/>
              <a:t>terang-terangan</a:t>
            </a:r>
            <a:r>
              <a:rPr lang="en-US" sz="1800" dirty="0"/>
              <a:t> </a:t>
            </a:r>
            <a:r>
              <a:rPr lang="en-US" sz="1800" dirty="0" err="1"/>
              <a:t>menyimpang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ajaran</a:t>
            </a:r>
            <a:r>
              <a:rPr lang="en-US" sz="1800" dirty="0"/>
              <a:t> Islam, </a:t>
            </a:r>
            <a:r>
              <a:rPr lang="en-US" sz="1800" dirty="0" err="1"/>
              <a:t>baik</a:t>
            </a:r>
            <a:r>
              <a:rPr lang="en-US" sz="1800" dirty="0"/>
              <a:t> </a:t>
            </a:r>
            <a:r>
              <a:rPr lang="en-US" sz="1800" dirty="0" err="1"/>
              <a:t>berupa</a:t>
            </a:r>
            <a:r>
              <a:rPr lang="en-US" sz="1800" dirty="0"/>
              <a:t> </a:t>
            </a:r>
            <a:r>
              <a:rPr lang="en-US" sz="1800" dirty="0" err="1"/>
              <a:t>bid‟ah</a:t>
            </a:r>
            <a:r>
              <a:rPr lang="en-US" sz="1800" dirty="0"/>
              <a:t>, </a:t>
            </a:r>
            <a:r>
              <a:rPr lang="en-US" sz="1800" dirty="0" err="1"/>
              <a:t>khurafat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 smtClean="0"/>
              <a:t>syirik</a:t>
            </a:r>
            <a:r>
              <a:rPr lang="en-US" sz="1800" dirty="0" smtClean="0"/>
              <a:t>.</a:t>
            </a:r>
            <a:endParaRPr lang="sv-SE" sz="18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55776" y="332656"/>
            <a:ext cx="4114800" cy="701040"/>
          </a:xfrm>
        </p:spPr>
        <p:txBody>
          <a:bodyPr/>
          <a:lstStyle/>
          <a:p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8605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se3.mm.bing.net/th?id=OIP.LRqy8_CcEmoulIpXjrUEnwHaHF&amp;pid=Api&amp;P=0&amp;w=162&amp;h=1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0868">
            <a:off x="3491880" y="2492896"/>
            <a:ext cx="2107279" cy="20162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024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3501008"/>
            <a:ext cx="4085897" cy="792088"/>
          </a:xfrm>
        </p:spPr>
        <p:txBody>
          <a:bodyPr>
            <a:noAutofit/>
          </a:bodyPr>
          <a:lstStyle/>
          <a:p>
            <a:r>
              <a:rPr lang="en-US" sz="2400" dirty="0" err="1"/>
              <a:t>Sejarah</a:t>
            </a:r>
            <a:r>
              <a:rPr lang="en-US" sz="2400" dirty="0"/>
              <a:t> </a:t>
            </a:r>
            <a:r>
              <a:rPr lang="en-US" sz="2400" dirty="0" err="1"/>
              <a:t>muhammadiyah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93657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8712968" cy="518457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n-US" sz="1600" dirty="0" smtClean="0"/>
              <a:t>	</a:t>
            </a:r>
            <a:r>
              <a:rPr lang="en-US" sz="1600" dirty="0" err="1" smtClean="0"/>
              <a:t>Muhammadiyah</a:t>
            </a:r>
            <a:r>
              <a:rPr lang="en-US" sz="1600" dirty="0" smtClean="0"/>
              <a:t> </a:t>
            </a:r>
            <a:r>
              <a:rPr lang="en-US" sz="1600" dirty="0" err="1"/>
              <a:t>didirikan</a:t>
            </a:r>
            <a:r>
              <a:rPr lang="en-US" sz="1600" dirty="0"/>
              <a:t> di </a:t>
            </a:r>
            <a:r>
              <a:rPr lang="en-US" sz="1600" dirty="0" err="1"/>
              <a:t>Kampung</a:t>
            </a:r>
            <a:r>
              <a:rPr lang="en-US" sz="1600" dirty="0"/>
              <a:t> </a:t>
            </a:r>
            <a:r>
              <a:rPr lang="en-US" sz="1600" dirty="0" err="1"/>
              <a:t>Kauman</a:t>
            </a:r>
            <a:r>
              <a:rPr lang="en-US" sz="1600" dirty="0"/>
              <a:t> Yogyakarta,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tanggal</a:t>
            </a:r>
            <a:r>
              <a:rPr lang="en-US" sz="1600" dirty="0"/>
              <a:t> 8 </a:t>
            </a:r>
            <a:r>
              <a:rPr lang="en-US" sz="1600" dirty="0" err="1"/>
              <a:t>Dzulhijjah</a:t>
            </a:r>
            <a:r>
              <a:rPr lang="en-US" sz="1600" dirty="0"/>
              <a:t> 1330 H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bertepatan</a:t>
            </a:r>
            <a:r>
              <a:rPr lang="en-US" sz="1600" dirty="0"/>
              <a:t> den </a:t>
            </a:r>
            <a:r>
              <a:rPr lang="en-US" sz="1600" dirty="0" err="1"/>
              <a:t>gan</a:t>
            </a:r>
            <a:r>
              <a:rPr lang="en-US" sz="1600" dirty="0"/>
              <a:t> 18 </a:t>
            </a:r>
            <a:r>
              <a:rPr lang="en-US" sz="1600" dirty="0" err="1"/>
              <a:t>Nopember</a:t>
            </a:r>
            <a:r>
              <a:rPr lang="en-US" sz="1600" dirty="0"/>
              <a:t> 1912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seorang</a:t>
            </a:r>
            <a:r>
              <a:rPr lang="en-US" sz="1600" dirty="0"/>
              <a:t> yang </a:t>
            </a:r>
            <a:r>
              <a:rPr lang="en-US" sz="1600" dirty="0" err="1"/>
              <a:t>bernama</a:t>
            </a:r>
            <a:r>
              <a:rPr lang="en-US" sz="1600" dirty="0"/>
              <a:t> Muhammad </a:t>
            </a:r>
            <a:r>
              <a:rPr lang="en-US" sz="1600" dirty="0" err="1"/>
              <a:t>Darwis</a:t>
            </a:r>
            <a:r>
              <a:rPr lang="en-US" sz="1600" dirty="0"/>
              <a:t>, </a:t>
            </a:r>
            <a:r>
              <a:rPr lang="en-US" sz="1600" dirty="0" err="1"/>
              <a:t>kemudian</a:t>
            </a:r>
            <a:r>
              <a:rPr lang="en-US" sz="1600" dirty="0"/>
              <a:t> </a:t>
            </a:r>
            <a:r>
              <a:rPr lang="en-US" sz="1600" dirty="0" err="1"/>
              <a:t>dikenal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KH Ahmad </a:t>
            </a:r>
            <a:r>
              <a:rPr lang="en-US" sz="1600" dirty="0" err="1"/>
              <a:t>Dahlan</a:t>
            </a:r>
            <a:r>
              <a:rPr lang="en-US" sz="1600" dirty="0"/>
              <a:t> </a:t>
            </a:r>
            <a:r>
              <a:rPr lang="en-US" sz="1600" dirty="0" err="1"/>
              <a:t>Beliau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pegawai</a:t>
            </a:r>
            <a:r>
              <a:rPr lang="en-US" sz="1600" dirty="0"/>
              <a:t> </a:t>
            </a:r>
            <a:r>
              <a:rPr lang="en-US" sz="1600" dirty="0" err="1"/>
              <a:t>kesultanan</a:t>
            </a:r>
            <a:r>
              <a:rPr lang="en-US" sz="1600" dirty="0"/>
              <a:t> </a:t>
            </a:r>
            <a:r>
              <a:rPr lang="en-US" sz="1600" dirty="0" err="1"/>
              <a:t>Kraton</a:t>
            </a:r>
            <a:r>
              <a:rPr lang="en-US" sz="1600" dirty="0"/>
              <a:t> Yogyakarta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seorang</a:t>
            </a:r>
            <a:r>
              <a:rPr lang="en-US" sz="1600" dirty="0"/>
              <a:t> </a:t>
            </a:r>
            <a:r>
              <a:rPr lang="en-US" sz="1600" dirty="0" err="1"/>
              <a:t>Khatib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pedagang</a:t>
            </a:r>
            <a:r>
              <a:rPr lang="en-US" sz="1600" dirty="0"/>
              <a:t>. </a:t>
            </a:r>
            <a:r>
              <a:rPr lang="en-US" sz="1600" dirty="0" err="1"/>
              <a:t>Melihat</a:t>
            </a:r>
            <a:r>
              <a:rPr lang="en-US" sz="1600" dirty="0"/>
              <a:t> </a:t>
            </a:r>
            <a:r>
              <a:rPr lang="en-US" sz="1600" dirty="0" err="1"/>
              <a:t>keadaan</a:t>
            </a:r>
            <a:r>
              <a:rPr lang="en-US" sz="1600" dirty="0"/>
              <a:t> </a:t>
            </a:r>
            <a:r>
              <a:rPr lang="en-US" sz="1600" dirty="0" err="1"/>
              <a:t>ummat</a:t>
            </a:r>
            <a:r>
              <a:rPr lang="en-US" sz="1600" dirty="0"/>
              <a:t> Islam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waktu</a:t>
            </a:r>
            <a:r>
              <a:rPr lang="en-US" sz="1600" dirty="0"/>
              <a:t> </a:t>
            </a:r>
            <a:r>
              <a:rPr lang="en-US" sz="1600" dirty="0" err="1"/>
              <a:t>itu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keadaan</a:t>
            </a:r>
            <a:r>
              <a:rPr lang="en-US" sz="1600" dirty="0"/>
              <a:t> </a:t>
            </a:r>
            <a:r>
              <a:rPr lang="en-US" sz="1600" dirty="0" err="1"/>
              <a:t>jumud</a:t>
            </a:r>
            <a:r>
              <a:rPr lang="en-US" sz="1600" dirty="0"/>
              <a:t>, </a:t>
            </a:r>
            <a:r>
              <a:rPr lang="en-US" sz="1600" dirty="0" err="1"/>
              <a:t>beku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penuh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amalan-amalan</a:t>
            </a:r>
            <a:r>
              <a:rPr lang="en-US" sz="1600" dirty="0"/>
              <a:t> yang </a:t>
            </a:r>
            <a:r>
              <a:rPr lang="en-US" sz="1600" dirty="0" err="1"/>
              <a:t>bersifat</a:t>
            </a:r>
            <a:r>
              <a:rPr lang="en-US" sz="1600" dirty="0"/>
              <a:t> </a:t>
            </a:r>
            <a:r>
              <a:rPr lang="en-US" sz="1600" dirty="0" err="1"/>
              <a:t>mistik</a:t>
            </a:r>
            <a:r>
              <a:rPr lang="en-US" sz="1600" dirty="0"/>
              <a:t>, </a:t>
            </a:r>
            <a:r>
              <a:rPr lang="en-US" sz="1600" dirty="0" err="1"/>
              <a:t>beliau</a:t>
            </a:r>
            <a:r>
              <a:rPr lang="en-US" sz="1600" dirty="0"/>
              <a:t> </a:t>
            </a:r>
            <a:r>
              <a:rPr lang="en-US" sz="1600" dirty="0" err="1"/>
              <a:t>tergerak</a:t>
            </a:r>
            <a:r>
              <a:rPr lang="en-US" sz="1600" dirty="0"/>
              <a:t> </a:t>
            </a:r>
            <a:r>
              <a:rPr lang="en-US" sz="1600" dirty="0" err="1"/>
              <a:t>hatinya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mengajak</a:t>
            </a:r>
            <a:r>
              <a:rPr lang="en-US" sz="1600" dirty="0"/>
              <a:t> </a:t>
            </a:r>
            <a:r>
              <a:rPr lang="en-US" sz="1600" dirty="0" err="1"/>
              <a:t>mereka</a:t>
            </a:r>
            <a:r>
              <a:rPr lang="en-US" sz="1600" dirty="0"/>
              <a:t> </a:t>
            </a:r>
            <a:r>
              <a:rPr lang="en-US" sz="1600" dirty="0" err="1"/>
              <a:t>kembali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</a:t>
            </a:r>
            <a:r>
              <a:rPr lang="en-US" sz="1600" dirty="0" err="1"/>
              <a:t>ajaran</a:t>
            </a:r>
            <a:r>
              <a:rPr lang="en-US" sz="1600" dirty="0"/>
              <a:t> Islam yang </a:t>
            </a:r>
            <a:r>
              <a:rPr lang="en-US" sz="1600" dirty="0" err="1"/>
              <a:t>sebenarnya</a:t>
            </a:r>
            <a:r>
              <a:rPr lang="en-US" sz="1600" dirty="0"/>
              <a:t> </a:t>
            </a:r>
            <a:r>
              <a:rPr lang="en-US" sz="1600" dirty="0" err="1"/>
              <a:t>berdasarkan</a:t>
            </a:r>
            <a:r>
              <a:rPr lang="en-US" sz="1600" dirty="0"/>
              <a:t> Qur`an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Hadist</a:t>
            </a:r>
            <a:r>
              <a:rPr lang="en-US" sz="1600" dirty="0"/>
              <a:t>.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</a:t>
            </a:r>
            <a:r>
              <a:rPr lang="en-US" sz="1600" dirty="0" err="1"/>
              <a:t>itu</a:t>
            </a:r>
            <a:r>
              <a:rPr lang="en-US" sz="1600" dirty="0"/>
              <a:t> </a:t>
            </a:r>
            <a:r>
              <a:rPr lang="en-US" sz="1600" dirty="0" err="1"/>
              <a:t>beliau</a:t>
            </a:r>
            <a:r>
              <a:rPr lang="en-US" sz="1600" dirty="0"/>
              <a:t> </a:t>
            </a:r>
            <a:r>
              <a:rPr lang="en-US" sz="1600" dirty="0" err="1"/>
              <a:t>memberikan</a:t>
            </a:r>
            <a:r>
              <a:rPr lang="en-US" sz="1600" dirty="0"/>
              <a:t> </a:t>
            </a:r>
            <a:r>
              <a:rPr lang="en-US" sz="1600" dirty="0" err="1"/>
              <a:t>pengertian</a:t>
            </a:r>
            <a:r>
              <a:rPr lang="en-US" sz="1600" dirty="0"/>
              <a:t> </a:t>
            </a:r>
            <a:r>
              <a:rPr lang="en-US" sz="1600" dirty="0" err="1"/>
              <a:t>keagamaan</a:t>
            </a:r>
            <a:r>
              <a:rPr lang="en-US" sz="1600" dirty="0"/>
              <a:t> </a:t>
            </a:r>
            <a:r>
              <a:rPr lang="en-US" sz="1600" dirty="0" err="1"/>
              <a:t>dirumahnya</a:t>
            </a:r>
            <a:r>
              <a:rPr lang="en-US" sz="1600" dirty="0"/>
              <a:t> </a:t>
            </a:r>
            <a:r>
              <a:rPr lang="en-US" sz="1600" dirty="0" err="1"/>
              <a:t>ditengah</a:t>
            </a:r>
            <a:r>
              <a:rPr lang="en-US" sz="1600" dirty="0"/>
              <a:t> </a:t>
            </a:r>
            <a:r>
              <a:rPr lang="en-US" sz="1600" dirty="0" err="1"/>
              <a:t>kesibukannya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Khatib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para</a:t>
            </a:r>
            <a:r>
              <a:rPr lang="en-US" sz="1600" dirty="0"/>
              <a:t> </a:t>
            </a:r>
            <a:r>
              <a:rPr lang="en-US" sz="1600" dirty="0" err="1"/>
              <a:t>pedagang</a:t>
            </a:r>
            <a:r>
              <a:rPr lang="en-US" sz="1600" dirty="0"/>
              <a:t>. </a:t>
            </a:r>
            <a:r>
              <a:rPr lang="en-US" sz="1600" dirty="0" err="1"/>
              <a:t>Mula-mula</a:t>
            </a:r>
            <a:r>
              <a:rPr lang="en-US" sz="1600" dirty="0"/>
              <a:t> </a:t>
            </a:r>
            <a:r>
              <a:rPr lang="en-US" sz="1600" dirty="0" err="1"/>
              <a:t>ajaran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ditolak</a:t>
            </a:r>
            <a:r>
              <a:rPr lang="en-US" sz="1600" dirty="0"/>
              <a:t>, </a:t>
            </a:r>
            <a:r>
              <a:rPr lang="en-US" sz="1600" dirty="0" err="1"/>
              <a:t>namun</a:t>
            </a:r>
            <a:r>
              <a:rPr lang="en-US" sz="1600" dirty="0"/>
              <a:t> </a:t>
            </a:r>
            <a:r>
              <a:rPr lang="en-US" sz="1600" dirty="0" err="1"/>
              <a:t>berkat</a:t>
            </a:r>
            <a:r>
              <a:rPr lang="en-US" sz="1600" dirty="0"/>
              <a:t> </a:t>
            </a:r>
            <a:r>
              <a:rPr lang="en-US" sz="1600" dirty="0" err="1"/>
              <a:t>ketekunan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kesabarannya</a:t>
            </a:r>
            <a:r>
              <a:rPr lang="en-US" sz="1600" dirty="0"/>
              <a:t>, </a:t>
            </a:r>
            <a:r>
              <a:rPr lang="en-US" sz="1600" dirty="0" err="1"/>
              <a:t>akhirnya</a:t>
            </a:r>
            <a:r>
              <a:rPr lang="en-US" sz="1600" dirty="0"/>
              <a:t> </a:t>
            </a:r>
            <a:r>
              <a:rPr lang="en-US" sz="1600" dirty="0" err="1"/>
              <a:t>mendapat</a:t>
            </a:r>
            <a:r>
              <a:rPr lang="en-US" sz="1600" dirty="0"/>
              <a:t> </a:t>
            </a:r>
            <a:r>
              <a:rPr lang="en-US" sz="1600" dirty="0" err="1"/>
              <a:t>sambutan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keluarga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teman</a:t>
            </a:r>
            <a:r>
              <a:rPr lang="en-US" sz="1600" dirty="0"/>
              <a:t> </a:t>
            </a:r>
            <a:r>
              <a:rPr lang="en-US" sz="1600" dirty="0" err="1"/>
              <a:t>dekatnya</a:t>
            </a:r>
            <a:r>
              <a:rPr lang="en-US" sz="1600" dirty="0"/>
              <a:t>. </a:t>
            </a:r>
            <a:r>
              <a:rPr lang="en-US" sz="1600" dirty="0" err="1"/>
              <a:t>Profesinya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pedagang</a:t>
            </a:r>
            <a:r>
              <a:rPr lang="en-US" sz="1600" dirty="0"/>
              <a:t> </a:t>
            </a:r>
            <a:r>
              <a:rPr lang="en-US" sz="1600" dirty="0" err="1"/>
              <a:t>sangat</a:t>
            </a:r>
            <a:r>
              <a:rPr lang="en-US" sz="1600" dirty="0"/>
              <a:t> </a:t>
            </a:r>
            <a:r>
              <a:rPr lang="en-US" sz="1600" dirty="0" err="1"/>
              <a:t>mendukung</a:t>
            </a:r>
            <a:r>
              <a:rPr lang="en-US" sz="1600" dirty="0"/>
              <a:t> </a:t>
            </a:r>
            <a:r>
              <a:rPr lang="en-US" sz="1600" dirty="0" err="1"/>
              <a:t>ajakan</a:t>
            </a:r>
            <a:r>
              <a:rPr lang="en-US" sz="1600" dirty="0"/>
              <a:t> </a:t>
            </a:r>
            <a:r>
              <a:rPr lang="en-US" sz="1600" dirty="0" err="1"/>
              <a:t>beliau</a:t>
            </a:r>
            <a:r>
              <a:rPr lang="en-US" sz="1600" dirty="0"/>
              <a:t>, </a:t>
            </a:r>
            <a:r>
              <a:rPr lang="en-US" sz="1600" dirty="0" err="1"/>
              <a:t>sehingga</a:t>
            </a:r>
            <a:r>
              <a:rPr lang="en-US" sz="1600" dirty="0"/>
              <a:t> da lam </a:t>
            </a:r>
            <a:r>
              <a:rPr lang="en-US" sz="1600" dirty="0" err="1"/>
              <a:t>waktu</a:t>
            </a:r>
            <a:r>
              <a:rPr lang="en-US" sz="1600" dirty="0"/>
              <a:t> </a:t>
            </a:r>
            <a:r>
              <a:rPr lang="en-US" sz="1600" dirty="0" err="1"/>
              <a:t>singkat</a:t>
            </a:r>
            <a:r>
              <a:rPr lang="en-US" sz="1600" dirty="0"/>
              <a:t> </a:t>
            </a:r>
            <a:r>
              <a:rPr lang="en-US" sz="1600" dirty="0" err="1"/>
              <a:t>ajakannya</a:t>
            </a:r>
            <a:r>
              <a:rPr lang="en-US" sz="1600" dirty="0"/>
              <a:t> </a:t>
            </a:r>
            <a:r>
              <a:rPr lang="en-US" sz="1600" dirty="0" err="1"/>
              <a:t>menyebar</a:t>
            </a:r>
            <a:r>
              <a:rPr lang="en-US" sz="1600" dirty="0"/>
              <a:t> </a:t>
            </a:r>
            <a:r>
              <a:rPr lang="en-US" sz="1600" dirty="0" err="1"/>
              <a:t>ke</a:t>
            </a:r>
            <a:r>
              <a:rPr lang="en-US" sz="1600" dirty="0"/>
              <a:t> </a:t>
            </a:r>
            <a:r>
              <a:rPr lang="en-US" sz="1600" dirty="0" err="1"/>
              <a:t>luar</a:t>
            </a:r>
            <a:r>
              <a:rPr lang="en-US" sz="1600" dirty="0"/>
              <a:t> </a:t>
            </a:r>
            <a:r>
              <a:rPr lang="en-US" sz="1600" dirty="0" err="1"/>
              <a:t>kampung</a:t>
            </a:r>
            <a:r>
              <a:rPr lang="en-US" sz="1600" dirty="0"/>
              <a:t> </a:t>
            </a:r>
            <a:r>
              <a:rPr lang="en-US" sz="1600" dirty="0" err="1"/>
              <a:t>Kauman</a:t>
            </a:r>
            <a:r>
              <a:rPr lang="en-US" sz="1600" dirty="0"/>
              <a:t> </a:t>
            </a:r>
            <a:r>
              <a:rPr lang="en-US" sz="1600" dirty="0" err="1"/>
              <a:t>bahkan</a:t>
            </a:r>
            <a:r>
              <a:rPr lang="en-US" sz="1600" dirty="0"/>
              <a:t> </a:t>
            </a:r>
            <a:r>
              <a:rPr lang="en-US" sz="1600" dirty="0" err="1"/>
              <a:t>sampai</a:t>
            </a:r>
            <a:r>
              <a:rPr lang="en-US" sz="1600" dirty="0"/>
              <a:t> </a:t>
            </a:r>
            <a:r>
              <a:rPr lang="en-US" sz="1600" dirty="0" err="1"/>
              <a:t>ke</a:t>
            </a:r>
            <a:r>
              <a:rPr lang="en-US" sz="1600" dirty="0"/>
              <a:t> </a:t>
            </a:r>
            <a:r>
              <a:rPr lang="en-US" sz="1600" dirty="0" err="1"/>
              <a:t>luar</a:t>
            </a:r>
            <a:r>
              <a:rPr lang="en-US" sz="1600" dirty="0"/>
              <a:t> </a:t>
            </a:r>
            <a:r>
              <a:rPr lang="en-US" sz="1600" dirty="0" err="1"/>
              <a:t>daerah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ke</a:t>
            </a:r>
            <a:r>
              <a:rPr lang="en-US" sz="1600" dirty="0"/>
              <a:t> </a:t>
            </a:r>
            <a:r>
              <a:rPr lang="en-US" sz="1600" dirty="0" err="1"/>
              <a:t>luar</a:t>
            </a:r>
            <a:r>
              <a:rPr lang="en-US" sz="1600" dirty="0"/>
              <a:t> </a:t>
            </a:r>
            <a:r>
              <a:rPr lang="en-US" sz="1600" dirty="0" err="1"/>
              <a:t>pulau</a:t>
            </a:r>
            <a:r>
              <a:rPr lang="en-US" sz="1600" dirty="0"/>
              <a:t> </a:t>
            </a:r>
            <a:r>
              <a:rPr lang="en-US" sz="1600" dirty="0" err="1"/>
              <a:t>Jawa</a:t>
            </a:r>
            <a:r>
              <a:rPr lang="en-US" sz="1600" dirty="0"/>
              <a:t>.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mengorganisir</a:t>
            </a:r>
            <a:r>
              <a:rPr lang="en-US" sz="1600" dirty="0"/>
              <a:t> </a:t>
            </a:r>
            <a:r>
              <a:rPr lang="en-US" sz="1600" dirty="0" err="1"/>
              <a:t>kegiatan</a:t>
            </a:r>
            <a:r>
              <a:rPr lang="en-US" sz="1600" dirty="0"/>
              <a:t> </a:t>
            </a:r>
            <a:r>
              <a:rPr lang="en-US" sz="1600" dirty="0" err="1"/>
              <a:t>tersebut</a:t>
            </a:r>
            <a:r>
              <a:rPr lang="en-US" sz="1600" dirty="0"/>
              <a:t> </a:t>
            </a:r>
            <a:r>
              <a:rPr lang="en-US" sz="1600" dirty="0" err="1"/>
              <a:t>maka</a:t>
            </a:r>
            <a:r>
              <a:rPr lang="en-US" sz="1600" dirty="0"/>
              <a:t> </a:t>
            </a:r>
            <a:r>
              <a:rPr lang="en-US" sz="1600" dirty="0" err="1"/>
              <a:t>didirikan</a:t>
            </a:r>
            <a:r>
              <a:rPr lang="en-US" sz="1600" dirty="0"/>
              <a:t> </a:t>
            </a:r>
            <a:r>
              <a:rPr lang="en-US" sz="1600" dirty="0" err="1"/>
              <a:t>Persyarikatan</a:t>
            </a:r>
            <a:r>
              <a:rPr lang="en-US" sz="1600" dirty="0"/>
              <a:t> </a:t>
            </a:r>
            <a:r>
              <a:rPr lang="en-US" sz="1600" dirty="0" err="1"/>
              <a:t>Muhammadiyah</a:t>
            </a:r>
            <a:r>
              <a:rPr lang="en-US" sz="1600" dirty="0"/>
              <a:t>. Dan </a:t>
            </a:r>
            <a:r>
              <a:rPr lang="en-US" sz="1600" dirty="0" err="1"/>
              <a:t>kini</a:t>
            </a:r>
            <a:r>
              <a:rPr lang="en-US" sz="1600" dirty="0"/>
              <a:t> </a:t>
            </a:r>
            <a:r>
              <a:rPr lang="en-US" sz="1600" dirty="0" err="1"/>
              <a:t>Muhammadiyah</a:t>
            </a:r>
            <a:r>
              <a:rPr lang="en-US" sz="1600" dirty="0"/>
              <a:t> </a:t>
            </a:r>
            <a:r>
              <a:rPr lang="en-US" sz="1600" dirty="0" err="1"/>
              <a:t>telah</a:t>
            </a:r>
            <a:r>
              <a:rPr lang="en-US" sz="1600" dirty="0"/>
              <a:t> </a:t>
            </a:r>
            <a:r>
              <a:rPr lang="en-US" sz="1600" dirty="0" err="1"/>
              <a:t>ada</a:t>
            </a:r>
            <a:r>
              <a:rPr lang="en-US" sz="1600" dirty="0"/>
              <a:t> </a:t>
            </a:r>
            <a:r>
              <a:rPr lang="en-US" sz="1600" dirty="0" err="1"/>
              <a:t>diseluruh</a:t>
            </a:r>
            <a:r>
              <a:rPr lang="en-US" sz="1600" dirty="0"/>
              <a:t> </a:t>
            </a:r>
            <a:r>
              <a:rPr lang="en-US" sz="1600" dirty="0" err="1"/>
              <a:t>pelosok</a:t>
            </a:r>
            <a:r>
              <a:rPr lang="en-US" sz="1600" dirty="0"/>
              <a:t> </a:t>
            </a:r>
            <a:r>
              <a:rPr lang="en-US" sz="1600" dirty="0" err="1"/>
              <a:t>tanah</a:t>
            </a:r>
            <a:r>
              <a:rPr lang="en-US" sz="1600" dirty="0"/>
              <a:t> air. </a:t>
            </a:r>
            <a:r>
              <a:rPr lang="en-US" sz="1600" dirty="0" err="1"/>
              <a:t>Disamping</a:t>
            </a:r>
            <a:r>
              <a:rPr lang="en-US" sz="1600" dirty="0"/>
              <a:t> </a:t>
            </a:r>
            <a:r>
              <a:rPr lang="en-US" sz="1600" dirty="0" err="1"/>
              <a:t>memberikan</a:t>
            </a:r>
            <a:r>
              <a:rPr lang="en-US" sz="1600" dirty="0"/>
              <a:t> </a:t>
            </a:r>
            <a:r>
              <a:rPr lang="en-US" sz="1600" dirty="0" err="1"/>
              <a:t>pelajaran</a:t>
            </a:r>
            <a:r>
              <a:rPr lang="en-US" sz="1600" dirty="0"/>
              <a:t>/</a:t>
            </a:r>
            <a:r>
              <a:rPr lang="en-US" sz="1600" dirty="0" err="1"/>
              <a:t>pengetahuannya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</a:t>
            </a:r>
            <a:r>
              <a:rPr lang="en-US" sz="1600" dirty="0" err="1"/>
              <a:t>laki-laki</a:t>
            </a:r>
            <a:r>
              <a:rPr lang="en-US" sz="1600" dirty="0"/>
              <a:t>, </a:t>
            </a:r>
            <a:r>
              <a:rPr lang="en-US" sz="1600" dirty="0" err="1"/>
              <a:t>beliau</a:t>
            </a:r>
            <a:r>
              <a:rPr lang="en-US" sz="1600" dirty="0"/>
              <a:t>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 err="1"/>
              <a:t>memberi</a:t>
            </a:r>
            <a:r>
              <a:rPr lang="en-US" sz="1600" dirty="0"/>
              <a:t> </a:t>
            </a:r>
            <a:r>
              <a:rPr lang="en-US" sz="1600" dirty="0" err="1"/>
              <a:t>pelajaran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</a:t>
            </a:r>
            <a:r>
              <a:rPr lang="en-US" sz="1600" dirty="0" err="1"/>
              <a:t>kaum</a:t>
            </a:r>
            <a:r>
              <a:rPr lang="en-US" sz="1600" dirty="0"/>
              <a:t> </a:t>
            </a:r>
            <a:r>
              <a:rPr lang="en-US" sz="1600" dirty="0" err="1"/>
              <a:t>Ibu</a:t>
            </a:r>
            <a:r>
              <a:rPr lang="en-US" sz="1600" dirty="0"/>
              <a:t> </a:t>
            </a:r>
            <a:r>
              <a:rPr lang="en-US" sz="1600" dirty="0" err="1"/>
              <a:t>muda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forum </a:t>
            </a:r>
            <a:r>
              <a:rPr lang="en-US" sz="1600" dirty="0" err="1"/>
              <a:t>pengajian</a:t>
            </a:r>
            <a:r>
              <a:rPr lang="en-US" sz="1600" dirty="0"/>
              <a:t> yang </a:t>
            </a:r>
            <a:r>
              <a:rPr lang="en-US" sz="1600" dirty="0" err="1"/>
              <a:t>disebut</a:t>
            </a:r>
            <a:r>
              <a:rPr lang="en-US" sz="1600" dirty="0"/>
              <a:t> "</a:t>
            </a:r>
            <a:r>
              <a:rPr lang="en-US" sz="1600" dirty="0" err="1"/>
              <a:t>Sidratul</a:t>
            </a:r>
            <a:r>
              <a:rPr lang="en-US" sz="1600" dirty="0"/>
              <a:t> </a:t>
            </a:r>
            <a:r>
              <a:rPr lang="en-US" sz="1600" dirty="0" err="1"/>
              <a:t>Muntaha</a:t>
            </a:r>
            <a:r>
              <a:rPr lang="en-US" sz="1600" dirty="0"/>
              <a:t>".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siang</a:t>
            </a:r>
            <a:r>
              <a:rPr lang="en-US" sz="1600" dirty="0"/>
              <a:t> </a:t>
            </a:r>
            <a:r>
              <a:rPr lang="en-US" sz="1600" dirty="0" err="1"/>
              <a:t>hari</a:t>
            </a:r>
            <a:r>
              <a:rPr lang="en-US" sz="1600" dirty="0"/>
              <a:t> </a:t>
            </a:r>
            <a:r>
              <a:rPr lang="en-US" sz="1600" dirty="0" err="1"/>
              <a:t>pelajaran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anak-anak</a:t>
            </a:r>
            <a:r>
              <a:rPr lang="en-US" sz="1600" dirty="0"/>
              <a:t> </a:t>
            </a:r>
            <a:r>
              <a:rPr lang="en-US" sz="1600" dirty="0" err="1"/>
              <a:t>laki-laki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perempuan</a:t>
            </a:r>
            <a:r>
              <a:rPr lang="en-US" sz="1600" dirty="0"/>
              <a:t>.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malam</a:t>
            </a:r>
            <a:r>
              <a:rPr lang="en-US" sz="1600" dirty="0"/>
              <a:t> </a:t>
            </a:r>
            <a:r>
              <a:rPr lang="en-US" sz="1600" dirty="0" err="1"/>
              <a:t>hari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anak-anak</a:t>
            </a:r>
            <a:r>
              <a:rPr lang="en-US" sz="1600" dirty="0"/>
              <a:t> yang </a:t>
            </a:r>
            <a:r>
              <a:rPr lang="en-US" sz="1600" dirty="0" err="1"/>
              <a:t>telah</a:t>
            </a:r>
            <a:r>
              <a:rPr lang="en-US" sz="1600" dirty="0"/>
              <a:t> </a:t>
            </a:r>
            <a:r>
              <a:rPr lang="en-US" sz="1600" dirty="0" err="1"/>
              <a:t>dewasa</a:t>
            </a:r>
            <a:r>
              <a:rPr lang="en-US" sz="1600" dirty="0"/>
              <a:t>. </a:t>
            </a:r>
            <a:r>
              <a:rPr lang="en-US" sz="1600" dirty="0" err="1"/>
              <a:t>Disamping</a:t>
            </a:r>
            <a:r>
              <a:rPr lang="en-US" sz="1600" dirty="0"/>
              <a:t> </a:t>
            </a:r>
            <a:r>
              <a:rPr lang="en-US" sz="1600" dirty="0" err="1"/>
              <a:t>memberikan</a:t>
            </a:r>
            <a:r>
              <a:rPr lang="en-US" sz="1600" dirty="0"/>
              <a:t> </a:t>
            </a:r>
            <a:r>
              <a:rPr lang="en-US" sz="1600" dirty="0" err="1"/>
              <a:t>kegiatan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</a:t>
            </a:r>
            <a:r>
              <a:rPr lang="en-US" sz="1600" dirty="0" err="1"/>
              <a:t>laki-laki</a:t>
            </a:r>
            <a:r>
              <a:rPr lang="en-US" sz="1600" dirty="0"/>
              <a:t>, </a:t>
            </a:r>
            <a:r>
              <a:rPr lang="en-US" sz="1600" dirty="0" err="1"/>
              <a:t>pengajian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</a:t>
            </a:r>
            <a:r>
              <a:rPr lang="en-US" sz="1600" dirty="0" err="1"/>
              <a:t>ibu-ibu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anak-anak</a:t>
            </a:r>
            <a:r>
              <a:rPr lang="en-US" sz="1600" dirty="0"/>
              <a:t>, </a:t>
            </a:r>
            <a:r>
              <a:rPr lang="en-US" sz="1600" dirty="0" err="1"/>
              <a:t>beliau</a:t>
            </a:r>
            <a:r>
              <a:rPr lang="en-US" sz="1600" dirty="0"/>
              <a:t>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 err="1"/>
              <a:t>mendirikan</a:t>
            </a:r>
            <a:r>
              <a:rPr lang="en-US" sz="1600" dirty="0"/>
              <a:t> </a:t>
            </a:r>
            <a:r>
              <a:rPr lang="en-US" sz="1600" dirty="0" err="1"/>
              <a:t>sekolah-sekolah</a:t>
            </a:r>
            <a:r>
              <a:rPr lang="en-US" sz="1600" dirty="0"/>
              <a:t>. </a:t>
            </a:r>
            <a:r>
              <a:rPr lang="en-US" sz="1600" dirty="0" err="1"/>
              <a:t>Tahun</a:t>
            </a:r>
            <a:r>
              <a:rPr lang="en-US" sz="1600" dirty="0"/>
              <a:t> 1913 </a:t>
            </a:r>
            <a:r>
              <a:rPr lang="en-US" sz="1600" dirty="0" err="1"/>
              <a:t>sampai</a:t>
            </a:r>
            <a:r>
              <a:rPr lang="en-US" sz="1600" dirty="0"/>
              <a:t> </a:t>
            </a:r>
            <a:r>
              <a:rPr lang="en-US" sz="1600" dirty="0" err="1"/>
              <a:t>tahun</a:t>
            </a:r>
            <a:r>
              <a:rPr lang="en-US" sz="1600" dirty="0"/>
              <a:t> 1918 </a:t>
            </a:r>
            <a:r>
              <a:rPr lang="en-US" sz="1600" dirty="0" err="1"/>
              <a:t>beliau</a:t>
            </a:r>
            <a:r>
              <a:rPr lang="en-US" sz="1600" dirty="0"/>
              <a:t> </a:t>
            </a:r>
            <a:r>
              <a:rPr lang="en-US" sz="1600" dirty="0" err="1"/>
              <a:t>telah</a:t>
            </a:r>
            <a:r>
              <a:rPr lang="en-US" sz="1600" dirty="0"/>
              <a:t> </a:t>
            </a:r>
            <a:r>
              <a:rPr lang="en-US" sz="1600" dirty="0" err="1"/>
              <a:t>mendirikan</a:t>
            </a:r>
            <a:r>
              <a:rPr lang="en-US" sz="1600" dirty="0"/>
              <a:t> </a:t>
            </a:r>
            <a:r>
              <a:rPr lang="en-US" sz="1600" dirty="0" err="1"/>
              <a:t>Sekolah</a:t>
            </a:r>
            <a:r>
              <a:rPr lang="en-US" sz="1600" dirty="0"/>
              <a:t> </a:t>
            </a:r>
            <a:r>
              <a:rPr lang="en-US" sz="1600" dirty="0" err="1"/>
              <a:t>Dasar</a:t>
            </a:r>
            <a:r>
              <a:rPr lang="en-US" sz="1600" dirty="0"/>
              <a:t> </a:t>
            </a:r>
            <a:r>
              <a:rPr lang="en-US" sz="1600" dirty="0" err="1"/>
              <a:t>sejumlah</a:t>
            </a:r>
            <a:r>
              <a:rPr lang="en-US" sz="1600" dirty="0"/>
              <a:t> 5 </a:t>
            </a:r>
            <a:r>
              <a:rPr lang="en-US" sz="1600" dirty="0" err="1"/>
              <a:t>buah</a:t>
            </a:r>
            <a:r>
              <a:rPr lang="en-US" sz="1600" dirty="0"/>
              <a:t>, </a:t>
            </a:r>
            <a:r>
              <a:rPr lang="en-US" sz="1600" dirty="0" err="1"/>
              <a:t>tahun</a:t>
            </a:r>
            <a:r>
              <a:rPr lang="en-US" sz="1600" dirty="0"/>
              <a:t> 1919 </a:t>
            </a:r>
            <a:r>
              <a:rPr lang="en-US" sz="1600" dirty="0" err="1"/>
              <a:t>mendirikan</a:t>
            </a:r>
            <a:r>
              <a:rPr lang="en-US" sz="1600" dirty="0"/>
              <a:t> </a:t>
            </a:r>
            <a:r>
              <a:rPr lang="en-US" sz="1600" dirty="0" err="1"/>
              <a:t>Hooge</a:t>
            </a:r>
            <a:r>
              <a:rPr lang="en-US" sz="1600" dirty="0"/>
              <a:t> School </a:t>
            </a:r>
            <a:r>
              <a:rPr lang="en-US" sz="1600" dirty="0" err="1"/>
              <a:t>Muhammadiyah</a:t>
            </a:r>
            <a:r>
              <a:rPr lang="en-US" sz="1600" dirty="0"/>
              <a:t> </a:t>
            </a:r>
            <a:r>
              <a:rPr lang="en-US" sz="1600" dirty="0" err="1"/>
              <a:t>ialah</a:t>
            </a:r>
            <a:r>
              <a:rPr lang="en-US" sz="1600" dirty="0"/>
              <a:t> </a:t>
            </a:r>
            <a:r>
              <a:rPr lang="en-US" sz="1600" dirty="0" err="1"/>
              <a:t>sekolah</a:t>
            </a:r>
            <a:r>
              <a:rPr lang="en-US" sz="1600" dirty="0"/>
              <a:t> </a:t>
            </a:r>
            <a:r>
              <a:rPr lang="en-US" sz="1600" dirty="0" err="1"/>
              <a:t>lanjutan</a:t>
            </a:r>
            <a:r>
              <a:rPr lang="en-US" sz="1600" dirty="0"/>
              <a:t>. </a:t>
            </a:r>
            <a:r>
              <a:rPr lang="en-US" sz="1600" dirty="0" err="1"/>
              <a:t>Tahun</a:t>
            </a:r>
            <a:r>
              <a:rPr lang="en-US" sz="1600" dirty="0"/>
              <a:t> 1921 </a:t>
            </a:r>
            <a:r>
              <a:rPr lang="en-US" sz="1600" dirty="0" err="1"/>
              <a:t>diganti</a:t>
            </a:r>
            <a:r>
              <a:rPr lang="en-US" sz="1600" dirty="0"/>
              <a:t> </a:t>
            </a:r>
            <a:r>
              <a:rPr lang="en-US" sz="1600" dirty="0" err="1"/>
              <a:t>namanya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Kweek</a:t>
            </a:r>
            <a:r>
              <a:rPr lang="en-US" sz="1600" dirty="0"/>
              <a:t> School </a:t>
            </a:r>
            <a:r>
              <a:rPr lang="en-US" sz="1600" dirty="0" err="1"/>
              <a:t>Muhammadiyah</a:t>
            </a:r>
            <a:r>
              <a:rPr lang="en-US" sz="1600" dirty="0"/>
              <a:t>, </a:t>
            </a:r>
            <a:r>
              <a:rPr lang="en-US" sz="1600" dirty="0" err="1"/>
              <a:t>tahun</a:t>
            </a:r>
            <a:r>
              <a:rPr lang="en-US" sz="1600" dirty="0"/>
              <a:t> 1923, </a:t>
            </a:r>
            <a:r>
              <a:rPr lang="en-US" sz="1600" dirty="0" err="1"/>
              <a:t>dipecah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dua</a:t>
            </a:r>
            <a:r>
              <a:rPr lang="en-US" sz="1600" dirty="0"/>
              <a:t>, </a:t>
            </a:r>
            <a:r>
              <a:rPr lang="en-US" sz="1600" dirty="0" err="1"/>
              <a:t>laki-laki</a:t>
            </a:r>
            <a:r>
              <a:rPr lang="en-US" sz="1600" dirty="0"/>
              <a:t> </a:t>
            </a:r>
            <a:r>
              <a:rPr lang="en-US" sz="1600" dirty="0" err="1"/>
              <a:t>sendiri</a:t>
            </a:r>
            <a:r>
              <a:rPr lang="en-US" sz="1600" dirty="0"/>
              <a:t> </a:t>
            </a:r>
            <a:r>
              <a:rPr lang="en-US" sz="1600" dirty="0" err="1"/>
              <a:t>perempuan</a:t>
            </a:r>
            <a:r>
              <a:rPr lang="en-US" sz="1600" dirty="0"/>
              <a:t> </a:t>
            </a:r>
            <a:r>
              <a:rPr lang="en-US" sz="1600" dirty="0" err="1"/>
              <a:t>sendiri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akhirnya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tahun</a:t>
            </a:r>
            <a:r>
              <a:rPr lang="en-US" sz="1600" dirty="0"/>
              <a:t> 1930 </a:t>
            </a:r>
            <a:r>
              <a:rPr lang="en-US" sz="1600" dirty="0" err="1"/>
              <a:t>namanya</a:t>
            </a:r>
            <a:r>
              <a:rPr lang="en-US" sz="1600" dirty="0"/>
              <a:t> </a:t>
            </a:r>
            <a:r>
              <a:rPr lang="en-US" sz="1600" dirty="0" err="1"/>
              <a:t>dirubah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Mu`allimin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Mu`allimat</a:t>
            </a:r>
            <a:r>
              <a:rPr lang="en-US" sz="1600" dirty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55776" y="332656"/>
            <a:ext cx="4114800" cy="701040"/>
          </a:xfrm>
        </p:spPr>
        <p:txBody>
          <a:bodyPr/>
          <a:lstStyle/>
          <a:p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4271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8712968" cy="518457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ketika</a:t>
            </a:r>
            <a:r>
              <a:rPr lang="en-US" sz="1800" dirty="0"/>
              <a:t> </a:t>
            </a:r>
            <a:r>
              <a:rPr lang="en-US" sz="1800" dirty="0" err="1"/>
              <a:t>KH.Ahmad</a:t>
            </a:r>
            <a:r>
              <a:rPr lang="en-US" sz="1800" dirty="0"/>
              <a:t> </a:t>
            </a:r>
            <a:r>
              <a:rPr lang="en-US" sz="1800" dirty="0" err="1"/>
              <a:t>Dahlan</a:t>
            </a:r>
            <a:r>
              <a:rPr lang="en-US" sz="1800" dirty="0"/>
              <a:t> </a:t>
            </a:r>
            <a:r>
              <a:rPr lang="en-US" sz="1800" dirty="0" err="1"/>
              <a:t>menyampaikan</a:t>
            </a:r>
            <a:r>
              <a:rPr lang="en-US" sz="1800" dirty="0"/>
              <a:t> </a:t>
            </a:r>
            <a:r>
              <a:rPr lang="en-US" sz="1800" dirty="0" err="1"/>
              <a:t>usaha</a:t>
            </a:r>
            <a:r>
              <a:rPr lang="en-US" sz="1800" dirty="0"/>
              <a:t> </a:t>
            </a:r>
            <a:r>
              <a:rPr lang="en-US" sz="1800" dirty="0" err="1"/>
              <a:t>pendidikan</a:t>
            </a:r>
            <a:r>
              <a:rPr lang="en-US" sz="1800" dirty="0"/>
              <a:t> </a:t>
            </a:r>
            <a:r>
              <a:rPr lang="en-US" sz="1800" dirty="0" err="1"/>
              <a:t>setelah</a:t>
            </a:r>
            <a:r>
              <a:rPr lang="en-US" sz="1800" dirty="0"/>
              <a:t> </a:t>
            </a:r>
            <a:r>
              <a:rPr lang="en-US" sz="1800" dirty="0" err="1"/>
              <a:t>selesai</a:t>
            </a:r>
            <a:r>
              <a:rPr lang="en-US" sz="1800" dirty="0"/>
              <a:t> </a:t>
            </a:r>
            <a:r>
              <a:rPr lang="en-US" sz="1800" dirty="0" err="1"/>
              <a:t>menyampaikan</a:t>
            </a:r>
            <a:r>
              <a:rPr lang="en-US" sz="1800" dirty="0"/>
              <a:t> </a:t>
            </a:r>
            <a:r>
              <a:rPr lang="en-US" sz="1800" dirty="0" err="1"/>
              <a:t>santapan</a:t>
            </a:r>
            <a:r>
              <a:rPr lang="en-US" sz="1800" dirty="0"/>
              <a:t> </a:t>
            </a:r>
            <a:r>
              <a:rPr lang="en-US" sz="1800" dirty="0" err="1"/>
              <a:t>rohani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rapat</a:t>
            </a:r>
            <a:r>
              <a:rPr lang="en-US" sz="1800" dirty="0"/>
              <a:t> </a:t>
            </a:r>
            <a:r>
              <a:rPr lang="en-US" sz="1800" dirty="0" err="1"/>
              <a:t>pengurus</a:t>
            </a:r>
            <a:r>
              <a:rPr lang="en-US" sz="1800" dirty="0"/>
              <a:t> Budi </a:t>
            </a:r>
            <a:r>
              <a:rPr lang="en-US" sz="1800" dirty="0" err="1"/>
              <a:t>Utomo</a:t>
            </a:r>
            <a:r>
              <a:rPr lang="en-US" sz="1800" dirty="0"/>
              <a:t> </a:t>
            </a:r>
            <a:r>
              <a:rPr lang="en-US" sz="1800" dirty="0" err="1"/>
              <a:t>cabang</a:t>
            </a:r>
            <a:r>
              <a:rPr lang="en-US" sz="1800" dirty="0"/>
              <a:t> Yogyakarta. </a:t>
            </a:r>
            <a:r>
              <a:rPr lang="en-US" sz="1800" dirty="0" err="1"/>
              <a:t>Ia</a:t>
            </a:r>
            <a:r>
              <a:rPr lang="en-US" sz="1800" dirty="0"/>
              <a:t> </a:t>
            </a:r>
            <a:r>
              <a:rPr lang="en-US" sz="1800" dirty="0" err="1"/>
              <a:t>menyampaikan</a:t>
            </a:r>
            <a:r>
              <a:rPr lang="en-US" sz="1800" dirty="0"/>
              <a:t> </a:t>
            </a:r>
            <a:r>
              <a:rPr lang="en-US" sz="1800" dirty="0" err="1"/>
              <a:t>keinginan</a:t>
            </a:r>
            <a:r>
              <a:rPr lang="en-US" sz="1800" dirty="0"/>
              <a:t> </a:t>
            </a:r>
            <a:r>
              <a:rPr lang="en-US" sz="1800" dirty="0" err="1"/>
              <a:t>mengajarkan</a:t>
            </a:r>
            <a:r>
              <a:rPr lang="en-US" sz="1800" dirty="0"/>
              <a:t> agama Islam </a:t>
            </a:r>
            <a:r>
              <a:rPr lang="en-US" sz="1800" dirty="0" err="1"/>
              <a:t>kepada</a:t>
            </a:r>
            <a:r>
              <a:rPr lang="en-US" sz="1800" dirty="0"/>
              <a:t> </a:t>
            </a:r>
            <a:r>
              <a:rPr lang="en-US" sz="1800" dirty="0" err="1"/>
              <a:t>para</a:t>
            </a:r>
            <a:r>
              <a:rPr lang="en-US" sz="1800" dirty="0"/>
              <a:t> </a:t>
            </a:r>
            <a:r>
              <a:rPr lang="en-US" sz="1800" dirty="0" err="1"/>
              <a:t>siswa</a:t>
            </a:r>
            <a:r>
              <a:rPr lang="en-US" sz="1800" dirty="0"/>
              <a:t> </a:t>
            </a:r>
            <a:r>
              <a:rPr lang="en-US" sz="1800" dirty="0" err="1"/>
              <a:t>Kweekschool</a:t>
            </a:r>
            <a:r>
              <a:rPr lang="en-US" sz="1800" dirty="0"/>
              <a:t> </a:t>
            </a:r>
            <a:r>
              <a:rPr lang="en-US" sz="1800" dirty="0" err="1"/>
              <a:t>Gubernamen</a:t>
            </a:r>
            <a:r>
              <a:rPr lang="en-US" sz="1800" dirty="0"/>
              <a:t> </a:t>
            </a:r>
            <a:r>
              <a:rPr lang="en-US" sz="1800" dirty="0" err="1"/>
              <a:t>Jetis</a:t>
            </a:r>
            <a:r>
              <a:rPr lang="en-US" sz="1800" dirty="0"/>
              <a:t> yang </a:t>
            </a:r>
            <a:r>
              <a:rPr lang="en-US" sz="1800" dirty="0" err="1"/>
              <a:t>dikepalai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R. </a:t>
            </a:r>
            <a:r>
              <a:rPr lang="en-US" sz="1800" dirty="0" err="1"/>
              <a:t>Boedihardjo</a:t>
            </a:r>
            <a:r>
              <a:rPr lang="en-US" sz="1800" dirty="0"/>
              <a:t>, yang </a:t>
            </a:r>
            <a:r>
              <a:rPr lang="en-US" sz="1800" dirty="0" err="1"/>
              <a:t>juga</a:t>
            </a:r>
            <a:r>
              <a:rPr lang="en-US" sz="1800" dirty="0"/>
              <a:t> </a:t>
            </a:r>
            <a:r>
              <a:rPr lang="en-US" sz="1800" dirty="0" err="1"/>
              <a:t>pengurus</a:t>
            </a:r>
            <a:r>
              <a:rPr lang="en-US" sz="1800" dirty="0"/>
              <a:t> Budi </a:t>
            </a:r>
            <a:r>
              <a:rPr lang="en-US" sz="1800" dirty="0" err="1"/>
              <a:t>Utomo</a:t>
            </a:r>
            <a:r>
              <a:rPr lang="en-US" sz="1800" dirty="0"/>
              <a:t>. </a:t>
            </a:r>
            <a:r>
              <a:rPr lang="en-US" sz="1800" dirty="0" err="1"/>
              <a:t>Usul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 </a:t>
            </a:r>
            <a:r>
              <a:rPr lang="en-US" sz="1800" dirty="0" err="1"/>
              <a:t>disetujui</a:t>
            </a:r>
            <a:r>
              <a:rPr lang="en-US" sz="1800" dirty="0"/>
              <a:t>,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syarat</a:t>
            </a:r>
            <a:r>
              <a:rPr lang="en-US" sz="1800" dirty="0"/>
              <a:t> di </a:t>
            </a:r>
            <a:r>
              <a:rPr lang="en-US" sz="1800" dirty="0" err="1"/>
              <a:t>luar</a:t>
            </a:r>
            <a:r>
              <a:rPr lang="en-US" sz="1800" dirty="0"/>
              <a:t> </a:t>
            </a:r>
            <a:r>
              <a:rPr lang="en-US" sz="1800" dirty="0" err="1"/>
              <a:t>pelajaran</a:t>
            </a:r>
            <a:r>
              <a:rPr lang="en-US" sz="1800" dirty="0"/>
              <a:t> </a:t>
            </a:r>
            <a:r>
              <a:rPr lang="en-US" sz="1800" dirty="0" err="1"/>
              <a:t>resmi</a:t>
            </a:r>
            <a:r>
              <a:rPr lang="en-US" sz="1800" dirty="0"/>
              <a:t>. Lama-lama </a:t>
            </a:r>
            <a:r>
              <a:rPr lang="en-US" sz="1800" dirty="0" err="1"/>
              <a:t>peminatnya</a:t>
            </a:r>
            <a:r>
              <a:rPr lang="en-US" sz="1800" dirty="0"/>
              <a:t> </a:t>
            </a:r>
            <a:r>
              <a:rPr lang="en-US" sz="1800" dirty="0" err="1"/>
              <a:t>banyak</a:t>
            </a:r>
            <a:r>
              <a:rPr lang="en-US" sz="1800" dirty="0"/>
              <a:t>, </a:t>
            </a:r>
            <a:r>
              <a:rPr lang="en-US" sz="1800" dirty="0" err="1"/>
              <a:t>hingga</a:t>
            </a:r>
            <a:r>
              <a:rPr lang="en-US" sz="1800" dirty="0"/>
              <a:t> </a:t>
            </a:r>
            <a:r>
              <a:rPr lang="en-US" sz="1800" dirty="0" err="1"/>
              <a:t>kemudian</a:t>
            </a:r>
            <a:r>
              <a:rPr lang="en-US" sz="1800" dirty="0"/>
              <a:t> </a:t>
            </a:r>
            <a:r>
              <a:rPr lang="en-US" sz="1800" dirty="0" err="1"/>
              <a:t>mendirikan</a:t>
            </a:r>
            <a:r>
              <a:rPr lang="en-US" sz="1800" dirty="0"/>
              <a:t> </a:t>
            </a:r>
            <a:r>
              <a:rPr lang="en-US" sz="1800" dirty="0" err="1"/>
              <a:t>sekolah</a:t>
            </a:r>
            <a:r>
              <a:rPr lang="en-US" sz="1800" dirty="0"/>
              <a:t> </a:t>
            </a:r>
            <a:r>
              <a:rPr lang="en-US" sz="1800" dirty="0" err="1"/>
              <a:t>sendiri</a:t>
            </a:r>
            <a:r>
              <a:rPr lang="en-US" sz="1800" dirty="0"/>
              <a:t>. Di </a:t>
            </a:r>
            <a:r>
              <a:rPr lang="en-US" sz="1800" dirty="0" err="1"/>
              <a:t>antara</a:t>
            </a:r>
            <a:r>
              <a:rPr lang="en-US" sz="1800" dirty="0"/>
              <a:t> </a:t>
            </a:r>
            <a:r>
              <a:rPr lang="en-US" sz="1800" dirty="0" err="1"/>
              <a:t>para</a:t>
            </a:r>
            <a:r>
              <a:rPr lang="en-US" sz="1800" dirty="0"/>
              <a:t> </a:t>
            </a:r>
            <a:r>
              <a:rPr lang="en-US" sz="1800" dirty="0" err="1"/>
              <a:t>siswa</a:t>
            </a:r>
            <a:r>
              <a:rPr lang="en-US" sz="1800" dirty="0"/>
              <a:t> </a:t>
            </a:r>
            <a:r>
              <a:rPr lang="en-US" sz="1800" dirty="0" err="1"/>
              <a:t>Kweekschool</a:t>
            </a:r>
            <a:r>
              <a:rPr lang="en-US" sz="1800" dirty="0"/>
              <a:t> </a:t>
            </a:r>
            <a:r>
              <a:rPr lang="en-US" sz="1800" dirty="0" err="1"/>
              <a:t>Jetis</a:t>
            </a:r>
            <a:r>
              <a:rPr lang="en-US" sz="1800" dirty="0"/>
              <a:t> </a:t>
            </a:r>
            <a:r>
              <a:rPr lang="en-US" sz="1800" dirty="0" err="1"/>
              <a:t>ada</a:t>
            </a:r>
            <a:r>
              <a:rPr lang="en-US" sz="1800" dirty="0"/>
              <a:t> yang </a:t>
            </a:r>
            <a:r>
              <a:rPr lang="en-US" sz="1800" dirty="0" err="1"/>
              <a:t>memperhatikan</a:t>
            </a:r>
            <a:r>
              <a:rPr lang="en-US" sz="1800" dirty="0"/>
              <a:t> </a:t>
            </a:r>
            <a:r>
              <a:rPr lang="en-US" sz="1800" dirty="0" err="1"/>
              <a:t>susunan</a:t>
            </a:r>
            <a:r>
              <a:rPr lang="en-US" sz="1800" dirty="0"/>
              <a:t> </a:t>
            </a:r>
            <a:r>
              <a:rPr lang="en-US" sz="1800" dirty="0" err="1"/>
              <a:t>bangku</a:t>
            </a:r>
            <a:r>
              <a:rPr lang="en-US" sz="1800" dirty="0"/>
              <a:t>, </a:t>
            </a:r>
            <a:r>
              <a:rPr lang="en-US" sz="1800" dirty="0" err="1"/>
              <a:t>meja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papan</a:t>
            </a:r>
            <a:r>
              <a:rPr lang="en-US" sz="1800" dirty="0"/>
              <a:t> </a:t>
            </a:r>
            <a:r>
              <a:rPr lang="en-US" sz="1800" dirty="0" err="1"/>
              <a:t>tulis</a:t>
            </a:r>
            <a:r>
              <a:rPr lang="en-US" sz="1800" dirty="0"/>
              <a:t>. </a:t>
            </a:r>
            <a:r>
              <a:rPr lang="en-US" sz="1800" dirty="0" err="1"/>
              <a:t>Lalu</a:t>
            </a:r>
            <a:r>
              <a:rPr lang="en-US" sz="1800" dirty="0"/>
              <a:t>, </a:t>
            </a:r>
            <a:r>
              <a:rPr lang="en-US" sz="1800" dirty="0" err="1"/>
              <a:t>mereka</a:t>
            </a:r>
            <a:r>
              <a:rPr lang="en-US" sz="1800" dirty="0"/>
              <a:t> </a:t>
            </a:r>
            <a:r>
              <a:rPr lang="en-US" sz="1800" dirty="0" err="1"/>
              <a:t>menanyakan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apa</a:t>
            </a:r>
            <a:r>
              <a:rPr lang="en-US" sz="1800" dirty="0"/>
              <a:t>, </a:t>
            </a:r>
            <a:r>
              <a:rPr lang="en-US" sz="1800" dirty="0" err="1"/>
              <a:t>dijawab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sekolah</a:t>
            </a:r>
            <a:r>
              <a:rPr lang="en-US" sz="1800" dirty="0"/>
              <a:t> </a:t>
            </a:r>
            <a:r>
              <a:rPr lang="en-US" sz="1800" dirty="0" err="1"/>
              <a:t>anak</a:t>
            </a:r>
            <a:r>
              <a:rPr lang="en-US" sz="1800" dirty="0"/>
              <a:t> - </a:t>
            </a:r>
            <a:r>
              <a:rPr lang="en-US" sz="1800" dirty="0" err="1"/>
              <a:t>anak</a:t>
            </a:r>
            <a:r>
              <a:rPr lang="en-US" sz="1800" dirty="0"/>
              <a:t> </a:t>
            </a:r>
            <a:r>
              <a:rPr lang="en-US" sz="1800" dirty="0" err="1"/>
              <a:t>Kauman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pelajaran</a:t>
            </a:r>
            <a:r>
              <a:rPr lang="en-US" sz="1800" dirty="0"/>
              <a:t> agama Islam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pengetahuan</a:t>
            </a:r>
            <a:r>
              <a:rPr lang="en-US" sz="1800" dirty="0"/>
              <a:t> </a:t>
            </a:r>
            <a:r>
              <a:rPr lang="en-US" sz="1800" dirty="0" err="1"/>
              <a:t>sekolah</a:t>
            </a:r>
            <a:r>
              <a:rPr lang="en-US" sz="1800" dirty="0"/>
              <a:t> </a:t>
            </a:r>
            <a:r>
              <a:rPr lang="en-US" sz="1800" dirty="0" err="1"/>
              <a:t>biasa</a:t>
            </a:r>
            <a:r>
              <a:rPr lang="en-US" sz="1800" dirty="0"/>
              <a:t>. </a:t>
            </a:r>
            <a:r>
              <a:rPr lang="en-US" sz="1800" dirty="0" err="1"/>
              <a:t>Mereka</a:t>
            </a:r>
            <a:r>
              <a:rPr lang="en-US" sz="1800" dirty="0"/>
              <a:t> </a:t>
            </a:r>
            <a:r>
              <a:rPr lang="en-US" sz="1800" dirty="0" err="1"/>
              <a:t>tertarik</a:t>
            </a:r>
            <a:r>
              <a:rPr lang="en-US" sz="1800" dirty="0"/>
              <a:t> </a:t>
            </a:r>
            <a:r>
              <a:rPr lang="en-US" sz="1800" dirty="0" err="1"/>
              <a:t>sekali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akhirnya</a:t>
            </a:r>
            <a:r>
              <a:rPr lang="en-US" sz="1800" dirty="0"/>
              <a:t> </a:t>
            </a:r>
            <a:r>
              <a:rPr lang="en-US" sz="1800" dirty="0" err="1"/>
              <a:t>menyarankan</a:t>
            </a:r>
            <a:r>
              <a:rPr lang="en-US" sz="1800" dirty="0"/>
              <a:t> agar </a:t>
            </a:r>
            <a:r>
              <a:rPr lang="en-US" sz="1800" dirty="0" err="1"/>
              <a:t>penyelelenggaraan</a:t>
            </a:r>
            <a:r>
              <a:rPr lang="en-US" sz="1800" dirty="0"/>
              <a:t> </a:t>
            </a:r>
            <a:r>
              <a:rPr lang="en-US" sz="1800" dirty="0" err="1"/>
              <a:t>ditangani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agar </a:t>
            </a:r>
            <a:r>
              <a:rPr lang="en-US" sz="1800" dirty="0" err="1"/>
              <a:t>berkelanjutan</a:t>
            </a:r>
            <a:r>
              <a:rPr lang="en-US" sz="1800" dirty="0"/>
              <a:t> </a:t>
            </a:r>
            <a:r>
              <a:rPr lang="en-US" sz="1800" dirty="0" err="1"/>
              <a:t>sepeninggal</a:t>
            </a:r>
            <a:r>
              <a:rPr lang="en-US" sz="1800" dirty="0"/>
              <a:t> K.H. Ahmad </a:t>
            </a:r>
            <a:r>
              <a:rPr lang="en-US" sz="1800" dirty="0" err="1"/>
              <a:t>Dahlan</a:t>
            </a:r>
            <a:r>
              <a:rPr lang="en-US" sz="1800" dirty="0"/>
              <a:t> </a:t>
            </a:r>
            <a:r>
              <a:rPr lang="en-US" sz="1800" dirty="0" err="1"/>
              <a:t>kelak</a:t>
            </a:r>
            <a:r>
              <a:rPr lang="en-US" sz="1800" dirty="0"/>
              <a:t>. </a:t>
            </a:r>
            <a:r>
              <a:rPr lang="en-US" sz="1800" dirty="0" err="1"/>
              <a:t>Setelah</a:t>
            </a:r>
            <a:r>
              <a:rPr lang="en-US" sz="1800" dirty="0"/>
              <a:t> </a:t>
            </a:r>
            <a:r>
              <a:rPr lang="en-US" sz="1800" dirty="0" err="1"/>
              <a:t>pelaksanaan</a:t>
            </a:r>
            <a:r>
              <a:rPr lang="en-US" sz="1800" dirty="0"/>
              <a:t> </a:t>
            </a:r>
            <a:r>
              <a:rPr lang="en-US" sz="1800" dirty="0" err="1"/>
              <a:t>penyelenggaraan</a:t>
            </a:r>
            <a:r>
              <a:rPr lang="en-US" sz="1800" dirty="0"/>
              <a:t> </a:t>
            </a:r>
            <a:r>
              <a:rPr lang="en-US" sz="1800" dirty="0" err="1"/>
              <a:t>sekolah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 </a:t>
            </a:r>
            <a:r>
              <a:rPr lang="en-US" sz="1800" dirty="0" err="1"/>
              <a:t>sudah</a:t>
            </a:r>
            <a:r>
              <a:rPr lang="en-US" sz="1800" dirty="0"/>
              <a:t> </a:t>
            </a:r>
            <a:r>
              <a:rPr lang="en-US" sz="1800" dirty="0" err="1"/>
              <a:t>mulai</a:t>
            </a:r>
            <a:r>
              <a:rPr lang="en-US" sz="1800" dirty="0"/>
              <a:t> </a:t>
            </a:r>
            <a:r>
              <a:rPr lang="en-US" sz="1800" dirty="0" err="1"/>
              <a:t>teratur</a:t>
            </a:r>
            <a:r>
              <a:rPr lang="en-US" sz="1800" dirty="0"/>
              <a:t>, </a:t>
            </a:r>
            <a:r>
              <a:rPr lang="en-US" sz="1800" dirty="0" err="1"/>
              <a:t>kemudian</a:t>
            </a:r>
            <a:r>
              <a:rPr lang="en-US" sz="1800" dirty="0"/>
              <a:t> </a:t>
            </a:r>
            <a:r>
              <a:rPr lang="en-US" sz="1800" dirty="0" err="1"/>
              <a:t>dipikirkan</a:t>
            </a:r>
            <a:r>
              <a:rPr lang="en-US" sz="1800" dirty="0"/>
              <a:t> </a:t>
            </a:r>
            <a:r>
              <a:rPr lang="en-US" sz="1800" dirty="0" err="1"/>
              <a:t>tentang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</a:t>
            </a:r>
            <a:r>
              <a:rPr lang="en-US" sz="1800" dirty="0" err="1"/>
              <a:t>pendukung</a:t>
            </a:r>
            <a:r>
              <a:rPr lang="en-US" sz="1800" dirty="0"/>
              <a:t> </a:t>
            </a:r>
            <a:r>
              <a:rPr lang="en-US" sz="1800" dirty="0" err="1"/>
              <a:t>terselenggaranya</a:t>
            </a:r>
            <a:r>
              <a:rPr lang="en-US" sz="1800" dirty="0"/>
              <a:t> </a:t>
            </a:r>
            <a:r>
              <a:rPr lang="en-US" sz="1800" dirty="0" err="1"/>
              <a:t>kegiatan</a:t>
            </a:r>
            <a:r>
              <a:rPr lang="en-US" sz="1800" dirty="0"/>
              <a:t> </a:t>
            </a:r>
            <a:r>
              <a:rPr lang="en-US" sz="1800" dirty="0" err="1"/>
              <a:t>sekolah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. </a:t>
            </a:r>
            <a:r>
              <a:rPr lang="en-US" sz="1800" dirty="0" err="1"/>
              <a:t>Dipilihlah</a:t>
            </a:r>
            <a:r>
              <a:rPr lang="en-US" sz="1800" dirty="0"/>
              <a:t> </a:t>
            </a:r>
            <a:r>
              <a:rPr lang="en-US" sz="1800" dirty="0" err="1"/>
              <a:t>nama</a:t>
            </a:r>
            <a:r>
              <a:rPr lang="en-US" sz="1800" dirty="0"/>
              <a:t> "</a:t>
            </a:r>
            <a:r>
              <a:rPr lang="en-US" sz="1800" dirty="0" err="1"/>
              <a:t>Muhammadiyah</a:t>
            </a:r>
            <a:r>
              <a:rPr lang="en-US" sz="1800" dirty="0"/>
              <a:t>"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nama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harapan</a:t>
            </a:r>
            <a:r>
              <a:rPr lang="en-US" sz="1800" dirty="0"/>
              <a:t> agar </a:t>
            </a:r>
            <a:r>
              <a:rPr lang="en-US" sz="1800" dirty="0" err="1"/>
              <a:t>para</a:t>
            </a:r>
            <a:r>
              <a:rPr lang="en-US" sz="1800" dirty="0"/>
              <a:t> </a:t>
            </a:r>
            <a:r>
              <a:rPr lang="en-US" sz="1800" dirty="0" err="1"/>
              <a:t>anggotanya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hidup</a:t>
            </a:r>
            <a:r>
              <a:rPr lang="en-US" sz="1800" dirty="0"/>
              <a:t> </a:t>
            </a:r>
            <a:r>
              <a:rPr lang="en-US" sz="1800" dirty="0" err="1"/>
              <a:t>beragama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bermasyarakat</a:t>
            </a:r>
            <a:r>
              <a:rPr lang="en-US" sz="1800" dirty="0"/>
              <a:t> </a:t>
            </a:r>
            <a:r>
              <a:rPr lang="en-US" sz="1800" dirty="0" err="1"/>
              <a:t>sesuai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pribadi</a:t>
            </a:r>
            <a:r>
              <a:rPr lang="en-US" sz="1800" dirty="0"/>
              <a:t> </a:t>
            </a:r>
            <a:r>
              <a:rPr lang="en-US" sz="1800" dirty="0" err="1"/>
              <a:t>Nabi</a:t>
            </a:r>
            <a:r>
              <a:rPr lang="en-US" sz="1800" dirty="0"/>
              <a:t> Muhammad saw. </a:t>
            </a:r>
            <a:r>
              <a:rPr lang="en-US" sz="1800" dirty="0" err="1"/>
              <a:t>Penyusunan</a:t>
            </a:r>
            <a:r>
              <a:rPr lang="en-US" sz="1800" dirty="0"/>
              <a:t> </a:t>
            </a:r>
            <a:r>
              <a:rPr lang="en-US" sz="1800" dirty="0" err="1"/>
              <a:t>anggaran</a:t>
            </a:r>
            <a:r>
              <a:rPr lang="en-US" sz="1800" dirty="0"/>
              <a:t> </a:t>
            </a:r>
            <a:r>
              <a:rPr lang="en-US" sz="1800" dirty="0" err="1"/>
              <a:t>dasar</a:t>
            </a:r>
            <a:r>
              <a:rPr lang="en-US" sz="1800" dirty="0"/>
              <a:t> </a:t>
            </a:r>
            <a:r>
              <a:rPr lang="en-US" sz="1800" dirty="0" err="1"/>
              <a:t>Muhamadiyah</a:t>
            </a:r>
            <a:r>
              <a:rPr lang="en-US" sz="1800" dirty="0"/>
              <a:t> </a:t>
            </a:r>
            <a:r>
              <a:rPr lang="en-US" sz="1800" dirty="0" err="1"/>
              <a:t>banyak</a:t>
            </a:r>
            <a:r>
              <a:rPr lang="en-US" sz="1800" dirty="0"/>
              <a:t> </a:t>
            </a:r>
            <a:r>
              <a:rPr lang="en-US" sz="1800" dirty="0" err="1"/>
              <a:t>mendapat</a:t>
            </a:r>
            <a:r>
              <a:rPr lang="en-US" sz="1800" dirty="0"/>
              <a:t> </a:t>
            </a:r>
            <a:r>
              <a:rPr lang="en-US" sz="1800" dirty="0" err="1"/>
              <a:t>bantuan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R. </a:t>
            </a:r>
            <a:r>
              <a:rPr lang="en-US" sz="1800" dirty="0" err="1"/>
              <a:t>Sosrosugondo</a:t>
            </a:r>
            <a:r>
              <a:rPr lang="en-US" sz="1800" dirty="0"/>
              <a:t>, guru </a:t>
            </a:r>
            <a:r>
              <a:rPr lang="en-US" sz="1800" dirty="0" err="1"/>
              <a:t>bahasa</a:t>
            </a:r>
            <a:r>
              <a:rPr lang="en-US" sz="1800" dirty="0"/>
              <a:t> </a:t>
            </a:r>
            <a:r>
              <a:rPr lang="en-US" sz="1800" dirty="0" err="1"/>
              <a:t>Melayu</a:t>
            </a:r>
            <a:r>
              <a:rPr lang="en-US" sz="1800" dirty="0"/>
              <a:t> </a:t>
            </a:r>
            <a:r>
              <a:rPr lang="en-US" sz="1800" dirty="0" err="1"/>
              <a:t>Kweekschool</a:t>
            </a:r>
            <a:r>
              <a:rPr lang="en-US" sz="1800" dirty="0"/>
              <a:t> </a:t>
            </a:r>
            <a:r>
              <a:rPr lang="en-US" sz="1800" dirty="0" err="1"/>
              <a:t>Jetis</a:t>
            </a:r>
            <a:r>
              <a:rPr lang="en-US" sz="1800" dirty="0"/>
              <a:t>. </a:t>
            </a:r>
            <a:r>
              <a:rPr lang="en-US" sz="1800" dirty="0" err="1"/>
              <a:t>Rumusannya</a:t>
            </a:r>
            <a:r>
              <a:rPr lang="en-US" sz="1800" dirty="0"/>
              <a:t> </a:t>
            </a:r>
            <a:r>
              <a:rPr lang="en-US" sz="1800" dirty="0" err="1"/>
              <a:t>dibuat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bahasa</a:t>
            </a:r>
            <a:r>
              <a:rPr lang="en-US" sz="1800" dirty="0"/>
              <a:t> </a:t>
            </a:r>
            <a:r>
              <a:rPr lang="en-US" sz="1800" dirty="0" err="1"/>
              <a:t>melayu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Belanda</a:t>
            </a:r>
            <a:r>
              <a:rPr lang="en-US" sz="1800" dirty="0"/>
              <a:t>. </a:t>
            </a:r>
            <a:r>
              <a:rPr lang="en-US" sz="1800" dirty="0" err="1"/>
              <a:t>Kesepakatan</a:t>
            </a:r>
            <a:r>
              <a:rPr lang="en-US" sz="1800" dirty="0"/>
              <a:t> </a:t>
            </a:r>
            <a:r>
              <a:rPr lang="en-US" sz="1800" dirty="0" err="1"/>
              <a:t>bulat</a:t>
            </a:r>
            <a:r>
              <a:rPr lang="en-US" sz="1800" dirty="0"/>
              <a:t> </a:t>
            </a:r>
            <a:r>
              <a:rPr lang="en-US" sz="1800" dirty="0" err="1"/>
              <a:t>pendirian</a:t>
            </a:r>
            <a:r>
              <a:rPr lang="en-US" sz="1800" dirty="0"/>
              <a:t> </a:t>
            </a:r>
            <a:r>
              <a:rPr lang="en-US" sz="1800" dirty="0" err="1"/>
              <a:t>Muhamadiyah</a:t>
            </a:r>
            <a:r>
              <a:rPr lang="en-US" sz="1800" dirty="0"/>
              <a:t> </a:t>
            </a:r>
            <a:r>
              <a:rPr lang="en-US" sz="1800" dirty="0" err="1"/>
              <a:t>terjadi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tanggal</a:t>
            </a:r>
            <a:r>
              <a:rPr lang="en-US" sz="1800" dirty="0"/>
              <a:t> 18 November 1912 M </a:t>
            </a:r>
            <a:r>
              <a:rPr lang="en-US" sz="1800" dirty="0" err="1"/>
              <a:t>atau</a:t>
            </a:r>
            <a:r>
              <a:rPr lang="en-US" sz="1800" dirty="0"/>
              <a:t> 8 </a:t>
            </a:r>
            <a:r>
              <a:rPr lang="en-US" sz="1800" dirty="0" err="1"/>
              <a:t>Zulhijah</a:t>
            </a:r>
            <a:r>
              <a:rPr lang="en-US" sz="1800" dirty="0"/>
              <a:t> 1330 H. </a:t>
            </a:r>
            <a:r>
              <a:rPr lang="en-US" sz="1800" dirty="0" err="1"/>
              <a:t>Tgl</a:t>
            </a:r>
            <a:r>
              <a:rPr lang="en-US" sz="1800" dirty="0"/>
              <a:t> 20 </a:t>
            </a:r>
            <a:r>
              <a:rPr lang="en-US" sz="1800" dirty="0" err="1"/>
              <a:t>Desember</a:t>
            </a:r>
            <a:r>
              <a:rPr lang="en-US" sz="1800" dirty="0"/>
              <a:t> 1912 </a:t>
            </a:r>
            <a:r>
              <a:rPr lang="en-US" sz="1800" dirty="0" err="1"/>
              <a:t>diajukanlah</a:t>
            </a:r>
            <a:r>
              <a:rPr lang="en-US" sz="1800" dirty="0"/>
              <a:t> </a:t>
            </a:r>
            <a:r>
              <a:rPr lang="en-US" sz="1800" dirty="0" err="1"/>
              <a:t>surat</a:t>
            </a:r>
            <a:r>
              <a:rPr lang="en-US" sz="1800" dirty="0"/>
              <a:t> </a:t>
            </a:r>
            <a:r>
              <a:rPr lang="en-US" sz="1800" dirty="0" err="1"/>
              <a:t>permohonan</a:t>
            </a:r>
            <a:r>
              <a:rPr lang="en-US" sz="1800" dirty="0"/>
              <a:t> </a:t>
            </a:r>
            <a:r>
              <a:rPr lang="en-US" sz="1800" dirty="0" err="1"/>
              <a:t>kepada</a:t>
            </a:r>
            <a:r>
              <a:rPr lang="en-US" sz="1800" dirty="0"/>
              <a:t> </a:t>
            </a:r>
            <a:r>
              <a:rPr lang="en-US" sz="1800" dirty="0" err="1"/>
              <a:t>Gubernur</a:t>
            </a:r>
            <a:r>
              <a:rPr lang="en-US" sz="1800" dirty="0"/>
              <a:t> </a:t>
            </a:r>
            <a:r>
              <a:rPr lang="en-US" sz="1800" dirty="0" err="1"/>
              <a:t>Jenderal</a:t>
            </a:r>
            <a:r>
              <a:rPr lang="en-US" sz="1800" dirty="0"/>
              <a:t> </a:t>
            </a:r>
            <a:r>
              <a:rPr lang="en-US" sz="1800" dirty="0" err="1"/>
              <a:t>Hindia</a:t>
            </a:r>
            <a:r>
              <a:rPr lang="en-US" sz="1800" dirty="0"/>
              <a:t> </a:t>
            </a:r>
            <a:r>
              <a:rPr lang="en-US" sz="1800" dirty="0" err="1"/>
              <a:t>Belanda</a:t>
            </a:r>
            <a:r>
              <a:rPr lang="en-US" sz="1800" dirty="0"/>
              <a:t>, agar </a:t>
            </a:r>
            <a:r>
              <a:rPr lang="en-US" sz="1800" dirty="0" err="1"/>
              <a:t>perserikatan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diberi</a:t>
            </a:r>
            <a:r>
              <a:rPr lang="en-US" sz="1800" dirty="0"/>
              <a:t> </a:t>
            </a:r>
            <a:r>
              <a:rPr lang="en-US" sz="1800" dirty="0" err="1"/>
              <a:t>izin</a:t>
            </a:r>
            <a:r>
              <a:rPr lang="en-US" sz="1800" dirty="0"/>
              <a:t> </a:t>
            </a:r>
            <a:r>
              <a:rPr lang="en-US" sz="1800" dirty="0" err="1"/>
              <a:t>resmi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diakui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badan</a:t>
            </a:r>
            <a:r>
              <a:rPr lang="en-US" sz="1800" dirty="0"/>
              <a:t> </a:t>
            </a:r>
            <a:r>
              <a:rPr lang="en-US" sz="1800" dirty="0" err="1"/>
              <a:t>hukum</a:t>
            </a:r>
            <a:r>
              <a:rPr lang="en-US" sz="1800" dirty="0"/>
              <a:t>. 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55776" y="332656"/>
            <a:ext cx="4114800" cy="701040"/>
          </a:xfrm>
        </p:spPr>
        <p:txBody>
          <a:bodyPr/>
          <a:lstStyle/>
          <a:p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979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8712968" cy="5184576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en-US" sz="1800" dirty="0" err="1"/>
              <a:t>Setelah</a:t>
            </a:r>
            <a:r>
              <a:rPr lang="en-US" sz="1800" dirty="0"/>
              <a:t> </a:t>
            </a:r>
            <a:r>
              <a:rPr lang="en-US" sz="1800" dirty="0" err="1"/>
              <a:t>memakan</a:t>
            </a:r>
            <a:r>
              <a:rPr lang="en-US" sz="1800" dirty="0"/>
              <a:t> </a:t>
            </a:r>
            <a:r>
              <a:rPr lang="en-US" sz="1800" dirty="0" err="1"/>
              <a:t>waktu</a:t>
            </a:r>
            <a:r>
              <a:rPr lang="en-US" sz="1800" dirty="0"/>
              <a:t> </a:t>
            </a:r>
            <a:r>
              <a:rPr lang="en-US" sz="1800" dirty="0" err="1"/>
              <a:t>sekitar</a:t>
            </a:r>
            <a:r>
              <a:rPr lang="en-US" sz="1800" dirty="0"/>
              <a:t> 20 </a:t>
            </a:r>
            <a:r>
              <a:rPr lang="en-US" sz="1800" dirty="0" err="1"/>
              <a:t>bulan</a:t>
            </a:r>
            <a:r>
              <a:rPr lang="en-US" sz="1800" dirty="0"/>
              <a:t>, </a:t>
            </a:r>
            <a:r>
              <a:rPr lang="en-US" sz="1800" dirty="0" err="1"/>
              <a:t>akhirnya</a:t>
            </a:r>
            <a:r>
              <a:rPr lang="en-US" sz="1800" dirty="0"/>
              <a:t> </a:t>
            </a:r>
            <a:r>
              <a:rPr lang="en-US" sz="1800" dirty="0" err="1"/>
              <a:t>pemerintah</a:t>
            </a:r>
            <a:r>
              <a:rPr lang="en-US" sz="1800" dirty="0"/>
              <a:t> </a:t>
            </a:r>
            <a:r>
              <a:rPr lang="en-US" sz="1800" dirty="0" err="1"/>
              <a:t>Hindia</a:t>
            </a:r>
            <a:r>
              <a:rPr lang="en-US" sz="1800" dirty="0"/>
              <a:t> </a:t>
            </a:r>
            <a:r>
              <a:rPr lang="en-US" sz="1800" dirty="0" err="1"/>
              <a:t>Belanda</a:t>
            </a:r>
            <a:r>
              <a:rPr lang="en-US" sz="1800" dirty="0"/>
              <a:t> </a:t>
            </a:r>
            <a:r>
              <a:rPr lang="en-US" sz="1800" dirty="0" err="1"/>
              <a:t>mengakui</a:t>
            </a:r>
            <a:r>
              <a:rPr lang="en-US" sz="1800" dirty="0"/>
              <a:t> </a:t>
            </a:r>
            <a:r>
              <a:rPr lang="en-US" sz="1800" dirty="0" err="1"/>
              <a:t>Muhammadiyah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badan</a:t>
            </a:r>
            <a:r>
              <a:rPr lang="en-US" sz="1800" dirty="0"/>
              <a:t> </a:t>
            </a:r>
            <a:r>
              <a:rPr lang="en-US" sz="1800" dirty="0" err="1"/>
              <a:t>hukum</a:t>
            </a:r>
            <a:r>
              <a:rPr lang="en-US" sz="1800" dirty="0"/>
              <a:t>, </a:t>
            </a:r>
            <a:r>
              <a:rPr lang="en-US" sz="1800" dirty="0" err="1"/>
              <a:t>tertuang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Gouvernement</a:t>
            </a:r>
            <a:r>
              <a:rPr lang="en-US" sz="1800" dirty="0"/>
              <a:t> </a:t>
            </a:r>
            <a:r>
              <a:rPr lang="en-US" sz="1800" dirty="0" err="1"/>
              <a:t>Besluit</a:t>
            </a:r>
            <a:r>
              <a:rPr lang="en-US" sz="1800" dirty="0"/>
              <a:t> </a:t>
            </a:r>
            <a:r>
              <a:rPr lang="en-US" sz="1800" dirty="0" err="1"/>
              <a:t>tanggal</a:t>
            </a:r>
            <a:r>
              <a:rPr lang="en-US" sz="1800" dirty="0"/>
              <a:t> 22 </a:t>
            </a:r>
            <a:r>
              <a:rPr lang="en-US" sz="1800" dirty="0" err="1"/>
              <a:t>Agustus</a:t>
            </a:r>
            <a:r>
              <a:rPr lang="en-US" sz="1800" dirty="0"/>
              <a:t> 1914, No. 81, </a:t>
            </a:r>
            <a:r>
              <a:rPr lang="en-US" sz="1800" dirty="0" err="1"/>
              <a:t>beserta</a:t>
            </a:r>
            <a:r>
              <a:rPr lang="en-US" sz="1800" dirty="0"/>
              <a:t> </a:t>
            </a:r>
            <a:r>
              <a:rPr lang="en-US" sz="1800" dirty="0" err="1"/>
              <a:t>alamporan</a:t>
            </a:r>
            <a:r>
              <a:rPr lang="en-US" sz="1800" dirty="0"/>
              <a:t> </a:t>
            </a:r>
            <a:r>
              <a:rPr lang="en-US" sz="1800" dirty="0" err="1"/>
              <a:t>statuennya</a:t>
            </a:r>
            <a:r>
              <a:rPr lang="en-US" sz="1800" dirty="0"/>
              <a:t>. </a:t>
            </a:r>
            <a:r>
              <a:rPr lang="en-US" sz="1800" dirty="0" err="1"/>
              <a:t>Muhammadiyah</a:t>
            </a:r>
            <a:r>
              <a:rPr lang="en-US" sz="1800" dirty="0"/>
              <a:t> </a:t>
            </a:r>
            <a:r>
              <a:rPr lang="en-US" sz="1800" dirty="0" err="1"/>
              <a:t>juga</a:t>
            </a:r>
            <a:r>
              <a:rPr lang="en-US" sz="1800" dirty="0"/>
              <a:t> </a:t>
            </a:r>
            <a:r>
              <a:rPr lang="en-US" sz="1800" dirty="0" err="1"/>
              <a:t>mendirikan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kaum</a:t>
            </a:r>
            <a:r>
              <a:rPr lang="en-US" sz="1800" dirty="0"/>
              <a:t> </a:t>
            </a:r>
            <a:r>
              <a:rPr lang="en-US" sz="1800" dirty="0" err="1"/>
              <a:t>perempuan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Nama</a:t>
            </a:r>
            <a:r>
              <a:rPr lang="en-US" sz="1800" dirty="0"/>
              <a:t> '</a:t>
            </a:r>
            <a:r>
              <a:rPr lang="en-US" sz="1800" dirty="0" err="1"/>
              <a:t>Aisyiyah</a:t>
            </a:r>
            <a:r>
              <a:rPr lang="en-US" sz="1800" dirty="0"/>
              <a:t> yang </a:t>
            </a:r>
            <a:r>
              <a:rPr lang="en-US" sz="1800" dirty="0" err="1"/>
              <a:t>disitulah</a:t>
            </a:r>
            <a:r>
              <a:rPr lang="en-US" sz="1800" dirty="0"/>
              <a:t> </a:t>
            </a:r>
            <a:r>
              <a:rPr lang="en-US" sz="1800" dirty="0" err="1"/>
              <a:t>Istri</a:t>
            </a:r>
            <a:r>
              <a:rPr lang="en-US" sz="1800" dirty="0"/>
              <a:t> KH. A. </a:t>
            </a:r>
            <a:r>
              <a:rPr lang="en-US" sz="1800" dirty="0" err="1"/>
              <a:t>Dahlan</a:t>
            </a:r>
            <a:r>
              <a:rPr lang="en-US" sz="1800" dirty="0"/>
              <a:t>, </a:t>
            </a:r>
            <a:r>
              <a:rPr lang="en-US" sz="1800" dirty="0" err="1"/>
              <a:t>Nyi</a:t>
            </a:r>
            <a:r>
              <a:rPr lang="en-US" sz="1800" dirty="0"/>
              <a:t> </a:t>
            </a:r>
            <a:r>
              <a:rPr lang="en-US" sz="1800" dirty="0" err="1"/>
              <a:t>Walidah</a:t>
            </a:r>
            <a:r>
              <a:rPr lang="en-US" sz="1800" dirty="0"/>
              <a:t> Ahmad </a:t>
            </a:r>
            <a:r>
              <a:rPr lang="en-US" sz="1800" dirty="0" err="1"/>
              <a:t>Dahlan</a:t>
            </a:r>
            <a:r>
              <a:rPr lang="en-US" sz="1800" dirty="0"/>
              <a:t> </a:t>
            </a:r>
            <a:r>
              <a:rPr lang="en-US" sz="1800" dirty="0" err="1"/>
              <a:t>Nyi</a:t>
            </a:r>
            <a:r>
              <a:rPr lang="en-US" sz="1800" dirty="0"/>
              <a:t> </a:t>
            </a:r>
            <a:r>
              <a:rPr lang="en-US" sz="1800" dirty="0" err="1"/>
              <a:t>Walidah</a:t>
            </a:r>
            <a:r>
              <a:rPr lang="en-US" sz="1800" dirty="0"/>
              <a:t> Ahmad </a:t>
            </a:r>
            <a:r>
              <a:rPr lang="en-US" sz="1800" dirty="0" err="1"/>
              <a:t>Dahlan</a:t>
            </a:r>
            <a:r>
              <a:rPr lang="en-US" sz="1800" dirty="0"/>
              <a:t> </a:t>
            </a:r>
            <a:r>
              <a:rPr lang="en-US" sz="1800" dirty="0" err="1"/>
              <a:t>berperan</a:t>
            </a:r>
            <a:r>
              <a:rPr lang="en-US" sz="1800" dirty="0"/>
              <a:t> </a:t>
            </a:r>
            <a:r>
              <a:rPr lang="en-US" sz="1800" dirty="0" err="1"/>
              <a:t>serta</a:t>
            </a:r>
            <a:r>
              <a:rPr lang="en-US" sz="1800" dirty="0"/>
              <a:t> </a:t>
            </a:r>
            <a:r>
              <a:rPr lang="en-US" sz="1800" dirty="0" err="1"/>
              <a:t>aktif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sempat</a:t>
            </a:r>
            <a:r>
              <a:rPr lang="en-US" sz="1800" dirty="0"/>
              <a:t> </a:t>
            </a:r>
            <a:r>
              <a:rPr lang="en-US" sz="1800" dirty="0" err="1"/>
              <a:t>juga</a:t>
            </a:r>
            <a:r>
              <a:rPr lang="en-US" sz="1800" dirty="0"/>
              <a:t> </a:t>
            </a:r>
            <a:r>
              <a:rPr lang="en-US" sz="1800" dirty="0" err="1"/>
              <a:t>menjadi</a:t>
            </a:r>
            <a:r>
              <a:rPr lang="en-US" sz="1800" dirty="0"/>
              <a:t> </a:t>
            </a:r>
            <a:r>
              <a:rPr lang="en-US" sz="1800" dirty="0" err="1"/>
              <a:t>pemimpinny</a:t>
            </a:r>
            <a:r>
              <a:rPr lang="en-US" sz="1800" dirty="0"/>
              <a:t> a. KH A </a:t>
            </a:r>
            <a:r>
              <a:rPr lang="en-US" sz="1800" dirty="0" err="1"/>
              <a:t>Dahlan</a:t>
            </a:r>
            <a:r>
              <a:rPr lang="en-US" sz="1800" dirty="0"/>
              <a:t> </a:t>
            </a:r>
            <a:r>
              <a:rPr lang="en-US" sz="1800" dirty="0" err="1"/>
              <a:t>memimpin</a:t>
            </a:r>
            <a:r>
              <a:rPr lang="en-US" sz="1800" dirty="0"/>
              <a:t> </a:t>
            </a:r>
            <a:r>
              <a:rPr lang="en-US" sz="1800" dirty="0" err="1"/>
              <a:t>Muhammadiyah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tahun</a:t>
            </a:r>
            <a:r>
              <a:rPr lang="en-US" sz="1800" dirty="0"/>
              <a:t> 1912 </a:t>
            </a:r>
            <a:r>
              <a:rPr lang="en-US" sz="1800" dirty="0" err="1"/>
              <a:t>hingga</a:t>
            </a:r>
            <a:r>
              <a:rPr lang="en-US" sz="1800" dirty="0"/>
              <a:t> </a:t>
            </a:r>
            <a:r>
              <a:rPr lang="en-US" sz="1800" dirty="0" err="1"/>
              <a:t>tahun</a:t>
            </a:r>
            <a:r>
              <a:rPr lang="en-US" sz="1800" dirty="0"/>
              <a:t> 1922 </a:t>
            </a:r>
            <a:r>
              <a:rPr lang="en-US" sz="1800" dirty="0" err="1"/>
              <a:t>dimana</a:t>
            </a:r>
            <a:r>
              <a:rPr lang="en-US" sz="1800" dirty="0"/>
              <a:t> </a:t>
            </a:r>
            <a:r>
              <a:rPr lang="en-US" sz="1800" dirty="0" err="1"/>
              <a:t>saat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 </a:t>
            </a:r>
            <a:r>
              <a:rPr lang="en-US" sz="1800" dirty="0" err="1"/>
              <a:t>masih</a:t>
            </a:r>
            <a:r>
              <a:rPr lang="en-US" sz="1800" dirty="0"/>
              <a:t> </a:t>
            </a:r>
            <a:r>
              <a:rPr lang="en-US" sz="1800" dirty="0" err="1"/>
              <a:t>menggunakan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permusyawaratan</a:t>
            </a:r>
            <a:r>
              <a:rPr lang="en-US" sz="1800" dirty="0"/>
              <a:t> </a:t>
            </a:r>
            <a:r>
              <a:rPr lang="en-US" sz="1800" dirty="0" err="1"/>
              <a:t>rapat</a:t>
            </a:r>
            <a:r>
              <a:rPr lang="en-US" sz="1800" dirty="0"/>
              <a:t> </a:t>
            </a:r>
            <a:r>
              <a:rPr lang="en-US" sz="1800" dirty="0" err="1"/>
              <a:t>tahunan</a:t>
            </a:r>
            <a:r>
              <a:rPr lang="en-US" sz="1800" dirty="0"/>
              <a:t>.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rapat</a:t>
            </a:r>
            <a:r>
              <a:rPr lang="en-US" sz="1800" dirty="0"/>
              <a:t> </a:t>
            </a:r>
            <a:r>
              <a:rPr lang="en-US" sz="1800" dirty="0" err="1"/>
              <a:t>tahun</a:t>
            </a:r>
            <a:r>
              <a:rPr lang="en-US" sz="1800" dirty="0"/>
              <a:t> </a:t>
            </a:r>
            <a:r>
              <a:rPr lang="en-US" sz="1800" dirty="0" err="1"/>
              <a:t>ke</a:t>
            </a:r>
            <a:r>
              <a:rPr lang="en-US" sz="1800" dirty="0"/>
              <a:t> 11, </a:t>
            </a:r>
            <a:r>
              <a:rPr lang="en-US" sz="1800" dirty="0" err="1"/>
              <a:t>Pemimpin</a:t>
            </a:r>
            <a:r>
              <a:rPr lang="en-US" sz="1800" dirty="0"/>
              <a:t> </a:t>
            </a:r>
            <a:r>
              <a:rPr lang="en-US" sz="1800" dirty="0" err="1"/>
              <a:t>Muhammadiyah</a:t>
            </a:r>
            <a:r>
              <a:rPr lang="en-US" sz="1800" dirty="0"/>
              <a:t> </a:t>
            </a:r>
            <a:r>
              <a:rPr lang="en-US" sz="1800" dirty="0" err="1"/>
              <a:t>dipegang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KH Ibrahim yang </a:t>
            </a:r>
            <a:r>
              <a:rPr lang="en-US" sz="1800" dirty="0" err="1"/>
              <a:t>kemudian</a:t>
            </a:r>
            <a:r>
              <a:rPr lang="en-US" sz="1800" dirty="0"/>
              <a:t> </a:t>
            </a:r>
            <a:r>
              <a:rPr lang="en-US" sz="1800" dirty="0" err="1"/>
              <a:t>memegang</a:t>
            </a:r>
            <a:r>
              <a:rPr lang="en-US" sz="1800" dirty="0"/>
              <a:t> </a:t>
            </a:r>
            <a:r>
              <a:rPr lang="en-US" sz="1800" dirty="0" err="1"/>
              <a:t>Muhammadiyah</a:t>
            </a:r>
            <a:r>
              <a:rPr lang="en-US" sz="1800" dirty="0"/>
              <a:t> </a:t>
            </a:r>
            <a:r>
              <a:rPr lang="en-US" sz="1800" dirty="0" err="1"/>
              <a:t>hingga</a:t>
            </a:r>
            <a:r>
              <a:rPr lang="en-US" sz="1800" dirty="0"/>
              <a:t> </a:t>
            </a:r>
            <a:r>
              <a:rPr lang="en-US" sz="1800" dirty="0" err="1"/>
              <a:t>tahun</a:t>
            </a:r>
            <a:r>
              <a:rPr lang="en-US" sz="1800" dirty="0"/>
              <a:t> 1934. </a:t>
            </a:r>
            <a:r>
              <a:rPr lang="en-US" sz="1800" dirty="0" err="1"/>
              <a:t>Rapat</a:t>
            </a:r>
            <a:r>
              <a:rPr lang="en-US" sz="1800" dirty="0"/>
              <a:t> </a:t>
            </a:r>
            <a:r>
              <a:rPr lang="en-US" sz="1800" dirty="0" err="1"/>
              <a:t>Tahunan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 </a:t>
            </a:r>
            <a:r>
              <a:rPr lang="en-US" sz="1800" dirty="0" err="1"/>
              <a:t>sendiri</a:t>
            </a:r>
            <a:r>
              <a:rPr lang="en-US" sz="1800" dirty="0"/>
              <a:t> </a:t>
            </a:r>
            <a:r>
              <a:rPr lang="en-US" sz="1800" dirty="0" err="1"/>
              <a:t>kemudian</a:t>
            </a:r>
            <a:r>
              <a:rPr lang="en-US" sz="1800" dirty="0"/>
              <a:t> </a:t>
            </a:r>
            <a:r>
              <a:rPr lang="en-US" sz="1800" dirty="0" err="1"/>
              <a:t>berubah</a:t>
            </a:r>
            <a:r>
              <a:rPr lang="en-US" sz="1800" dirty="0"/>
              <a:t> </a:t>
            </a:r>
            <a:r>
              <a:rPr lang="en-US" sz="1800" dirty="0" err="1"/>
              <a:t>menjadi</a:t>
            </a:r>
            <a:r>
              <a:rPr lang="en-US" sz="1800" dirty="0"/>
              <a:t> </a:t>
            </a:r>
            <a:r>
              <a:rPr lang="en-US" sz="1800" dirty="0" err="1"/>
              <a:t>Konggres</a:t>
            </a:r>
            <a:r>
              <a:rPr lang="en-US" sz="1800" dirty="0"/>
              <a:t> </a:t>
            </a:r>
            <a:r>
              <a:rPr lang="en-US" sz="1800" dirty="0" err="1"/>
              <a:t>Tahunan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tahun</a:t>
            </a:r>
            <a:r>
              <a:rPr lang="en-US" sz="1800" dirty="0"/>
              <a:t> 1926 yang di </a:t>
            </a:r>
            <a:r>
              <a:rPr lang="en-US" sz="1800" dirty="0" err="1"/>
              <a:t>kemudian</a:t>
            </a:r>
            <a:r>
              <a:rPr lang="en-US" sz="1800" dirty="0"/>
              <a:t> </a:t>
            </a:r>
            <a:r>
              <a:rPr lang="en-US" sz="1800" dirty="0" err="1"/>
              <a:t>hari</a:t>
            </a:r>
            <a:r>
              <a:rPr lang="en-US" sz="1800" dirty="0"/>
              <a:t> </a:t>
            </a:r>
            <a:r>
              <a:rPr lang="en-US" sz="1800" dirty="0" err="1"/>
              <a:t>berubah</a:t>
            </a:r>
            <a:r>
              <a:rPr lang="en-US" sz="1800" dirty="0"/>
              <a:t> </a:t>
            </a:r>
            <a:r>
              <a:rPr lang="en-US" sz="1800" dirty="0" err="1"/>
              <a:t>menjadi</a:t>
            </a:r>
            <a:r>
              <a:rPr lang="en-US" sz="1800" dirty="0"/>
              <a:t> </a:t>
            </a:r>
            <a:r>
              <a:rPr lang="en-US" sz="1800" dirty="0" err="1"/>
              <a:t>Muktamar</a:t>
            </a:r>
            <a:r>
              <a:rPr lang="en-US" sz="1800" dirty="0"/>
              <a:t> </a:t>
            </a:r>
            <a:r>
              <a:rPr lang="en-US" sz="1800" dirty="0" err="1"/>
              <a:t>tiga</a:t>
            </a:r>
            <a:r>
              <a:rPr lang="en-US" sz="1800" dirty="0"/>
              <a:t> </a:t>
            </a:r>
            <a:r>
              <a:rPr lang="en-US" sz="1800" dirty="0" err="1"/>
              <a:t>tahunan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seperti</a:t>
            </a:r>
            <a:r>
              <a:rPr lang="en-US" sz="1800" dirty="0"/>
              <a:t> </a:t>
            </a:r>
            <a:r>
              <a:rPr lang="en-US" sz="1800" dirty="0" err="1"/>
              <a:t>saat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Menjadi</a:t>
            </a:r>
            <a:r>
              <a:rPr lang="en-US" sz="1800" dirty="0"/>
              <a:t> </a:t>
            </a:r>
            <a:r>
              <a:rPr lang="en-US" sz="1800" dirty="0" err="1"/>
              <a:t>Muktamar</a:t>
            </a:r>
            <a:r>
              <a:rPr lang="en-US" sz="1800" dirty="0"/>
              <a:t> 5 </a:t>
            </a:r>
            <a:r>
              <a:rPr lang="en-US" sz="1800" dirty="0" err="1"/>
              <a:t>tahunan</a:t>
            </a:r>
            <a:r>
              <a:rPr lang="en-US" sz="1800" dirty="0"/>
              <a:t>.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55776" y="332656"/>
            <a:ext cx="4114800" cy="701040"/>
          </a:xfrm>
        </p:spPr>
        <p:txBody>
          <a:bodyPr/>
          <a:lstStyle/>
          <a:p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327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Arti</a:t>
            </a:r>
            <a:r>
              <a:rPr lang="en-US" sz="2400" dirty="0" smtClean="0"/>
              <a:t> </a:t>
            </a:r>
            <a:r>
              <a:rPr lang="en-US" sz="2400" dirty="0" err="1" smtClean="0"/>
              <a:t>muhammadiyah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207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8712968" cy="5184576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Clr>
                <a:schemeClr val="tx1"/>
              </a:buClr>
              <a:buFont typeface="+mj-lt"/>
              <a:buAutoNum type="arabicParenR"/>
            </a:pPr>
            <a:r>
              <a:rPr lang="en-US" sz="1800" dirty="0" err="1" smtClean="0"/>
              <a:t>Menurut</a:t>
            </a:r>
            <a:r>
              <a:rPr lang="en-US" sz="1800" dirty="0" smtClean="0"/>
              <a:t> </a:t>
            </a:r>
            <a:r>
              <a:rPr lang="en-US" sz="1800" dirty="0" err="1"/>
              <a:t>Bahasa</a:t>
            </a:r>
            <a:r>
              <a:rPr lang="en-US" sz="1800" dirty="0"/>
              <a:t> (</a:t>
            </a:r>
            <a:r>
              <a:rPr lang="en-US" sz="1800" dirty="0" err="1" smtClean="0"/>
              <a:t>Etimologis</a:t>
            </a:r>
            <a:r>
              <a:rPr lang="en-US" sz="1800" dirty="0" smtClean="0"/>
              <a:t>)</a:t>
            </a:r>
          </a:p>
          <a:p>
            <a:pPr algn="just">
              <a:spcBef>
                <a:spcPts val="0"/>
              </a:spcBef>
            </a:pPr>
            <a:r>
              <a:rPr lang="en-US" sz="1800" dirty="0" err="1" smtClean="0"/>
              <a:t>Muhamadiyah</a:t>
            </a:r>
            <a:r>
              <a:rPr lang="en-US" sz="1800" dirty="0" smtClean="0"/>
              <a:t> </a:t>
            </a:r>
            <a:r>
              <a:rPr lang="en-US" sz="1800" dirty="0" err="1"/>
              <a:t>berasal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kata </a:t>
            </a:r>
            <a:r>
              <a:rPr lang="en-US" sz="1800" dirty="0" err="1"/>
              <a:t>bahasa</a:t>
            </a:r>
            <a:r>
              <a:rPr lang="en-US" sz="1800" dirty="0"/>
              <a:t> Arab "Muhammad", </a:t>
            </a:r>
            <a:r>
              <a:rPr lang="en-US" sz="1800" dirty="0" err="1"/>
              <a:t>yaitu</a:t>
            </a:r>
            <a:r>
              <a:rPr lang="en-US" sz="1800" dirty="0"/>
              <a:t> </a:t>
            </a:r>
            <a:r>
              <a:rPr lang="en-US" sz="1800" dirty="0" err="1"/>
              <a:t>nama</a:t>
            </a:r>
            <a:r>
              <a:rPr lang="en-US" sz="1800" dirty="0"/>
              <a:t> </a:t>
            </a:r>
            <a:r>
              <a:rPr lang="en-US" sz="1800" dirty="0" err="1"/>
              <a:t>nabi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rasul</a:t>
            </a:r>
            <a:r>
              <a:rPr lang="en-US" sz="1800" dirty="0"/>
              <a:t> Allah yang </a:t>
            </a:r>
            <a:r>
              <a:rPr lang="en-US" sz="1800" dirty="0" err="1"/>
              <a:t>terkhir</a:t>
            </a:r>
            <a:r>
              <a:rPr lang="en-US" sz="1800" dirty="0"/>
              <a:t>. </a:t>
            </a:r>
            <a:r>
              <a:rPr lang="en-US" sz="1800" dirty="0" err="1"/>
              <a:t>Kemudian</a:t>
            </a:r>
            <a:r>
              <a:rPr lang="en-US" sz="1800" dirty="0"/>
              <a:t> </a:t>
            </a:r>
            <a:r>
              <a:rPr lang="en-US" sz="1800" dirty="0" err="1"/>
              <a:t>mendapatkan</a:t>
            </a:r>
            <a:r>
              <a:rPr lang="en-US" sz="1800" dirty="0"/>
              <a:t> "</a:t>
            </a:r>
            <a:r>
              <a:rPr lang="en-US" sz="1800" dirty="0" err="1"/>
              <a:t>ya</a:t>
            </a:r>
            <a:r>
              <a:rPr lang="en-US" sz="1800" dirty="0"/>
              <a:t>" </a:t>
            </a:r>
            <a:r>
              <a:rPr lang="en-US" sz="1800" dirty="0" err="1"/>
              <a:t>nisbiyah</a:t>
            </a:r>
            <a:r>
              <a:rPr lang="en-US" sz="1800" dirty="0"/>
              <a:t>, yang </a:t>
            </a:r>
            <a:r>
              <a:rPr lang="en-US" sz="1800" dirty="0" err="1"/>
              <a:t>artinya</a:t>
            </a:r>
            <a:r>
              <a:rPr lang="en-US" sz="1800" dirty="0"/>
              <a:t> </a:t>
            </a:r>
            <a:r>
              <a:rPr lang="en-US" sz="1800" dirty="0" err="1"/>
              <a:t>menjeniskan</a:t>
            </a:r>
            <a:r>
              <a:rPr lang="en-US" sz="1800" dirty="0"/>
              <a:t>. </a:t>
            </a:r>
            <a:r>
              <a:rPr lang="en-US" sz="1800" dirty="0" err="1"/>
              <a:t>Jadi</a:t>
            </a:r>
            <a:r>
              <a:rPr lang="en-US" sz="1800" dirty="0"/>
              <a:t>, </a:t>
            </a:r>
            <a:r>
              <a:rPr lang="en-US" sz="1800" dirty="0" err="1"/>
              <a:t>Muhamadiyah</a:t>
            </a:r>
            <a:r>
              <a:rPr lang="en-US" sz="1800" dirty="0"/>
              <a:t> </a:t>
            </a:r>
            <a:r>
              <a:rPr lang="en-US" sz="1800" dirty="0" err="1"/>
              <a:t>berarti</a:t>
            </a:r>
            <a:r>
              <a:rPr lang="en-US" sz="1800" dirty="0"/>
              <a:t> "</a:t>
            </a:r>
            <a:r>
              <a:rPr lang="en-US" sz="1800" dirty="0" err="1"/>
              <a:t>umat</a:t>
            </a:r>
            <a:r>
              <a:rPr lang="en-US" sz="1800" dirty="0"/>
              <a:t> Muhammad saw." </a:t>
            </a:r>
            <a:r>
              <a:rPr lang="en-US" sz="1800" dirty="0" err="1"/>
              <a:t>atau</a:t>
            </a:r>
            <a:r>
              <a:rPr lang="en-US" sz="1800" dirty="0"/>
              <a:t> "</a:t>
            </a:r>
            <a:r>
              <a:rPr lang="en-US" sz="1800" dirty="0" err="1"/>
              <a:t>pengikut</a:t>
            </a:r>
            <a:r>
              <a:rPr lang="en-US" sz="1800" dirty="0"/>
              <a:t> Muhammad saw.", </a:t>
            </a:r>
            <a:r>
              <a:rPr lang="en-US" sz="1800" dirty="0" err="1"/>
              <a:t>yaitu</a:t>
            </a:r>
            <a:r>
              <a:rPr lang="en-US" sz="1800" dirty="0"/>
              <a:t> </a:t>
            </a:r>
            <a:r>
              <a:rPr lang="en-US" sz="1800" dirty="0" err="1"/>
              <a:t>semua</a:t>
            </a:r>
            <a:r>
              <a:rPr lang="en-US" sz="1800" dirty="0"/>
              <a:t> orang Islam yang </a:t>
            </a:r>
            <a:r>
              <a:rPr lang="en-US" sz="1800" dirty="0" err="1"/>
              <a:t>mengakui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meyakini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dirty="0" err="1"/>
              <a:t>Nabi</a:t>
            </a:r>
            <a:r>
              <a:rPr lang="en-US" sz="1800" dirty="0"/>
              <a:t> Muhammad saw.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hamba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pesuruh</a:t>
            </a:r>
            <a:r>
              <a:rPr lang="en-US" sz="1800" dirty="0"/>
              <a:t> Allah yang </a:t>
            </a:r>
            <a:r>
              <a:rPr lang="en-US" sz="1800" dirty="0" err="1"/>
              <a:t>terakhir</a:t>
            </a:r>
            <a:r>
              <a:rPr lang="en-US" sz="1800" dirty="0"/>
              <a:t>. </a:t>
            </a:r>
            <a:endParaRPr lang="en-US" sz="1800" dirty="0" smtClean="0"/>
          </a:p>
          <a:p>
            <a:pPr algn="just">
              <a:spcBef>
                <a:spcPts val="0"/>
              </a:spcBef>
            </a:pPr>
            <a:endParaRPr lang="en-US" sz="1800" dirty="0" smtClean="0"/>
          </a:p>
          <a:p>
            <a:pPr marL="342900" indent="-342900" algn="just">
              <a:spcBef>
                <a:spcPts val="0"/>
              </a:spcBef>
              <a:buClr>
                <a:schemeClr val="tx1"/>
              </a:buClr>
              <a:buFont typeface="+mj-lt"/>
              <a:buAutoNum type="arabicParenR" startAt="2"/>
            </a:pPr>
            <a:r>
              <a:rPr lang="en-US" sz="1800" dirty="0" err="1" smtClean="0"/>
              <a:t>Menurut</a:t>
            </a:r>
            <a:r>
              <a:rPr lang="en-US" sz="1800" dirty="0" smtClean="0"/>
              <a:t> </a:t>
            </a:r>
            <a:r>
              <a:rPr lang="en-US" sz="1800" dirty="0" err="1"/>
              <a:t>Istilah</a:t>
            </a:r>
            <a:r>
              <a:rPr lang="en-US" sz="1800" dirty="0"/>
              <a:t> (</a:t>
            </a:r>
            <a:r>
              <a:rPr lang="en-US" sz="1800" dirty="0" err="1"/>
              <a:t>Terminologi</a:t>
            </a:r>
            <a:r>
              <a:rPr lang="en-US" sz="1800" dirty="0" smtClean="0"/>
              <a:t>)</a:t>
            </a:r>
          </a:p>
          <a:p>
            <a:pPr algn="just">
              <a:spcBef>
                <a:spcPts val="0"/>
              </a:spcBef>
            </a:pPr>
            <a:r>
              <a:rPr lang="en-US" sz="1800" dirty="0" err="1"/>
              <a:t>diberi</a:t>
            </a:r>
            <a:r>
              <a:rPr lang="en-US" sz="1800" dirty="0"/>
              <a:t> </a:t>
            </a:r>
            <a:r>
              <a:rPr lang="en-US" sz="1800" dirty="0" err="1"/>
              <a:t>nama</a:t>
            </a:r>
            <a:r>
              <a:rPr lang="en-US" sz="1800" dirty="0"/>
              <a:t> </a:t>
            </a:r>
            <a:r>
              <a:rPr lang="en-US" sz="1800" dirty="0" err="1"/>
              <a:t>Muhammadiyah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pendirinya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maksud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berpengharapan</a:t>
            </a:r>
            <a:r>
              <a:rPr lang="en-US" sz="1800" dirty="0"/>
              <a:t> </a:t>
            </a:r>
            <a:r>
              <a:rPr lang="en-US" sz="1800" dirty="0" err="1"/>
              <a:t>baik</a:t>
            </a:r>
            <a:r>
              <a:rPr lang="en-US" sz="1800" dirty="0"/>
              <a:t>,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mencontoh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meneladani</a:t>
            </a:r>
            <a:r>
              <a:rPr lang="en-US" sz="1800" dirty="0"/>
              <a:t> </a:t>
            </a:r>
            <a:r>
              <a:rPr lang="en-US" sz="1800" dirty="0" err="1"/>
              <a:t>jejak</a:t>
            </a:r>
            <a:r>
              <a:rPr lang="en-US" sz="1800" dirty="0"/>
              <a:t> </a:t>
            </a:r>
            <a:r>
              <a:rPr lang="en-US" sz="1800" dirty="0" err="1"/>
              <a:t>perjuangan</a:t>
            </a:r>
            <a:r>
              <a:rPr lang="en-US" sz="1800" dirty="0"/>
              <a:t> </a:t>
            </a:r>
            <a:r>
              <a:rPr lang="en-US" sz="1800" dirty="0" err="1"/>
              <a:t>Rasulullah</a:t>
            </a:r>
            <a:r>
              <a:rPr lang="en-US" sz="1800" dirty="0"/>
              <a:t> saw.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rangka</a:t>
            </a:r>
            <a:r>
              <a:rPr lang="en-US" sz="1800" dirty="0"/>
              <a:t> </a:t>
            </a:r>
            <a:r>
              <a:rPr lang="en-US" sz="1800" dirty="0" err="1"/>
              <a:t>menegakkan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menjunjung</a:t>
            </a:r>
            <a:r>
              <a:rPr lang="en-US" sz="1800" dirty="0"/>
              <a:t> </a:t>
            </a:r>
            <a:r>
              <a:rPr lang="en-US" sz="1800" dirty="0" err="1"/>
              <a:t>tinggi</a:t>
            </a:r>
            <a:r>
              <a:rPr lang="en-US" sz="1800" dirty="0"/>
              <a:t> agama Islam, </a:t>
            </a:r>
            <a:r>
              <a:rPr lang="en-US" sz="1800" dirty="0" err="1"/>
              <a:t>semata-mata</a:t>
            </a:r>
            <a:r>
              <a:rPr lang="en-US" sz="1800" dirty="0"/>
              <a:t> demi </a:t>
            </a:r>
            <a:r>
              <a:rPr lang="en-US" sz="1800" dirty="0" err="1"/>
              <a:t>terwujudnya</a:t>
            </a:r>
            <a:r>
              <a:rPr lang="en-US" sz="1800" dirty="0"/>
              <a:t> '</a:t>
            </a:r>
            <a:r>
              <a:rPr lang="en-US" sz="1800" dirty="0" err="1"/>
              <a:t>Izzul</a:t>
            </a:r>
            <a:r>
              <a:rPr lang="en-US" sz="1800" dirty="0"/>
              <a:t> Islam </a:t>
            </a:r>
            <a:r>
              <a:rPr lang="en-US" sz="1800" dirty="0" err="1"/>
              <a:t>wal</a:t>
            </a:r>
            <a:r>
              <a:rPr lang="en-US" sz="1800" dirty="0"/>
              <a:t> </a:t>
            </a:r>
            <a:r>
              <a:rPr lang="en-US" sz="1800" dirty="0" err="1"/>
              <a:t>muslimin</a:t>
            </a:r>
            <a:r>
              <a:rPr lang="en-US" sz="1800" dirty="0"/>
              <a:t>, </a:t>
            </a:r>
            <a:r>
              <a:rPr lang="en-US" sz="1800" dirty="0" err="1"/>
              <a:t>kejayaan</a:t>
            </a:r>
            <a:r>
              <a:rPr lang="en-US" sz="1800" dirty="0"/>
              <a:t> Islam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realita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kemuliaan</a:t>
            </a:r>
            <a:r>
              <a:rPr lang="en-US" sz="1800" dirty="0"/>
              <a:t> </a:t>
            </a:r>
            <a:r>
              <a:rPr lang="en-US" sz="1800" dirty="0" err="1"/>
              <a:t>hidup</a:t>
            </a:r>
            <a:r>
              <a:rPr lang="en-US" sz="1800" dirty="0"/>
              <a:t> </a:t>
            </a:r>
            <a:r>
              <a:rPr lang="en-US" sz="1800" dirty="0" err="1"/>
              <a:t>umat</a:t>
            </a:r>
            <a:r>
              <a:rPr lang="en-US" sz="1800" dirty="0"/>
              <a:t> Islam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realita</a:t>
            </a:r>
            <a:r>
              <a:rPr lang="en-US" sz="1800" dirty="0"/>
              <a:t>.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55776" y="332656"/>
            <a:ext cx="4114800" cy="701040"/>
          </a:xfrm>
        </p:spPr>
        <p:txBody>
          <a:bodyPr/>
          <a:lstStyle/>
          <a:p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2501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052" y="3367246"/>
            <a:ext cx="4085897" cy="92585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Faktor</a:t>
            </a:r>
            <a:r>
              <a:rPr lang="en-US" sz="2400" dirty="0" smtClean="0"/>
              <a:t> </a:t>
            </a:r>
            <a:r>
              <a:rPr lang="en-US" sz="2400" dirty="0" err="1" smtClean="0"/>
              <a:t>berdirinya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muhammadiyah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2882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8712968" cy="5184576"/>
          </a:xfrm>
        </p:spPr>
        <p:txBody>
          <a:bodyPr>
            <a:normAutofit fontScale="92500"/>
          </a:bodyPr>
          <a:lstStyle/>
          <a:p>
            <a:pPr marL="342900" indent="-342900" algn="just">
              <a:lnSpc>
                <a:spcPct val="110000"/>
              </a:lnSpc>
              <a:buClr>
                <a:schemeClr val="tx1"/>
              </a:buClr>
              <a:buAutoNum type="arabicParenR"/>
            </a:pPr>
            <a:r>
              <a:rPr lang="en-US" sz="1800" dirty="0" err="1" smtClean="0"/>
              <a:t>Faktor</a:t>
            </a:r>
            <a:r>
              <a:rPr lang="en-US" sz="1800" dirty="0" smtClean="0"/>
              <a:t> </a:t>
            </a:r>
            <a:r>
              <a:rPr lang="en-US" sz="1800" dirty="0"/>
              <a:t>Internal </a:t>
            </a:r>
            <a:endParaRPr lang="en-US" sz="1800" dirty="0" smtClean="0"/>
          </a:p>
          <a:p>
            <a:pPr algn="just">
              <a:lnSpc>
                <a:spcPct val="110000"/>
              </a:lnSpc>
            </a:pPr>
            <a:r>
              <a:rPr lang="en-US" sz="1800" dirty="0"/>
              <a:t>	</a:t>
            </a:r>
            <a:r>
              <a:rPr lang="en-US" sz="1800" dirty="0" err="1" smtClean="0"/>
              <a:t>Faktor</a:t>
            </a:r>
            <a:r>
              <a:rPr lang="en-US" sz="1800" dirty="0" smtClean="0"/>
              <a:t> </a:t>
            </a:r>
            <a:r>
              <a:rPr lang="en-US" sz="1800" dirty="0"/>
              <a:t>internal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faktor</a:t>
            </a:r>
            <a:r>
              <a:rPr lang="en-US" sz="1800" dirty="0"/>
              <a:t> yang </a:t>
            </a:r>
            <a:r>
              <a:rPr lang="en-US" sz="1800" dirty="0" err="1"/>
              <a:t>berasal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diri</a:t>
            </a:r>
            <a:r>
              <a:rPr lang="en-US" sz="1800" dirty="0"/>
              <a:t> </a:t>
            </a:r>
            <a:r>
              <a:rPr lang="en-US" sz="1800" dirty="0" err="1"/>
              <a:t>umat</a:t>
            </a:r>
            <a:r>
              <a:rPr lang="en-US" sz="1800" dirty="0"/>
              <a:t> </a:t>
            </a:r>
            <a:r>
              <a:rPr lang="en-US" sz="1800" dirty="0" err="1"/>
              <a:t>islam</a:t>
            </a:r>
            <a:r>
              <a:rPr lang="en-US" sz="1800" dirty="0"/>
              <a:t> </a:t>
            </a:r>
            <a:r>
              <a:rPr lang="en-US" sz="1800" dirty="0" err="1"/>
              <a:t>sendiri</a:t>
            </a:r>
            <a:r>
              <a:rPr lang="en-US" sz="1800" dirty="0"/>
              <a:t> yang </a:t>
            </a:r>
            <a:r>
              <a:rPr lang="en-US" sz="1800" dirty="0" err="1"/>
              <a:t>tercermin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dua</a:t>
            </a:r>
            <a:r>
              <a:rPr lang="en-US" sz="1800" dirty="0"/>
              <a:t> </a:t>
            </a:r>
            <a:r>
              <a:rPr lang="en-US" sz="1800" dirty="0" err="1"/>
              <a:t>hal</a:t>
            </a:r>
            <a:r>
              <a:rPr lang="en-US" sz="1800" dirty="0"/>
              <a:t>, </a:t>
            </a:r>
            <a:r>
              <a:rPr lang="en-US" sz="1800" dirty="0" err="1"/>
              <a:t>yaitu</a:t>
            </a:r>
            <a:r>
              <a:rPr lang="en-US" sz="1800" dirty="0"/>
              <a:t> </a:t>
            </a:r>
            <a:r>
              <a:rPr lang="en-US" sz="1800" dirty="0" err="1"/>
              <a:t>sikap</a:t>
            </a:r>
            <a:r>
              <a:rPr lang="en-US" sz="1800" dirty="0"/>
              <a:t> </a:t>
            </a:r>
            <a:r>
              <a:rPr lang="en-US" sz="1800" dirty="0" err="1"/>
              <a:t>beragama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pendidikan</a:t>
            </a:r>
            <a:r>
              <a:rPr lang="en-US" sz="1800" dirty="0"/>
              <a:t> </a:t>
            </a:r>
            <a:r>
              <a:rPr lang="en-US" sz="1800" dirty="0" err="1"/>
              <a:t>islam</a:t>
            </a:r>
            <a:r>
              <a:rPr lang="en-US" sz="1800" dirty="0"/>
              <a:t>. </a:t>
            </a:r>
            <a:r>
              <a:rPr lang="en-US" sz="1800" dirty="0" err="1"/>
              <a:t>Sikap</a:t>
            </a:r>
            <a:r>
              <a:rPr lang="en-US" sz="1800" dirty="0"/>
              <a:t> </a:t>
            </a:r>
            <a:r>
              <a:rPr lang="en-US" sz="1800" dirty="0" err="1"/>
              <a:t>beragama</a:t>
            </a:r>
            <a:r>
              <a:rPr lang="en-US" sz="1800" dirty="0"/>
              <a:t> </a:t>
            </a:r>
            <a:r>
              <a:rPr lang="en-US" sz="1800" dirty="0" err="1"/>
              <a:t>umat</a:t>
            </a:r>
            <a:r>
              <a:rPr lang="en-US" sz="1800" dirty="0"/>
              <a:t> </a:t>
            </a:r>
            <a:r>
              <a:rPr lang="en-US" sz="1800" dirty="0" err="1"/>
              <a:t>islam</a:t>
            </a:r>
            <a:r>
              <a:rPr lang="en-US" sz="1800" dirty="0"/>
              <a:t> </a:t>
            </a:r>
            <a:r>
              <a:rPr lang="en-US" sz="1800" dirty="0" err="1"/>
              <a:t>saat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umumnya</a:t>
            </a:r>
            <a:r>
              <a:rPr lang="en-US" sz="1800" dirty="0"/>
              <a:t> </a:t>
            </a:r>
            <a:r>
              <a:rPr lang="en-US" sz="1800" dirty="0" err="1"/>
              <a:t>belum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dikatakan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sikap</a:t>
            </a:r>
            <a:r>
              <a:rPr lang="en-US" sz="1800" dirty="0"/>
              <a:t> </a:t>
            </a:r>
            <a:r>
              <a:rPr lang="en-US" sz="1800" dirty="0" err="1"/>
              <a:t>beragama</a:t>
            </a:r>
            <a:r>
              <a:rPr lang="en-US" sz="1800" dirty="0"/>
              <a:t> yang </a:t>
            </a:r>
            <a:r>
              <a:rPr lang="en-US" sz="1800" dirty="0" err="1"/>
              <a:t>rasional</a:t>
            </a:r>
            <a:r>
              <a:rPr lang="en-US" sz="1800" dirty="0"/>
              <a:t>. </a:t>
            </a:r>
            <a:r>
              <a:rPr lang="en-US" sz="1800" dirty="0" err="1"/>
              <a:t>Sirik</a:t>
            </a:r>
            <a:r>
              <a:rPr lang="en-US" sz="1800" dirty="0"/>
              <a:t>, </a:t>
            </a:r>
            <a:r>
              <a:rPr lang="en-US" sz="1800" dirty="0" err="1"/>
              <a:t>taklid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bid‟ah</a:t>
            </a:r>
            <a:r>
              <a:rPr lang="en-US" sz="1800" dirty="0"/>
              <a:t> </a:t>
            </a:r>
            <a:r>
              <a:rPr lang="en-US" sz="1800" dirty="0" err="1"/>
              <a:t>masih</a:t>
            </a:r>
            <a:r>
              <a:rPr lang="en-US" sz="1800" dirty="0"/>
              <a:t> </a:t>
            </a:r>
            <a:r>
              <a:rPr lang="en-US" sz="1800" dirty="0" err="1"/>
              <a:t>menyelubungai</a:t>
            </a:r>
            <a:r>
              <a:rPr lang="en-US" sz="1800" dirty="0"/>
              <a:t> </a:t>
            </a:r>
            <a:r>
              <a:rPr lang="en-US" sz="1800" dirty="0" err="1"/>
              <a:t>kehidupan</a:t>
            </a:r>
            <a:r>
              <a:rPr lang="en-US" sz="1800" dirty="0"/>
              <a:t> </a:t>
            </a:r>
            <a:r>
              <a:rPr lang="en-US" sz="1800" dirty="0" err="1"/>
              <a:t>umat</a:t>
            </a:r>
            <a:r>
              <a:rPr lang="en-US" sz="1800" dirty="0"/>
              <a:t> </a:t>
            </a:r>
            <a:r>
              <a:rPr lang="en-US" sz="1800" dirty="0" err="1"/>
              <a:t>islam</a:t>
            </a:r>
            <a:r>
              <a:rPr lang="en-US" sz="1800" dirty="0"/>
              <a:t>, </a:t>
            </a:r>
            <a:r>
              <a:rPr lang="en-US" sz="1800" dirty="0" err="1"/>
              <a:t>terutama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lingkungan</a:t>
            </a:r>
            <a:r>
              <a:rPr lang="en-US" sz="1800" dirty="0"/>
              <a:t> </a:t>
            </a:r>
            <a:r>
              <a:rPr lang="en-US" sz="1800" dirty="0" err="1"/>
              <a:t>kraton</a:t>
            </a:r>
            <a:r>
              <a:rPr lang="en-US" sz="1800" dirty="0"/>
              <a:t>, </a:t>
            </a:r>
            <a:r>
              <a:rPr lang="en-US" sz="1800" dirty="0" err="1"/>
              <a:t>dimana</a:t>
            </a:r>
            <a:r>
              <a:rPr lang="en-US" sz="1800" dirty="0"/>
              <a:t> </a:t>
            </a:r>
            <a:r>
              <a:rPr lang="en-US" sz="1800" dirty="0" err="1"/>
              <a:t>kebudayaan</a:t>
            </a:r>
            <a:r>
              <a:rPr lang="en-US" sz="1800" dirty="0"/>
              <a:t> </a:t>
            </a:r>
            <a:r>
              <a:rPr lang="en-US" sz="1800" dirty="0" err="1"/>
              <a:t>hindu</a:t>
            </a:r>
            <a:r>
              <a:rPr lang="en-US" sz="1800" dirty="0"/>
              <a:t> 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jauh</a:t>
            </a:r>
            <a:r>
              <a:rPr lang="en-US" sz="1800" dirty="0"/>
              <a:t> </a:t>
            </a:r>
            <a:r>
              <a:rPr lang="en-US" sz="1800" dirty="0" err="1"/>
              <a:t>tertanam</a:t>
            </a:r>
            <a:r>
              <a:rPr lang="en-US" sz="1800" dirty="0"/>
              <a:t>. </a:t>
            </a:r>
            <a:endParaRPr lang="en-US" sz="1800" dirty="0" smtClean="0"/>
          </a:p>
          <a:p>
            <a:pPr marL="342900" indent="-342900" algn="just">
              <a:lnSpc>
                <a:spcPct val="110000"/>
              </a:lnSpc>
              <a:buClr>
                <a:schemeClr val="tx1"/>
              </a:buClr>
              <a:buFont typeface="+mj-lt"/>
              <a:buAutoNum type="arabicParenR" startAt="2"/>
            </a:pPr>
            <a:r>
              <a:rPr lang="en-US" sz="1800" dirty="0" err="1" smtClean="0"/>
              <a:t>Faktor</a:t>
            </a:r>
            <a:r>
              <a:rPr lang="en-US" sz="1800" dirty="0" smtClean="0"/>
              <a:t> </a:t>
            </a:r>
            <a:r>
              <a:rPr lang="en-US" sz="1800" dirty="0" err="1" smtClean="0"/>
              <a:t>Eksernal</a:t>
            </a:r>
            <a:r>
              <a:rPr lang="en-US" sz="1800" dirty="0" smtClean="0"/>
              <a:t> </a:t>
            </a:r>
          </a:p>
          <a:p>
            <a:pPr algn="just">
              <a:lnSpc>
                <a:spcPct val="110000"/>
              </a:lnSpc>
            </a:pPr>
            <a:r>
              <a:rPr lang="en-US" sz="1800" dirty="0"/>
              <a:t>	</a:t>
            </a:r>
            <a:r>
              <a:rPr lang="en-US" sz="1800" dirty="0" err="1" smtClean="0"/>
              <a:t>Faktor</a:t>
            </a:r>
            <a:r>
              <a:rPr lang="en-US" sz="1800" dirty="0" smtClean="0"/>
              <a:t> </a:t>
            </a:r>
            <a:r>
              <a:rPr lang="en-US" sz="1800" dirty="0"/>
              <a:t>lain yang </a:t>
            </a:r>
            <a:r>
              <a:rPr lang="en-US" sz="1800" dirty="0" err="1"/>
              <a:t>melatarbelakangi</a:t>
            </a:r>
            <a:r>
              <a:rPr lang="en-US" sz="1800" dirty="0"/>
              <a:t> </a:t>
            </a:r>
            <a:r>
              <a:rPr lang="en-US" sz="1800" dirty="0" err="1"/>
              <a:t>lahirnya</a:t>
            </a:r>
            <a:r>
              <a:rPr lang="en-US" sz="1800" dirty="0"/>
              <a:t> </a:t>
            </a:r>
            <a:r>
              <a:rPr lang="en-US" sz="1800" dirty="0" err="1"/>
              <a:t>pemikiran</a:t>
            </a:r>
            <a:r>
              <a:rPr lang="en-US" sz="1800" dirty="0"/>
              <a:t> </a:t>
            </a:r>
            <a:r>
              <a:rPr lang="en-US" sz="1800" dirty="0" err="1"/>
              <a:t>Muhammadiah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faktor</a:t>
            </a:r>
            <a:r>
              <a:rPr lang="en-US" sz="1800" dirty="0"/>
              <a:t> yang </a:t>
            </a:r>
            <a:r>
              <a:rPr lang="en-US" sz="1800" dirty="0" err="1"/>
              <a:t>bersifat</a:t>
            </a:r>
            <a:r>
              <a:rPr lang="en-US" sz="1800" dirty="0"/>
              <a:t> </a:t>
            </a:r>
            <a:r>
              <a:rPr lang="en-US" sz="1800" dirty="0" err="1"/>
              <a:t>eksternal</a:t>
            </a:r>
            <a:r>
              <a:rPr lang="en-US" sz="1800" dirty="0"/>
              <a:t> yang </a:t>
            </a:r>
            <a:r>
              <a:rPr lang="en-US" sz="1800" dirty="0" err="1"/>
              <a:t>disebabkan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politik</a:t>
            </a:r>
            <a:r>
              <a:rPr lang="en-US" sz="1800" dirty="0"/>
              <a:t> </a:t>
            </a:r>
            <a:r>
              <a:rPr lang="en-US" sz="1800" dirty="0" err="1"/>
              <a:t>penjajahan</a:t>
            </a:r>
            <a:r>
              <a:rPr lang="en-US" sz="1800" dirty="0"/>
              <a:t> </a:t>
            </a:r>
            <a:r>
              <a:rPr lang="en-US" sz="1800" dirty="0" err="1"/>
              <a:t>kolonial</a:t>
            </a:r>
            <a:r>
              <a:rPr lang="en-US" sz="1800" dirty="0"/>
              <a:t> </a:t>
            </a:r>
            <a:r>
              <a:rPr lang="en-US" sz="1800" dirty="0" err="1"/>
              <a:t>belanda</a:t>
            </a:r>
            <a:r>
              <a:rPr lang="en-US" sz="1800" dirty="0"/>
              <a:t>. </a:t>
            </a:r>
            <a:r>
              <a:rPr lang="en-US" sz="1800" dirty="0" err="1"/>
              <a:t>Faktor</a:t>
            </a:r>
            <a:r>
              <a:rPr lang="en-US" sz="1800" dirty="0"/>
              <a:t> </a:t>
            </a:r>
            <a:r>
              <a:rPr lang="en-US" sz="1800" dirty="0" err="1"/>
              <a:t>tersebut</a:t>
            </a:r>
            <a:r>
              <a:rPr lang="en-US" sz="1800" dirty="0"/>
              <a:t> </a:t>
            </a:r>
            <a:r>
              <a:rPr lang="en-US" sz="1800" dirty="0" err="1"/>
              <a:t>antara</a:t>
            </a:r>
            <a:r>
              <a:rPr lang="en-US" sz="1800" dirty="0"/>
              <a:t> lain </a:t>
            </a:r>
            <a:r>
              <a:rPr lang="en-US" sz="1800" dirty="0" err="1"/>
              <a:t>tanpak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system </a:t>
            </a:r>
            <a:r>
              <a:rPr lang="en-US" sz="1800" dirty="0" err="1"/>
              <a:t>pendidikan</a:t>
            </a:r>
            <a:r>
              <a:rPr lang="en-US" sz="1800" dirty="0"/>
              <a:t> </a:t>
            </a:r>
            <a:r>
              <a:rPr lang="en-US" sz="1800" dirty="0" err="1"/>
              <a:t>kolonial</a:t>
            </a:r>
            <a:r>
              <a:rPr lang="en-US" sz="1800" dirty="0"/>
              <a:t> </a:t>
            </a:r>
            <a:r>
              <a:rPr lang="en-US" sz="1800" dirty="0" err="1"/>
              <a:t>serta</a:t>
            </a:r>
            <a:r>
              <a:rPr lang="en-US" sz="1800" dirty="0"/>
              <a:t> </a:t>
            </a:r>
            <a:r>
              <a:rPr lang="en-US" sz="1800" dirty="0" err="1"/>
              <a:t>usaha</a:t>
            </a:r>
            <a:r>
              <a:rPr lang="en-US" sz="1800" dirty="0"/>
              <a:t> </a:t>
            </a:r>
            <a:r>
              <a:rPr lang="en-US" sz="1800" dirty="0" err="1"/>
              <a:t>kearah</a:t>
            </a:r>
            <a:r>
              <a:rPr lang="en-US" sz="1800" dirty="0"/>
              <a:t> </a:t>
            </a:r>
            <a:r>
              <a:rPr lang="en-US" sz="1800" dirty="0" err="1"/>
              <a:t>westrnisasi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kristenisasi</a:t>
            </a:r>
            <a:r>
              <a:rPr lang="en-US" sz="1800" dirty="0"/>
              <a:t>. </a:t>
            </a:r>
            <a:r>
              <a:rPr lang="en-US" sz="1800" dirty="0" err="1"/>
              <a:t>Pendidikan</a:t>
            </a:r>
            <a:r>
              <a:rPr lang="en-US" sz="1800" dirty="0"/>
              <a:t> </a:t>
            </a:r>
            <a:r>
              <a:rPr lang="en-US" sz="1800" dirty="0" err="1"/>
              <a:t>kolonial</a:t>
            </a:r>
            <a:r>
              <a:rPr lang="en-US" sz="1800" dirty="0"/>
              <a:t> </a:t>
            </a:r>
            <a:r>
              <a:rPr lang="en-US" sz="1800" dirty="0" err="1"/>
              <a:t>melarang</a:t>
            </a:r>
            <a:r>
              <a:rPr lang="en-US" sz="1800" dirty="0"/>
              <a:t> </a:t>
            </a:r>
            <a:r>
              <a:rPr lang="en-US" sz="1800" dirty="0" err="1"/>
              <a:t>masuknya</a:t>
            </a:r>
            <a:r>
              <a:rPr lang="en-US" sz="1800" dirty="0"/>
              <a:t> </a:t>
            </a:r>
            <a:r>
              <a:rPr lang="en-US" sz="1800" dirty="0" err="1"/>
              <a:t>pelajaran</a:t>
            </a:r>
            <a:r>
              <a:rPr lang="en-US" sz="1800" dirty="0"/>
              <a:t> agama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sekolah-sekolah</a:t>
            </a:r>
            <a:r>
              <a:rPr lang="en-US" sz="1800" dirty="0"/>
              <a:t> colonial,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dalan</a:t>
            </a:r>
            <a:r>
              <a:rPr lang="en-US" sz="1800" dirty="0"/>
              <a:t> </a:t>
            </a:r>
            <a:r>
              <a:rPr lang="en-US" sz="1800" dirty="0" err="1"/>
              <a:t>artian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orang </a:t>
            </a:r>
            <a:r>
              <a:rPr lang="en-US" sz="1800" dirty="0" err="1"/>
              <a:t>menilai</a:t>
            </a:r>
            <a:r>
              <a:rPr lang="en-US" sz="1800" dirty="0"/>
              <a:t> </a:t>
            </a:r>
            <a:r>
              <a:rPr lang="en-US" sz="1800" dirty="0" err="1"/>
              <a:t>pendidikan</a:t>
            </a:r>
            <a:r>
              <a:rPr lang="en-US" sz="1800" dirty="0"/>
              <a:t> colonial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pendidikan</a:t>
            </a:r>
            <a:r>
              <a:rPr lang="en-US" sz="1800" dirty="0"/>
              <a:t> yang </a:t>
            </a:r>
            <a:r>
              <a:rPr lang="en-US" sz="1800" dirty="0" err="1"/>
              <a:t>bersifat</a:t>
            </a:r>
            <a:r>
              <a:rPr lang="en-US" sz="1800" dirty="0"/>
              <a:t> </a:t>
            </a:r>
            <a:r>
              <a:rPr lang="en-US" sz="1800" dirty="0" err="1"/>
              <a:t>sekuler</a:t>
            </a:r>
            <a:r>
              <a:rPr lang="en-US" sz="1800" dirty="0"/>
              <a:t>, </a:t>
            </a:r>
            <a:r>
              <a:rPr lang="en-US" sz="1800" dirty="0" err="1"/>
              <a:t>disamping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peyebar</a:t>
            </a:r>
            <a:r>
              <a:rPr lang="en-US" sz="1800" dirty="0"/>
              <a:t> </a:t>
            </a:r>
            <a:r>
              <a:rPr lang="en-US" sz="1800" dirty="0" err="1"/>
              <a:t>kebudayaan</a:t>
            </a:r>
            <a:r>
              <a:rPr lang="en-US" sz="1800" dirty="0"/>
              <a:t> </a:t>
            </a:r>
            <a:r>
              <a:rPr lang="en-US" sz="1800" dirty="0" err="1"/>
              <a:t>barat</a:t>
            </a:r>
            <a:r>
              <a:rPr lang="en-US" sz="1800" dirty="0"/>
              <a:t>.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corak</a:t>
            </a:r>
            <a:r>
              <a:rPr lang="en-US" sz="1800" dirty="0"/>
              <a:t> </a:t>
            </a:r>
            <a:r>
              <a:rPr lang="en-US" sz="1800" dirty="0" err="1"/>
              <a:t>pendidikan</a:t>
            </a:r>
            <a:r>
              <a:rPr lang="en-US" sz="1800" dirty="0"/>
              <a:t> yang </a:t>
            </a:r>
            <a:r>
              <a:rPr lang="en-US" sz="1800" dirty="0" err="1"/>
              <a:t>demikian</a:t>
            </a:r>
            <a:r>
              <a:rPr lang="en-US" sz="1800" dirty="0"/>
              <a:t> </a:t>
            </a:r>
            <a:r>
              <a:rPr lang="en-US" sz="1800" dirty="0" err="1"/>
              <a:t>pemerintah</a:t>
            </a:r>
            <a:r>
              <a:rPr lang="en-US" sz="1800" dirty="0"/>
              <a:t> colonial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hanya</a:t>
            </a:r>
            <a:r>
              <a:rPr lang="en-US" sz="1800" dirty="0"/>
              <a:t> </a:t>
            </a:r>
            <a:r>
              <a:rPr lang="en-US" sz="1800" dirty="0" err="1"/>
              <a:t>menginginkan</a:t>
            </a:r>
            <a:r>
              <a:rPr lang="en-US" sz="1800" dirty="0"/>
              <a:t> </a:t>
            </a:r>
            <a:r>
              <a:rPr lang="en-US" sz="1800" dirty="0" err="1"/>
              <a:t>lahirnya</a:t>
            </a:r>
            <a:r>
              <a:rPr lang="en-US" sz="1800" dirty="0"/>
              <a:t> </a:t>
            </a:r>
            <a:r>
              <a:rPr lang="en-US" sz="1800" dirty="0" err="1"/>
              <a:t>golongan</a:t>
            </a:r>
            <a:r>
              <a:rPr lang="en-US" sz="1800" dirty="0"/>
              <a:t> </a:t>
            </a:r>
            <a:r>
              <a:rPr lang="en-US" sz="1800" dirty="0" err="1"/>
              <a:t>pribumi</a:t>
            </a:r>
            <a:r>
              <a:rPr lang="en-US" sz="1800" dirty="0"/>
              <a:t> yang </a:t>
            </a:r>
            <a:r>
              <a:rPr lang="en-US" sz="1800" dirty="0" err="1"/>
              <a:t>terdidik</a:t>
            </a:r>
            <a:r>
              <a:rPr lang="en-US" sz="1800" dirty="0"/>
              <a:t>, </a:t>
            </a:r>
            <a:r>
              <a:rPr lang="en-US" sz="1800" dirty="0" err="1"/>
              <a:t>tetapi</a:t>
            </a:r>
            <a:r>
              <a:rPr lang="en-US" sz="1800" dirty="0"/>
              <a:t> </a:t>
            </a:r>
            <a:r>
              <a:rPr lang="en-US" sz="1800" dirty="0" err="1"/>
              <a:t>juga</a:t>
            </a:r>
            <a:r>
              <a:rPr lang="en-US" sz="1800" dirty="0"/>
              <a:t> </a:t>
            </a:r>
            <a:r>
              <a:rPr lang="en-US" sz="1800" dirty="0" err="1"/>
              <a:t>berkebudayaan</a:t>
            </a:r>
            <a:r>
              <a:rPr lang="en-US" sz="1800" dirty="0"/>
              <a:t> </a:t>
            </a:r>
            <a:r>
              <a:rPr lang="en-US" sz="1800" dirty="0" err="1"/>
              <a:t>barat</a:t>
            </a:r>
            <a:r>
              <a:rPr lang="en-US" sz="1800" dirty="0"/>
              <a:t>. Hal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salah</a:t>
            </a:r>
            <a:r>
              <a:rPr lang="en-US" sz="1800" dirty="0"/>
              <a:t>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sisi</a:t>
            </a:r>
            <a:r>
              <a:rPr lang="en-US" sz="1800" dirty="0"/>
              <a:t> </a:t>
            </a:r>
            <a:r>
              <a:rPr lang="en-US" sz="1800" dirty="0" err="1"/>
              <a:t>politik</a:t>
            </a:r>
            <a:r>
              <a:rPr lang="en-US" sz="1800" dirty="0"/>
              <a:t> </a:t>
            </a:r>
            <a:r>
              <a:rPr lang="en-US" sz="1800" dirty="0" err="1" smtClean="0"/>
              <a:t>etis</a:t>
            </a:r>
            <a:r>
              <a:rPr lang="en-US" sz="1800" dirty="0" smtClean="0"/>
              <a:t> </a:t>
            </a:r>
            <a:r>
              <a:rPr lang="en-US" sz="1800" dirty="0"/>
              <a:t>yang </a:t>
            </a:r>
            <a:r>
              <a:rPr lang="en-US" sz="1800" dirty="0" err="1"/>
              <a:t>disebut</a:t>
            </a:r>
            <a:r>
              <a:rPr lang="en-US" sz="1800" dirty="0"/>
              <a:t> </a:t>
            </a:r>
            <a:r>
              <a:rPr lang="en-US" sz="1800" dirty="0" err="1"/>
              <a:t>politik</a:t>
            </a:r>
            <a:r>
              <a:rPr lang="en-US" sz="1800" dirty="0"/>
              <a:t> </a:t>
            </a:r>
            <a:r>
              <a:rPr lang="en-US" sz="1800" dirty="0" err="1"/>
              <a:t>asisiasi</a:t>
            </a:r>
            <a:r>
              <a:rPr lang="en-US" sz="1800" dirty="0"/>
              <a:t> yang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hakekatnya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lain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usaha</a:t>
            </a:r>
            <a:r>
              <a:rPr lang="en-US" sz="1800" dirty="0"/>
              <a:t> </a:t>
            </a:r>
            <a:r>
              <a:rPr lang="en-US" sz="1800" dirty="0" err="1"/>
              <a:t>westernisasi</a:t>
            </a:r>
            <a:r>
              <a:rPr lang="en-US" sz="1800" dirty="0"/>
              <a:t> yang </a:t>
            </a:r>
            <a:r>
              <a:rPr lang="en-US" sz="1800" dirty="0" err="1"/>
              <a:t>bertujuan</a:t>
            </a:r>
            <a:r>
              <a:rPr lang="en-US" sz="1800" dirty="0"/>
              <a:t> </a:t>
            </a:r>
            <a:r>
              <a:rPr lang="en-US" sz="1800" dirty="0" err="1"/>
              <a:t>menarik</a:t>
            </a:r>
            <a:r>
              <a:rPr lang="en-US" sz="1800" dirty="0"/>
              <a:t> </a:t>
            </a:r>
            <a:r>
              <a:rPr lang="en-US" sz="1800" dirty="0" err="1"/>
              <a:t>penduduk</a:t>
            </a:r>
            <a:r>
              <a:rPr lang="en-US" sz="1800" dirty="0"/>
              <a:t> </a:t>
            </a:r>
            <a:r>
              <a:rPr lang="en-US" sz="1800" dirty="0" err="1"/>
              <a:t>asli</a:t>
            </a:r>
            <a:r>
              <a:rPr lang="en-US" sz="1800" dirty="0"/>
              <a:t> Indonesia </a:t>
            </a:r>
            <a:r>
              <a:rPr lang="en-US" sz="1800" dirty="0" err="1"/>
              <a:t>kedalam</a:t>
            </a:r>
            <a:r>
              <a:rPr lang="en-US" sz="1800" dirty="0"/>
              <a:t> orbit </a:t>
            </a:r>
            <a:r>
              <a:rPr lang="en-US" sz="1800" dirty="0" err="1"/>
              <a:t>kebudayaan</a:t>
            </a:r>
            <a:r>
              <a:rPr lang="en-US" sz="1800" dirty="0"/>
              <a:t> </a:t>
            </a:r>
            <a:r>
              <a:rPr lang="en-US" sz="1800" dirty="0" err="1"/>
              <a:t>barat</a:t>
            </a:r>
            <a:r>
              <a:rPr lang="en-US" sz="1800" dirty="0"/>
              <a:t>. 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55776" y="332656"/>
            <a:ext cx="4114800" cy="701040"/>
          </a:xfrm>
        </p:spPr>
        <p:txBody>
          <a:bodyPr/>
          <a:lstStyle/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berdirinya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3208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41</TotalTime>
  <Words>559</Words>
  <Application>Microsoft Office PowerPoint</Application>
  <PresentationFormat>On-screen Show (4:3)</PresentationFormat>
  <Paragraphs>46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BlackTie</vt:lpstr>
      <vt:lpstr>AIK - 3  Sejarah Kelahiran Muhammadiyah</vt:lpstr>
      <vt:lpstr>Sejarah muhammadiyah</vt:lpstr>
      <vt:lpstr>Sejarah muhammadiyah</vt:lpstr>
      <vt:lpstr>Sejarah muhammadiyah</vt:lpstr>
      <vt:lpstr>Sejarah muhammadiyah</vt:lpstr>
      <vt:lpstr>Arti muhammadiyah</vt:lpstr>
      <vt:lpstr>Arti muhammadiyah</vt:lpstr>
      <vt:lpstr>Faktor berdirinya muhammadiyah</vt:lpstr>
      <vt:lpstr>Faktor berdirinya muhammadiyah</vt:lpstr>
      <vt:lpstr>Visi misi muhammadiyah</vt:lpstr>
      <vt:lpstr>Visi misi muhammadiyah</vt:lpstr>
      <vt:lpstr>Maksud Dan tujuan muhammadiyah</vt:lpstr>
      <vt:lpstr>Maksud Dan tujuan muhammadiyah</vt:lpstr>
      <vt:lpstr>Ciri muhammadiyah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 - 3  Sejarah Kelahiran Muhammadiyah</dc:title>
  <dc:creator>ASUS</dc:creator>
  <cp:lastModifiedBy>ASUS</cp:lastModifiedBy>
  <cp:revision>6</cp:revision>
  <dcterms:created xsi:type="dcterms:W3CDTF">2021-11-09T08:39:32Z</dcterms:created>
  <dcterms:modified xsi:type="dcterms:W3CDTF">2021-11-09T09:20:57Z</dcterms:modified>
</cp:coreProperties>
</file>