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2" r:id="rId13"/>
    <p:sldId id="273" r:id="rId14"/>
    <p:sldId id="276" r:id="rId15"/>
    <p:sldId id="275" r:id="rId16"/>
  </p:sldIdLst>
  <p:sldSz cx="9144000" cy="5143500" type="screen16x9"/>
  <p:notesSz cx="6858000" cy="9144000"/>
  <p:embeddedFontLst>
    <p:embeddedFont>
      <p:font typeface="Poppins" charset="0"/>
      <p:regular r:id="rId18"/>
      <p:bold r:id="rId19"/>
      <p:italic r:id="rId20"/>
      <p:boldItalic r:id="rId21"/>
    </p:embeddedFont>
    <p:embeddedFont>
      <p:font typeface="Algerian" pitchFamily="82" charset="0"/>
      <p:regular r:id="rId22"/>
    </p:embeddedFont>
    <p:embeddedFont>
      <p:font typeface="Montserrat" charset="0"/>
      <p:regular r:id="rId23"/>
      <p:bold r:id="rId24"/>
      <p:italic r:id="rId25"/>
      <p:boldItalic r:id="rId26"/>
    </p:embeddedFont>
    <p:embeddedFont>
      <p:font typeface="Montserrat Light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36AB89D-F5EC-4B56-A308-303C344C77D1}">
  <a:tblStyle styleId="{336AB89D-F5EC-4B56-A308-303C344C77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57E30E5-1DB3-4595-BE70-43D435B1965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font" Target="fonts/font1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77151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 flipH="1">
            <a:off x="912725" y="0"/>
            <a:ext cx="8231275" cy="4331550"/>
            <a:chOff x="0" y="0"/>
            <a:chExt cx="8231275" cy="4331550"/>
          </a:xfrm>
        </p:grpSpPr>
        <p:pic>
          <p:nvPicPr>
            <p:cNvPr id="11" name="Google Shape;11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75" y="3434875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Google Shape;12;p2"/>
            <p:cNvGrpSpPr/>
            <p:nvPr/>
          </p:nvGrpSpPr>
          <p:grpSpPr>
            <a:xfrm>
              <a:off x="0" y="2747250"/>
              <a:ext cx="3429750" cy="896675"/>
              <a:chOff x="0" y="0"/>
              <a:chExt cx="3429750" cy="896675"/>
            </a:xfrm>
          </p:grpSpPr>
          <p:pic>
            <p:nvPicPr>
              <p:cNvPr id="13" name="Google Shape;13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" name="Google Shape;14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" name="Google Shape;15;p2"/>
            <p:cNvGrpSpPr/>
            <p:nvPr/>
          </p:nvGrpSpPr>
          <p:grpSpPr>
            <a:xfrm>
              <a:off x="685975" y="2061250"/>
              <a:ext cx="3429750" cy="896675"/>
              <a:chOff x="0" y="0"/>
              <a:chExt cx="3429750" cy="896675"/>
            </a:xfrm>
          </p:grpSpPr>
          <p:pic>
            <p:nvPicPr>
              <p:cNvPr id="16" name="Google Shape;16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" name="Google Shape;17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8" name="Google Shape;18;p2"/>
            <p:cNvGrpSpPr/>
            <p:nvPr/>
          </p:nvGrpSpPr>
          <p:grpSpPr>
            <a:xfrm>
              <a:off x="0" y="1373625"/>
              <a:ext cx="3429750" cy="896675"/>
              <a:chOff x="0" y="0"/>
              <a:chExt cx="3429750" cy="896675"/>
            </a:xfrm>
          </p:grpSpPr>
          <p:pic>
            <p:nvPicPr>
              <p:cNvPr id="19" name="Google Shape;19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" name="Google Shape;20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1" name="Google Shape;21;p2"/>
            <p:cNvGrpSpPr/>
            <p:nvPr/>
          </p:nvGrpSpPr>
          <p:grpSpPr>
            <a:xfrm>
              <a:off x="685975" y="687625"/>
              <a:ext cx="7545300" cy="896675"/>
              <a:chOff x="0" y="0"/>
              <a:chExt cx="7545300" cy="896675"/>
            </a:xfrm>
          </p:grpSpPr>
          <p:pic>
            <p:nvPicPr>
              <p:cNvPr id="22" name="Google Shape;22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" name="Google Shape;23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4" name="Google Shape;24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5" name="Google Shape;25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6" name="Google Shape;26;p2"/>
            <p:cNvGrpSpPr/>
            <p:nvPr/>
          </p:nvGrpSpPr>
          <p:grpSpPr>
            <a:xfrm>
              <a:off x="0" y="0"/>
              <a:ext cx="7545300" cy="896675"/>
              <a:chOff x="0" y="0"/>
              <a:chExt cx="7545300" cy="896675"/>
            </a:xfrm>
          </p:grpSpPr>
          <p:pic>
            <p:nvPicPr>
              <p:cNvPr id="27" name="Google Shape;27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8" name="Google Shape;28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9" name="Google Shape;29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0" name="Google Shape;30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31" name="Google Shape;31;p2"/>
          <p:cNvSpPr txBox="1">
            <a:spLocks noGrp="1"/>
          </p:cNvSpPr>
          <p:nvPr>
            <p:ph type="ctrTitle"/>
          </p:nvPr>
        </p:nvSpPr>
        <p:spPr>
          <a:xfrm>
            <a:off x="2027622" y="1953315"/>
            <a:ext cx="50733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2" name="Google Shape;32;p2"/>
          <p:cNvGrpSpPr/>
          <p:nvPr/>
        </p:nvGrpSpPr>
        <p:grpSpPr>
          <a:xfrm flipH="1">
            <a:off x="0" y="3088098"/>
            <a:ext cx="4115725" cy="2270300"/>
            <a:chOff x="4115550" y="2061250"/>
            <a:chExt cx="4115725" cy="2270300"/>
          </a:xfrm>
        </p:grpSpPr>
        <p:grpSp>
          <p:nvGrpSpPr>
            <p:cNvPr id="33" name="Google Shape;33;p2"/>
            <p:cNvGrpSpPr/>
            <p:nvPr/>
          </p:nvGrpSpPr>
          <p:grpSpPr>
            <a:xfrm>
              <a:off x="4801525" y="3434875"/>
              <a:ext cx="3429750" cy="896675"/>
              <a:chOff x="4115550" y="0"/>
              <a:chExt cx="3429750" cy="896675"/>
            </a:xfrm>
          </p:grpSpPr>
          <p:pic>
            <p:nvPicPr>
              <p:cNvPr id="34" name="Google Shape;34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5" name="Google Shape;35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36" name="Google Shape;36;p2"/>
            <p:cNvGrpSpPr/>
            <p:nvPr/>
          </p:nvGrpSpPr>
          <p:grpSpPr>
            <a:xfrm>
              <a:off x="4115550" y="2747250"/>
              <a:ext cx="3429750" cy="896675"/>
              <a:chOff x="4115550" y="0"/>
              <a:chExt cx="3429750" cy="896675"/>
            </a:xfrm>
          </p:grpSpPr>
          <p:pic>
            <p:nvPicPr>
              <p:cNvPr id="37" name="Google Shape;37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8" name="Google Shape;38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39" name="Google Shape;39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300" y="2061250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3"/>
          <p:cNvGrpSpPr/>
          <p:nvPr/>
        </p:nvGrpSpPr>
        <p:grpSpPr>
          <a:xfrm flipH="1">
            <a:off x="912725" y="0"/>
            <a:ext cx="8231275" cy="4331550"/>
            <a:chOff x="0" y="0"/>
            <a:chExt cx="8231275" cy="4331550"/>
          </a:xfrm>
        </p:grpSpPr>
        <p:pic>
          <p:nvPicPr>
            <p:cNvPr id="42" name="Google Shape;42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75" y="3434875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3" name="Google Shape;43;p3"/>
            <p:cNvGrpSpPr/>
            <p:nvPr/>
          </p:nvGrpSpPr>
          <p:grpSpPr>
            <a:xfrm>
              <a:off x="0" y="2747250"/>
              <a:ext cx="3429750" cy="896675"/>
              <a:chOff x="0" y="0"/>
              <a:chExt cx="3429750" cy="896675"/>
            </a:xfrm>
          </p:grpSpPr>
          <p:pic>
            <p:nvPicPr>
              <p:cNvPr id="44" name="Google Shape;44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5" name="Google Shape;45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46" name="Google Shape;46;p3"/>
            <p:cNvGrpSpPr/>
            <p:nvPr/>
          </p:nvGrpSpPr>
          <p:grpSpPr>
            <a:xfrm>
              <a:off x="685975" y="2061250"/>
              <a:ext cx="3429750" cy="896675"/>
              <a:chOff x="0" y="0"/>
              <a:chExt cx="3429750" cy="896675"/>
            </a:xfrm>
          </p:grpSpPr>
          <p:pic>
            <p:nvPicPr>
              <p:cNvPr id="47" name="Google Shape;47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8" name="Google Shape;48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49" name="Google Shape;49;p3"/>
            <p:cNvGrpSpPr/>
            <p:nvPr/>
          </p:nvGrpSpPr>
          <p:grpSpPr>
            <a:xfrm>
              <a:off x="0" y="1373625"/>
              <a:ext cx="3429750" cy="896675"/>
              <a:chOff x="0" y="0"/>
              <a:chExt cx="3429750" cy="896675"/>
            </a:xfrm>
          </p:grpSpPr>
          <p:pic>
            <p:nvPicPr>
              <p:cNvPr id="50" name="Google Shape;50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1" name="Google Shape;51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2" name="Google Shape;52;p3"/>
            <p:cNvGrpSpPr/>
            <p:nvPr/>
          </p:nvGrpSpPr>
          <p:grpSpPr>
            <a:xfrm>
              <a:off x="685975" y="687625"/>
              <a:ext cx="7545300" cy="896675"/>
              <a:chOff x="0" y="0"/>
              <a:chExt cx="7545300" cy="896675"/>
            </a:xfrm>
          </p:grpSpPr>
          <p:pic>
            <p:nvPicPr>
              <p:cNvPr id="53" name="Google Shape;53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4" name="Google Shape;54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5" name="Google Shape;55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" name="Google Shape;56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7" name="Google Shape;57;p3"/>
            <p:cNvGrpSpPr/>
            <p:nvPr/>
          </p:nvGrpSpPr>
          <p:grpSpPr>
            <a:xfrm>
              <a:off x="0" y="0"/>
              <a:ext cx="7545300" cy="896675"/>
              <a:chOff x="0" y="0"/>
              <a:chExt cx="7545300" cy="896675"/>
            </a:xfrm>
          </p:grpSpPr>
          <p:pic>
            <p:nvPicPr>
              <p:cNvPr id="58" name="Google Shape;58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9" name="Google Shape;59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0" name="Google Shape;60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1" name="Google Shape;61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62" name="Google Shape;62;p3"/>
          <p:cNvGrpSpPr/>
          <p:nvPr/>
        </p:nvGrpSpPr>
        <p:grpSpPr>
          <a:xfrm flipH="1">
            <a:off x="0" y="3088098"/>
            <a:ext cx="4115725" cy="2270300"/>
            <a:chOff x="4115550" y="2061250"/>
            <a:chExt cx="4115725" cy="2270300"/>
          </a:xfrm>
        </p:grpSpPr>
        <p:grpSp>
          <p:nvGrpSpPr>
            <p:cNvPr id="63" name="Google Shape;63;p3"/>
            <p:cNvGrpSpPr/>
            <p:nvPr/>
          </p:nvGrpSpPr>
          <p:grpSpPr>
            <a:xfrm>
              <a:off x="4801525" y="3434875"/>
              <a:ext cx="3429750" cy="896675"/>
              <a:chOff x="4115550" y="0"/>
              <a:chExt cx="3429750" cy="896675"/>
            </a:xfrm>
          </p:grpSpPr>
          <p:pic>
            <p:nvPicPr>
              <p:cNvPr id="64" name="Google Shape;64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" name="Google Shape;65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6" name="Google Shape;66;p3"/>
            <p:cNvGrpSpPr/>
            <p:nvPr/>
          </p:nvGrpSpPr>
          <p:grpSpPr>
            <a:xfrm>
              <a:off x="4115550" y="2747250"/>
              <a:ext cx="3429750" cy="896675"/>
              <a:chOff x="4115550" y="0"/>
              <a:chExt cx="3429750" cy="896675"/>
            </a:xfrm>
          </p:grpSpPr>
          <p:pic>
            <p:nvPicPr>
              <p:cNvPr id="67" name="Google Shape;67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8" name="Google Shape;68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69" name="Google Shape;69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300" y="2061250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0" name="Google Shape;70;p3"/>
          <p:cNvSpPr txBox="1">
            <a:spLocks noGrp="1"/>
          </p:cNvSpPr>
          <p:nvPr>
            <p:ph type="ctrTitle"/>
          </p:nvPr>
        </p:nvSpPr>
        <p:spPr>
          <a:xfrm>
            <a:off x="2027625" y="1629397"/>
            <a:ext cx="50886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71" name="Google Shape;71;p3"/>
          <p:cNvSpPr txBox="1">
            <a:spLocks noGrp="1"/>
          </p:cNvSpPr>
          <p:nvPr>
            <p:ph type="subTitle" idx="1"/>
          </p:nvPr>
        </p:nvSpPr>
        <p:spPr>
          <a:xfrm>
            <a:off x="2027625" y="2886101"/>
            <a:ext cx="50886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4363774" y="-3213"/>
            <a:ext cx="4780226" cy="2524130"/>
            <a:chOff x="4363774" y="-3213"/>
            <a:chExt cx="4780226" cy="2524130"/>
          </a:xfrm>
        </p:grpSpPr>
        <p:pic>
          <p:nvPicPr>
            <p:cNvPr id="74" name="Google Shape;74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flipH="1">
              <a:off x="7948921" y="2000218"/>
              <a:ext cx="796706" cy="5206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5" name="Google Shape;75;p4"/>
            <p:cNvGrpSpPr/>
            <p:nvPr/>
          </p:nvGrpSpPr>
          <p:grpSpPr>
            <a:xfrm flipH="1">
              <a:off x="7152344" y="1600887"/>
              <a:ext cx="1991656" cy="520699"/>
              <a:chOff x="0" y="0"/>
              <a:chExt cx="3429750" cy="896675"/>
            </a:xfrm>
          </p:grpSpPr>
          <p:pic>
            <p:nvPicPr>
              <p:cNvPr id="76" name="Google Shape;76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7" name="Google Shape;77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78" name="Google Shape;78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flipH="1">
              <a:off x="7948921" y="1198193"/>
              <a:ext cx="796706" cy="5206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9" name="Google Shape;79;p4"/>
            <p:cNvGrpSpPr/>
            <p:nvPr/>
          </p:nvGrpSpPr>
          <p:grpSpPr>
            <a:xfrm flipH="1">
              <a:off x="5957394" y="798862"/>
              <a:ext cx="3186606" cy="520699"/>
              <a:chOff x="0" y="0"/>
              <a:chExt cx="5487525" cy="896675"/>
            </a:xfrm>
          </p:grpSpPr>
          <p:pic>
            <p:nvPicPr>
              <p:cNvPr id="80" name="Google Shape;80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1" name="Google Shape;81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2" name="Google Shape;82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3" name="Google Shape;83;p4"/>
            <p:cNvGrpSpPr/>
            <p:nvPr/>
          </p:nvGrpSpPr>
          <p:grpSpPr>
            <a:xfrm flipH="1">
              <a:off x="4363774" y="396118"/>
              <a:ext cx="4381854" cy="520735"/>
              <a:chOff x="0" y="0"/>
              <a:chExt cx="7545300" cy="896675"/>
            </a:xfrm>
          </p:grpSpPr>
          <p:pic>
            <p:nvPicPr>
              <p:cNvPr id="84" name="Google Shape;84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5" name="Google Shape;85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6" name="Google Shape;86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" name="Google Shape;87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8" name="Google Shape;88;p4"/>
            <p:cNvGrpSpPr/>
            <p:nvPr/>
          </p:nvGrpSpPr>
          <p:grpSpPr>
            <a:xfrm flipH="1">
              <a:off x="4762146" y="-3213"/>
              <a:ext cx="4381854" cy="520735"/>
              <a:chOff x="0" y="0"/>
              <a:chExt cx="7545300" cy="896675"/>
            </a:xfrm>
          </p:grpSpPr>
          <p:pic>
            <p:nvPicPr>
              <p:cNvPr id="89" name="Google Shape;89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0" name="Google Shape;90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" name="Google Shape;91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2" name="Google Shape;92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93" name="Google Shape;93;p4"/>
          <p:cNvGrpSpPr/>
          <p:nvPr/>
        </p:nvGrpSpPr>
        <p:grpSpPr>
          <a:xfrm>
            <a:off x="-3" y="2743188"/>
            <a:ext cx="4381556" cy="2524130"/>
            <a:chOff x="4364072" y="-3213"/>
            <a:chExt cx="4381556" cy="2524130"/>
          </a:xfrm>
        </p:grpSpPr>
        <p:grpSp>
          <p:nvGrpSpPr>
            <p:cNvPr id="94" name="Google Shape;94;p4"/>
            <p:cNvGrpSpPr/>
            <p:nvPr/>
          </p:nvGrpSpPr>
          <p:grpSpPr>
            <a:xfrm flipH="1">
              <a:off x="4364072" y="2000218"/>
              <a:ext cx="4381556" cy="520699"/>
              <a:chOff x="0" y="0"/>
              <a:chExt cx="7545300" cy="896675"/>
            </a:xfrm>
          </p:grpSpPr>
          <p:pic>
            <p:nvPicPr>
              <p:cNvPr id="95" name="Google Shape;95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" name="Google Shape;96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" name="Google Shape;97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8" name="Google Shape;98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9" name="Google Shape;99;p4"/>
            <p:cNvGrpSpPr/>
            <p:nvPr/>
          </p:nvGrpSpPr>
          <p:grpSpPr>
            <a:xfrm flipH="1">
              <a:off x="4762444" y="1600887"/>
              <a:ext cx="3186606" cy="520699"/>
              <a:chOff x="2057775" y="0"/>
              <a:chExt cx="5487525" cy="896675"/>
            </a:xfrm>
          </p:grpSpPr>
          <p:pic>
            <p:nvPicPr>
              <p:cNvPr id="100" name="Google Shape;100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1" name="Google Shape;101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" name="Google Shape;102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3" name="Google Shape;103;p4"/>
            <p:cNvGrpSpPr/>
            <p:nvPr/>
          </p:nvGrpSpPr>
          <p:grpSpPr>
            <a:xfrm flipH="1">
              <a:off x="4364072" y="1198193"/>
              <a:ext cx="3186606" cy="520699"/>
              <a:chOff x="2057775" y="0"/>
              <a:chExt cx="5487525" cy="896675"/>
            </a:xfrm>
          </p:grpSpPr>
          <p:pic>
            <p:nvPicPr>
              <p:cNvPr id="104" name="Google Shape;104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5" name="Google Shape;105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" name="Google Shape;106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7" name="Google Shape;107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flipH="1">
              <a:off x="4762444" y="798862"/>
              <a:ext cx="796706" cy="5206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8" name="Google Shape;108;p4"/>
            <p:cNvGrpSpPr/>
            <p:nvPr/>
          </p:nvGrpSpPr>
          <p:grpSpPr>
            <a:xfrm flipH="1">
              <a:off x="4364072" y="396118"/>
              <a:ext cx="1991656" cy="520699"/>
              <a:chOff x="4115550" y="0"/>
              <a:chExt cx="3429750" cy="896675"/>
            </a:xfrm>
          </p:grpSpPr>
          <p:pic>
            <p:nvPicPr>
              <p:cNvPr id="109" name="Google Shape;109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" name="Google Shape;110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11" name="Google Shape;111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flipH="1">
              <a:off x="4762444" y="-3213"/>
              <a:ext cx="796706" cy="5206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2" name="Google Shape;112;p4"/>
          <p:cNvSpPr txBox="1">
            <a:spLocks noGrp="1"/>
          </p:cNvSpPr>
          <p:nvPr>
            <p:ph type="body" idx="1"/>
          </p:nvPr>
        </p:nvSpPr>
        <p:spPr>
          <a:xfrm>
            <a:off x="2487650" y="1218025"/>
            <a:ext cx="4168800" cy="2707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❑"/>
              <a:defRPr sz="2400" b="1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 algn="ctr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❏"/>
              <a:defRPr sz="24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5"/>
          <p:cNvGrpSpPr/>
          <p:nvPr/>
        </p:nvGrpSpPr>
        <p:grpSpPr>
          <a:xfrm flipH="1">
            <a:off x="4363774" y="-3213"/>
            <a:ext cx="4780226" cy="2116171"/>
            <a:chOff x="0" y="0"/>
            <a:chExt cx="5072935" cy="2245751"/>
          </a:xfrm>
        </p:grpSpPr>
        <p:pic>
          <p:nvPicPr>
            <p:cNvPr id="116" name="Google Shape;116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1693130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22766" y="1270348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8" name="Google Shape;118;p5"/>
            <p:cNvGrpSpPr/>
            <p:nvPr/>
          </p:nvGrpSpPr>
          <p:grpSpPr>
            <a:xfrm>
              <a:off x="0" y="846565"/>
              <a:ext cx="3381962" cy="552621"/>
              <a:chOff x="0" y="0"/>
              <a:chExt cx="5487525" cy="896675"/>
            </a:xfrm>
          </p:grpSpPr>
          <p:pic>
            <p:nvPicPr>
              <p:cNvPr id="119" name="Google Shape;119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0" name="Google Shape;120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" name="Google Shape;121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22" name="Google Shape;122;p5"/>
            <p:cNvGrpSpPr/>
            <p:nvPr/>
          </p:nvGrpSpPr>
          <p:grpSpPr>
            <a:xfrm>
              <a:off x="422766" y="423783"/>
              <a:ext cx="4650168" cy="552621"/>
              <a:chOff x="0" y="0"/>
              <a:chExt cx="7545300" cy="896675"/>
            </a:xfrm>
          </p:grpSpPr>
          <p:pic>
            <p:nvPicPr>
              <p:cNvPr id="123" name="Google Shape;123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4" name="Google Shape;124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5" name="Google Shape;125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6" name="Google Shape;126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27" name="Google Shape;127;p5"/>
            <p:cNvGrpSpPr/>
            <p:nvPr/>
          </p:nvGrpSpPr>
          <p:grpSpPr>
            <a:xfrm>
              <a:off x="0" y="0"/>
              <a:ext cx="4650168" cy="552621"/>
              <a:chOff x="0" y="0"/>
              <a:chExt cx="7545300" cy="896675"/>
            </a:xfrm>
          </p:grpSpPr>
          <p:pic>
            <p:nvPicPr>
              <p:cNvPr id="128" name="Google Shape;128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9" name="Google Shape;129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0" name="Google Shape;130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1" name="Google Shape;131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2" name="Google Shape;132;p5"/>
          <p:cNvGrpSpPr/>
          <p:nvPr/>
        </p:nvGrpSpPr>
        <p:grpSpPr>
          <a:xfrm flipH="1">
            <a:off x="6" y="3953174"/>
            <a:ext cx="2390164" cy="1318453"/>
            <a:chOff x="6607482" y="3879952"/>
            <a:chExt cx="2536521" cy="1399186"/>
          </a:xfrm>
        </p:grpSpPr>
        <p:grpSp>
          <p:nvGrpSpPr>
            <p:cNvPr id="133" name="Google Shape;133;p5"/>
            <p:cNvGrpSpPr/>
            <p:nvPr/>
          </p:nvGrpSpPr>
          <p:grpSpPr>
            <a:xfrm>
              <a:off x="6607482" y="4726517"/>
              <a:ext cx="2113755" cy="552621"/>
              <a:chOff x="2057775" y="0"/>
              <a:chExt cx="3429750" cy="896675"/>
            </a:xfrm>
          </p:grpSpPr>
          <p:pic>
            <p:nvPicPr>
              <p:cNvPr id="134" name="Google Shape;134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36" name="Google Shape;136;p5"/>
            <p:cNvGrpSpPr/>
            <p:nvPr/>
          </p:nvGrpSpPr>
          <p:grpSpPr>
            <a:xfrm>
              <a:off x="7030248" y="4303735"/>
              <a:ext cx="2113755" cy="552621"/>
              <a:chOff x="2057775" y="0"/>
              <a:chExt cx="3429750" cy="896675"/>
            </a:xfrm>
          </p:grpSpPr>
          <p:pic>
            <p:nvPicPr>
              <p:cNvPr id="137" name="Google Shape;137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8" name="Google Shape;138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9" name="Google Shape;139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875688" y="3879952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3587400" cy="85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7591200" cy="293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❑"/>
              <a:defRPr/>
            </a:lvl1pPr>
            <a:lvl2pPr marL="914400" lvl="1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2pPr>
            <a:lvl3pPr marL="1371600" lvl="2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3pPr>
            <a:lvl4pPr marL="1828800" lvl="3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4pPr>
            <a:lvl5pPr marL="2286000" lvl="4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5pPr>
            <a:lvl6pPr marL="2743200" lvl="5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6pPr>
            <a:lvl7pPr marL="3200400" lvl="6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7pPr>
            <a:lvl8pPr marL="3657600" lvl="7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8pPr>
            <a:lvl9pPr marL="4114800" lvl="8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9pPr>
          </a:lstStyle>
          <a:p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6"/>
          <p:cNvGrpSpPr/>
          <p:nvPr/>
        </p:nvGrpSpPr>
        <p:grpSpPr>
          <a:xfrm flipH="1">
            <a:off x="4363774" y="-3213"/>
            <a:ext cx="4780226" cy="2116171"/>
            <a:chOff x="0" y="0"/>
            <a:chExt cx="5072935" cy="2245751"/>
          </a:xfrm>
        </p:grpSpPr>
        <p:pic>
          <p:nvPicPr>
            <p:cNvPr id="145" name="Google Shape;145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1693130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22766" y="1270348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7" name="Google Shape;147;p6"/>
            <p:cNvGrpSpPr/>
            <p:nvPr/>
          </p:nvGrpSpPr>
          <p:grpSpPr>
            <a:xfrm>
              <a:off x="0" y="846565"/>
              <a:ext cx="3381962" cy="552621"/>
              <a:chOff x="0" y="0"/>
              <a:chExt cx="5487525" cy="896675"/>
            </a:xfrm>
          </p:grpSpPr>
          <p:pic>
            <p:nvPicPr>
              <p:cNvPr id="148" name="Google Shape;148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9" name="Google Shape;149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0" name="Google Shape;150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1" name="Google Shape;151;p6"/>
            <p:cNvGrpSpPr/>
            <p:nvPr/>
          </p:nvGrpSpPr>
          <p:grpSpPr>
            <a:xfrm>
              <a:off x="422766" y="423783"/>
              <a:ext cx="4650168" cy="552621"/>
              <a:chOff x="0" y="0"/>
              <a:chExt cx="7545300" cy="896675"/>
            </a:xfrm>
          </p:grpSpPr>
          <p:pic>
            <p:nvPicPr>
              <p:cNvPr id="152" name="Google Shape;152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" name="Google Shape;153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" name="Google Shape;154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5" name="Google Shape;155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6" name="Google Shape;156;p6"/>
            <p:cNvGrpSpPr/>
            <p:nvPr/>
          </p:nvGrpSpPr>
          <p:grpSpPr>
            <a:xfrm>
              <a:off x="0" y="0"/>
              <a:ext cx="4650168" cy="552621"/>
              <a:chOff x="0" y="0"/>
              <a:chExt cx="7545300" cy="896675"/>
            </a:xfrm>
          </p:grpSpPr>
          <p:pic>
            <p:nvPicPr>
              <p:cNvPr id="157" name="Google Shape;157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8" name="Google Shape;158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9" name="Google Shape;159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0" name="Google Shape;160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61" name="Google Shape;161;p6"/>
          <p:cNvGrpSpPr/>
          <p:nvPr/>
        </p:nvGrpSpPr>
        <p:grpSpPr>
          <a:xfrm flipH="1">
            <a:off x="6" y="3953174"/>
            <a:ext cx="2390164" cy="1318453"/>
            <a:chOff x="6607482" y="3879952"/>
            <a:chExt cx="2536521" cy="1399186"/>
          </a:xfrm>
        </p:grpSpPr>
        <p:grpSp>
          <p:nvGrpSpPr>
            <p:cNvPr id="162" name="Google Shape;162;p6"/>
            <p:cNvGrpSpPr/>
            <p:nvPr/>
          </p:nvGrpSpPr>
          <p:grpSpPr>
            <a:xfrm>
              <a:off x="6607482" y="4726517"/>
              <a:ext cx="2113755" cy="552621"/>
              <a:chOff x="2057775" y="0"/>
              <a:chExt cx="3429750" cy="896675"/>
            </a:xfrm>
          </p:grpSpPr>
          <p:pic>
            <p:nvPicPr>
              <p:cNvPr id="163" name="Google Shape;163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4" name="Google Shape;164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65" name="Google Shape;165;p6"/>
            <p:cNvGrpSpPr/>
            <p:nvPr/>
          </p:nvGrpSpPr>
          <p:grpSpPr>
            <a:xfrm>
              <a:off x="7030248" y="4303735"/>
              <a:ext cx="2113755" cy="552621"/>
              <a:chOff x="2057775" y="0"/>
              <a:chExt cx="3429750" cy="896675"/>
            </a:xfrm>
          </p:grpSpPr>
          <p:pic>
            <p:nvPicPr>
              <p:cNvPr id="166" name="Google Shape;166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7" name="Google Shape;167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68" name="Google Shape;168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875688" y="3879952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9" name="Google Shape;169;p6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3587400" cy="85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6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3587400" cy="30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❑"/>
              <a:defRPr/>
            </a:lvl1pPr>
            <a:lvl2pPr marL="914400" lvl="1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2pPr>
            <a:lvl3pPr marL="1371600" lvl="2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3pPr>
            <a:lvl4pPr marL="1828800" lvl="3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4pPr>
            <a:lvl5pPr marL="2286000" lvl="4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5pPr>
            <a:lvl6pPr marL="2743200" lvl="5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6pPr>
            <a:lvl7pPr marL="3200400" lvl="6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7pPr>
            <a:lvl8pPr marL="3657600" lvl="7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8pPr>
            <a:lvl9pPr marL="4114800" lvl="8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9pPr>
          </a:lstStyle>
          <a:p>
            <a:endParaRPr/>
          </a:p>
        </p:txBody>
      </p:sp>
      <p:sp>
        <p:nvSpPr>
          <p:cNvPr id="171" name="Google Shape;171;p6"/>
          <p:cNvSpPr txBox="1">
            <a:spLocks noGrp="1"/>
          </p:cNvSpPr>
          <p:nvPr>
            <p:ph type="body" idx="2"/>
          </p:nvPr>
        </p:nvSpPr>
        <p:spPr>
          <a:xfrm>
            <a:off x="4780150" y="1524375"/>
            <a:ext cx="3587400" cy="30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❑"/>
              <a:defRPr/>
            </a:lvl1pPr>
            <a:lvl2pPr marL="914400" lvl="1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2pPr>
            <a:lvl3pPr marL="1371600" lvl="2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3pPr>
            <a:lvl4pPr marL="1828800" lvl="3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4pPr>
            <a:lvl5pPr marL="2286000" lvl="4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5pPr>
            <a:lvl6pPr marL="2743200" lvl="5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6pPr>
            <a:lvl7pPr marL="3200400" lvl="6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7pPr>
            <a:lvl8pPr marL="3657600" lvl="7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8pPr>
            <a:lvl9pPr marL="4114800" lvl="8" indent="-355600">
              <a:spcBef>
                <a:spcPts val="600"/>
              </a:spcBef>
              <a:spcAft>
                <a:spcPts val="0"/>
              </a:spcAft>
              <a:buSzPts val="2000"/>
              <a:buChar char="❏"/>
              <a:defRPr/>
            </a:lvl9pPr>
          </a:lstStyle>
          <a:p>
            <a:endParaRPr/>
          </a:p>
        </p:txBody>
      </p:sp>
      <p:sp>
        <p:nvSpPr>
          <p:cNvPr id="172" name="Google Shape;172;p6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7"/>
          <p:cNvGrpSpPr/>
          <p:nvPr/>
        </p:nvGrpSpPr>
        <p:grpSpPr>
          <a:xfrm flipH="1">
            <a:off x="4363774" y="-3213"/>
            <a:ext cx="4780226" cy="2116171"/>
            <a:chOff x="0" y="0"/>
            <a:chExt cx="5072935" cy="2245751"/>
          </a:xfrm>
        </p:grpSpPr>
        <p:pic>
          <p:nvPicPr>
            <p:cNvPr id="175" name="Google Shape;175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1693130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Google Shape;176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22766" y="1270348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7" name="Google Shape;177;p7"/>
            <p:cNvGrpSpPr/>
            <p:nvPr/>
          </p:nvGrpSpPr>
          <p:grpSpPr>
            <a:xfrm>
              <a:off x="0" y="846565"/>
              <a:ext cx="3381962" cy="552621"/>
              <a:chOff x="0" y="0"/>
              <a:chExt cx="5487525" cy="896675"/>
            </a:xfrm>
          </p:grpSpPr>
          <p:pic>
            <p:nvPicPr>
              <p:cNvPr id="178" name="Google Shape;178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9" name="Google Shape;179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0" name="Google Shape;180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81" name="Google Shape;181;p7"/>
            <p:cNvGrpSpPr/>
            <p:nvPr/>
          </p:nvGrpSpPr>
          <p:grpSpPr>
            <a:xfrm>
              <a:off x="422766" y="423783"/>
              <a:ext cx="4650168" cy="552621"/>
              <a:chOff x="0" y="0"/>
              <a:chExt cx="7545300" cy="896675"/>
            </a:xfrm>
          </p:grpSpPr>
          <p:pic>
            <p:nvPicPr>
              <p:cNvPr id="182" name="Google Shape;182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3" name="Google Shape;183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4" name="Google Shape;184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5" name="Google Shape;185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86" name="Google Shape;186;p7"/>
            <p:cNvGrpSpPr/>
            <p:nvPr/>
          </p:nvGrpSpPr>
          <p:grpSpPr>
            <a:xfrm>
              <a:off x="0" y="0"/>
              <a:ext cx="4650168" cy="552621"/>
              <a:chOff x="0" y="0"/>
              <a:chExt cx="7545300" cy="896675"/>
            </a:xfrm>
          </p:grpSpPr>
          <p:pic>
            <p:nvPicPr>
              <p:cNvPr id="187" name="Google Shape;187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8" name="Google Shape;188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9" name="Google Shape;189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0" name="Google Shape;190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91" name="Google Shape;191;p7"/>
          <p:cNvGrpSpPr/>
          <p:nvPr/>
        </p:nvGrpSpPr>
        <p:grpSpPr>
          <a:xfrm flipH="1">
            <a:off x="6" y="3953174"/>
            <a:ext cx="2390164" cy="1318453"/>
            <a:chOff x="6607482" y="3879952"/>
            <a:chExt cx="2536521" cy="1399186"/>
          </a:xfrm>
        </p:grpSpPr>
        <p:grpSp>
          <p:nvGrpSpPr>
            <p:cNvPr id="192" name="Google Shape;192;p7"/>
            <p:cNvGrpSpPr/>
            <p:nvPr/>
          </p:nvGrpSpPr>
          <p:grpSpPr>
            <a:xfrm>
              <a:off x="6607482" y="4726517"/>
              <a:ext cx="2113755" cy="552621"/>
              <a:chOff x="2057775" y="0"/>
              <a:chExt cx="3429750" cy="896675"/>
            </a:xfrm>
          </p:grpSpPr>
          <p:pic>
            <p:nvPicPr>
              <p:cNvPr id="193" name="Google Shape;193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4" name="Google Shape;194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95" name="Google Shape;195;p7"/>
            <p:cNvGrpSpPr/>
            <p:nvPr/>
          </p:nvGrpSpPr>
          <p:grpSpPr>
            <a:xfrm>
              <a:off x="7030248" y="4303735"/>
              <a:ext cx="2113755" cy="552621"/>
              <a:chOff x="2057775" y="0"/>
              <a:chExt cx="3429750" cy="896675"/>
            </a:xfrm>
          </p:grpSpPr>
          <p:pic>
            <p:nvPicPr>
              <p:cNvPr id="196" name="Google Shape;196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7" name="Google Shape;197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98" name="Google Shape;198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875688" y="3879952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9" name="Google Shape;199;p7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3587400" cy="85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7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2327700" cy="30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❑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9pPr>
          </a:lstStyle>
          <a:p>
            <a:endParaRPr/>
          </a:p>
        </p:txBody>
      </p:sp>
      <p:sp>
        <p:nvSpPr>
          <p:cNvPr id="201" name="Google Shape;201;p7"/>
          <p:cNvSpPr txBox="1">
            <a:spLocks noGrp="1"/>
          </p:cNvSpPr>
          <p:nvPr>
            <p:ph type="body" idx="2"/>
          </p:nvPr>
        </p:nvSpPr>
        <p:spPr>
          <a:xfrm>
            <a:off x="3376062" y="1524375"/>
            <a:ext cx="2327700" cy="30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❑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9pPr>
          </a:lstStyle>
          <a:p>
            <a:endParaRPr/>
          </a:p>
        </p:txBody>
      </p:sp>
      <p:sp>
        <p:nvSpPr>
          <p:cNvPr id="202" name="Google Shape;202;p7"/>
          <p:cNvSpPr txBox="1">
            <a:spLocks noGrp="1"/>
          </p:cNvSpPr>
          <p:nvPr>
            <p:ph type="body" idx="3"/>
          </p:nvPr>
        </p:nvSpPr>
        <p:spPr>
          <a:xfrm>
            <a:off x="5975674" y="1524375"/>
            <a:ext cx="2327700" cy="307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❑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0"/>
              </a:spcAft>
              <a:buSzPts val="1600"/>
              <a:buChar char="❏"/>
              <a:defRPr sz="1600"/>
            </a:lvl9pPr>
          </a:lstStyle>
          <a:p>
            <a:endParaRPr/>
          </a:p>
        </p:txBody>
      </p:sp>
      <p:sp>
        <p:nvSpPr>
          <p:cNvPr id="203" name="Google Shape;203;p7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8"/>
          <p:cNvGrpSpPr/>
          <p:nvPr/>
        </p:nvGrpSpPr>
        <p:grpSpPr>
          <a:xfrm flipH="1">
            <a:off x="4363774" y="-3213"/>
            <a:ext cx="4780226" cy="2116171"/>
            <a:chOff x="0" y="0"/>
            <a:chExt cx="5072935" cy="2245751"/>
          </a:xfrm>
        </p:grpSpPr>
        <p:pic>
          <p:nvPicPr>
            <p:cNvPr id="206" name="Google Shape;206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1693130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22766" y="1270348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8" name="Google Shape;208;p8"/>
            <p:cNvGrpSpPr/>
            <p:nvPr/>
          </p:nvGrpSpPr>
          <p:grpSpPr>
            <a:xfrm>
              <a:off x="0" y="846565"/>
              <a:ext cx="3381962" cy="552621"/>
              <a:chOff x="0" y="0"/>
              <a:chExt cx="5487525" cy="896675"/>
            </a:xfrm>
          </p:grpSpPr>
          <p:pic>
            <p:nvPicPr>
              <p:cNvPr id="209" name="Google Shape;209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0" name="Google Shape;210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1" name="Google Shape;211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12" name="Google Shape;212;p8"/>
            <p:cNvGrpSpPr/>
            <p:nvPr/>
          </p:nvGrpSpPr>
          <p:grpSpPr>
            <a:xfrm>
              <a:off x="422766" y="423783"/>
              <a:ext cx="4650168" cy="552621"/>
              <a:chOff x="0" y="0"/>
              <a:chExt cx="7545300" cy="896675"/>
            </a:xfrm>
          </p:grpSpPr>
          <p:pic>
            <p:nvPicPr>
              <p:cNvPr id="213" name="Google Shape;213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4" name="Google Shape;214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5" name="Google Shape;215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6" name="Google Shape;216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17" name="Google Shape;217;p8"/>
            <p:cNvGrpSpPr/>
            <p:nvPr/>
          </p:nvGrpSpPr>
          <p:grpSpPr>
            <a:xfrm>
              <a:off x="0" y="0"/>
              <a:ext cx="4650168" cy="552621"/>
              <a:chOff x="0" y="0"/>
              <a:chExt cx="7545300" cy="896675"/>
            </a:xfrm>
          </p:grpSpPr>
          <p:pic>
            <p:nvPicPr>
              <p:cNvPr id="218" name="Google Shape;218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9" name="Google Shape;219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0" name="Google Shape;220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1" name="Google Shape;221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22" name="Google Shape;222;p8"/>
          <p:cNvGrpSpPr/>
          <p:nvPr/>
        </p:nvGrpSpPr>
        <p:grpSpPr>
          <a:xfrm flipH="1">
            <a:off x="6" y="3953174"/>
            <a:ext cx="2390164" cy="1318453"/>
            <a:chOff x="6607482" y="3879952"/>
            <a:chExt cx="2536521" cy="1399186"/>
          </a:xfrm>
        </p:grpSpPr>
        <p:grpSp>
          <p:nvGrpSpPr>
            <p:cNvPr id="223" name="Google Shape;223;p8"/>
            <p:cNvGrpSpPr/>
            <p:nvPr/>
          </p:nvGrpSpPr>
          <p:grpSpPr>
            <a:xfrm>
              <a:off x="6607482" y="4726517"/>
              <a:ext cx="2113755" cy="552621"/>
              <a:chOff x="2057775" y="0"/>
              <a:chExt cx="3429750" cy="896675"/>
            </a:xfrm>
          </p:grpSpPr>
          <p:pic>
            <p:nvPicPr>
              <p:cNvPr id="224" name="Google Shape;224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5" name="Google Shape;225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26" name="Google Shape;226;p8"/>
            <p:cNvGrpSpPr/>
            <p:nvPr/>
          </p:nvGrpSpPr>
          <p:grpSpPr>
            <a:xfrm>
              <a:off x="7030248" y="4303735"/>
              <a:ext cx="2113755" cy="552621"/>
              <a:chOff x="2057775" y="0"/>
              <a:chExt cx="3429750" cy="896675"/>
            </a:xfrm>
          </p:grpSpPr>
          <p:pic>
            <p:nvPicPr>
              <p:cNvPr id="227" name="Google Shape;227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8" name="Google Shape;228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29" name="Google Shape;229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875688" y="3879952"/>
              <a:ext cx="845548" cy="55262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0" name="Google Shape;230;p8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3587400" cy="85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8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ig emboss" type="blank">
  <p:cSld name="BLANK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62" name="Google Shape;262;p10"/>
          <p:cNvGrpSpPr/>
          <p:nvPr/>
        </p:nvGrpSpPr>
        <p:grpSpPr>
          <a:xfrm flipH="1">
            <a:off x="5714250" y="0"/>
            <a:ext cx="3429750" cy="3643925"/>
            <a:chOff x="0" y="0"/>
            <a:chExt cx="3429750" cy="3643925"/>
          </a:xfrm>
        </p:grpSpPr>
        <p:pic>
          <p:nvPicPr>
            <p:cNvPr id="263" name="Google Shape;263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2747250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4" name="Google Shape;264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75" y="2061250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5" name="Google Shape;265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1373625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6" name="Google Shape;266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75" y="687625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67" name="Google Shape;267;p10"/>
            <p:cNvGrpSpPr/>
            <p:nvPr/>
          </p:nvGrpSpPr>
          <p:grpSpPr>
            <a:xfrm>
              <a:off x="0" y="0"/>
              <a:ext cx="3429750" cy="896675"/>
              <a:chOff x="0" y="0"/>
              <a:chExt cx="3429750" cy="896675"/>
            </a:xfrm>
          </p:grpSpPr>
          <p:pic>
            <p:nvPicPr>
              <p:cNvPr id="268" name="Google Shape;268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69" name="Google Shape;269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70" name="Google Shape;270;p10"/>
          <p:cNvGrpSpPr/>
          <p:nvPr/>
        </p:nvGrpSpPr>
        <p:grpSpPr>
          <a:xfrm flipH="1">
            <a:off x="0" y="3095415"/>
            <a:ext cx="5487525" cy="2270300"/>
            <a:chOff x="2743750" y="2061250"/>
            <a:chExt cx="5487525" cy="2270300"/>
          </a:xfrm>
        </p:grpSpPr>
        <p:grpSp>
          <p:nvGrpSpPr>
            <p:cNvPr id="271" name="Google Shape;271;p10"/>
            <p:cNvGrpSpPr/>
            <p:nvPr/>
          </p:nvGrpSpPr>
          <p:grpSpPr>
            <a:xfrm>
              <a:off x="2743750" y="3434875"/>
              <a:ext cx="5487525" cy="896675"/>
              <a:chOff x="2057775" y="0"/>
              <a:chExt cx="5487525" cy="896675"/>
            </a:xfrm>
          </p:grpSpPr>
          <p:pic>
            <p:nvPicPr>
              <p:cNvPr id="272" name="Google Shape;272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205777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73" name="Google Shape;273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74" name="Google Shape;274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75" name="Google Shape;275;p10"/>
            <p:cNvGrpSpPr/>
            <p:nvPr/>
          </p:nvGrpSpPr>
          <p:grpSpPr>
            <a:xfrm>
              <a:off x="4115550" y="2747250"/>
              <a:ext cx="3429750" cy="896675"/>
              <a:chOff x="4115550" y="0"/>
              <a:chExt cx="3429750" cy="896675"/>
            </a:xfrm>
          </p:grpSpPr>
          <p:pic>
            <p:nvPicPr>
              <p:cNvPr id="276" name="Google Shape;276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4115550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77" name="Google Shape;277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6173325" y="0"/>
                <a:ext cx="1371975" cy="8966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78" name="Google Shape;278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859300" y="2061250"/>
              <a:ext cx="1371975" cy="8966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lt1"/>
            </a:gs>
            <a:gs pos="44000">
              <a:schemeClr val="lt2"/>
            </a:gs>
            <a:gs pos="72000">
              <a:schemeClr val="lt2"/>
            </a:gs>
            <a:gs pos="100000">
              <a:srgbClr val="D0D8E5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3587400" cy="8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None/>
              <a:defRPr sz="18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7591200" cy="29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❑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55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ontserrat Light"/>
              <a:buChar char="❏"/>
              <a:defRPr sz="20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lvl="1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lvl="2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lvl="3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lvl="4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lvl="5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lvl="6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lvl="7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lvl="8" algn="ctr">
              <a:buNone/>
              <a:defRPr sz="13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2"/>
          <p:cNvSpPr txBox="1">
            <a:spLocks noGrp="1"/>
          </p:cNvSpPr>
          <p:nvPr>
            <p:ph type="ctrTitle"/>
          </p:nvPr>
        </p:nvSpPr>
        <p:spPr>
          <a:xfrm>
            <a:off x="2411760" y="411510"/>
            <a:ext cx="4344578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 smtClean="0"/>
              <a:t>GERAKAN </a:t>
            </a:r>
            <a:r>
              <a:rPr lang="en-US" sz="1800" dirty="0"/>
              <a:t>SOSIAL MUHAMMADIYAH</a:t>
            </a:r>
            <a:br>
              <a:rPr lang="en-US" sz="1800" dirty="0"/>
            </a:br>
            <a:endParaRPr sz="18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584" y="1645518"/>
            <a:ext cx="1636002" cy="9262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9712" y="2980859"/>
            <a:ext cx="5260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latin typeface="Algerian" pitchFamily="82" charset="0"/>
              </a:rPr>
              <a:t>Kelompok</a:t>
            </a:r>
            <a:r>
              <a:rPr lang="en-US" sz="1600" dirty="0" smtClean="0">
                <a:latin typeface="Algerian" pitchFamily="82" charset="0"/>
              </a:rPr>
              <a:t> 8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/>
              <a:t>AYU CANDRIKA DEWI	 201910340311240</a:t>
            </a:r>
          </a:p>
          <a:p>
            <a:pPr algn="ctr"/>
            <a:r>
              <a:rPr lang="en-US" sz="1600" dirty="0"/>
              <a:t>MAYA NUR AENI	</a:t>
            </a:r>
            <a:r>
              <a:rPr lang="en-US" sz="1600" dirty="0" smtClean="0"/>
              <a:t> 	201910340311248</a:t>
            </a:r>
            <a:endParaRPr lang="en-US" sz="1600" dirty="0"/>
          </a:p>
          <a:p>
            <a:pPr algn="ctr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4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395536" y="750059"/>
            <a:ext cx="66247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/>
              <a:t>3. </a:t>
            </a: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endParaRPr lang="en-US" sz="1600" dirty="0" smtClean="0"/>
          </a:p>
          <a:p>
            <a:pPr lvl="0"/>
            <a:endParaRPr lang="en-US" sz="1600" dirty="0"/>
          </a:p>
          <a:p>
            <a:r>
              <a:rPr lang="en-US" sz="1600" dirty="0" smtClean="0"/>
              <a:t>	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,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guna</a:t>
            </a:r>
            <a:r>
              <a:rPr lang="en-US" sz="1600" dirty="0"/>
              <a:t> </a:t>
            </a:r>
            <a:r>
              <a:rPr lang="en-US" sz="1600" dirty="0" err="1" smtClean="0"/>
              <a:t>membimbing</a:t>
            </a:r>
            <a:r>
              <a:rPr lang="en-US" sz="1600" dirty="0" smtClean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mendampingi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 </a:t>
            </a:r>
            <a:r>
              <a:rPr lang="en-US" sz="1600" dirty="0" err="1" smtClean="0"/>
              <a:t>kearah</a:t>
            </a:r>
            <a:r>
              <a:rPr lang="en-US" sz="1600" dirty="0" smtClean="0"/>
              <a:t> </a:t>
            </a:r>
            <a:r>
              <a:rPr lang="en-US" sz="1600" dirty="0" err="1"/>
              <a:t>perbaikan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,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ajaran</a:t>
            </a:r>
            <a:r>
              <a:rPr lang="en-US" sz="1600" dirty="0"/>
              <a:t> Islam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meningkatkan</a:t>
            </a:r>
            <a:r>
              <a:rPr lang="en-US" sz="1600" dirty="0"/>
              <a:t> </a:t>
            </a:r>
            <a:r>
              <a:rPr lang="en-US" sz="1600" dirty="0" err="1"/>
              <a:t>kualitas</a:t>
            </a:r>
            <a:r>
              <a:rPr lang="en-US" sz="1600" dirty="0"/>
              <a:t> </a:t>
            </a:r>
            <a:r>
              <a:rPr lang="en-US" sz="1600" dirty="0" err="1"/>
              <a:t>pengelolaan</a:t>
            </a:r>
            <a:r>
              <a:rPr lang="en-US" sz="1600" dirty="0"/>
              <a:t> </a:t>
            </a:r>
            <a:r>
              <a:rPr lang="en-US" sz="1600" dirty="0" err="1"/>
              <a:t>amal</a:t>
            </a:r>
            <a:r>
              <a:rPr lang="en-US" sz="1600" dirty="0"/>
              <a:t> </a:t>
            </a:r>
            <a:r>
              <a:rPr lang="en-US" sz="1600" dirty="0" err="1"/>
              <a:t>usaha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r>
              <a:rPr lang="en-US" sz="1600" dirty="0"/>
              <a:t>. </a:t>
            </a:r>
            <a:r>
              <a:rPr lang="en-US" sz="1600" dirty="0" err="1"/>
              <a:t>Amal</a:t>
            </a:r>
            <a:r>
              <a:rPr lang="en-US" sz="1600" dirty="0"/>
              <a:t> </a:t>
            </a:r>
            <a:r>
              <a:rPr lang="en-US" sz="1600" dirty="0" err="1"/>
              <a:t>usaha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r>
              <a:rPr lang="en-US" sz="1600" dirty="0"/>
              <a:t> di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, </a:t>
            </a:r>
            <a:r>
              <a:rPr lang="en-US" sz="1600" dirty="0" err="1"/>
              <a:t>meliputi</a:t>
            </a:r>
            <a:r>
              <a:rPr lang="en-US" sz="1600" dirty="0"/>
              <a:t> 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Bank </a:t>
            </a:r>
            <a:r>
              <a:rPr lang="en-US" sz="1600" dirty="0" err="1"/>
              <a:t>Perkreditan</a:t>
            </a:r>
            <a:r>
              <a:rPr lang="en-US" sz="1600" dirty="0"/>
              <a:t> Rakyat (BPR)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Baitul</a:t>
            </a:r>
            <a:r>
              <a:rPr lang="en-US" sz="1600" dirty="0"/>
              <a:t> </a:t>
            </a:r>
            <a:r>
              <a:rPr lang="en-US" sz="1600" dirty="0" err="1"/>
              <a:t>Maal</a:t>
            </a:r>
            <a:r>
              <a:rPr lang="en-US" sz="1600" dirty="0"/>
              <a:t> </a:t>
            </a:r>
            <a:r>
              <a:rPr lang="en-US" sz="1600" dirty="0" err="1"/>
              <a:t>wa</a:t>
            </a:r>
            <a:r>
              <a:rPr lang="en-US" sz="1600" dirty="0"/>
              <a:t> </a:t>
            </a:r>
            <a:r>
              <a:rPr lang="en-US" sz="1600" dirty="0" err="1"/>
              <a:t>Tamwil</a:t>
            </a:r>
            <a:r>
              <a:rPr lang="en-US" sz="1600" dirty="0"/>
              <a:t> (BMT)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Koperasi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Biro </a:t>
            </a:r>
            <a:r>
              <a:rPr lang="en-US" sz="1600" dirty="0" err="1"/>
              <a:t>perjalanan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F7FF"/>
            </a:gs>
            <a:gs pos="62000">
              <a:srgbClr val="CCD4EB"/>
            </a:gs>
            <a:gs pos="100000">
              <a:schemeClr val="accent2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5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11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43" name="Google Shape;443;p25"/>
          <p:cNvSpPr/>
          <p:nvPr/>
        </p:nvSpPr>
        <p:spPr>
          <a:xfrm>
            <a:off x="7403650" y="4183325"/>
            <a:ext cx="127500" cy="1275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67544" y="909757"/>
            <a:ext cx="63904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/>
              <a:t>4. </a:t>
            </a: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Kaderisasi</a:t>
            </a:r>
            <a:endParaRPr lang="en-US" sz="1600" dirty="0" smtClean="0"/>
          </a:p>
          <a:p>
            <a:pPr lvl="0"/>
            <a:endParaRPr lang="en-US" sz="1600" dirty="0"/>
          </a:p>
          <a:p>
            <a:r>
              <a:rPr lang="en-US" sz="1600" dirty="0" smtClean="0"/>
              <a:t>	Di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kaderisasi</a:t>
            </a:r>
            <a:r>
              <a:rPr lang="en-US" sz="1600" dirty="0"/>
              <a:t>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mencoba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tetap</a:t>
            </a:r>
            <a:r>
              <a:rPr lang="en-US" sz="1600" dirty="0"/>
              <a:t> </a:t>
            </a:r>
            <a:r>
              <a:rPr lang="en-US" sz="1600" dirty="0" err="1"/>
              <a:t>mengepakkan</a:t>
            </a:r>
            <a:r>
              <a:rPr lang="en-US" sz="1600" dirty="0"/>
              <a:t> </a:t>
            </a:r>
            <a:r>
              <a:rPr lang="en-US" sz="1600" dirty="0" err="1"/>
              <a:t>sayapnya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berbagai</a:t>
            </a:r>
            <a:r>
              <a:rPr lang="en-US" sz="1600" dirty="0"/>
              <a:t> </a:t>
            </a:r>
            <a:r>
              <a:rPr lang="en-US" sz="1600" dirty="0" err="1"/>
              <a:t>macam</a:t>
            </a:r>
            <a:r>
              <a:rPr lang="en-US" sz="1600" dirty="0"/>
              <a:t> </a:t>
            </a:r>
            <a:r>
              <a:rPr lang="en-US" sz="1600" dirty="0" err="1"/>
              <a:t>jalan</a:t>
            </a:r>
            <a:r>
              <a:rPr lang="en-US" sz="1600" dirty="0"/>
              <a:t> yang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ditempuh</a:t>
            </a:r>
            <a:r>
              <a:rPr lang="en-US" sz="1600" dirty="0"/>
              <a:t>. Program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r>
              <a:rPr lang="en-US" sz="1600" dirty="0"/>
              <a:t> di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kaderisasi</a:t>
            </a:r>
            <a:r>
              <a:rPr lang="en-US" sz="1600" dirty="0"/>
              <a:t>, </a:t>
            </a:r>
            <a:r>
              <a:rPr lang="en-US" sz="1600" dirty="0" err="1"/>
              <a:t>melipuiti</a:t>
            </a:r>
            <a:r>
              <a:rPr lang="en-US" sz="1600" dirty="0"/>
              <a:t> 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Peningkatan</a:t>
            </a:r>
            <a:r>
              <a:rPr lang="en-US" sz="1600" dirty="0"/>
              <a:t> </a:t>
            </a:r>
            <a:r>
              <a:rPr lang="en-US" sz="1600" dirty="0" err="1"/>
              <a:t>kualitas</a:t>
            </a:r>
            <a:r>
              <a:rPr lang="en-US" sz="1600" dirty="0"/>
              <a:t> </a:t>
            </a:r>
            <a:r>
              <a:rPr lang="en-US" sz="1600" dirty="0" err="1"/>
              <a:t>pengkaderan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Melaksanakan</a:t>
            </a:r>
            <a:r>
              <a:rPr lang="en-US" sz="1600" dirty="0"/>
              <a:t> program </a:t>
            </a:r>
            <a:r>
              <a:rPr lang="en-US" sz="1600" dirty="0" err="1"/>
              <a:t>pengkaderan</a:t>
            </a:r>
            <a:r>
              <a:rPr lang="en-US" sz="1600" dirty="0"/>
              <a:t> f</a:t>
            </a:r>
            <a:r>
              <a:rPr lang="en-US" sz="1600" dirty="0" smtClean="0"/>
              <a:t>ormal </a:t>
            </a:r>
            <a:r>
              <a:rPr lang="en-US" sz="1600" dirty="0" err="1"/>
              <a:t>dan</a:t>
            </a:r>
            <a:r>
              <a:rPr lang="en-US" sz="1600" dirty="0"/>
              <a:t> informal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berkelanjutan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Menyelenggarakan</a:t>
            </a:r>
            <a:r>
              <a:rPr lang="en-US" sz="1600" dirty="0"/>
              <a:t> </a:t>
            </a:r>
            <a:r>
              <a:rPr lang="en-US" sz="1600" dirty="0" err="1"/>
              <a:t>baitul</a:t>
            </a:r>
            <a:r>
              <a:rPr lang="en-US" sz="1600" dirty="0"/>
              <a:t> </a:t>
            </a:r>
            <a:r>
              <a:rPr lang="en-US" sz="1600" dirty="0" err="1"/>
              <a:t>aqram</a:t>
            </a:r>
            <a:r>
              <a:rPr lang="en-US" sz="1600" dirty="0"/>
              <a:t> (</a:t>
            </a:r>
            <a:r>
              <a:rPr lang="en-US" sz="1600" dirty="0" err="1"/>
              <a:t>ajang</a:t>
            </a:r>
            <a:r>
              <a:rPr lang="en-US" sz="1600" dirty="0"/>
              <a:t> </a:t>
            </a:r>
            <a:r>
              <a:rPr lang="en-US" sz="1600" dirty="0" err="1"/>
              <a:t>penambah</a:t>
            </a:r>
            <a:r>
              <a:rPr lang="en-US" sz="1600" dirty="0"/>
              <a:t> </a:t>
            </a:r>
            <a:r>
              <a:rPr lang="en-US" sz="1600" dirty="0" err="1"/>
              <a:t>wawasan</a:t>
            </a:r>
            <a:r>
              <a:rPr lang="en-US" sz="1600" dirty="0"/>
              <a:t>)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darul</a:t>
            </a:r>
            <a:r>
              <a:rPr lang="en-US" sz="1600" dirty="0"/>
              <a:t> </a:t>
            </a:r>
            <a:r>
              <a:rPr lang="en-US" sz="1600" dirty="0" err="1"/>
              <a:t>aqram</a:t>
            </a:r>
            <a:r>
              <a:rPr lang="en-US" sz="1600" dirty="0"/>
              <a:t> (system </a:t>
            </a:r>
            <a:r>
              <a:rPr lang="en-US" sz="1600" dirty="0" err="1"/>
              <a:t>pengkaderan</a:t>
            </a:r>
            <a:r>
              <a:rPr lang="en-US" sz="1600" dirty="0"/>
              <a:t>) </a:t>
            </a:r>
            <a:r>
              <a:rPr lang="en-US" sz="1600" dirty="0" err="1"/>
              <a:t>Muhammadiyah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Transformasi</a:t>
            </a:r>
            <a:r>
              <a:rPr lang="en-US" sz="1600" dirty="0"/>
              <a:t> </a:t>
            </a:r>
            <a:r>
              <a:rPr lang="en-US" sz="1600" dirty="0" err="1"/>
              <a:t>kader</a:t>
            </a:r>
            <a:r>
              <a:rPr lang="en-US" sz="1600" dirty="0"/>
              <a:t> per </a:t>
            </a:r>
            <a:r>
              <a:rPr lang="en-US" sz="1600" dirty="0" err="1"/>
              <a:t>jenjang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per </a:t>
            </a:r>
            <a:r>
              <a:rPr lang="en-US" sz="1600" dirty="0" err="1"/>
              <a:t>generasi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/>
              <a:t>Synergy building </a:t>
            </a:r>
            <a:r>
              <a:rPr lang="en-US" sz="1600" dirty="0" err="1"/>
              <a:t>antar</a:t>
            </a:r>
            <a:r>
              <a:rPr lang="en-US" sz="1600" dirty="0"/>
              <a:t> unit </a:t>
            </a:r>
            <a:r>
              <a:rPr lang="en-US" sz="1600" dirty="0" err="1"/>
              <a:t>persyarikatan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kaderisasi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8"/>
          <p:cNvSpPr txBox="1">
            <a:spLocks noGrp="1"/>
          </p:cNvSpPr>
          <p:nvPr>
            <p:ph type="title"/>
          </p:nvPr>
        </p:nvSpPr>
        <p:spPr>
          <a:xfrm>
            <a:off x="683568" y="195486"/>
            <a:ext cx="5523742" cy="50405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dirty="0"/>
          </a:p>
        </p:txBody>
      </p:sp>
      <p:sp>
        <p:nvSpPr>
          <p:cNvPr id="467" name="Google Shape;467;p28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755576" y="1203598"/>
            <a:ext cx="6408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Revitalisasi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proses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perbuatan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menghidupkan</a:t>
            </a:r>
            <a:r>
              <a:rPr lang="en-US" sz="2000" dirty="0"/>
              <a:t> </a:t>
            </a:r>
            <a:r>
              <a:rPr lang="en-US" sz="2000" dirty="0" err="1"/>
              <a:t>kembali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err="1"/>
              <a:t>terberdaya,sehingga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revitalisasi</a:t>
            </a:r>
            <a:r>
              <a:rPr lang="en-US" sz="2000" dirty="0"/>
              <a:t> </a:t>
            </a:r>
            <a:r>
              <a:rPr lang="en-US" sz="2000" dirty="0" err="1"/>
              <a:t>berarti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perbuatan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vital.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29"/>
          <p:cNvSpPr txBox="1">
            <a:spLocks noGrp="1"/>
          </p:cNvSpPr>
          <p:nvPr>
            <p:ph type="title"/>
          </p:nvPr>
        </p:nvSpPr>
        <p:spPr>
          <a:xfrm>
            <a:off x="755576" y="267494"/>
            <a:ext cx="5832648" cy="72008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lang="en-US" dirty="0"/>
          </a:p>
        </p:txBody>
      </p:sp>
      <p:sp>
        <p:nvSpPr>
          <p:cNvPr id="505" name="Google Shape;505;p29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2787438" cy="277556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Teologis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Ideologis</a:t>
            </a:r>
            <a:r>
              <a:rPr lang="en-US" dirty="0"/>
              <a:t>.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. </a:t>
            </a:r>
          </a:p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</a:p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endParaRPr lang="en-US" dirty="0"/>
          </a:p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Usaha.</a:t>
            </a:r>
          </a:p>
          <a:p>
            <a:pPr marL="0" lvl="0" indent="0">
              <a:buNone/>
            </a:pPr>
            <a:r>
              <a:rPr lang="en-US" dirty="0" err="1"/>
              <a:t>Revitalisasi</a:t>
            </a:r>
            <a:r>
              <a:rPr lang="en-US" dirty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lvl="0" indent="0">
              <a:buNone/>
            </a:pPr>
            <a:endParaRPr sz="1200" dirty="0"/>
          </a:p>
        </p:txBody>
      </p:sp>
      <p:sp>
        <p:nvSpPr>
          <p:cNvPr id="508" name="Google Shape;508;p29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606" y="123478"/>
            <a:ext cx="5136666" cy="978475"/>
          </a:xfrm>
        </p:spPr>
        <p:txBody>
          <a:bodyPr/>
          <a:lstStyle/>
          <a:p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Gerakan</a:t>
            </a:r>
            <a:r>
              <a:rPr lang="en-US" sz="1600" dirty="0"/>
              <a:t> </a:t>
            </a:r>
            <a:r>
              <a:rPr lang="en-US" sz="1600" dirty="0" err="1"/>
              <a:t>Transformasi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915566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/>
              <a:t>tampak</a:t>
            </a:r>
            <a:r>
              <a:rPr lang="en-US" sz="2000" dirty="0"/>
              <a:t> </a:t>
            </a:r>
            <a:r>
              <a:rPr lang="en-US" sz="2000" dirty="0" err="1"/>
              <a:t>berusaha</a:t>
            </a:r>
            <a:r>
              <a:rPr lang="en-US" sz="2000" dirty="0"/>
              <a:t> </a:t>
            </a:r>
            <a:r>
              <a:rPr lang="en-US" sz="2000" dirty="0" err="1"/>
              <a:t>mendongkel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Islam </a:t>
            </a:r>
            <a:r>
              <a:rPr lang="en-US" sz="2000" dirty="0" err="1"/>
              <a:t>sinkretik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Islam </a:t>
            </a:r>
            <a:r>
              <a:rPr lang="en-US" sz="2000" dirty="0" err="1"/>
              <a:t>tradisional</a:t>
            </a:r>
            <a:r>
              <a:rPr lang="en-US" sz="2000" dirty="0"/>
              <a:t> </a:t>
            </a:r>
            <a:r>
              <a:rPr lang="en-US" sz="2000" dirty="0" err="1"/>
              <a:t>sekaligus</a:t>
            </a:r>
            <a:r>
              <a:rPr lang="en-US" sz="2000" dirty="0"/>
              <a:t>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menawarkan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r>
              <a:rPr lang="en-US" sz="2000" dirty="0"/>
              <a:t> </a:t>
            </a:r>
            <a:r>
              <a:rPr lang="en-US" sz="2000" dirty="0" err="1"/>
              <a:t>keberagaman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puritan.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Kiai</a:t>
            </a:r>
            <a:r>
              <a:rPr lang="en-US" sz="2000" dirty="0"/>
              <a:t> </a:t>
            </a:r>
            <a:r>
              <a:rPr lang="en-US" sz="2000" dirty="0" err="1"/>
              <a:t>Dahlan</a:t>
            </a:r>
            <a:r>
              <a:rPr lang="en-US" sz="2000" dirty="0"/>
              <a:t> (1912-2923),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kolonial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,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gerakan</a:t>
            </a:r>
            <a:r>
              <a:rPr lang="en-US" sz="2000" dirty="0"/>
              <a:t> </a:t>
            </a:r>
            <a:r>
              <a:rPr lang="en-US" sz="2000" dirty="0" err="1"/>
              <a:t>Muhammadiyah</a:t>
            </a:r>
            <a:r>
              <a:rPr lang="en-US" sz="2000" dirty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/>
              <a:t>tersebar</a:t>
            </a:r>
            <a:r>
              <a:rPr lang="en-US" sz="2000" dirty="0"/>
              <a:t> </a:t>
            </a:r>
            <a:r>
              <a:rPr lang="en-US" sz="2000" dirty="0" err="1"/>
              <a:t>sebatas</a:t>
            </a:r>
            <a:r>
              <a:rPr lang="en-US" sz="2000" dirty="0"/>
              <a:t> di </a:t>
            </a:r>
            <a:r>
              <a:rPr lang="en-US" sz="2000" dirty="0" err="1"/>
              <a:t>wilayah</a:t>
            </a:r>
            <a:r>
              <a:rPr lang="en-US" sz="2000" dirty="0"/>
              <a:t> </a:t>
            </a:r>
            <a:r>
              <a:rPr lang="en-US" sz="2000" dirty="0" err="1"/>
              <a:t>Keresidenan</a:t>
            </a:r>
            <a:r>
              <a:rPr lang="en-US" sz="2000" dirty="0"/>
              <a:t> Yogyakarta, Surakarta, </a:t>
            </a:r>
            <a:r>
              <a:rPr lang="en-US" sz="2000" dirty="0" err="1"/>
              <a:t>Garut</a:t>
            </a:r>
            <a:r>
              <a:rPr lang="en-US" sz="2000" dirty="0"/>
              <a:t>, Jakarta, </a:t>
            </a:r>
            <a:r>
              <a:rPr lang="en-US" sz="2000" dirty="0" err="1"/>
              <a:t>Purwokerto</a:t>
            </a:r>
            <a:r>
              <a:rPr lang="en-US" sz="2000" dirty="0"/>
              <a:t>, </a:t>
            </a:r>
            <a:r>
              <a:rPr lang="en-US" sz="2000" dirty="0" err="1"/>
              <a:t>Pekalongan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pekajangan</a:t>
            </a:r>
            <a:r>
              <a:rPr lang="en-US" sz="2000" dirty="0"/>
              <a:t>. </a:t>
            </a:r>
            <a:r>
              <a:rPr lang="en-US" sz="2000" dirty="0" err="1"/>
              <a:t>Cabang</a:t>
            </a:r>
            <a:r>
              <a:rPr lang="en-US" sz="2000" dirty="0"/>
              <a:t> </a:t>
            </a:r>
            <a:r>
              <a:rPr lang="en-US" sz="2000" dirty="0" err="1"/>
              <a:t>Muhammadiyah</a:t>
            </a:r>
            <a:r>
              <a:rPr lang="en-US" sz="2000" dirty="0"/>
              <a:t> </a:t>
            </a:r>
            <a:r>
              <a:rPr lang="en-US" sz="2000" dirty="0" err="1"/>
              <a:t>selain</a:t>
            </a:r>
            <a:r>
              <a:rPr lang="en-US" sz="2000" dirty="0"/>
              <a:t> di Yogyakarta </a:t>
            </a:r>
            <a:r>
              <a:rPr lang="en-US" sz="2000" dirty="0" err="1"/>
              <a:t>berdiri</a:t>
            </a:r>
            <a:r>
              <a:rPr lang="en-US" sz="2000" dirty="0"/>
              <a:t> </a:t>
            </a:r>
            <a:r>
              <a:rPr lang="en-US" sz="2000" dirty="0" err="1"/>
              <a:t>skitar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1922,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diakhir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</a:t>
            </a:r>
            <a:r>
              <a:rPr lang="en-US" sz="2000" dirty="0" err="1"/>
              <a:t>Kiai</a:t>
            </a:r>
            <a:r>
              <a:rPr lang="en-US" sz="2000" dirty="0"/>
              <a:t> </a:t>
            </a:r>
            <a:r>
              <a:rPr lang="en-US" sz="2000" dirty="0" err="1"/>
              <a:t>Dahlan</a:t>
            </a:r>
            <a:r>
              <a:rPr lang="en-US" sz="2000" dirty="0"/>
              <a:t>. </a:t>
            </a:r>
            <a:r>
              <a:rPr lang="en-US" sz="2000" dirty="0" err="1"/>
              <a:t>Menjelang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1938 </a:t>
            </a:r>
            <a:r>
              <a:rPr lang="en-US" sz="2000" dirty="0" err="1"/>
              <a:t>barulah</a:t>
            </a:r>
            <a:r>
              <a:rPr lang="en-US" sz="2000" dirty="0"/>
              <a:t> </a:t>
            </a:r>
            <a:r>
              <a:rPr lang="en-US" sz="2000" dirty="0" err="1"/>
              <a:t>Muhammadiyah</a:t>
            </a:r>
            <a:r>
              <a:rPr lang="en-US" sz="2000" dirty="0"/>
              <a:t> </a:t>
            </a:r>
            <a:r>
              <a:rPr lang="en-US" sz="2000" dirty="0" err="1"/>
              <a:t>tersebar</a:t>
            </a:r>
            <a:r>
              <a:rPr lang="en-US" sz="2000" dirty="0"/>
              <a:t> </a:t>
            </a:r>
            <a:r>
              <a:rPr lang="en-US" sz="2000" dirty="0" err="1" smtClean="0"/>
              <a:t>hampir</a:t>
            </a:r>
            <a:r>
              <a:rPr lang="en-US" sz="2000" dirty="0" smtClean="0"/>
              <a:t> </a:t>
            </a:r>
            <a:r>
              <a:rPr lang="en-US" sz="2000" dirty="0" err="1"/>
              <a:t>keseluruh</a:t>
            </a:r>
            <a:r>
              <a:rPr lang="en-US" sz="2000" dirty="0"/>
              <a:t> </a:t>
            </a:r>
            <a:r>
              <a:rPr lang="en-US" sz="2000" dirty="0" err="1"/>
              <a:t>pelosok</a:t>
            </a:r>
            <a:r>
              <a:rPr lang="en-US" sz="2000" dirty="0"/>
              <a:t> Nusantara.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75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F7FF"/>
            </a:gs>
            <a:gs pos="62000">
              <a:srgbClr val="CCD4EB"/>
            </a:gs>
            <a:gs pos="100000">
              <a:schemeClr val="accent2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1"/>
          <p:cNvSpPr txBox="1">
            <a:spLocks noGrp="1"/>
          </p:cNvSpPr>
          <p:nvPr>
            <p:ph type="body" idx="4294967295"/>
          </p:nvPr>
        </p:nvSpPr>
        <p:spPr>
          <a:xfrm>
            <a:off x="1979712" y="1923678"/>
            <a:ext cx="3960440" cy="136815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Poppins"/>
                <a:ea typeface="Poppins"/>
                <a:cs typeface="Poppins"/>
                <a:sym typeface="Poppins"/>
              </a:rPr>
              <a:t>TERIMA KASIH</a:t>
            </a:r>
            <a:endParaRPr sz="4000" dirty="0"/>
          </a:p>
        </p:txBody>
      </p:sp>
      <p:sp>
        <p:nvSpPr>
          <p:cNvPr id="541" name="Google Shape;541;p31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4"/>
          <p:cNvSpPr txBox="1">
            <a:spLocks noGrp="1"/>
          </p:cNvSpPr>
          <p:nvPr>
            <p:ph type="subTitle" idx="4294967295"/>
          </p:nvPr>
        </p:nvSpPr>
        <p:spPr>
          <a:xfrm>
            <a:off x="1115616" y="1275606"/>
            <a:ext cx="7560840" cy="316835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/>
              <a:t>perjalanannya</a:t>
            </a:r>
            <a:r>
              <a:rPr lang="en-US" sz="1600" dirty="0"/>
              <a:t>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gerakan</a:t>
            </a:r>
            <a:r>
              <a:rPr lang="en-US" sz="1600" dirty="0"/>
              <a:t> </a:t>
            </a:r>
            <a:r>
              <a:rPr lang="en-US" sz="1600" dirty="0" err="1"/>
              <a:t>dakwah</a:t>
            </a:r>
            <a:r>
              <a:rPr lang="en-US" sz="1600" dirty="0"/>
              <a:t> “Amar </a:t>
            </a:r>
            <a:r>
              <a:rPr lang="en-US" sz="1600" dirty="0" err="1"/>
              <a:t>Ma’ruf</a:t>
            </a:r>
            <a:r>
              <a:rPr lang="en-US" sz="1600" dirty="0"/>
              <a:t> </a:t>
            </a:r>
            <a:r>
              <a:rPr lang="en-US" sz="1600" dirty="0" err="1"/>
              <a:t>Nahi</a:t>
            </a:r>
            <a:r>
              <a:rPr lang="en-US" sz="1600" dirty="0"/>
              <a:t> </a:t>
            </a:r>
            <a:r>
              <a:rPr lang="en-US" sz="1600" dirty="0" err="1"/>
              <a:t>Munkar</a:t>
            </a:r>
            <a:r>
              <a:rPr lang="en-US" sz="1600" dirty="0"/>
              <a:t>”,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bukan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semata</a:t>
            </a:r>
            <a:r>
              <a:rPr lang="en-US" sz="1600" dirty="0"/>
              <a:t> </a:t>
            </a:r>
            <a:r>
              <a:rPr lang="en-US" sz="1600" dirty="0" err="1"/>
              <a:t>menyeru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kebaikan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mencegah</a:t>
            </a:r>
            <a:r>
              <a:rPr lang="en-US" sz="1600" dirty="0"/>
              <a:t> yang </a:t>
            </a:r>
            <a:r>
              <a:rPr lang="en-US" sz="1600" dirty="0" err="1"/>
              <a:t>munkar</a:t>
            </a:r>
            <a:r>
              <a:rPr lang="en-US" sz="1600" dirty="0"/>
              <a:t>. Akan </a:t>
            </a:r>
            <a:r>
              <a:rPr lang="en-US" sz="1600" dirty="0" err="1"/>
              <a:t>tetapi</a:t>
            </a:r>
            <a:r>
              <a:rPr lang="en-US" sz="1600" dirty="0"/>
              <a:t>, </a:t>
            </a:r>
            <a:r>
              <a:rPr lang="en-US" sz="1600" dirty="0" err="1"/>
              <a:t>mengandung</a:t>
            </a:r>
            <a:r>
              <a:rPr lang="en-US" sz="1600" dirty="0"/>
              <a:t> 3 </a:t>
            </a:r>
            <a:r>
              <a:rPr lang="en-US" sz="1600" dirty="0" err="1"/>
              <a:t>hal</a:t>
            </a:r>
            <a:r>
              <a:rPr lang="en-US" sz="1600" dirty="0"/>
              <a:t> yang </a:t>
            </a:r>
            <a:r>
              <a:rPr lang="en-US" sz="1600" dirty="0" err="1"/>
              <a:t>mencakup</a:t>
            </a:r>
            <a:r>
              <a:rPr lang="en-US" sz="1600" dirty="0"/>
              <a:t> </a:t>
            </a:r>
            <a:r>
              <a:rPr lang="en-US" sz="1600" dirty="0" err="1"/>
              <a:t>gerakan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, </a:t>
            </a:r>
            <a:r>
              <a:rPr lang="en-US" sz="1600" dirty="0" err="1"/>
              <a:t>yakni</a:t>
            </a:r>
            <a:r>
              <a:rPr lang="en-US" sz="1600" dirty="0"/>
              <a:t> </a:t>
            </a:r>
            <a:r>
              <a:rPr lang="en-US" sz="1600" dirty="0" err="1"/>
              <a:t>liberasi</a:t>
            </a:r>
            <a:r>
              <a:rPr lang="en-US" sz="1600" dirty="0"/>
              <a:t>, </a:t>
            </a:r>
            <a:r>
              <a:rPr lang="en-US" sz="1600" dirty="0" err="1"/>
              <a:t>humanisasi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 smtClean="0"/>
              <a:t>transendensi</a:t>
            </a:r>
            <a:r>
              <a:rPr lang="en-US" sz="1600" dirty="0" smtClean="0"/>
              <a:t>.</a:t>
            </a:r>
          </a:p>
          <a:p>
            <a:pPr marL="10160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Teologi</a:t>
            </a:r>
            <a:r>
              <a:rPr lang="en-US" sz="1600" dirty="0"/>
              <a:t> Al-Maun,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membuktikan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gerakan</a:t>
            </a:r>
            <a:r>
              <a:rPr lang="en-US" sz="1600" dirty="0"/>
              <a:t> yang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menekankan</a:t>
            </a:r>
            <a:r>
              <a:rPr lang="en-US" sz="1600" dirty="0"/>
              <a:t>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pentingnya</a:t>
            </a:r>
            <a:r>
              <a:rPr lang="en-US" sz="1600" dirty="0"/>
              <a:t> </a:t>
            </a:r>
            <a:r>
              <a:rPr lang="en-US" sz="1600" dirty="0" err="1"/>
              <a:t>amal</a:t>
            </a:r>
            <a:r>
              <a:rPr lang="en-US" sz="1600" dirty="0"/>
              <a:t> </a:t>
            </a:r>
            <a:r>
              <a:rPr lang="en-US" sz="1600" dirty="0" err="1"/>
              <a:t>saleh</a:t>
            </a:r>
            <a:r>
              <a:rPr lang="en-US" sz="1600" dirty="0"/>
              <a:t>. </a:t>
            </a:r>
            <a:r>
              <a:rPr lang="en-US" sz="1600" dirty="0" err="1"/>
              <a:t>Bahkan</a:t>
            </a:r>
            <a:r>
              <a:rPr lang="en-US" sz="1600" dirty="0"/>
              <a:t>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membuktikan</a:t>
            </a:r>
            <a:r>
              <a:rPr lang="en-US" sz="1600" dirty="0"/>
              <a:t> </a:t>
            </a:r>
            <a:r>
              <a:rPr lang="en-US" sz="1600" dirty="0" err="1"/>
              <a:t>ajaran</a:t>
            </a:r>
            <a:r>
              <a:rPr lang="en-US" sz="1600" dirty="0"/>
              <a:t> </a:t>
            </a:r>
            <a:r>
              <a:rPr lang="en-US" sz="1600" dirty="0" err="1"/>
              <a:t>sedikit</a:t>
            </a:r>
            <a:r>
              <a:rPr lang="en-US" sz="1600" dirty="0"/>
              <a:t> </a:t>
            </a:r>
            <a:r>
              <a:rPr lang="en-US" sz="1600" dirty="0" err="1"/>
              <a:t>berbicara</a:t>
            </a:r>
            <a:r>
              <a:rPr lang="en-US" sz="1600" dirty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, </a:t>
            </a:r>
            <a:r>
              <a:rPr lang="en-US" sz="1600" dirty="0" err="1"/>
              <a:t>disiplin</a:t>
            </a:r>
            <a:r>
              <a:rPr lang="en-US" sz="1600" dirty="0"/>
              <a:t>,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keras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tanggung</a:t>
            </a:r>
            <a:r>
              <a:rPr lang="en-US" sz="1600" dirty="0"/>
              <a:t> </a:t>
            </a:r>
            <a:r>
              <a:rPr lang="en-US" sz="1600" dirty="0" err="1"/>
              <a:t>jawab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</a:t>
            </a:r>
            <a:endParaRPr sz="1600" b="1" dirty="0"/>
          </a:p>
        </p:txBody>
      </p:sp>
      <p:sp>
        <p:nvSpPr>
          <p:cNvPr id="328" name="Google Shape;328;p14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2195736" y="76865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lgerian" pitchFamily="82" charset="0"/>
              </a:rPr>
              <a:t>Latar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Belakang</a:t>
            </a:r>
            <a:r>
              <a:rPr lang="en-US" dirty="0" smtClean="0">
                <a:latin typeface="Algerian" pitchFamily="82" charset="0"/>
              </a:rPr>
              <a:t> 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5"/>
          <p:cNvSpPr txBox="1">
            <a:spLocks noGrp="1"/>
          </p:cNvSpPr>
          <p:nvPr>
            <p:ph type="ctrTitle"/>
          </p:nvPr>
        </p:nvSpPr>
        <p:spPr>
          <a:xfrm>
            <a:off x="755576" y="627534"/>
            <a:ext cx="5136513" cy="433471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RUMUSAN MASALAH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334" name="Google Shape;334;p15"/>
          <p:cNvSpPr txBox="1">
            <a:spLocks noGrp="1"/>
          </p:cNvSpPr>
          <p:nvPr>
            <p:ph type="subTitle" idx="1"/>
          </p:nvPr>
        </p:nvSpPr>
        <p:spPr>
          <a:xfrm>
            <a:off x="683568" y="1851670"/>
            <a:ext cx="6552728" cy="259228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44500" lvl="0" indent="-342900"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prinsip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nilai-nilai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sosial-kemanusiaan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Muhammadiyah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teologi</a:t>
            </a:r>
            <a:r>
              <a:rPr lang="en-US" dirty="0">
                <a:solidFill>
                  <a:schemeClr val="tx1"/>
                </a:solidFill>
              </a:rPr>
              <a:t> Al-Maun</a:t>
            </a:r>
            <a:r>
              <a:rPr lang="en-US" dirty="0" smtClean="0">
                <a:solidFill>
                  <a:schemeClr val="tx1"/>
                </a:solidFill>
              </a:rPr>
              <a:t>)?</a:t>
            </a:r>
          </a:p>
          <a:p>
            <a:pPr marL="444500" lvl="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Bagaimana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gerakan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sosial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Muhammadiyah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lintasan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sejarah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F7FF"/>
            </a:gs>
            <a:gs pos="62000">
              <a:srgbClr val="CCD4EB"/>
            </a:gs>
            <a:gs pos="100000">
              <a:schemeClr val="accent2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6"/>
          <p:cNvSpPr txBox="1">
            <a:spLocks noGrp="1"/>
          </p:cNvSpPr>
          <p:nvPr>
            <p:ph type="body" idx="1"/>
          </p:nvPr>
        </p:nvSpPr>
        <p:spPr>
          <a:xfrm>
            <a:off x="469501" y="555526"/>
            <a:ext cx="3456384" cy="93610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TUJUAN</a:t>
            </a:r>
            <a:endParaRPr dirty="0"/>
          </a:p>
        </p:txBody>
      </p:sp>
      <p:sp>
        <p:nvSpPr>
          <p:cNvPr id="340" name="Google Shape;340;p16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4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1736253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Menambah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pentingnya</a:t>
            </a:r>
            <a:r>
              <a:rPr lang="en-US" sz="2000" dirty="0"/>
              <a:t> </a:t>
            </a:r>
            <a:r>
              <a:rPr lang="en-US" sz="2000" dirty="0" err="1"/>
              <a:t>peranan</a:t>
            </a:r>
            <a:r>
              <a:rPr lang="en-US" sz="2000" dirty="0"/>
              <a:t> </a:t>
            </a:r>
            <a:r>
              <a:rPr lang="en-US" sz="2000" dirty="0" err="1"/>
              <a:t>Muhammadiyah</a:t>
            </a:r>
            <a:r>
              <a:rPr lang="en-US" sz="2000" dirty="0"/>
              <a:t> di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, </a:t>
            </a:r>
            <a:r>
              <a:rPr lang="en-US" sz="2000" dirty="0" err="1"/>
              <a:t>khusunya</a:t>
            </a:r>
            <a:r>
              <a:rPr lang="en-US" sz="2000" dirty="0"/>
              <a:t> di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sosial-kemanusiaan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7"/>
          <p:cNvSpPr txBox="1">
            <a:spLocks noGrp="1"/>
          </p:cNvSpPr>
          <p:nvPr>
            <p:ph type="title"/>
          </p:nvPr>
        </p:nvSpPr>
        <p:spPr>
          <a:xfrm>
            <a:off x="1403648" y="339502"/>
            <a:ext cx="5904656" cy="79208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Sosial-Kemanusiaan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(</a:t>
            </a:r>
            <a:r>
              <a:rPr lang="en-US" dirty="0" err="1"/>
              <a:t>Teologi</a:t>
            </a:r>
            <a:r>
              <a:rPr lang="en-US" dirty="0"/>
              <a:t> Al-</a:t>
            </a:r>
            <a:r>
              <a:rPr lang="en-US" dirty="0" err="1"/>
              <a:t>Ma’un</a:t>
            </a:r>
            <a:r>
              <a:rPr lang="en-US" dirty="0"/>
              <a:t>)</a:t>
            </a:r>
          </a:p>
        </p:txBody>
      </p:sp>
      <p:sp>
        <p:nvSpPr>
          <p:cNvPr id="346" name="Google Shape;346;p17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7591200" cy="293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sz="1400" dirty="0" err="1"/>
              <a:t>Teologi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bahasa</a:t>
            </a:r>
            <a:r>
              <a:rPr lang="en-US" sz="1400" dirty="0"/>
              <a:t> </a:t>
            </a:r>
            <a:r>
              <a:rPr lang="en-US" sz="1400" dirty="0" err="1"/>
              <a:t>Yunani</a:t>
            </a:r>
            <a:r>
              <a:rPr lang="en-US" sz="1400" dirty="0"/>
              <a:t> </a:t>
            </a:r>
            <a:r>
              <a:rPr lang="en-US" sz="1400" dirty="0" err="1"/>
              <a:t>dikenal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“</a:t>
            </a:r>
            <a:r>
              <a:rPr lang="en-US" sz="1400" dirty="0" err="1"/>
              <a:t>theos</a:t>
            </a:r>
            <a:r>
              <a:rPr lang="en-US" sz="1400" dirty="0"/>
              <a:t>” yang </a:t>
            </a:r>
            <a:r>
              <a:rPr lang="en-US" sz="1400" dirty="0" err="1"/>
              <a:t>berarti</a:t>
            </a:r>
            <a:r>
              <a:rPr lang="en-US" sz="1400" dirty="0"/>
              <a:t> </a:t>
            </a:r>
            <a:r>
              <a:rPr lang="en-US" sz="1400" dirty="0" err="1"/>
              <a:t>Tuhan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“logia” yang </a:t>
            </a:r>
            <a:r>
              <a:rPr lang="en-US" sz="1400" dirty="0" err="1"/>
              <a:t>berarti</a:t>
            </a:r>
            <a:r>
              <a:rPr lang="en-US" sz="1400" dirty="0"/>
              <a:t> kata-kata, </a:t>
            </a:r>
            <a:r>
              <a:rPr lang="en-US" sz="1400" dirty="0" err="1"/>
              <a:t>ucapan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wacana</a:t>
            </a:r>
            <a:r>
              <a:rPr lang="en-US" sz="1400" dirty="0"/>
              <a:t>. </a:t>
            </a:r>
            <a:r>
              <a:rPr lang="en-US" sz="1400" dirty="0" err="1"/>
              <a:t>Jadi</a:t>
            </a:r>
            <a:r>
              <a:rPr lang="en-US" sz="1400" dirty="0"/>
              <a:t>, </a:t>
            </a:r>
            <a:r>
              <a:rPr lang="en-US" sz="1400" dirty="0" err="1"/>
              <a:t>teologi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</a:t>
            </a:r>
            <a:r>
              <a:rPr lang="en-US" sz="1400" dirty="0" err="1"/>
              <a:t>wacana</a:t>
            </a:r>
            <a:r>
              <a:rPr lang="en-US" sz="1400" dirty="0"/>
              <a:t> yang </a:t>
            </a:r>
            <a:r>
              <a:rPr lang="en-US" sz="1400" dirty="0" err="1"/>
              <a:t>verdasar</a:t>
            </a:r>
            <a:r>
              <a:rPr lang="en-US" sz="1400" dirty="0"/>
              <a:t> </a:t>
            </a:r>
            <a:r>
              <a:rPr lang="en-US" sz="1400" dirty="0" err="1"/>
              <a:t>nalar</a:t>
            </a:r>
            <a:r>
              <a:rPr lang="en-US" sz="1400" dirty="0"/>
              <a:t> </a:t>
            </a:r>
            <a:r>
              <a:rPr lang="en-US" sz="1400" dirty="0" err="1"/>
              <a:t>tentang</a:t>
            </a:r>
            <a:r>
              <a:rPr lang="en-US" sz="1400" dirty="0"/>
              <a:t> agama, </a:t>
            </a:r>
            <a:r>
              <a:rPr lang="en-US" sz="1400" dirty="0" err="1"/>
              <a:t>spiritualisme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Tuhan</a:t>
            </a:r>
            <a:r>
              <a:rPr lang="en-US" sz="1400" dirty="0"/>
              <a:t>.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demikian</a:t>
            </a:r>
            <a:r>
              <a:rPr lang="en-US" sz="1400" dirty="0"/>
              <a:t>, </a:t>
            </a:r>
            <a:r>
              <a:rPr lang="en-US" sz="1400" dirty="0" err="1"/>
              <a:t>teologi</a:t>
            </a:r>
            <a:r>
              <a:rPr lang="en-US" sz="1400" dirty="0"/>
              <a:t> </a:t>
            </a:r>
            <a:r>
              <a:rPr lang="en-US" sz="1400" dirty="0" err="1"/>
              <a:t>merupakan</a:t>
            </a:r>
            <a:r>
              <a:rPr lang="en-US" sz="1400" dirty="0"/>
              <a:t> </a:t>
            </a:r>
            <a:r>
              <a:rPr lang="en-US" sz="1400" dirty="0" err="1"/>
              <a:t>suatu</a:t>
            </a:r>
            <a:r>
              <a:rPr lang="en-US" sz="1400" dirty="0"/>
              <a:t> </a:t>
            </a:r>
            <a:r>
              <a:rPr lang="en-US" sz="1400" dirty="0" err="1"/>
              <a:t>ilmu</a:t>
            </a:r>
            <a:r>
              <a:rPr lang="en-US" sz="1400" dirty="0"/>
              <a:t> yang </a:t>
            </a:r>
            <a:r>
              <a:rPr lang="en-US" sz="1400" dirty="0" err="1"/>
              <a:t>mempelajari</a:t>
            </a:r>
            <a:r>
              <a:rPr lang="en-US" sz="1400" dirty="0"/>
              <a:t> </a:t>
            </a:r>
            <a:r>
              <a:rPr lang="en-US" sz="1400" dirty="0" err="1"/>
              <a:t>segala</a:t>
            </a:r>
            <a:r>
              <a:rPr lang="en-US" sz="1400" dirty="0"/>
              <a:t> </a:t>
            </a:r>
            <a:r>
              <a:rPr lang="en-US" sz="1400" dirty="0" err="1"/>
              <a:t>sesuatu</a:t>
            </a:r>
            <a:r>
              <a:rPr lang="en-US" sz="1400" dirty="0"/>
              <a:t> yang </a:t>
            </a:r>
            <a:r>
              <a:rPr lang="en-US" sz="1400" dirty="0" err="1"/>
              <a:t>berkaitan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keyakinan</a:t>
            </a:r>
            <a:r>
              <a:rPr lang="en-US" sz="1400" dirty="0"/>
              <a:t> </a:t>
            </a:r>
            <a:r>
              <a:rPr lang="en-US" sz="1400" dirty="0" err="1"/>
              <a:t>beragama</a:t>
            </a:r>
            <a:r>
              <a:rPr lang="en-US" sz="1400" dirty="0"/>
              <a:t>. </a:t>
            </a:r>
            <a:r>
              <a:rPr lang="en-US" sz="1400" dirty="0" err="1"/>
              <a:t>Teologi</a:t>
            </a:r>
            <a:r>
              <a:rPr lang="en-US" sz="1400" dirty="0"/>
              <a:t> </a:t>
            </a:r>
            <a:r>
              <a:rPr lang="en-US" sz="1400" dirty="0" err="1"/>
              <a:t>meliputi</a:t>
            </a:r>
            <a:r>
              <a:rPr lang="en-US" sz="1400" dirty="0"/>
              <a:t> </a:t>
            </a:r>
            <a:r>
              <a:rPr lang="en-US" sz="1400" dirty="0" err="1"/>
              <a:t>segala</a:t>
            </a:r>
            <a:r>
              <a:rPr lang="en-US" sz="1400" dirty="0"/>
              <a:t> </a:t>
            </a:r>
            <a:r>
              <a:rPr lang="en-US" sz="1400" dirty="0" err="1"/>
              <a:t>sesuatu</a:t>
            </a:r>
            <a:r>
              <a:rPr lang="en-US" sz="1400" dirty="0"/>
              <a:t> yang </a:t>
            </a:r>
            <a:r>
              <a:rPr lang="en-US" sz="1400" dirty="0" err="1"/>
              <a:t>berhubungan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sang </a:t>
            </a:r>
            <a:r>
              <a:rPr lang="en-US" sz="1400" dirty="0" err="1"/>
              <a:t>pencipta</a:t>
            </a:r>
            <a:r>
              <a:rPr lang="en-US" sz="1400" dirty="0"/>
              <a:t>.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Teologi</a:t>
            </a:r>
            <a:r>
              <a:rPr lang="en-US" sz="1400" dirty="0"/>
              <a:t> </a:t>
            </a:r>
            <a:r>
              <a:rPr lang="en-US" sz="1400" dirty="0" err="1"/>
              <a:t>memampukan</a:t>
            </a:r>
            <a:r>
              <a:rPr lang="en-US" sz="1400" dirty="0"/>
              <a:t> </a:t>
            </a:r>
            <a:r>
              <a:rPr lang="en-US" sz="1400" dirty="0" err="1"/>
              <a:t>seseorang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memahami</a:t>
            </a:r>
            <a:r>
              <a:rPr lang="en-US" sz="1400" dirty="0"/>
              <a:t> </a:t>
            </a:r>
            <a:r>
              <a:rPr lang="en-US" sz="1400" dirty="0" err="1"/>
              <a:t>tradisi</a:t>
            </a:r>
            <a:r>
              <a:rPr lang="en-US" sz="1400" dirty="0"/>
              <a:t> </a:t>
            </a:r>
            <a:r>
              <a:rPr lang="en-US" sz="1400" dirty="0" err="1"/>
              <a:t>agamanya</a:t>
            </a:r>
            <a:r>
              <a:rPr lang="en-US" sz="1400" dirty="0"/>
              <a:t> </a:t>
            </a:r>
            <a:r>
              <a:rPr lang="en-US" sz="1400" dirty="0" err="1"/>
              <a:t>sendiri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agama lain, </a:t>
            </a:r>
            <a:r>
              <a:rPr lang="en-US" sz="1400" dirty="0" err="1"/>
              <a:t>melestarikan</a:t>
            </a:r>
            <a:r>
              <a:rPr lang="en-US" sz="1400" dirty="0"/>
              <a:t>, </a:t>
            </a:r>
            <a:r>
              <a:rPr lang="en-US" sz="1400" dirty="0" err="1"/>
              <a:t>memperbarui</a:t>
            </a:r>
            <a:r>
              <a:rPr lang="en-US" sz="1400" dirty="0"/>
              <a:t>, </a:t>
            </a:r>
            <a:r>
              <a:rPr lang="en-US" sz="1400" dirty="0" err="1"/>
              <a:t>hingga</a:t>
            </a:r>
            <a:r>
              <a:rPr lang="en-US" sz="1400" dirty="0"/>
              <a:t> </a:t>
            </a:r>
            <a:r>
              <a:rPr lang="en-US" sz="1400" dirty="0" err="1"/>
              <a:t>menerapkan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suatu</a:t>
            </a:r>
            <a:r>
              <a:rPr lang="en-US" sz="1400" dirty="0"/>
              <a:t> </a:t>
            </a:r>
            <a:r>
              <a:rPr lang="en-US" sz="1400" dirty="0" err="1"/>
              <a:t>tradisi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situasi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kebutuhan</a:t>
            </a:r>
            <a:r>
              <a:rPr lang="en-US" sz="1400" dirty="0"/>
              <a:t> yang </a:t>
            </a:r>
            <a:r>
              <a:rPr lang="en-US" sz="1400" dirty="0" err="1"/>
              <a:t>terjadi</a:t>
            </a:r>
            <a:r>
              <a:rPr lang="en-US" sz="1400" dirty="0"/>
              <a:t> di </a:t>
            </a:r>
            <a:r>
              <a:rPr lang="en-US" sz="1400" dirty="0" err="1"/>
              <a:t>masa</a:t>
            </a:r>
            <a:r>
              <a:rPr lang="en-US" sz="1400" dirty="0"/>
              <a:t> </a:t>
            </a:r>
            <a:r>
              <a:rPr lang="en-US" sz="1400" dirty="0" err="1"/>
              <a:t>kini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bisa</a:t>
            </a:r>
            <a:r>
              <a:rPr lang="en-US" sz="1400" dirty="0"/>
              <a:t> </a:t>
            </a:r>
            <a:r>
              <a:rPr lang="en-US" sz="1400" dirty="0" err="1"/>
              <a:t>juga</a:t>
            </a:r>
            <a:r>
              <a:rPr lang="en-US" sz="1400" dirty="0"/>
              <a:t> </a:t>
            </a:r>
            <a:r>
              <a:rPr lang="en-US" sz="1400" dirty="0" err="1"/>
              <a:t>dijadikan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alasan</a:t>
            </a:r>
            <a:r>
              <a:rPr lang="en-US" sz="1400" dirty="0"/>
              <a:t> yang lain.</a:t>
            </a:r>
          </a:p>
          <a:p>
            <a:pPr marL="101600" lvl="0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1400" dirty="0"/>
          </a:p>
        </p:txBody>
      </p:sp>
      <p:sp>
        <p:nvSpPr>
          <p:cNvPr id="347" name="Google Shape;347;p17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9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7827998" cy="320761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US" dirty="0"/>
              <a:t>Orang yang </a:t>
            </a:r>
            <a:r>
              <a:rPr lang="en-US" dirty="0" err="1"/>
              <a:t>menghardik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 smtClean="0"/>
              <a:t>yatim</a:t>
            </a:r>
            <a:endParaRPr lang="en-US" dirty="0" smtClean="0"/>
          </a:p>
          <a:p>
            <a:r>
              <a:rPr lang="en-US" dirty="0"/>
              <a:t>Orang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menganjurkan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orang </a:t>
            </a:r>
            <a:r>
              <a:rPr lang="en-US" dirty="0" err="1" smtClean="0"/>
              <a:t>miskin</a:t>
            </a:r>
            <a:endParaRPr lang="en-US" dirty="0" smtClean="0"/>
          </a:p>
          <a:p>
            <a:r>
              <a:rPr lang="en-US" dirty="0"/>
              <a:t>Orang yang </a:t>
            </a:r>
            <a:r>
              <a:rPr lang="en-US" dirty="0" err="1"/>
              <a:t>lalai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sholatnya</a:t>
            </a:r>
            <a:endParaRPr lang="en-US" dirty="0" smtClean="0"/>
          </a:p>
          <a:p>
            <a:pPr lvl="0"/>
            <a:r>
              <a:rPr lang="en-US" dirty="0"/>
              <a:t>Orang yang </a:t>
            </a:r>
            <a:r>
              <a:rPr lang="en-US" dirty="0" err="1"/>
              <a:t>riya</a:t>
            </a:r>
            <a:r>
              <a:rPr lang="en-US" dirty="0"/>
              <a:t>’</a:t>
            </a:r>
          </a:p>
          <a:p>
            <a:pPr lvl="0"/>
            <a:r>
              <a:rPr lang="en-US" dirty="0"/>
              <a:t>Orang yang </a:t>
            </a:r>
            <a:r>
              <a:rPr lang="en-US" dirty="0" err="1"/>
              <a:t>enggan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endParaRPr lang="en-US" dirty="0"/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373" name="Google Shape;373;p19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5379726" cy="87290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 err="1"/>
              <a:t>Tipe-tipe</a:t>
            </a:r>
            <a:r>
              <a:rPr lang="en-US" dirty="0"/>
              <a:t> Orang yang </a:t>
            </a:r>
            <a:r>
              <a:rPr lang="en-US" dirty="0" err="1"/>
              <a:t>Mendustakan</a:t>
            </a:r>
            <a:r>
              <a:rPr lang="en-US" dirty="0"/>
              <a:t> Agama,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Al-</a:t>
            </a:r>
            <a:r>
              <a:rPr lang="en-US" dirty="0" err="1"/>
              <a:t>Ma’un</a:t>
            </a:r>
            <a:endParaRPr lang="en-US" dirty="0"/>
          </a:p>
        </p:txBody>
      </p:sp>
      <p:sp>
        <p:nvSpPr>
          <p:cNvPr id="375" name="Google Shape;375;p19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0"/>
          <p:cNvSpPr txBox="1">
            <a:spLocks noGrp="1"/>
          </p:cNvSpPr>
          <p:nvPr>
            <p:ph type="title"/>
          </p:nvPr>
        </p:nvSpPr>
        <p:spPr>
          <a:xfrm>
            <a:off x="683568" y="267494"/>
            <a:ext cx="6408712" cy="50405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Fakir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Yatim</a:t>
            </a:r>
            <a:endParaRPr lang="en-US" dirty="0"/>
          </a:p>
        </p:txBody>
      </p:sp>
      <p:sp>
        <p:nvSpPr>
          <p:cNvPr id="381" name="Google Shape;381;p20"/>
          <p:cNvSpPr txBox="1">
            <a:spLocks noGrp="1"/>
          </p:cNvSpPr>
          <p:nvPr>
            <p:ph type="body" idx="1"/>
          </p:nvPr>
        </p:nvSpPr>
        <p:spPr>
          <a:xfrm>
            <a:off x="776450" y="1524375"/>
            <a:ext cx="6315830" cy="183946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None/>
            </a:pPr>
            <a:r>
              <a:rPr lang="en-US" dirty="0" smtClean="0"/>
              <a:t>	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fakir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yatim</a:t>
            </a:r>
            <a:r>
              <a:rPr lang="en-US" dirty="0"/>
              <a:t> </a:t>
            </a:r>
            <a:r>
              <a:rPr lang="en-US" dirty="0" err="1"/>
              <a:t>piatu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zakat.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At-</a:t>
            </a:r>
            <a:r>
              <a:rPr lang="en-US" dirty="0" err="1"/>
              <a:t>Taubah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60,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yang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zakat, </a:t>
            </a:r>
            <a:r>
              <a:rPr lang="en-US" dirty="0" err="1"/>
              <a:t>terutama</a:t>
            </a:r>
            <a:r>
              <a:rPr lang="en-US" dirty="0"/>
              <a:t> fakir </a:t>
            </a:r>
            <a:r>
              <a:rPr lang="en-US" dirty="0" err="1"/>
              <a:t>miskin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yatim</a:t>
            </a:r>
            <a:r>
              <a:rPr lang="en-US" dirty="0"/>
              <a:t> </a:t>
            </a:r>
            <a:r>
              <a:rPr lang="en-US" dirty="0" err="1"/>
              <a:t>piatu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384" name="Google Shape;384;p20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1"/>
          <p:cNvSpPr txBox="1">
            <a:spLocks noGrp="1"/>
          </p:cNvSpPr>
          <p:nvPr>
            <p:ph type="title"/>
          </p:nvPr>
        </p:nvSpPr>
        <p:spPr>
          <a:xfrm>
            <a:off x="776450" y="402700"/>
            <a:ext cx="5667758" cy="87290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Model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Sosial-Kemanusiaan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dirty="0"/>
          </a:p>
        </p:txBody>
      </p:sp>
      <p:sp>
        <p:nvSpPr>
          <p:cNvPr id="390" name="Google Shape;390;p21"/>
          <p:cNvSpPr txBox="1">
            <a:spLocks noGrp="1"/>
          </p:cNvSpPr>
          <p:nvPr>
            <p:ph type="body" idx="1"/>
          </p:nvPr>
        </p:nvSpPr>
        <p:spPr>
          <a:xfrm>
            <a:off x="776450" y="1703200"/>
            <a:ext cx="6459846" cy="216469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indent="-4572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Pendidikan</a:t>
            </a:r>
            <a:endParaRPr lang="en-US" sz="1600" dirty="0" smtClean="0"/>
          </a:p>
          <a:p>
            <a:pPr marL="10160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mewujudkan</a:t>
            </a:r>
            <a:r>
              <a:rPr lang="en-US" sz="1600" dirty="0"/>
              <a:t> </a:t>
            </a:r>
            <a:r>
              <a:rPr lang="en-US" sz="1600" dirty="0" err="1"/>
              <a:t>rintisan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amal</a:t>
            </a:r>
            <a:r>
              <a:rPr lang="en-US" sz="1600" dirty="0"/>
              <a:t> </a:t>
            </a:r>
            <a:r>
              <a:rPr lang="en-US" sz="1600" dirty="0" err="1"/>
              <a:t>usaha</a:t>
            </a:r>
            <a:r>
              <a:rPr lang="en-US" sz="1600" dirty="0"/>
              <a:t>, </a:t>
            </a:r>
            <a:r>
              <a:rPr lang="en-US" sz="1600" dirty="0" err="1"/>
              <a:t>seperti</a:t>
            </a:r>
            <a:r>
              <a:rPr lang="en-US" sz="1600" dirty="0"/>
              <a:t> :</a:t>
            </a:r>
          </a:p>
          <a:p>
            <a:pPr lvl="0"/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 modern</a:t>
            </a:r>
          </a:p>
          <a:p>
            <a:pPr lvl="0"/>
            <a:r>
              <a:rPr lang="en-US" sz="1600" dirty="0"/>
              <a:t>Madrasah/</a:t>
            </a:r>
            <a:r>
              <a:rPr lang="en-US" sz="1600" dirty="0" err="1"/>
              <a:t>pesantren</a:t>
            </a:r>
            <a:r>
              <a:rPr lang="en-US" sz="1600" dirty="0"/>
              <a:t> modern</a:t>
            </a:r>
          </a:p>
          <a:p>
            <a:r>
              <a:rPr lang="en-US" sz="1600" dirty="0" err="1"/>
              <a:t>Perguruan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endParaRPr sz="1600" dirty="0"/>
          </a:p>
        </p:txBody>
      </p:sp>
      <p:sp>
        <p:nvSpPr>
          <p:cNvPr id="391" name="Google Shape;391;p21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3"/>
          <p:cNvSpPr txBox="1">
            <a:spLocks noGrp="1"/>
          </p:cNvSpPr>
          <p:nvPr>
            <p:ph type="sldNum" idx="12"/>
          </p:nvPr>
        </p:nvSpPr>
        <p:spPr>
          <a:xfrm>
            <a:off x="8729400" y="4734075"/>
            <a:ext cx="414600" cy="409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23" name="Google Shape;390;p21"/>
          <p:cNvSpPr txBox="1">
            <a:spLocks/>
          </p:cNvSpPr>
          <p:nvPr/>
        </p:nvSpPr>
        <p:spPr>
          <a:xfrm>
            <a:off x="539552" y="1275606"/>
            <a:ext cx="6459846" cy="266429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 sz="1600" dirty="0" smtClean="0"/>
              <a:t>2.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 smtClean="0"/>
              <a:t>Kesehatan</a:t>
            </a:r>
            <a:endParaRPr lang="en-US" sz="1600" dirty="0" smtClean="0"/>
          </a:p>
          <a:p>
            <a:pPr lvl="0"/>
            <a:endParaRPr lang="en-US" sz="1600" dirty="0"/>
          </a:p>
          <a:p>
            <a:r>
              <a:rPr lang="en-US" sz="1600" dirty="0" smtClean="0"/>
              <a:t>	</a:t>
            </a:r>
            <a:r>
              <a:rPr lang="en-US" sz="1600" dirty="0" err="1" smtClean="0"/>
              <a:t>Sejak</a:t>
            </a:r>
            <a:r>
              <a:rPr lang="en-US" sz="1600" dirty="0" smtClean="0"/>
              <a:t> </a:t>
            </a:r>
            <a:r>
              <a:rPr lang="en-US" sz="1600" dirty="0" err="1"/>
              <a:t>awal</a:t>
            </a:r>
            <a:r>
              <a:rPr lang="en-US" sz="1600" dirty="0"/>
              <a:t> </a:t>
            </a:r>
            <a:r>
              <a:rPr lang="en-US" sz="1600" dirty="0" err="1"/>
              <a:t>berdiri</a:t>
            </a:r>
            <a:r>
              <a:rPr lang="en-US" sz="1600" dirty="0"/>
              <a:t>,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meletakkan</a:t>
            </a:r>
            <a:r>
              <a:rPr lang="en-US" sz="1600" dirty="0"/>
              <a:t> </a:t>
            </a:r>
            <a:r>
              <a:rPr lang="en-US" sz="1600" dirty="0" err="1"/>
              <a:t>perhatian</a:t>
            </a:r>
            <a:r>
              <a:rPr lang="en-US" sz="1600" dirty="0"/>
              <a:t> </a:t>
            </a:r>
            <a:r>
              <a:rPr lang="en-US" sz="1600" dirty="0" err="1"/>
              <a:t>besar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kesejahteraan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, </a:t>
            </a:r>
            <a:r>
              <a:rPr lang="en-US" sz="1600" dirty="0" err="1"/>
              <a:t>terlebih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 </a:t>
            </a:r>
            <a:r>
              <a:rPr lang="en-US" sz="1600" dirty="0" err="1"/>
              <a:t>dhuafa</a:t>
            </a:r>
            <a:r>
              <a:rPr lang="en-US" sz="1600" dirty="0"/>
              <a:t>. Hal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 smtClean="0"/>
              <a:t>terbukti</a:t>
            </a:r>
            <a:r>
              <a:rPr lang="en-US" sz="1600" dirty="0" smtClean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smtClean="0"/>
              <a:t>:</a:t>
            </a:r>
          </a:p>
          <a:p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Pendirian</a:t>
            </a:r>
            <a:r>
              <a:rPr lang="en-US" sz="1600" dirty="0"/>
              <a:t> </a:t>
            </a:r>
            <a:r>
              <a:rPr lang="en-US" sz="1600" dirty="0" err="1"/>
              <a:t>panti</a:t>
            </a:r>
            <a:r>
              <a:rPr lang="en-US" sz="1600" dirty="0"/>
              <a:t> </a:t>
            </a:r>
            <a:r>
              <a:rPr lang="en-US" sz="1600" dirty="0" err="1"/>
              <a:t>asuhan</a:t>
            </a:r>
            <a:r>
              <a:rPr lang="en-US" sz="1600" dirty="0"/>
              <a:t>, </a:t>
            </a:r>
            <a:r>
              <a:rPr lang="en-US" sz="1600" dirty="0" err="1"/>
              <a:t>panti</a:t>
            </a:r>
            <a:r>
              <a:rPr lang="en-US" sz="1600" dirty="0"/>
              <a:t> </a:t>
            </a:r>
            <a:r>
              <a:rPr lang="en-US" sz="1600" dirty="0" err="1"/>
              <a:t>miskin</a:t>
            </a:r>
            <a:r>
              <a:rPr lang="en-US" sz="1600" dirty="0"/>
              <a:t>, </a:t>
            </a:r>
            <a:r>
              <a:rPr lang="en-US" sz="1600" dirty="0" err="1"/>
              <a:t>hingga</a:t>
            </a:r>
            <a:r>
              <a:rPr lang="en-US" sz="1600" dirty="0"/>
              <a:t> </a:t>
            </a:r>
            <a:r>
              <a:rPr lang="en-US" sz="1600" dirty="0" err="1"/>
              <a:t>panti</a:t>
            </a:r>
            <a:r>
              <a:rPr lang="en-US" sz="1600" dirty="0"/>
              <a:t> </a:t>
            </a:r>
            <a:r>
              <a:rPr lang="en-US" sz="1600" dirty="0" err="1"/>
              <a:t>jompo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Pendirian</a:t>
            </a:r>
            <a:r>
              <a:rPr lang="en-US" sz="1600" dirty="0"/>
              <a:t> </a:t>
            </a:r>
            <a:r>
              <a:rPr lang="en-US" sz="1600" dirty="0" err="1"/>
              <a:t>balai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, </a:t>
            </a:r>
            <a:r>
              <a:rPr lang="en-US" sz="1600" dirty="0" err="1"/>
              <a:t>poliklinik</a:t>
            </a:r>
            <a:r>
              <a:rPr lang="en-US" sz="1600" dirty="0"/>
              <a:t>, </a:t>
            </a:r>
            <a:r>
              <a:rPr lang="en-US" sz="1600" dirty="0" err="1"/>
              <a:t>rumah</a:t>
            </a:r>
            <a:r>
              <a:rPr lang="en-US" sz="1600" dirty="0"/>
              <a:t> </a:t>
            </a:r>
            <a:r>
              <a:rPr lang="en-US" sz="1600" dirty="0" err="1"/>
              <a:t>askit</a:t>
            </a:r>
            <a:r>
              <a:rPr lang="en-US" sz="1600" dirty="0"/>
              <a:t> </a:t>
            </a:r>
            <a:r>
              <a:rPr lang="en-US" sz="1600" dirty="0" err="1"/>
              <a:t>umu</a:t>
            </a:r>
            <a:r>
              <a:rPr lang="en-US" sz="1600" dirty="0"/>
              <a:t>, </a:t>
            </a:r>
            <a:r>
              <a:rPr lang="en-US" sz="1600" dirty="0" err="1"/>
              <a:t>hingga</a:t>
            </a:r>
            <a:r>
              <a:rPr lang="en-US" sz="1600" dirty="0"/>
              <a:t> </a:t>
            </a:r>
            <a:r>
              <a:rPr lang="en-US" sz="1600" dirty="0" err="1"/>
              <a:t>rumah</a:t>
            </a:r>
            <a:r>
              <a:rPr lang="en-US" sz="1600" dirty="0"/>
              <a:t> </a:t>
            </a:r>
            <a:r>
              <a:rPr lang="en-US" sz="1600" dirty="0" err="1"/>
              <a:t>sakit</a:t>
            </a:r>
            <a:r>
              <a:rPr lang="en-US" sz="1600" dirty="0"/>
              <a:t> </a:t>
            </a:r>
            <a:r>
              <a:rPr lang="en-US" sz="1600" dirty="0" err="1"/>
              <a:t>ibu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anak</a:t>
            </a:r>
            <a:endParaRPr lang="en-US" sz="1600" dirty="0"/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lsce template">
  <a:themeElements>
    <a:clrScheme name="Custom 347">
      <a:dk1>
        <a:srgbClr val="252831"/>
      </a:dk1>
      <a:lt1>
        <a:srgbClr val="FFFFFF"/>
      </a:lt1>
      <a:dk2>
        <a:srgbClr val="68728D"/>
      </a:dk2>
      <a:lt2>
        <a:srgbClr val="E9EDF3"/>
      </a:lt2>
      <a:accent1>
        <a:srgbClr val="7D89AC"/>
      </a:accent1>
      <a:accent2>
        <a:srgbClr val="728CD8"/>
      </a:accent2>
      <a:accent3>
        <a:srgbClr val="72D8D8"/>
      </a:accent3>
      <a:accent4>
        <a:srgbClr val="B1D872"/>
      </a:accent4>
      <a:accent5>
        <a:srgbClr val="F8D067"/>
      </a:accent5>
      <a:accent6>
        <a:srgbClr val="BDC3D3"/>
      </a:accent6>
      <a:hlink>
        <a:srgbClr val="7D89A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238</Words>
  <Application>Microsoft Office PowerPoint</Application>
  <PresentationFormat>On-screen Show (16:9)</PresentationFormat>
  <Paragraphs>77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Poppins</vt:lpstr>
      <vt:lpstr>Algerian</vt:lpstr>
      <vt:lpstr>Montserrat</vt:lpstr>
      <vt:lpstr>Montserrat Light</vt:lpstr>
      <vt:lpstr>Volsce template</vt:lpstr>
      <vt:lpstr>  GERAKAN SOSIAL MUHAMMADIYAH </vt:lpstr>
      <vt:lpstr>PowerPoint Presentation</vt:lpstr>
      <vt:lpstr>RUMUSAN MASALAH</vt:lpstr>
      <vt:lpstr>PowerPoint Presentation</vt:lpstr>
      <vt:lpstr>Nilai-nilai dan Ajaran Sosial-Kemanusiaan Muhammadiyah (Teologi Al-Ma’un)</vt:lpstr>
      <vt:lpstr>Tipe-tipe Orang yang Mendustakan Agama, menurut Surat Al-Ma’un</vt:lpstr>
      <vt:lpstr>Gerakan Peduli kepada Fakir Miskin dan Anak Yatim</vt:lpstr>
      <vt:lpstr>Bentuk dan Model Gerakan Sosial-Kemanusiaan Muhammadiyah</vt:lpstr>
      <vt:lpstr>PowerPoint Presentation</vt:lpstr>
      <vt:lpstr>PowerPoint Presentation</vt:lpstr>
      <vt:lpstr>PowerPoint Presentation</vt:lpstr>
      <vt:lpstr>Revitalisasi Gerakan Sosial Muhammadiyah</vt:lpstr>
      <vt:lpstr>Macam-macam Aspek Revitalisasi Gerakan Muhammadiyah</vt:lpstr>
      <vt:lpstr>Muhammadiyah Gerakan Transformasi Sosial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NILAI-NILAI ISLAM YANG MENDASARI GERAKAN SOSIAL MUHAMMADIYAH </dc:title>
  <cp:lastModifiedBy>rohmat agung yahya</cp:lastModifiedBy>
  <cp:revision>14</cp:revision>
  <dcterms:modified xsi:type="dcterms:W3CDTF">2021-12-07T02:43:29Z</dcterms:modified>
</cp:coreProperties>
</file>