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57F88-2AEF-4767-A3FC-916C16766B76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8F021-019D-45A9-BA07-D2B9C5AE4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95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8F021-019D-45A9-BA07-D2B9C5AE41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057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8F021-019D-45A9-BA07-D2B9C5AE415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51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8F021-019D-45A9-BA07-D2B9C5AE415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97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8F021-019D-45A9-BA07-D2B9C5AE415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832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8F021-019D-45A9-BA07-D2B9C5AE415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72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8F021-019D-45A9-BA07-D2B9C5AE41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39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8F021-019D-45A9-BA07-D2B9C5AE41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89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8F021-019D-45A9-BA07-D2B9C5AE41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49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8F021-019D-45A9-BA07-D2B9C5AE41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13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8F021-019D-45A9-BA07-D2B9C5AE415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81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8F021-019D-45A9-BA07-D2B9C5AE41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72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8F021-019D-45A9-BA07-D2B9C5AE415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98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8F021-019D-45A9-BA07-D2B9C5AE415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18CFE4D-C7C8-43D6-A545-06AC33695E27}" type="datetimeFigureOut">
              <a:rPr lang="id-ID" smtClean="0"/>
              <a:pPr/>
              <a:t>14/12/2021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349E1A-FEFC-41E2-A23C-A43AFA7BD0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FE4D-C7C8-43D6-A545-06AC33695E27}" type="datetimeFigureOut">
              <a:rPr lang="id-ID" smtClean="0"/>
              <a:pPr/>
              <a:t>14/12/2021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9E1A-FEFC-41E2-A23C-A43AFA7BD0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FE4D-C7C8-43D6-A545-06AC33695E27}" type="datetimeFigureOut">
              <a:rPr lang="id-ID" smtClean="0"/>
              <a:pPr/>
              <a:t>14/12/2021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9E1A-FEFC-41E2-A23C-A43AFA7BD0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8CFE4D-C7C8-43D6-A545-06AC33695E27}" type="datetimeFigureOut">
              <a:rPr lang="id-ID" smtClean="0"/>
              <a:pPr/>
              <a:t>14/12/2021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349E1A-FEFC-41E2-A23C-A43AFA7BD09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18CFE4D-C7C8-43D6-A545-06AC33695E27}" type="datetimeFigureOut">
              <a:rPr lang="id-ID" smtClean="0"/>
              <a:pPr/>
              <a:t>14/12/2021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349E1A-FEFC-41E2-A23C-A43AFA7BD0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FE4D-C7C8-43D6-A545-06AC33695E27}" type="datetimeFigureOut">
              <a:rPr lang="id-ID" smtClean="0"/>
              <a:pPr/>
              <a:t>14/12/2021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9E1A-FEFC-41E2-A23C-A43AFA7BD09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FE4D-C7C8-43D6-A545-06AC33695E27}" type="datetimeFigureOut">
              <a:rPr lang="id-ID" smtClean="0"/>
              <a:pPr/>
              <a:t>14/12/2021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9E1A-FEFC-41E2-A23C-A43AFA7BD09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8CFE4D-C7C8-43D6-A545-06AC33695E27}" type="datetimeFigureOut">
              <a:rPr lang="id-ID" smtClean="0"/>
              <a:pPr/>
              <a:t>14/12/2021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349E1A-FEFC-41E2-A23C-A43AFA7BD09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FE4D-C7C8-43D6-A545-06AC33695E27}" type="datetimeFigureOut">
              <a:rPr lang="id-ID" smtClean="0"/>
              <a:pPr/>
              <a:t>14/12/2021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9E1A-FEFC-41E2-A23C-A43AFA7BD0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8CFE4D-C7C8-43D6-A545-06AC33695E27}" type="datetimeFigureOut">
              <a:rPr lang="id-ID" smtClean="0"/>
              <a:pPr/>
              <a:t>14/12/2021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349E1A-FEFC-41E2-A23C-A43AFA7BD09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8CFE4D-C7C8-43D6-A545-06AC33695E27}" type="datetimeFigureOut">
              <a:rPr lang="id-ID" smtClean="0"/>
              <a:pPr/>
              <a:t>14/12/2021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349E1A-FEFC-41E2-A23C-A43AFA7BD09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18CFE4D-C7C8-43D6-A545-06AC33695E27}" type="datetimeFigureOut">
              <a:rPr lang="id-ID" smtClean="0"/>
              <a:pPr/>
              <a:t>14/12/2021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349E1A-FEFC-41E2-A23C-A43AFA7BD09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572" y="490522"/>
            <a:ext cx="8352928" cy="88625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100" dirty="0" smtClean="0"/>
              <a:t>	 </a:t>
            </a:r>
            <a:r>
              <a:rPr lang="id-ID" sz="2100" dirty="0" smtClean="0"/>
              <a:t>MUHAMMADIYAH</a:t>
            </a:r>
            <a:r>
              <a:rPr lang="en-US" sz="2100" dirty="0" smtClean="0"/>
              <a:t> SEBAGAI </a:t>
            </a:r>
            <a:r>
              <a:rPr lang="id-ID" sz="2100" dirty="0" smtClean="0"/>
              <a:t>GERAKAN</a:t>
            </a:r>
            <a:r>
              <a:rPr lang="en-US" sz="2100" dirty="0" smtClean="0"/>
              <a:t> </a:t>
            </a:r>
            <a:r>
              <a:rPr lang="id-ID" sz="2100" dirty="0" smtClean="0"/>
              <a:t>PENDIDIKAN</a:t>
            </a:r>
            <a:endParaRPr lang="id-ID" sz="2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077072"/>
            <a:ext cx="6172200" cy="1371600"/>
          </a:xfrm>
        </p:spPr>
        <p:txBody>
          <a:bodyPr>
            <a:normAutofit/>
          </a:bodyPr>
          <a:lstStyle/>
          <a:p>
            <a:r>
              <a:rPr lang="id-ID" sz="1600" dirty="0" smtClean="0"/>
              <a:t>KELOMPOK 9</a:t>
            </a:r>
          </a:p>
          <a:p>
            <a:r>
              <a:rPr lang="en-US" sz="1600" dirty="0" err="1" smtClean="0"/>
              <a:t>Ainun</a:t>
            </a:r>
            <a:r>
              <a:rPr lang="en-US" sz="1600" dirty="0" smtClean="0"/>
              <a:t> </a:t>
            </a:r>
            <a:r>
              <a:rPr lang="en-US" sz="1600" dirty="0" err="1" smtClean="0"/>
              <a:t>Putri</a:t>
            </a:r>
            <a:r>
              <a:rPr lang="en-US" sz="1600" dirty="0" smtClean="0"/>
              <a:t> </a:t>
            </a:r>
            <a:r>
              <a:rPr lang="en-US" sz="1600" dirty="0" err="1" smtClean="0"/>
              <a:t>Qomariyah</a:t>
            </a:r>
            <a:r>
              <a:rPr lang="en-US" sz="1600" dirty="0" smtClean="0"/>
              <a:t>	(201910340311270)</a:t>
            </a:r>
            <a:endParaRPr lang="id-ID" sz="1600" dirty="0" smtClean="0"/>
          </a:p>
          <a:p>
            <a:r>
              <a:rPr lang="en-US" sz="1600" dirty="0" err="1" smtClean="0"/>
              <a:t>Ainun</a:t>
            </a:r>
            <a:r>
              <a:rPr lang="en-US" sz="1600" dirty="0" smtClean="0"/>
              <a:t> </a:t>
            </a:r>
            <a:r>
              <a:rPr lang="en-US" sz="1600" dirty="0" err="1" smtClean="0"/>
              <a:t>Trimuliani</a:t>
            </a:r>
            <a:r>
              <a:rPr lang="en-US" sz="1600" dirty="0" smtClean="0"/>
              <a:t>	(201910340311274)</a:t>
            </a:r>
            <a:endParaRPr lang="id-ID" sz="1600" dirty="0" smtClean="0"/>
          </a:p>
          <a:p>
            <a:r>
              <a:rPr lang="en-US" sz="1600" dirty="0" err="1" smtClean="0"/>
              <a:t>Siti</a:t>
            </a:r>
            <a:r>
              <a:rPr lang="en-US" sz="1600" dirty="0" smtClean="0"/>
              <a:t> </a:t>
            </a:r>
            <a:r>
              <a:rPr lang="en-US" sz="1600" dirty="0" err="1" smtClean="0"/>
              <a:t>Nurhaliza</a:t>
            </a:r>
            <a:r>
              <a:rPr lang="en-US" sz="1600" dirty="0" smtClean="0"/>
              <a:t>		(201910340311289)</a:t>
            </a:r>
            <a:endParaRPr lang="id-ID" sz="1600" dirty="0" smtClean="0"/>
          </a:p>
          <a:p>
            <a:endParaRPr lang="id-ID" sz="1600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700808"/>
            <a:ext cx="3096344" cy="172819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332656"/>
            <a:ext cx="7715200" cy="633670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d-ID" sz="1400" dirty="0" smtClean="0"/>
              <a:t>	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menunjungan</a:t>
            </a:r>
            <a:r>
              <a:rPr lang="en-US" sz="1400" dirty="0" smtClean="0"/>
              <a:t> </a:t>
            </a:r>
            <a:r>
              <a:rPr lang="en-US" sz="1400" dirty="0" err="1" smtClean="0"/>
              <a:t>cita-cita</a:t>
            </a:r>
            <a:r>
              <a:rPr lang="en-US" sz="1400" dirty="0" smtClean="0"/>
              <a:t> </a:t>
            </a:r>
            <a:r>
              <a:rPr lang="en-US" sz="1400" dirty="0" err="1" smtClean="0"/>
              <a:t>besar</a:t>
            </a:r>
            <a:r>
              <a:rPr lang="en-US" sz="1400" dirty="0" smtClean="0"/>
              <a:t> </a:t>
            </a:r>
            <a:r>
              <a:rPr lang="en-US" sz="1400" dirty="0" err="1" smtClean="0"/>
              <a:t>pendidikan</a:t>
            </a:r>
            <a:r>
              <a:rPr lang="en-US" sz="1400" dirty="0" smtClean="0"/>
              <a:t>, </a:t>
            </a:r>
            <a:r>
              <a:rPr lang="en-US" sz="1400" dirty="0" err="1" smtClean="0"/>
              <a:t>muhammadiyah</a:t>
            </a:r>
            <a:r>
              <a:rPr lang="en-US" sz="1400" dirty="0" smtClean="0"/>
              <a:t> </a:t>
            </a:r>
            <a:r>
              <a:rPr lang="en-US" sz="1400" dirty="0" err="1" smtClean="0"/>
              <a:t>memiliki</a:t>
            </a:r>
            <a:r>
              <a:rPr lang="en-US" sz="1400" dirty="0" smtClean="0"/>
              <a:t> </a:t>
            </a:r>
            <a:r>
              <a:rPr lang="id-ID" sz="1400" dirty="0" smtClean="0"/>
              <a:t>         </a:t>
            </a:r>
            <a:r>
              <a:rPr lang="en-US" sz="1400" dirty="0" err="1" smtClean="0"/>
              <a:t>haluan</a:t>
            </a:r>
            <a:r>
              <a:rPr lang="id-ID" sz="1400" dirty="0" smtClean="0"/>
              <a:t>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merencakan</a:t>
            </a:r>
            <a:r>
              <a:rPr lang="en-US" sz="1400" dirty="0" smtClean="0"/>
              <a:t> </a:t>
            </a:r>
            <a:r>
              <a:rPr lang="en-US" sz="1400" dirty="0" err="1" smtClean="0"/>
              <a:t>konsep</a:t>
            </a:r>
            <a:r>
              <a:rPr lang="en-US" sz="1400" dirty="0" smtClean="0"/>
              <a:t> </a:t>
            </a:r>
            <a:r>
              <a:rPr lang="en-US" sz="1400" dirty="0" err="1" smtClean="0"/>
              <a:t>pendidikannya</a:t>
            </a:r>
            <a:r>
              <a:rPr lang="en-US" sz="1400" dirty="0" smtClean="0"/>
              <a:t> </a:t>
            </a:r>
            <a:r>
              <a:rPr lang="en-US" sz="1400" dirty="0" err="1" smtClean="0"/>
              <a:t>yaitu</a:t>
            </a:r>
            <a:r>
              <a:rPr lang="en-US" sz="1400" dirty="0" smtClean="0"/>
              <a:t>:</a:t>
            </a:r>
            <a:endParaRPr lang="id-ID" sz="1400" dirty="0" smtClean="0"/>
          </a:p>
          <a:p>
            <a:pPr lvl="0" algn="just"/>
            <a:r>
              <a:rPr lang="en-US" sz="1400" dirty="0" err="1" smtClean="0"/>
              <a:t>Membangun</a:t>
            </a:r>
            <a:r>
              <a:rPr lang="en-US" sz="1400" dirty="0" smtClean="0"/>
              <a:t> system </a:t>
            </a:r>
            <a:r>
              <a:rPr lang="en-US" sz="1400" dirty="0" err="1" smtClean="0"/>
              <a:t>informasi</a:t>
            </a:r>
            <a:r>
              <a:rPr lang="en-US" sz="1400" dirty="0" smtClean="0"/>
              <a:t> </a:t>
            </a:r>
            <a:r>
              <a:rPr lang="en-US" sz="1400" dirty="0" err="1" smtClean="0"/>
              <a:t>kekuatan</a:t>
            </a:r>
            <a:r>
              <a:rPr lang="en-US" sz="1400" dirty="0" smtClean="0"/>
              <a:t> </a:t>
            </a:r>
            <a:r>
              <a:rPr lang="en-US" sz="1400" dirty="0" err="1" smtClean="0"/>
              <a:t>Sumber</a:t>
            </a:r>
            <a:r>
              <a:rPr lang="en-US" sz="1400" dirty="0" smtClean="0"/>
              <a:t> </a:t>
            </a:r>
            <a:r>
              <a:rPr lang="en-US" sz="1400" dirty="0" err="1" smtClean="0"/>
              <a:t>Daya</a:t>
            </a:r>
            <a:r>
              <a:rPr lang="en-US" sz="1400" dirty="0" smtClean="0"/>
              <a:t> </a:t>
            </a:r>
            <a:r>
              <a:rPr lang="en-US" sz="1400" dirty="0" err="1" smtClean="0"/>
              <a:t>Insani</a:t>
            </a:r>
            <a:r>
              <a:rPr lang="en-US" sz="1400" dirty="0" smtClean="0"/>
              <a:t> (SDI) </a:t>
            </a:r>
            <a:r>
              <a:rPr lang="en-US" sz="1400" dirty="0" err="1" smtClean="0"/>
              <a:t>Muhammadiyah</a:t>
            </a:r>
            <a:r>
              <a:rPr lang="en-US" sz="1400" dirty="0" smtClean="0"/>
              <a:t>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bidang</a:t>
            </a:r>
            <a:r>
              <a:rPr lang="en-US" sz="1400" dirty="0" smtClean="0"/>
              <a:t> </a:t>
            </a:r>
            <a:r>
              <a:rPr lang="en-US" sz="1400" dirty="0" err="1" smtClean="0"/>
              <a:t>Iptek</a:t>
            </a:r>
            <a:r>
              <a:rPr lang="en-US" sz="1400" dirty="0" smtClean="0"/>
              <a:t>.</a:t>
            </a:r>
            <a:endParaRPr lang="id-ID" sz="1400" dirty="0" smtClean="0"/>
          </a:p>
          <a:p>
            <a:pPr lvl="0" algn="just"/>
            <a:r>
              <a:rPr lang="en-US" sz="1400" dirty="0" err="1" smtClean="0"/>
              <a:t>Menyusun</a:t>
            </a:r>
            <a:r>
              <a:rPr lang="en-US" sz="1400" dirty="0" smtClean="0"/>
              <a:t> </a:t>
            </a:r>
            <a:r>
              <a:rPr lang="en-US" sz="1400" i="1" dirty="0" smtClean="0"/>
              <a:t>road map </a:t>
            </a:r>
            <a:r>
              <a:rPr lang="en-US" sz="1400" dirty="0" err="1" smtClean="0"/>
              <a:t>pengembangan</a:t>
            </a:r>
            <a:r>
              <a:rPr lang="en-US" sz="1400" dirty="0" smtClean="0"/>
              <a:t> </a:t>
            </a:r>
            <a:r>
              <a:rPr lang="en-US" sz="1400" dirty="0" err="1" smtClean="0"/>
              <a:t>ilmu</a:t>
            </a:r>
            <a:r>
              <a:rPr lang="en-US" sz="1400" dirty="0" smtClean="0"/>
              <a:t> </a:t>
            </a:r>
            <a:r>
              <a:rPr lang="en-US" sz="1400" dirty="0" err="1" smtClean="0"/>
              <a:t>pengetahuan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teknologi</a:t>
            </a:r>
            <a:r>
              <a:rPr lang="en-US" sz="1400" dirty="0" smtClean="0"/>
              <a:t> </a:t>
            </a:r>
            <a:r>
              <a:rPr lang="en-US" sz="1400" dirty="0" err="1" smtClean="0"/>
              <a:t>Muhammadiyah</a:t>
            </a:r>
            <a:r>
              <a:rPr lang="en-US" sz="1400" dirty="0" smtClean="0"/>
              <a:t>.</a:t>
            </a:r>
            <a:endParaRPr lang="id-ID" sz="1400" dirty="0" smtClean="0"/>
          </a:p>
          <a:p>
            <a:pPr lvl="0" algn="just"/>
            <a:r>
              <a:rPr lang="en-US" sz="1400" dirty="0" err="1" smtClean="0"/>
              <a:t>Memobilisasi</a:t>
            </a:r>
            <a:r>
              <a:rPr lang="en-US" sz="1400" dirty="0" smtClean="0"/>
              <a:t> </a:t>
            </a:r>
            <a:r>
              <a:rPr lang="en-US" sz="1400" dirty="0" err="1" smtClean="0"/>
              <a:t>kekuatan</a:t>
            </a:r>
            <a:r>
              <a:rPr lang="en-US" sz="1400" dirty="0" smtClean="0"/>
              <a:t> </a:t>
            </a:r>
            <a:r>
              <a:rPr lang="en-US" sz="1400" dirty="0" err="1" smtClean="0"/>
              <a:t>Muhammadiyah</a:t>
            </a:r>
            <a:r>
              <a:rPr lang="en-US" sz="1400" dirty="0" smtClean="0"/>
              <a:t>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bidang</a:t>
            </a:r>
            <a:r>
              <a:rPr lang="en-US" sz="1400" dirty="0" smtClean="0"/>
              <a:t> </a:t>
            </a:r>
            <a:r>
              <a:rPr lang="en-US" sz="1400" dirty="0" err="1" smtClean="0"/>
              <a:t>Iptek</a:t>
            </a:r>
            <a:r>
              <a:rPr lang="en-US" sz="1400" dirty="0" smtClean="0"/>
              <a:t> </a:t>
            </a:r>
            <a:r>
              <a:rPr lang="en-US" sz="1400" dirty="0" err="1" smtClean="0"/>
              <a:t>melalui</a:t>
            </a:r>
            <a:r>
              <a:rPr lang="en-US" sz="1400" dirty="0" smtClean="0"/>
              <a:t> </a:t>
            </a:r>
            <a:r>
              <a:rPr lang="en-US" sz="1400" dirty="0" err="1" smtClean="0"/>
              <a:t>pusat-pusat</a:t>
            </a:r>
            <a:r>
              <a:rPr lang="en-US" sz="1400" dirty="0" smtClean="0"/>
              <a:t> </a:t>
            </a:r>
            <a:r>
              <a:rPr lang="en-US" sz="1400" dirty="0" err="1" smtClean="0"/>
              <a:t>keunggulan</a:t>
            </a:r>
            <a:r>
              <a:rPr lang="en-US" sz="1400" dirty="0" smtClean="0"/>
              <a:t> yang </a:t>
            </a:r>
            <a:r>
              <a:rPr lang="en-US" sz="1400" dirty="0" err="1" smtClean="0"/>
              <a:t>berbasis</a:t>
            </a:r>
            <a:r>
              <a:rPr lang="en-US" sz="1400" dirty="0" smtClean="0"/>
              <a:t> </a:t>
            </a:r>
            <a:r>
              <a:rPr lang="en-US" sz="1400" dirty="0" err="1" smtClean="0"/>
              <a:t>lembaga</a:t>
            </a:r>
            <a:r>
              <a:rPr lang="en-US" sz="1400" dirty="0" smtClean="0"/>
              <a:t> </a:t>
            </a:r>
            <a:r>
              <a:rPr lang="en-US" sz="1400" dirty="0" err="1" smtClean="0"/>
              <a:t>pendidikan</a:t>
            </a:r>
            <a:r>
              <a:rPr lang="en-US" sz="1400" dirty="0" smtClean="0"/>
              <a:t> </a:t>
            </a:r>
            <a:r>
              <a:rPr lang="en-US" sz="1400" dirty="0" err="1" smtClean="0"/>
              <a:t>Muhammadiyah</a:t>
            </a:r>
            <a:r>
              <a:rPr lang="en-US" sz="1400" dirty="0" smtClean="0"/>
              <a:t>.</a:t>
            </a:r>
            <a:endParaRPr lang="id-ID" sz="1400" dirty="0" smtClean="0"/>
          </a:p>
          <a:p>
            <a:pPr lvl="0" algn="just"/>
            <a:r>
              <a:rPr lang="en-US" sz="1400" dirty="0" err="1" smtClean="0"/>
              <a:t>Membangun</a:t>
            </a:r>
            <a:r>
              <a:rPr lang="en-US" sz="1400" dirty="0" smtClean="0"/>
              <a:t> </a:t>
            </a:r>
            <a:r>
              <a:rPr lang="en-US" sz="1400" dirty="0" err="1" smtClean="0"/>
              <a:t>cetak</a:t>
            </a:r>
            <a:r>
              <a:rPr lang="en-US" sz="1400" dirty="0" smtClean="0"/>
              <a:t> </a:t>
            </a:r>
            <a:r>
              <a:rPr lang="en-US" sz="1400" dirty="0" err="1" smtClean="0"/>
              <a:t>biru</a:t>
            </a:r>
            <a:r>
              <a:rPr lang="en-US" sz="1400" dirty="0" smtClean="0"/>
              <a:t> (</a:t>
            </a:r>
            <a:r>
              <a:rPr lang="en-US" sz="1400" i="1" dirty="0" smtClean="0"/>
              <a:t>blue print</a:t>
            </a:r>
            <a:r>
              <a:rPr lang="en-US" sz="1400" dirty="0" smtClean="0"/>
              <a:t>) </a:t>
            </a:r>
            <a:r>
              <a:rPr lang="en-US" sz="1400" dirty="0" err="1" smtClean="0"/>
              <a:t>pendidikan</a:t>
            </a:r>
            <a:r>
              <a:rPr lang="en-US" sz="1400" dirty="0" smtClean="0"/>
              <a:t> </a:t>
            </a:r>
            <a:r>
              <a:rPr lang="en-US" sz="1400" dirty="0" err="1" smtClean="0"/>
              <a:t>Muhammadiyah</a:t>
            </a:r>
            <a:r>
              <a:rPr lang="en-US" sz="1400" dirty="0" smtClean="0"/>
              <a:t>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menjawab</a:t>
            </a:r>
            <a:r>
              <a:rPr lang="en-US" sz="1400" dirty="0" smtClean="0"/>
              <a:t> </a:t>
            </a:r>
            <a:r>
              <a:rPr lang="en-US" sz="1400" dirty="0" err="1" smtClean="0"/>
              <a:t>ketertinggalan</a:t>
            </a:r>
            <a:r>
              <a:rPr lang="en-US" sz="1400" dirty="0" smtClean="0"/>
              <a:t> </a:t>
            </a:r>
            <a:r>
              <a:rPr lang="en-US" sz="1400" dirty="0" err="1" smtClean="0"/>
              <a:t>pendidikan</a:t>
            </a:r>
            <a:r>
              <a:rPr lang="en-US" sz="1400" dirty="0" smtClean="0"/>
              <a:t> </a:t>
            </a:r>
            <a:r>
              <a:rPr lang="en-US" sz="1400" dirty="0" err="1" smtClean="0"/>
              <a:t>Muhammadiyah</a:t>
            </a:r>
            <a:r>
              <a:rPr lang="en-US" sz="1400" dirty="0" smtClean="0"/>
              <a:t> </a:t>
            </a:r>
            <a:r>
              <a:rPr lang="en-US" sz="1400" dirty="0" err="1" smtClean="0"/>
              <a:t>selama</a:t>
            </a:r>
            <a:r>
              <a:rPr lang="en-US" sz="1400" dirty="0" smtClean="0"/>
              <a:t> </a:t>
            </a:r>
            <a:r>
              <a:rPr lang="en-US" sz="1400" dirty="0" err="1" smtClean="0"/>
              <a:t>ini</a:t>
            </a:r>
            <a:r>
              <a:rPr lang="en-US" sz="1400" dirty="0" smtClean="0"/>
              <a:t>,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sebagai</a:t>
            </a:r>
            <a:r>
              <a:rPr lang="en-US" sz="1400" dirty="0" smtClean="0"/>
              <a:t> </a:t>
            </a:r>
            <a:r>
              <a:rPr lang="en-US" sz="1400" dirty="0" err="1" smtClean="0"/>
              <a:t>langkah</a:t>
            </a:r>
            <a:r>
              <a:rPr lang="en-US" sz="1400" dirty="0" smtClean="0"/>
              <a:t> </a:t>
            </a:r>
            <a:r>
              <a:rPr lang="en-US" sz="1400" dirty="0" err="1" smtClean="0"/>
              <a:t>antisipasi</a:t>
            </a:r>
            <a:r>
              <a:rPr lang="en-US" sz="1400" dirty="0" smtClean="0"/>
              <a:t> </a:t>
            </a:r>
            <a:r>
              <a:rPr lang="en-US" sz="1400" dirty="0" err="1" smtClean="0"/>
              <a:t>bagi</a:t>
            </a:r>
            <a:r>
              <a:rPr lang="en-US" sz="1400" dirty="0" smtClean="0"/>
              <a:t> </a:t>
            </a:r>
            <a:r>
              <a:rPr lang="en-US" sz="1400" dirty="0" err="1" smtClean="0"/>
              <a:t>masa</a:t>
            </a:r>
            <a:r>
              <a:rPr lang="en-US" sz="1400" dirty="0" smtClean="0"/>
              <a:t> </a:t>
            </a:r>
            <a:r>
              <a:rPr lang="en-US" sz="1400" dirty="0" err="1" smtClean="0"/>
              <a:t>depan</a:t>
            </a:r>
            <a:r>
              <a:rPr lang="en-US" sz="1400" dirty="0" smtClean="0"/>
              <a:t> </a:t>
            </a:r>
            <a:r>
              <a:rPr lang="en-US" sz="1400" dirty="0" err="1" smtClean="0"/>
              <a:t>pendidikan</a:t>
            </a:r>
            <a:r>
              <a:rPr lang="en-US" sz="1400" dirty="0" smtClean="0"/>
              <a:t> yang </a:t>
            </a:r>
            <a:r>
              <a:rPr lang="en-US" sz="1400" dirty="0" err="1" smtClean="0"/>
              <a:t>lebih</a:t>
            </a:r>
            <a:r>
              <a:rPr lang="en-US" sz="1400" dirty="0" smtClean="0"/>
              <a:t> </a:t>
            </a:r>
            <a:r>
              <a:rPr lang="en-US" sz="1400" dirty="0" err="1" smtClean="0"/>
              <a:t>kompleks</a:t>
            </a:r>
            <a:r>
              <a:rPr lang="en-US" sz="1400" dirty="0" smtClean="0"/>
              <a:t>.</a:t>
            </a:r>
            <a:endParaRPr lang="id-ID" sz="1400" dirty="0" smtClean="0"/>
          </a:p>
          <a:p>
            <a:pPr lvl="0" algn="just"/>
            <a:r>
              <a:rPr lang="en-US" sz="1400" dirty="0" err="1" smtClean="0"/>
              <a:t>Menegaskan</a:t>
            </a:r>
            <a:r>
              <a:rPr lang="en-US" sz="1400" dirty="0" smtClean="0"/>
              <a:t> </a:t>
            </a:r>
            <a:r>
              <a:rPr lang="en-US" sz="1400" dirty="0" err="1" smtClean="0"/>
              <a:t>posisi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implementasi</a:t>
            </a:r>
            <a:r>
              <a:rPr lang="en-US" sz="1400" dirty="0" smtClean="0"/>
              <a:t> </a:t>
            </a:r>
            <a:r>
              <a:rPr lang="en-US" sz="1400" dirty="0" err="1" smtClean="0"/>
              <a:t>nilai</a:t>
            </a:r>
            <a:r>
              <a:rPr lang="en-US" sz="1400" dirty="0" smtClean="0"/>
              <a:t> Islam, </a:t>
            </a:r>
            <a:r>
              <a:rPr lang="en-US" sz="1400" dirty="0" err="1" smtClean="0"/>
              <a:t>Kemuhammadiyahan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kaderisasi</a:t>
            </a:r>
            <a:r>
              <a:rPr lang="en-US" sz="1400" dirty="0" smtClean="0"/>
              <a:t>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seluruh</a:t>
            </a:r>
            <a:r>
              <a:rPr lang="en-US" sz="1400" dirty="0" smtClean="0"/>
              <a:t> system </a:t>
            </a:r>
            <a:r>
              <a:rPr lang="en-US" sz="1400" dirty="0" err="1" smtClean="0"/>
              <a:t>pendidikan</a:t>
            </a:r>
            <a:r>
              <a:rPr lang="en-US" sz="1400" dirty="0" smtClean="0"/>
              <a:t> </a:t>
            </a:r>
            <a:r>
              <a:rPr lang="en-US" sz="1400" dirty="0" err="1" smtClean="0"/>
              <a:t>Muhammadiyah</a:t>
            </a:r>
            <a:r>
              <a:rPr lang="en-US" sz="1400" dirty="0" smtClean="0"/>
              <a:t>.</a:t>
            </a:r>
            <a:endParaRPr lang="id-ID" sz="1400" dirty="0" smtClean="0"/>
          </a:p>
          <a:p>
            <a:pPr lvl="0" algn="just"/>
            <a:r>
              <a:rPr lang="en-US" sz="1400" dirty="0" err="1" smtClean="0"/>
              <a:t>Mempercepat</a:t>
            </a:r>
            <a:r>
              <a:rPr lang="en-US" sz="1400" dirty="0" smtClean="0"/>
              <a:t> </a:t>
            </a:r>
            <a:r>
              <a:rPr lang="en-US" sz="1400" dirty="0" err="1" smtClean="0"/>
              <a:t>proses</a:t>
            </a:r>
            <a:r>
              <a:rPr lang="en-US" sz="1400" dirty="0" smtClean="0"/>
              <a:t> </a:t>
            </a:r>
            <a:r>
              <a:rPr lang="en-US" sz="1400" dirty="0" err="1" smtClean="0"/>
              <a:t>pengembangan</a:t>
            </a:r>
            <a:r>
              <a:rPr lang="en-US" sz="1400" dirty="0" smtClean="0"/>
              <a:t> </a:t>
            </a:r>
            <a:r>
              <a:rPr lang="en-US" sz="1400" dirty="0" err="1" smtClean="0"/>
              <a:t>institusi</a:t>
            </a:r>
            <a:r>
              <a:rPr lang="en-US" sz="1400" dirty="0" smtClean="0"/>
              <a:t> </a:t>
            </a:r>
            <a:r>
              <a:rPr lang="en-US" sz="1400" dirty="0" err="1" smtClean="0"/>
              <a:t>perndidikan</a:t>
            </a:r>
            <a:r>
              <a:rPr lang="en-US" sz="1400" dirty="0" smtClean="0"/>
              <a:t> </a:t>
            </a:r>
            <a:r>
              <a:rPr lang="en-US" sz="1400" dirty="0" err="1" smtClean="0"/>
              <a:t>Muhammdiyah</a:t>
            </a:r>
            <a:r>
              <a:rPr lang="en-US" sz="1400" dirty="0" smtClean="0"/>
              <a:t> </a:t>
            </a:r>
            <a:r>
              <a:rPr lang="en-US" sz="1400" dirty="0" err="1" smtClean="0"/>
              <a:t>sebagai</a:t>
            </a:r>
            <a:r>
              <a:rPr lang="en-US" sz="1400" dirty="0" smtClean="0"/>
              <a:t> </a:t>
            </a:r>
            <a:r>
              <a:rPr lang="en-US" sz="1400" dirty="0" err="1" smtClean="0"/>
              <a:t>pusat</a:t>
            </a:r>
            <a:r>
              <a:rPr lang="en-US" sz="1400" dirty="0" smtClean="0"/>
              <a:t> </a:t>
            </a:r>
            <a:r>
              <a:rPr lang="en-US" sz="1400" dirty="0" err="1" smtClean="0"/>
              <a:t>keunggulan</a:t>
            </a:r>
            <a:r>
              <a:rPr lang="en-US" sz="1400" dirty="0" smtClean="0"/>
              <a:t>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</a:t>
            </a:r>
            <a:r>
              <a:rPr lang="en-US" sz="1400" dirty="0" err="1" smtClean="0"/>
              <a:t>menyusun</a:t>
            </a:r>
            <a:r>
              <a:rPr lang="en-US" sz="1400" dirty="0" smtClean="0"/>
              <a:t> </a:t>
            </a:r>
            <a:r>
              <a:rPr lang="en-US" sz="1400" dirty="0" err="1" smtClean="0"/>
              <a:t>standar</a:t>
            </a:r>
            <a:r>
              <a:rPr lang="en-US" sz="1400" dirty="0" smtClean="0"/>
              <a:t> </a:t>
            </a:r>
            <a:r>
              <a:rPr lang="en-US" sz="1400" dirty="0" err="1" smtClean="0"/>
              <a:t>mutu</a:t>
            </a:r>
            <a:r>
              <a:rPr lang="en-US" sz="1400" dirty="0" smtClean="0"/>
              <a:t>.</a:t>
            </a:r>
            <a:endParaRPr lang="id-ID" sz="1400" dirty="0" smtClean="0"/>
          </a:p>
          <a:p>
            <a:pPr lvl="0" algn="just"/>
            <a:r>
              <a:rPr lang="en-US" sz="1400" dirty="0" err="1" smtClean="0"/>
              <a:t>Menjadikan</a:t>
            </a:r>
            <a:r>
              <a:rPr lang="en-US" sz="1400" dirty="0" smtClean="0"/>
              <a:t> </a:t>
            </a:r>
            <a:r>
              <a:rPr lang="en-US" sz="1400" dirty="0" err="1" smtClean="0"/>
              <a:t>mutu</a:t>
            </a:r>
            <a:r>
              <a:rPr lang="en-US" sz="1400" dirty="0" smtClean="0"/>
              <a:t> </a:t>
            </a:r>
            <a:r>
              <a:rPr lang="en-US" sz="1400" dirty="0" err="1" smtClean="0"/>
              <a:t>sebagai</a:t>
            </a:r>
            <a:r>
              <a:rPr lang="en-US" sz="1400" dirty="0" smtClean="0"/>
              <a:t> </a:t>
            </a:r>
            <a:r>
              <a:rPr lang="en-US" sz="1400" dirty="0" err="1" smtClean="0"/>
              <a:t>tujuan</a:t>
            </a:r>
            <a:r>
              <a:rPr lang="en-US" sz="1400" dirty="0" smtClean="0"/>
              <a:t> </a:t>
            </a:r>
            <a:r>
              <a:rPr lang="en-US" sz="1400" dirty="0" err="1" smtClean="0"/>
              <a:t>utama</a:t>
            </a:r>
            <a:r>
              <a:rPr lang="en-US" sz="1400" dirty="0" smtClean="0"/>
              <a:t> </a:t>
            </a:r>
            <a:r>
              <a:rPr lang="en-US" sz="1400" dirty="0" err="1" smtClean="0"/>
              <a:t>bagi</a:t>
            </a:r>
            <a:r>
              <a:rPr lang="en-US" sz="1400" dirty="0" smtClean="0"/>
              <a:t> </a:t>
            </a:r>
            <a:r>
              <a:rPr lang="en-US" sz="1400" dirty="0" err="1" smtClean="0"/>
              <a:t>seluruh</a:t>
            </a:r>
            <a:r>
              <a:rPr lang="en-US" sz="1400" dirty="0" smtClean="0"/>
              <a:t> </a:t>
            </a:r>
            <a:r>
              <a:rPr lang="en-US" sz="1400" dirty="0" err="1" smtClean="0"/>
              <a:t>usaha</a:t>
            </a:r>
            <a:r>
              <a:rPr lang="en-US" sz="1400" dirty="0" smtClean="0"/>
              <a:t> </a:t>
            </a:r>
            <a:r>
              <a:rPr lang="en-US" sz="1400" dirty="0" err="1" smtClean="0"/>
              <a:t>pengembangan</a:t>
            </a:r>
            <a:r>
              <a:rPr lang="en-US" sz="1400" dirty="0" smtClean="0"/>
              <a:t> </a:t>
            </a:r>
            <a:r>
              <a:rPr lang="en-US" sz="1400" dirty="0" err="1" smtClean="0"/>
              <a:t>amal</a:t>
            </a:r>
            <a:r>
              <a:rPr lang="en-US" sz="1400" dirty="0" smtClean="0"/>
              <a:t> </a:t>
            </a:r>
            <a:r>
              <a:rPr lang="en-US" sz="1400" dirty="0" err="1" smtClean="0"/>
              <a:t>usaha</a:t>
            </a:r>
            <a:r>
              <a:rPr lang="en-US" sz="1400" dirty="0" smtClean="0"/>
              <a:t> </a:t>
            </a:r>
            <a:r>
              <a:rPr lang="en-US" sz="1400" dirty="0" err="1" smtClean="0"/>
              <a:t>pendidikan</a:t>
            </a:r>
            <a:r>
              <a:rPr lang="en-US" sz="1400" dirty="0" smtClean="0"/>
              <a:t> </a:t>
            </a:r>
            <a:r>
              <a:rPr lang="en-US" sz="1400" dirty="0" err="1" smtClean="0"/>
              <a:t>Muhammadiyah</a:t>
            </a:r>
            <a:r>
              <a:rPr lang="en-US" sz="1400" dirty="0" smtClean="0"/>
              <a:t>.</a:t>
            </a:r>
            <a:endParaRPr lang="id-ID" sz="1400" dirty="0" smtClean="0"/>
          </a:p>
          <a:p>
            <a:pPr lvl="0" algn="just"/>
            <a:r>
              <a:rPr lang="en-US" sz="1400" dirty="0" err="1" smtClean="0"/>
              <a:t>Mengintegrasikan</a:t>
            </a:r>
            <a:r>
              <a:rPr lang="en-US" sz="1400" dirty="0" smtClean="0"/>
              <a:t> </a:t>
            </a:r>
            <a:r>
              <a:rPr lang="en-US" sz="1400" dirty="0" err="1" smtClean="0"/>
              <a:t>pengembangan</a:t>
            </a:r>
            <a:r>
              <a:rPr lang="en-US" sz="1400" dirty="0" smtClean="0"/>
              <a:t> </a:t>
            </a:r>
            <a:r>
              <a:rPr lang="en-US" sz="1400" dirty="0" err="1" smtClean="0"/>
              <a:t>amal</a:t>
            </a:r>
            <a:r>
              <a:rPr lang="en-US" sz="1400" dirty="0" smtClean="0"/>
              <a:t> </a:t>
            </a:r>
            <a:r>
              <a:rPr lang="en-US" sz="1400" dirty="0" err="1" smtClean="0"/>
              <a:t>usaha</a:t>
            </a:r>
            <a:r>
              <a:rPr lang="en-US" sz="1400" dirty="0" smtClean="0"/>
              <a:t> </a:t>
            </a:r>
            <a:r>
              <a:rPr lang="en-US" sz="1400" dirty="0" err="1" smtClean="0"/>
              <a:t>pendidikan</a:t>
            </a:r>
            <a:r>
              <a:rPr lang="en-US" sz="1400" dirty="0" smtClean="0"/>
              <a:t> </a:t>
            </a:r>
            <a:r>
              <a:rPr lang="en-US" sz="1400" dirty="0" err="1" smtClean="0"/>
              <a:t>Muhammadiyah</a:t>
            </a:r>
            <a:r>
              <a:rPr lang="en-US" sz="1400" dirty="0" smtClean="0"/>
              <a:t>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program </a:t>
            </a:r>
            <a:r>
              <a:rPr lang="en-US" sz="1400" dirty="0" err="1" smtClean="0"/>
              <a:t>pengembangan</a:t>
            </a:r>
            <a:r>
              <a:rPr lang="en-US" sz="1400" dirty="0" smtClean="0"/>
              <a:t> </a:t>
            </a:r>
            <a:r>
              <a:rPr lang="en-US" sz="1400" dirty="0" err="1" smtClean="0"/>
              <a:t>masyarakat</a:t>
            </a:r>
            <a:r>
              <a:rPr lang="en-US" sz="1400" dirty="0" smtClean="0"/>
              <a:t>.</a:t>
            </a:r>
            <a:endParaRPr lang="id-ID" sz="1400" dirty="0" smtClean="0"/>
          </a:p>
          <a:p>
            <a:pPr lvl="0" algn="just"/>
            <a:r>
              <a:rPr lang="en-US" sz="1400" dirty="0" err="1" smtClean="0"/>
              <a:t>Menyusun</a:t>
            </a:r>
            <a:r>
              <a:rPr lang="en-US" sz="1400" dirty="0" smtClean="0"/>
              <a:t> system </a:t>
            </a:r>
            <a:r>
              <a:rPr lang="en-US" sz="1400" dirty="0" err="1" smtClean="0"/>
              <a:t>pendidikan</a:t>
            </a:r>
            <a:r>
              <a:rPr lang="en-US" sz="1400" dirty="0" smtClean="0"/>
              <a:t> </a:t>
            </a:r>
            <a:r>
              <a:rPr lang="en-US" sz="1400" dirty="0" err="1" smtClean="0"/>
              <a:t>Muhammadiyah</a:t>
            </a:r>
            <a:r>
              <a:rPr lang="en-US" sz="1400" dirty="0" smtClean="0"/>
              <a:t> yang </a:t>
            </a:r>
            <a:r>
              <a:rPr lang="en-US" sz="1400" dirty="0" err="1" smtClean="0"/>
              <a:t>berbasis</a:t>
            </a:r>
            <a:r>
              <a:rPr lang="en-US" sz="1400" dirty="0" smtClean="0"/>
              <a:t> al-Qur’an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sunnah</a:t>
            </a:r>
            <a:r>
              <a:rPr lang="en-US" sz="1400" dirty="0" smtClean="0"/>
              <a:t>.</a:t>
            </a:r>
            <a:endParaRPr lang="id-ID" sz="1400" dirty="0" smtClean="0"/>
          </a:p>
          <a:p>
            <a:pPr lvl="0" algn="just"/>
            <a:r>
              <a:rPr lang="en-US" sz="1400" dirty="0" err="1" smtClean="0"/>
              <a:t>Mengembangkan</a:t>
            </a:r>
            <a:r>
              <a:rPr lang="en-US" sz="1400" dirty="0" smtClean="0"/>
              <a:t> program-program </a:t>
            </a:r>
            <a:r>
              <a:rPr lang="en-US" sz="1400" dirty="0" err="1" smtClean="0"/>
              <a:t>penelitian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pengembangan</a:t>
            </a:r>
            <a:r>
              <a:rPr lang="en-US" sz="1400" dirty="0" smtClean="0"/>
              <a:t> </a:t>
            </a:r>
            <a:r>
              <a:rPr lang="en-US" sz="1400" dirty="0" err="1" smtClean="0"/>
              <a:t>di</a:t>
            </a:r>
            <a:r>
              <a:rPr lang="en-US" sz="1400" dirty="0" smtClean="0"/>
              <a:t> </a:t>
            </a:r>
            <a:r>
              <a:rPr lang="en-US" sz="1400" dirty="0" err="1" smtClean="0"/>
              <a:t>bidang</a:t>
            </a:r>
            <a:r>
              <a:rPr lang="en-US" sz="1400" dirty="0" smtClean="0"/>
              <a:t> </a:t>
            </a:r>
            <a:r>
              <a:rPr lang="en-US" sz="1400" dirty="0" err="1" smtClean="0"/>
              <a:t>pendidikan</a:t>
            </a:r>
            <a:r>
              <a:rPr lang="en-US" sz="1400" dirty="0" smtClean="0"/>
              <a:t>, </a:t>
            </a:r>
            <a:r>
              <a:rPr lang="en-US" sz="1400" dirty="0" err="1" smtClean="0"/>
              <a:t>ilmu</a:t>
            </a:r>
            <a:r>
              <a:rPr lang="en-US" sz="1400" dirty="0" smtClean="0"/>
              <a:t> </a:t>
            </a:r>
            <a:r>
              <a:rPr lang="en-US" sz="1400" dirty="0" err="1" smtClean="0"/>
              <a:t>pengetahuan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teknologi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berbagai</a:t>
            </a:r>
            <a:r>
              <a:rPr lang="en-US" sz="1400" dirty="0" smtClean="0"/>
              <a:t> </a:t>
            </a:r>
            <a:r>
              <a:rPr lang="en-US" sz="1400" dirty="0" err="1" smtClean="0"/>
              <a:t>aspek</a:t>
            </a:r>
            <a:r>
              <a:rPr lang="en-US" sz="1400" dirty="0" smtClean="0"/>
              <a:t> </a:t>
            </a:r>
            <a:r>
              <a:rPr lang="en-US" sz="1400" dirty="0" err="1" smtClean="0"/>
              <a:t>kehidupan</a:t>
            </a:r>
            <a:r>
              <a:rPr lang="en-US" sz="1400" dirty="0" smtClean="0"/>
              <a:t> yang </a:t>
            </a:r>
            <a:r>
              <a:rPr lang="en-US" sz="1400" dirty="0" err="1" smtClean="0"/>
              <a:t>penting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strategis</a:t>
            </a:r>
            <a:r>
              <a:rPr lang="en-US" sz="1400" dirty="0" smtClean="0"/>
              <a:t> </a:t>
            </a:r>
            <a:r>
              <a:rPr lang="en-US" sz="1400" dirty="0" err="1" smtClean="0"/>
              <a:t>sebagai</a:t>
            </a:r>
            <a:r>
              <a:rPr lang="en-US" sz="1400" dirty="0" smtClean="0"/>
              <a:t> basis </a:t>
            </a:r>
            <a:r>
              <a:rPr lang="en-US" sz="1400" dirty="0" err="1" smtClean="0"/>
              <a:t>bagi</a:t>
            </a:r>
            <a:r>
              <a:rPr lang="en-US" sz="1400" dirty="0" smtClean="0"/>
              <a:t> </a:t>
            </a:r>
            <a:r>
              <a:rPr lang="en-US" sz="1400" dirty="0" err="1" smtClean="0"/>
              <a:t>pengambilan</a:t>
            </a:r>
            <a:r>
              <a:rPr lang="en-US" sz="1400" dirty="0" smtClean="0"/>
              <a:t> </a:t>
            </a:r>
            <a:r>
              <a:rPr lang="en-US" sz="1400" dirty="0" err="1" smtClean="0"/>
              <a:t>kebijakan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pengembangan</a:t>
            </a:r>
            <a:r>
              <a:rPr lang="en-US" sz="1400" dirty="0" smtClean="0"/>
              <a:t> </a:t>
            </a:r>
            <a:r>
              <a:rPr lang="en-US" sz="1400" dirty="0" err="1" smtClean="0"/>
              <a:t>kemajuan</a:t>
            </a:r>
            <a:r>
              <a:rPr lang="en-US" sz="1400" dirty="0" smtClean="0"/>
              <a:t> </a:t>
            </a:r>
            <a:r>
              <a:rPr lang="en-US" sz="1400" dirty="0" err="1" smtClean="0"/>
              <a:t>persyarikatan</a:t>
            </a:r>
            <a:r>
              <a:rPr lang="en-US" sz="1400" dirty="0" smtClean="0"/>
              <a:t>.</a:t>
            </a:r>
            <a:endParaRPr lang="id-ID" sz="1400" dirty="0" smtClean="0"/>
          </a:p>
          <a:p>
            <a:pPr algn="just"/>
            <a:r>
              <a:rPr lang="en-US" sz="1400" dirty="0" err="1" smtClean="0"/>
              <a:t>Mengembangkan</a:t>
            </a:r>
            <a:r>
              <a:rPr lang="en-US" sz="1400" dirty="0" smtClean="0"/>
              <a:t> </a:t>
            </a:r>
            <a:r>
              <a:rPr lang="en-US" sz="1400" dirty="0" err="1" smtClean="0"/>
              <a:t>jaringan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kerjasama</a:t>
            </a:r>
            <a:r>
              <a:rPr lang="en-US" sz="1400" dirty="0" smtClean="0"/>
              <a:t> </a:t>
            </a:r>
            <a:r>
              <a:rPr lang="en-US" sz="1400" dirty="0" err="1" smtClean="0"/>
              <a:t>lembaga-lembaga</a:t>
            </a:r>
            <a:r>
              <a:rPr lang="en-US" sz="1400" dirty="0" smtClean="0"/>
              <a:t> </a:t>
            </a:r>
            <a:r>
              <a:rPr lang="en-US" sz="1400" dirty="0" err="1" smtClean="0"/>
              <a:t>serta</a:t>
            </a:r>
            <a:r>
              <a:rPr lang="en-US" sz="1400" dirty="0" smtClean="0"/>
              <a:t> </a:t>
            </a:r>
            <a:r>
              <a:rPr lang="en-US" sz="1400" dirty="0" err="1" smtClean="0"/>
              <a:t>pusat</a:t>
            </a:r>
            <a:r>
              <a:rPr lang="en-US" sz="1400" dirty="0" smtClean="0"/>
              <a:t>- </a:t>
            </a:r>
            <a:r>
              <a:rPr lang="en-US" sz="1400" dirty="0" err="1" smtClean="0"/>
              <a:t>pusat</a:t>
            </a:r>
            <a:r>
              <a:rPr lang="en-US" sz="1400" dirty="0" smtClean="0"/>
              <a:t> </a:t>
            </a:r>
            <a:r>
              <a:rPr lang="en-US" sz="1400" dirty="0" err="1" smtClean="0"/>
              <a:t>penelitian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pengembangan</a:t>
            </a:r>
            <a:r>
              <a:rPr lang="en-US" sz="1400" dirty="0" smtClean="0"/>
              <a:t> </a:t>
            </a:r>
            <a:r>
              <a:rPr lang="en-US" sz="1400" dirty="0" err="1" smtClean="0"/>
              <a:t>di</a:t>
            </a:r>
            <a:r>
              <a:rPr lang="en-US" sz="1400" dirty="0" smtClean="0"/>
              <a:t> </a:t>
            </a:r>
            <a:r>
              <a:rPr lang="en-US" sz="1400" dirty="0" err="1" smtClean="0"/>
              <a:t>lingkungan</a:t>
            </a:r>
            <a:r>
              <a:rPr lang="en-US" sz="1400" dirty="0" smtClean="0"/>
              <a:t> </a:t>
            </a:r>
            <a:r>
              <a:rPr lang="en-US" sz="1400" dirty="0" err="1" smtClean="0"/>
              <a:t>persyarikatan</a:t>
            </a:r>
            <a:r>
              <a:rPr lang="en-US" sz="1400" dirty="0" smtClean="0"/>
              <a:t>.</a:t>
            </a:r>
            <a:endParaRPr lang="id-ID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b="1" dirty="0" err="1" smtClean="0"/>
              <a:t>Pemikiran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dan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Praksis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Pendidikan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Muhammadiyah</a:t>
            </a:r>
            <a:endParaRPr lang="id-ID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id-ID" dirty="0" smtClean="0"/>
              <a:t>	</a:t>
            </a:r>
            <a:r>
              <a:rPr lang="en-US" dirty="0" err="1" smtClean="0"/>
              <a:t>Pemikiran</a:t>
            </a:r>
            <a:r>
              <a:rPr lang="en-US" dirty="0" smtClean="0"/>
              <a:t> Ahmad </a:t>
            </a:r>
            <a:r>
              <a:rPr lang="en-US" dirty="0" err="1" smtClean="0"/>
              <a:t>Dahlan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self corrective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Islam. Ahmad </a:t>
            </a:r>
            <a:r>
              <a:rPr lang="en-US" dirty="0" err="1" smtClean="0"/>
              <a:t>Dahlan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, </a:t>
            </a:r>
            <a:r>
              <a:rPr lang="en-US" dirty="0" err="1" smtClean="0"/>
              <a:t>pendidikan</a:t>
            </a:r>
            <a:r>
              <a:rPr lang="en-US" dirty="0" smtClean="0"/>
              <a:t> Islam </a:t>
            </a:r>
            <a:r>
              <a:rPr lang="en-US" dirty="0" err="1" smtClean="0"/>
              <a:t>tradisional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menitikberatkan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spiritual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sehari-sehari</a:t>
            </a:r>
            <a:r>
              <a:rPr lang="en-US" dirty="0" smtClean="0"/>
              <a:t>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kemunduran</a:t>
            </a:r>
            <a:r>
              <a:rPr lang="en-US" dirty="0" smtClean="0"/>
              <a:t> Islam,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lain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.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ketimpangan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Ahmad </a:t>
            </a:r>
            <a:r>
              <a:rPr lang="en-US" dirty="0" err="1" smtClean="0"/>
              <a:t>Dahlan</a:t>
            </a:r>
            <a:r>
              <a:rPr lang="en-US" dirty="0" smtClean="0"/>
              <a:t> </a:t>
            </a:r>
            <a:r>
              <a:rPr lang="en-US" dirty="0" err="1" smtClean="0"/>
              <a:t>berpendapat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yang </a:t>
            </a:r>
            <a:r>
              <a:rPr lang="en-US" dirty="0" err="1" smtClean="0"/>
              <a:t>sempurna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melahirkan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yang </a:t>
            </a:r>
            <a:r>
              <a:rPr lang="en-US" dirty="0" err="1" smtClean="0"/>
              <a:t>utuh</a:t>
            </a:r>
            <a:r>
              <a:rPr lang="en-US" dirty="0" smtClean="0"/>
              <a:t>, </a:t>
            </a:r>
            <a:r>
              <a:rPr lang="en-US" dirty="0" err="1" smtClean="0"/>
              <a:t>menguasai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agama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intelektual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spritual</a:t>
            </a:r>
            <a:r>
              <a:rPr lang="en-US" dirty="0" smtClean="0"/>
              <a:t>. </a:t>
            </a:r>
            <a:r>
              <a:rPr lang="en-US" dirty="0" err="1" smtClean="0"/>
              <a:t>Bagi</a:t>
            </a:r>
            <a:r>
              <a:rPr lang="en-US" dirty="0" smtClean="0"/>
              <a:t> Ahmad </a:t>
            </a:r>
            <a:r>
              <a:rPr lang="en-US" dirty="0" err="1" smtClean="0"/>
              <a:t>Dahlan</a:t>
            </a:r>
            <a:r>
              <a:rPr lang="en-US" dirty="0" smtClean="0"/>
              <a:t>,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integral,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dipisahkan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lain. Di </a:t>
            </a:r>
            <a:r>
              <a:rPr lang="en-US" dirty="0" err="1" smtClean="0"/>
              <a:t>samping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Ahmad </a:t>
            </a:r>
            <a:r>
              <a:rPr lang="en-US" dirty="0" err="1" smtClean="0"/>
              <a:t>Dahlan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Islam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r>
              <a:rPr lang="en-US" dirty="0" smtClean="0"/>
              <a:t>, modern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klasikal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yang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.</a:t>
            </a:r>
            <a:endParaRPr lang="id-ID" dirty="0" smtClean="0"/>
          </a:p>
          <a:p>
            <a:pPr algn="just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60784" y="1052736"/>
            <a:ext cx="7467600" cy="48737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d-ID" sz="2000" dirty="0" smtClean="0"/>
              <a:t>	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mewujudkan</a:t>
            </a:r>
            <a:r>
              <a:rPr lang="en-US" sz="2000" dirty="0" smtClean="0"/>
              <a:t> </a:t>
            </a:r>
            <a:r>
              <a:rPr lang="en-US" sz="2000" dirty="0" err="1" smtClean="0"/>
              <a:t>tujuan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, </a:t>
            </a:r>
            <a:r>
              <a:rPr lang="en-US" sz="2000" dirty="0" err="1" smtClean="0"/>
              <a:t>menurut</a:t>
            </a:r>
            <a:r>
              <a:rPr lang="en-US" sz="2000" dirty="0" smtClean="0"/>
              <a:t> K.H. Ahmad </a:t>
            </a:r>
            <a:r>
              <a:rPr lang="en-US" sz="2000" dirty="0" err="1" smtClean="0"/>
              <a:t>Dahlan</a:t>
            </a:r>
            <a:r>
              <a:rPr lang="en-US" sz="2000" dirty="0" smtClean="0"/>
              <a:t> </a:t>
            </a:r>
            <a:r>
              <a:rPr lang="en-US" sz="2000" dirty="0" err="1" smtClean="0"/>
              <a:t>materi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kurikulum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hendaknya</a:t>
            </a:r>
            <a:r>
              <a:rPr lang="en-US" sz="2000" dirty="0" smtClean="0"/>
              <a:t> </a:t>
            </a:r>
            <a:r>
              <a:rPr lang="en-US" sz="2000" dirty="0" err="1" smtClean="0"/>
              <a:t>meliputi</a:t>
            </a:r>
            <a:r>
              <a:rPr lang="en-US" sz="2000" dirty="0" smtClean="0"/>
              <a:t>:</a:t>
            </a:r>
            <a:endParaRPr lang="id-ID" sz="2000" dirty="0" smtClean="0"/>
          </a:p>
          <a:p>
            <a:pPr lvl="0" algn="just"/>
            <a:r>
              <a:rPr lang="en-US" sz="2000" dirty="0" err="1" smtClean="0"/>
              <a:t>Pendidikan</a:t>
            </a:r>
            <a:r>
              <a:rPr lang="en-US" sz="2000" dirty="0" smtClean="0"/>
              <a:t> moral, </a:t>
            </a:r>
            <a:r>
              <a:rPr lang="en-US" sz="2000" dirty="0" err="1" smtClean="0"/>
              <a:t>akhlaq</a:t>
            </a:r>
            <a:r>
              <a:rPr lang="en-US" sz="2000" dirty="0" smtClean="0"/>
              <a:t>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menanamkan</a:t>
            </a:r>
            <a:r>
              <a:rPr lang="en-US" sz="2000" dirty="0" smtClean="0"/>
              <a:t> </a:t>
            </a:r>
            <a:r>
              <a:rPr lang="en-US" sz="2000" dirty="0" err="1" smtClean="0"/>
              <a:t>karakter</a:t>
            </a:r>
            <a:r>
              <a:rPr lang="en-US" sz="2000" dirty="0" smtClean="0"/>
              <a:t> </a:t>
            </a:r>
            <a:r>
              <a:rPr lang="en-US" sz="2000" dirty="0" err="1" smtClean="0"/>
              <a:t>manusia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Al Qur’an </a:t>
            </a:r>
            <a:r>
              <a:rPr lang="en-US" sz="2000" dirty="0" err="1" smtClean="0"/>
              <a:t>dan</a:t>
            </a:r>
            <a:r>
              <a:rPr lang="en-US" sz="2000" dirty="0" smtClean="0"/>
              <a:t> as </a:t>
            </a:r>
            <a:r>
              <a:rPr lang="en-US" sz="2000" dirty="0" err="1" smtClean="0"/>
              <a:t>sunnah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lvl="0" algn="just"/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Individu</a:t>
            </a:r>
            <a:r>
              <a:rPr lang="en-US" sz="2000" dirty="0" smtClean="0"/>
              <a:t>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menumbuhkan</a:t>
            </a:r>
            <a:r>
              <a:rPr lang="en-US" sz="2000" dirty="0" smtClean="0"/>
              <a:t> </a:t>
            </a:r>
            <a:r>
              <a:rPr lang="en-US" sz="2000" dirty="0" err="1" smtClean="0"/>
              <a:t>kesadaran</a:t>
            </a:r>
            <a:r>
              <a:rPr lang="en-US" sz="2000" dirty="0" smtClean="0"/>
              <a:t> </a:t>
            </a:r>
            <a:r>
              <a:rPr lang="en-US" sz="2000" dirty="0" err="1" smtClean="0"/>
              <a:t>individu</a:t>
            </a:r>
            <a:r>
              <a:rPr lang="en-US" sz="2000" dirty="0" smtClean="0"/>
              <a:t> yang </a:t>
            </a:r>
            <a:r>
              <a:rPr lang="en-US" sz="2000" dirty="0" err="1" smtClean="0"/>
              <a:t>utuh</a:t>
            </a:r>
            <a:r>
              <a:rPr lang="en-US" sz="2000" dirty="0" smtClean="0"/>
              <a:t>, yang </a:t>
            </a:r>
            <a:r>
              <a:rPr lang="en-US" sz="2000" dirty="0" err="1" smtClean="0"/>
              <a:t>kesinambungan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perkembangan</a:t>
            </a:r>
            <a:r>
              <a:rPr lang="en-US" sz="2000" dirty="0" smtClean="0"/>
              <a:t> mental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jasmani</a:t>
            </a:r>
            <a:r>
              <a:rPr lang="en-US" sz="2000" dirty="0" smtClean="0"/>
              <a:t>,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keyakinan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intelek</a:t>
            </a:r>
            <a:r>
              <a:rPr lang="en-US" sz="2000" dirty="0" smtClean="0"/>
              <a:t>,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perasaan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akal</a:t>
            </a:r>
            <a:r>
              <a:rPr lang="en-US" sz="2000" dirty="0" smtClean="0"/>
              <a:t> </a:t>
            </a:r>
            <a:r>
              <a:rPr lang="en-US" sz="2000" dirty="0" err="1" smtClean="0"/>
              <a:t>pikiran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dunia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akhirat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algn="just"/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kemasyarakatan</a:t>
            </a:r>
            <a:r>
              <a:rPr lang="en-US" sz="2000" dirty="0" smtClean="0"/>
              <a:t>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menumbuhkan</a:t>
            </a:r>
            <a:r>
              <a:rPr lang="en-US" sz="2000" dirty="0" smtClean="0"/>
              <a:t> </a:t>
            </a:r>
            <a:r>
              <a:rPr lang="en-US" sz="2000" dirty="0" err="1" smtClean="0"/>
              <a:t>kesedihan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keinginan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.</a:t>
            </a:r>
            <a:endParaRPr lang="id-ID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2492896"/>
            <a:ext cx="3759696" cy="1143000"/>
          </a:xfrm>
        </p:spPr>
        <p:txBody>
          <a:bodyPr>
            <a:normAutofit/>
          </a:bodyPr>
          <a:lstStyle/>
          <a:p>
            <a:pPr algn="ctr"/>
            <a:r>
              <a:rPr lang="id-ID" sz="4000" b="1" dirty="0" smtClean="0"/>
              <a:t>terimakasih</a:t>
            </a:r>
            <a:endParaRPr lang="id-ID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7467600" cy="1143000"/>
          </a:xfrm>
        </p:spPr>
        <p:txBody>
          <a:bodyPr>
            <a:noAutofit/>
          </a:bodyPr>
          <a:lstStyle/>
          <a:p>
            <a:r>
              <a:rPr lang="id-ID" sz="2500" dirty="0" smtClean="0"/>
              <a:t>LATAR BELAKANG</a:t>
            </a:r>
            <a:endParaRPr lang="id-ID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7715200" cy="48737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d-ID" sz="2000" dirty="0" smtClean="0"/>
              <a:t>		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Islam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bimbingan</a:t>
            </a:r>
            <a:r>
              <a:rPr lang="en-US" sz="2000" dirty="0" smtClean="0"/>
              <a:t> </a:t>
            </a:r>
            <a:r>
              <a:rPr lang="en-US" sz="2000" dirty="0" err="1" smtClean="0"/>
              <a:t>jasmani</a:t>
            </a:r>
            <a:r>
              <a:rPr lang="en-US" sz="2000" dirty="0" smtClean="0"/>
              <a:t>, </a:t>
            </a:r>
            <a:r>
              <a:rPr lang="en-US" sz="2000" dirty="0" err="1" smtClean="0"/>
              <a:t>rohani</a:t>
            </a:r>
            <a:r>
              <a:rPr lang="id-ID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hukum-hukum</a:t>
            </a:r>
            <a:r>
              <a:rPr lang="en-US" sz="2000" dirty="0" smtClean="0"/>
              <a:t> agama Islam </a:t>
            </a:r>
            <a:r>
              <a:rPr lang="en-US" sz="2000" dirty="0" err="1" smtClean="0"/>
              <a:t>menuju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terbentuknya</a:t>
            </a:r>
            <a:r>
              <a:rPr lang="en-US" sz="2000" dirty="0" smtClean="0"/>
              <a:t> </a:t>
            </a:r>
            <a:r>
              <a:rPr lang="en-US" sz="2000" dirty="0" err="1" smtClean="0"/>
              <a:t>kepribadian</a:t>
            </a:r>
            <a:r>
              <a:rPr lang="en-US" sz="2000" dirty="0" smtClean="0"/>
              <a:t> </a:t>
            </a:r>
            <a:r>
              <a:rPr lang="en-US" sz="2000" dirty="0" err="1" smtClean="0"/>
              <a:t>utama</a:t>
            </a:r>
            <a:r>
              <a:rPr lang="en-US" sz="2000" dirty="0" smtClean="0"/>
              <a:t> </a:t>
            </a:r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dirty="0" err="1" smtClean="0"/>
              <a:t>ukuran-ukuran</a:t>
            </a:r>
            <a:r>
              <a:rPr lang="en-US" sz="2000" dirty="0" smtClean="0"/>
              <a:t> Islam. </a:t>
            </a:r>
            <a:r>
              <a:rPr lang="en-US" sz="2000" dirty="0" err="1" smtClean="0"/>
              <a:t>Kepribadian</a:t>
            </a:r>
            <a:r>
              <a:rPr lang="en-US" sz="2000" dirty="0" smtClean="0"/>
              <a:t> </a:t>
            </a:r>
            <a:r>
              <a:rPr lang="en-US" sz="2000" dirty="0" err="1" smtClean="0"/>
              <a:t>utama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sering</a:t>
            </a:r>
            <a:r>
              <a:rPr lang="en-US" sz="2000" dirty="0" smtClean="0"/>
              <a:t> </a:t>
            </a:r>
            <a:r>
              <a:rPr lang="en-US" sz="2000" dirty="0" err="1" smtClean="0"/>
              <a:t>disebut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istilah</a:t>
            </a:r>
            <a:r>
              <a:rPr lang="en-US" sz="2000" dirty="0" smtClean="0"/>
              <a:t> </a:t>
            </a:r>
            <a:r>
              <a:rPr lang="en-US" sz="2000" dirty="0" err="1" smtClean="0"/>
              <a:t>kepribadian</a:t>
            </a:r>
            <a:r>
              <a:rPr lang="en-US" sz="2000" dirty="0" smtClean="0"/>
              <a:t> </a:t>
            </a:r>
            <a:r>
              <a:rPr lang="en-US" sz="2000" dirty="0" err="1" smtClean="0"/>
              <a:t>muslim</a:t>
            </a:r>
            <a:r>
              <a:rPr lang="en-US" sz="2000" dirty="0" smtClean="0"/>
              <a:t>,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kepribadian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nilai-nilai</a:t>
            </a:r>
            <a:r>
              <a:rPr lang="en-US" sz="2000" dirty="0" smtClean="0"/>
              <a:t> agama Islam, </a:t>
            </a:r>
            <a:r>
              <a:rPr lang="en-US" sz="2000" dirty="0" err="1" smtClean="0"/>
              <a:t>memilih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memutuskan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berbuat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nilai-nilai</a:t>
            </a:r>
            <a:r>
              <a:rPr lang="en-US" sz="2000" dirty="0" smtClean="0"/>
              <a:t> Islam,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bertanggungjawab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nilai-nilai</a:t>
            </a:r>
            <a:r>
              <a:rPr lang="en-US" sz="2000" dirty="0" smtClean="0"/>
              <a:t> Islam</a:t>
            </a:r>
            <a:r>
              <a:rPr lang="id-ID" sz="2000" dirty="0" smtClean="0"/>
              <a:t>.</a:t>
            </a:r>
          </a:p>
          <a:p>
            <a:pPr algn="just">
              <a:buNone/>
            </a:pPr>
            <a:endParaRPr lang="id-ID" sz="2000" dirty="0" smtClean="0"/>
          </a:p>
          <a:p>
            <a:pPr algn="just">
              <a:buNone/>
            </a:pPr>
            <a:r>
              <a:rPr lang="id-ID" sz="2000" dirty="0" smtClean="0"/>
              <a:t>		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r>
              <a:rPr lang="en-US" sz="2000" dirty="0" smtClean="0"/>
              <a:t> Islam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</a:t>
            </a:r>
            <a:r>
              <a:rPr lang="en-US" sz="2000" dirty="0" err="1" smtClean="0"/>
              <a:t>keagamaan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berperan</a:t>
            </a:r>
            <a:r>
              <a:rPr lang="en-US" sz="2000" dirty="0" smtClean="0"/>
              <a:t> </a:t>
            </a:r>
            <a:r>
              <a:rPr lang="en-US" sz="2000" dirty="0" err="1" smtClean="0"/>
              <a:t>penting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proses</a:t>
            </a:r>
            <a:r>
              <a:rPr lang="en-US" sz="2000" dirty="0" smtClean="0"/>
              <a:t> </a:t>
            </a:r>
            <a:r>
              <a:rPr lang="en-US" sz="2000" dirty="0" err="1" smtClean="0"/>
              <a:t>modernisasi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Islam </a:t>
            </a:r>
            <a:r>
              <a:rPr lang="en-US" sz="2000" dirty="0" err="1" smtClean="0"/>
              <a:t>di</a:t>
            </a:r>
            <a:r>
              <a:rPr lang="en-US" sz="2000" dirty="0" smtClean="0"/>
              <a:t> Indonesia.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area </a:t>
            </a:r>
            <a:r>
              <a:rPr lang="en-US" sz="2000" dirty="0" err="1" smtClean="0"/>
              <a:t>ofm</a:t>
            </a:r>
            <a:r>
              <a:rPr lang="en-US" sz="2000" dirty="0" smtClean="0"/>
              <a:t> concern </a:t>
            </a:r>
            <a:r>
              <a:rPr lang="en-US" sz="2000" dirty="0" err="1" smtClean="0"/>
              <a:t>organisasi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sejak</a:t>
            </a:r>
            <a:r>
              <a:rPr lang="en-US" sz="2000" dirty="0" smtClean="0"/>
              <a:t> </a:t>
            </a:r>
            <a:r>
              <a:rPr lang="en-US" sz="2000" dirty="0" err="1" smtClean="0"/>
              <a:t>didirikan</a:t>
            </a:r>
            <a:r>
              <a:rPr lang="en-US" sz="2000" dirty="0" smtClean="0"/>
              <a:t> </a:t>
            </a:r>
            <a:r>
              <a:rPr lang="en-US" sz="2000" dirty="0" err="1" smtClean="0"/>
              <a:t>bahkan</a:t>
            </a:r>
            <a:r>
              <a:rPr lang="en-US" sz="2000" dirty="0" smtClean="0"/>
              <a:t> </a:t>
            </a:r>
            <a:r>
              <a:rPr lang="en-US" sz="2000" dirty="0" err="1" smtClean="0"/>
              <a:t>sebelum</a:t>
            </a:r>
            <a:r>
              <a:rPr lang="en-US" sz="2000" dirty="0" smtClean="0"/>
              <a:t> </a:t>
            </a:r>
            <a:r>
              <a:rPr lang="en-US" sz="2000" dirty="0" err="1" smtClean="0"/>
              <a:t>didirikan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pendirinya</a:t>
            </a:r>
            <a:r>
              <a:rPr lang="en-US" sz="2000" dirty="0" smtClean="0"/>
              <a:t>. </a:t>
            </a:r>
            <a:r>
              <a:rPr lang="en-US" sz="2000" dirty="0" err="1" smtClean="0"/>
              <a:t>Organisasi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berperan</a:t>
            </a:r>
            <a:r>
              <a:rPr lang="en-US" sz="2000" dirty="0" smtClean="0"/>
              <a:t> </a:t>
            </a:r>
            <a:r>
              <a:rPr lang="en-US" sz="2000" dirty="0" err="1" smtClean="0"/>
              <a:t>penting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terlibat</a:t>
            </a:r>
            <a:r>
              <a:rPr lang="en-US" sz="2000" dirty="0" smtClean="0"/>
              <a:t> </a:t>
            </a:r>
            <a:r>
              <a:rPr lang="en-US" sz="2000" dirty="0" err="1" smtClean="0"/>
              <a:t>langsung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proses</a:t>
            </a:r>
            <a:r>
              <a:rPr lang="en-US" sz="2000" dirty="0" smtClean="0"/>
              <a:t> </a:t>
            </a:r>
            <a:r>
              <a:rPr lang="en-US" sz="2000" dirty="0" err="1" smtClean="0"/>
              <a:t>eksprimentasi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Islam modern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awal</a:t>
            </a:r>
            <a:r>
              <a:rPr lang="en-US" sz="2000" dirty="0" smtClean="0"/>
              <a:t> </a:t>
            </a:r>
            <a:r>
              <a:rPr lang="en-US" sz="2000" dirty="0" err="1" smtClean="0"/>
              <a:t>abad</a:t>
            </a:r>
            <a:r>
              <a:rPr lang="en-US" sz="2000" dirty="0" smtClean="0"/>
              <a:t> </a:t>
            </a:r>
            <a:r>
              <a:rPr lang="en-US" sz="2000" dirty="0" err="1" smtClean="0"/>
              <a:t>kedua</a:t>
            </a:r>
            <a:r>
              <a:rPr lang="en-US" sz="2000" dirty="0" smtClean="0"/>
              <a:t> </a:t>
            </a:r>
            <a:r>
              <a:rPr lang="en-US" sz="2000" dirty="0" err="1" smtClean="0"/>
              <a:t>puluh</a:t>
            </a:r>
            <a:r>
              <a:rPr lang="en-US" sz="2000" dirty="0" smtClean="0"/>
              <a:t>.</a:t>
            </a:r>
            <a:endParaRPr lang="id-ID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500" dirty="0" smtClean="0"/>
              <a:t>RUMUSAN MASALAH</a:t>
            </a:r>
            <a:endParaRPr lang="id-ID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000" dirty="0" err="1" smtClean="0"/>
              <a:t>Bagaimana</a:t>
            </a:r>
            <a:r>
              <a:rPr lang="en-US" sz="2000" dirty="0" smtClean="0"/>
              <a:t> </a:t>
            </a:r>
            <a:r>
              <a:rPr lang="en-US" sz="2000" dirty="0" err="1" smtClean="0"/>
              <a:t>Sejarah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?</a:t>
            </a:r>
            <a:endParaRPr lang="id-ID" sz="2000" dirty="0" smtClean="0"/>
          </a:p>
          <a:p>
            <a:pPr lvl="0" algn="just"/>
            <a:r>
              <a:rPr lang="en-US" sz="2000" dirty="0" err="1" smtClean="0"/>
              <a:t>Apa</a:t>
            </a:r>
            <a:r>
              <a:rPr lang="en-US" sz="2000" dirty="0" smtClean="0"/>
              <a:t> </a:t>
            </a:r>
            <a:r>
              <a:rPr lang="en-US" sz="2000" dirty="0" err="1" smtClean="0"/>
              <a:t>faktor-faktor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melatarbelakangi</a:t>
            </a:r>
            <a:r>
              <a:rPr lang="en-US" sz="2000" dirty="0" smtClean="0"/>
              <a:t> </a:t>
            </a:r>
            <a:r>
              <a:rPr lang="en-US" sz="2000" dirty="0" err="1" smtClean="0"/>
              <a:t>lahirnya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?</a:t>
            </a:r>
            <a:endParaRPr lang="id-ID" sz="2000" dirty="0" smtClean="0"/>
          </a:p>
          <a:p>
            <a:pPr lvl="0" algn="just"/>
            <a:r>
              <a:rPr lang="en-US" sz="2000" dirty="0" err="1" smtClean="0"/>
              <a:t>Apa</a:t>
            </a:r>
            <a:r>
              <a:rPr lang="en-US" sz="2000" dirty="0" smtClean="0"/>
              <a:t> </a:t>
            </a:r>
            <a:r>
              <a:rPr lang="en-US" sz="2000" dirty="0" err="1" smtClean="0"/>
              <a:t>cita-cita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?</a:t>
            </a:r>
            <a:endParaRPr lang="id-ID" sz="2000" dirty="0" smtClean="0"/>
          </a:p>
          <a:p>
            <a:pPr lvl="0" algn="just"/>
            <a:r>
              <a:rPr lang="en-US" sz="2000" dirty="0" err="1" smtClean="0"/>
              <a:t>Bagaimana</a:t>
            </a:r>
            <a:r>
              <a:rPr lang="en-US" sz="2000" dirty="0" smtClean="0"/>
              <a:t> </a:t>
            </a:r>
            <a:r>
              <a:rPr lang="en-US" sz="2000" dirty="0" err="1" smtClean="0"/>
              <a:t>pemikiran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praksis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?</a:t>
            </a:r>
            <a:endParaRPr lang="id-ID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500" dirty="0" smtClean="0"/>
              <a:t>TUJUAN</a:t>
            </a:r>
            <a:endParaRPr lang="id-ID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mengetahui</a:t>
            </a:r>
            <a:r>
              <a:rPr lang="en-US" sz="2000" dirty="0" smtClean="0"/>
              <a:t> </a:t>
            </a:r>
            <a:r>
              <a:rPr lang="en-US" sz="2000" dirty="0" err="1" smtClean="0"/>
              <a:t>sejarah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endParaRPr lang="id-ID" sz="2000" dirty="0" smtClean="0"/>
          </a:p>
          <a:p>
            <a:pPr lvl="0" algn="just"/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mengetahui</a:t>
            </a:r>
            <a:r>
              <a:rPr lang="en-US" sz="2000" dirty="0" smtClean="0"/>
              <a:t> </a:t>
            </a:r>
            <a:r>
              <a:rPr lang="en-US" sz="2000" dirty="0" err="1" smtClean="0"/>
              <a:t>faktor-faktor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melatarbelakangi</a:t>
            </a:r>
            <a:r>
              <a:rPr lang="en-US" sz="2000" dirty="0" smtClean="0"/>
              <a:t> </a:t>
            </a:r>
            <a:r>
              <a:rPr lang="en-US" sz="2000" dirty="0" err="1" smtClean="0"/>
              <a:t>lahirnya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endParaRPr lang="id-ID" sz="2000" dirty="0" smtClean="0"/>
          </a:p>
          <a:p>
            <a:pPr lvl="0" algn="just"/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mengetahui</a:t>
            </a:r>
            <a:r>
              <a:rPr lang="en-US" sz="2000" dirty="0" smtClean="0"/>
              <a:t> </a:t>
            </a:r>
            <a:r>
              <a:rPr lang="en-US" sz="2000" dirty="0" err="1" smtClean="0"/>
              <a:t>cita-cita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endParaRPr lang="id-ID" sz="2000" dirty="0" smtClean="0"/>
          </a:p>
          <a:p>
            <a:pPr lvl="0" algn="just"/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mengetahui</a:t>
            </a:r>
            <a:r>
              <a:rPr lang="en-US" sz="2000" dirty="0" smtClean="0"/>
              <a:t> </a:t>
            </a:r>
            <a:r>
              <a:rPr lang="en-US" sz="2000" dirty="0" err="1" smtClean="0"/>
              <a:t>pemikiran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praksis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endParaRPr lang="id-ID" sz="2000" dirty="0" smtClean="0"/>
          </a:p>
          <a:p>
            <a:pPr algn="just">
              <a:buNone/>
            </a:pPr>
            <a:endParaRPr lang="id-ID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d-ID" sz="2000" dirty="0" smtClean="0"/>
              <a:t>		</a:t>
            </a:r>
            <a:r>
              <a:rPr lang="en-US" sz="2000" dirty="0" err="1" smtClean="0"/>
              <a:t>Sejarah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tempat</a:t>
            </a:r>
            <a:r>
              <a:rPr lang="en-US" sz="2000" dirty="0" smtClean="0"/>
              <a:t> </a:t>
            </a:r>
            <a:r>
              <a:rPr lang="en-US" sz="2000" dirty="0" err="1" smtClean="0"/>
              <a:t>penting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kancah</a:t>
            </a:r>
            <a:r>
              <a:rPr lang="id-ID" sz="2000" dirty="0" smtClean="0"/>
              <a:t> pedidikan nasional</a:t>
            </a:r>
            <a:r>
              <a:rPr lang="en-US" sz="2000" dirty="0" smtClean="0"/>
              <a:t>. Hal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peran</a:t>
            </a:r>
            <a:r>
              <a:rPr lang="en-US" sz="2000" dirty="0" smtClean="0"/>
              <a:t> 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mewujudkan</a:t>
            </a:r>
            <a:r>
              <a:rPr lang="en-US" sz="2000" dirty="0" smtClean="0"/>
              <a:t> </a:t>
            </a:r>
            <a:r>
              <a:rPr lang="en-US" sz="2000" dirty="0" err="1" smtClean="0"/>
              <a:t>cita-cita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nasional</a:t>
            </a:r>
            <a:r>
              <a:rPr lang="en-US" sz="2000" dirty="0" smtClean="0"/>
              <a:t>. </a:t>
            </a:r>
            <a:r>
              <a:rPr lang="en-US" sz="2000" dirty="0" err="1" smtClean="0"/>
              <a:t>Bahkan</a:t>
            </a:r>
            <a:r>
              <a:rPr lang="en-US" sz="2000" dirty="0" smtClean="0"/>
              <a:t> </a:t>
            </a:r>
            <a:r>
              <a:rPr lang="en-US" sz="2000" dirty="0" err="1" smtClean="0"/>
              <a:t>ikut</a:t>
            </a:r>
            <a:r>
              <a:rPr lang="en-US" sz="2000" dirty="0" smtClean="0"/>
              <a:t> </a:t>
            </a:r>
            <a:r>
              <a:rPr lang="en-US" sz="2000" dirty="0" err="1" smtClean="0"/>
              <a:t>berperan</a:t>
            </a:r>
            <a:r>
              <a:rPr lang="en-US" sz="2000" dirty="0" smtClean="0"/>
              <a:t> </a:t>
            </a:r>
            <a:r>
              <a:rPr lang="en-US" sz="2000" dirty="0" err="1" smtClean="0"/>
              <a:t>mencerdaskan</a:t>
            </a:r>
            <a:r>
              <a:rPr lang="en-US" sz="2000" dirty="0" smtClean="0"/>
              <a:t> </a:t>
            </a:r>
            <a:r>
              <a:rPr lang="en-US" sz="2000" dirty="0" err="1" smtClean="0"/>
              <a:t>anak</a:t>
            </a:r>
            <a:r>
              <a:rPr lang="en-US" sz="2000" dirty="0" smtClean="0"/>
              <a:t> </a:t>
            </a:r>
            <a:r>
              <a:rPr lang="en-US" sz="2000" dirty="0" err="1" smtClean="0"/>
              <a:t>bangsa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lembaga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pendidikannya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beragam</a:t>
            </a:r>
            <a:r>
              <a:rPr lang="en-US" sz="2000" dirty="0" smtClean="0"/>
              <a:t> </a:t>
            </a:r>
            <a:r>
              <a:rPr lang="en-US" sz="2000" dirty="0" err="1" smtClean="0"/>
              <a:t>jenjang</a:t>
            </a:r>
            <a:r>
              <a:rPr lang="en-US" sz="2000" dirty="0" smtClean="0"/>
              <a:t>. </a:t>
            </a:r>
            <a:r>
              <a:rPr lang="en-US" sz="2000" dirty="0" err="1" smtClean="0"/>
              <a:t>Mulai</a:t>
            </a:r>
            <a:r>
              <a:rPr lang="en-US" sz="2000" dirty="0" smtClean="0"/>
              <a:t> </a:t>
            </a:r>
            <a:r>
              <a:rPr lang="en-US" sz="2000" dirty="0" err="1" smtClean="0"/>
              <a:t>bustanul</a:t>
            </a:r>
            <a:r>
              <a:rPr lang="en-US" sz="2000" dirty="0" smtClean="0"/>
              <a:t> </a:t>
            </a:r>
            <a:r>
              <a:rPr lang="en-US" sz="2000" dirty="0" err="1" smtClean="0"/>
              <a:t>athfal</a:t>
            </a:r>
            <a:r>
              <a:rPr lang="en-US" sz="2000" dirty="0" smtClean="0"/>
              <a:t> </a:t>
            </a:r>
            <a:r>
              <a:rPr lang="en-US" sz="2000" dirty="0" err="1" smtClean="0"/>
              <a:t>hingga</a:t>
            </a:r>
            <a:r>
              <a:rPr lang="en-US" sz="2000" dirty="0" smtClean="0"/>
              <a:t> </a:t>
            </a:r>
            <a:r>
              <a:rPr lang="en-US" sz="2000" dirty="0" err="1" smtClean="0"/>
              <a:t>perguruan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algn="just">
              <a:buNone/>
            </a:pPr>
            <a:r>
              <a:rPr lang="id-ID" sz="2000" dirty="0" smtClean="0"/>
              <a:t>		</a:t>
            </a:r>
            <a:r>
              <a:rPr lang="en-US" sz="2000" dirty="0" err="1" smtClean="0"/>
              <a:t>Sejarah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dipahami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rekonstruksi</a:t>
            </a:r>
            <a:r>
              <a:rPr lang="en-US" sz="2000" dirty="0" smtClean="0"/>
              <a:t> </a:t>
            </a:r>
            <a:r>
              <a:rPr lang="en-US" sz="2000" dirty="0" err="1" smtClean="0"/>
              <a:t>peristiwa</a:t>
            </a:r>
            <a:r>
              <a:rPr lang="en-US" sz="2000" dirty="0" smtClean="0"/>
              <a:t> </a:t>
            </a:r>
            <a:r>
              <a:rPr lang="en-US" sz="2000" dirty="0" err="1" smtClean="0"/>
              <a:t>masa</a:t>
            </a:r>
            <a:r>
              <a:rPr lang="en-US" sz="2000" dirty="0" smtClean="0"/>
              <a:t> </a:t>
            </a:r>
            <a:r>
              <a:rPr lang="en-US" sz="2000" dirty="0" err="1" smtClean="0"/>
              <a:t>lalu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pemikiran</a:t>
            </a:r>
            <a:r>
              <a:rPr lang="en-US" sz="2000" dirty="0" smtClean="0"/>
              <a:t> </a:t>
            </a:r>
            <a:r>
              <a:rPr lang="en-US" sz="2000" dirty="0" err="1" smtClean="0"/>
              <a:t>maupun</a:t>
            </a:r>
            <a:r>
              <a:rPr lang="en-US" sz="2000" dirty="0" smtClean="0"/>
              <a:t> </a:t>
            </a:r>
            <a:r>
              <a:rPr lang="en-US" sz="2000" dirty="0" err="1" smtClean="0"/>
              <a:t>gerakan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terentang</a:t>
            </a:r>
            <a:r>
              <a:rPr lang="en-US" sz="2000" dirty="0" smtClean="0"/>
              <a:t> </a:t>
            </a:r>
            <a:r>
              <a:rPr lang="en-US" sz="2000" dirty="0" err="1" smtClean="0"/>
              <a:t>sejak</a:t>
            </a:r>
            <a:r>
              <a:rPr lang="en-US" sz="2000" dirty="0" smtClean="0"/>
              <a:t> </a:t>
            </a:r>
            <a:r>
              <a:rPr lang="en-US" sz="2000" dirty="0" err="1" smtClean="0"/>
              <a:t>berdirinya</a:t>
            </a:r>
            <a:r>
              <a:rPr lang="en-US" sz="2000" dirty="0" smtClean="0"/>
              <a:t> </a:t>
            </a:r>
            <a:r>
              <a:rPr lang="en-US" sz="2000" dirty="0" err="1" smtClean="0"/>
              <a:t>sekolah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pertama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berlangsung</a:t>
            </a:r>
            <a:r>
              <a:rPr lang="en-US" sz="2000" dirty="0" smtClean="0"/>
              <a:t> </a:t>
            </a:r>
            <a:r>
              <a:rPr lang="en-US" sz="2000" dirty="0" err="1" smtClean="0"/>
              <a:t>sampai</a:t>
            </a:r>
            <a:r>
              <a:rPr lang="en-US" sz="2000" dirty="0" smtClean="0"/>
              <a:t> </a:t>
            </a:r>
            <a:r>
              <a:rPr lang="en-US" sz="2000" dirty="0" err="1" smtClean="0"/>
              <a:t>saat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.</a:t>
            </a:r>
            <a:endParaRPr lang="id-ID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791706"/>
            <a:ext cx="756084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Sejarah Pendidikan Muhmmadiyah</a:t>
            </a:r>
            <a:endParaRPr lang="id-ID" sz="2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None/>
            </a:pPr>
            <a:r>
              <a:rPr lang="id-ID" sz="2000" dirty="0" smtClean="0"/>
              <a:t>1. Faktor Internal</a:t>
            </a:r>
          </a:p>
          <a:p>
            <a:pPr marL="457200" indent="-457200" algn="just">
              <a:buNone/>
            </a:pPr>
            <a:r>
              <a:rPr lang="id-ID" sz="2000" dirty="0" smtClean="0"/>
              <a:t>	a. Kelemahan dan praktek ajaran Islam</a:t>
            </a:r>
          </a:p>
          <a:p>
            <a:pPr marL="457200" indent="-457200" algn="just">
              <a:buNone/>
            </a:pPr>
            <a:r>
              <a:rPr lang="id-ID" sz="2000" dirty="0" smtClean="0"/>
              <a:t>	    </a:t>
            </a:r>
            <a:r>
              <a:rPr lang="en-US" sz="2000" dirty="0" err="1" smtClean="0"/>
              <a:t>Kelemahan</a:t>
            </a:r>
            <a:r>
              <a:rPr lang="en-US" sz="2000" dirty="0" smtClean="0"/>
              <a:t> </a:t>
            </a:r>
            <a:r>
              <a:rPr lang="en-US" sz="2000" dirty="0" err="1" smtClean="0"/>
              <a:t>praktek</a:t>
            </a:r>
            <a:r>
              <a:rPr lang="en-US" sz="2000" dirty="0" smtClean="0"/>
              <a:t> </a:t>
            </a:r>
            <a:r>
              <a:rPr lang="en-US" sz="2000" dirty="0" err="1" smtClean="0"/>
              <a:t>ajaran</a:t>
            </a:r>
            <a:r>
              <a:rPr lang="en-US" sz="2000" dirty="0" smtClean="0"/>
              <a:t> agama Islam</a:t>
            </a:r>
            <a:r>
              <a:rPr lang="id-ID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dijelaskan</a:t>
            </a:r>
            <a:r>
              <a:rPr lang="en-US" sz="2000" dirty="0" smtClean="0"/>
              <a:t> </a:t>
            </a:r>
            <a:r>
              <a:rPr lang="id-ID" sz="2000" dirty="0" smtClean="0"/>
              <a:t>            </a:t>
            </a:r>
          </a:p>
          <a:p>
            <a:pPr marL="457200" indent="-457200" algn="just">
              <a:buNone/>
            </a:pPr>
            <a:r>
              <a:rPr lang="id-ID" sz="2000" dirty="0" smtClean="0"/>
              <a:t>          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 smtClean="0"/>
              <a:t>dua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id-ID" sz="2000" dirty="0" smtClean="0"/>
              <a:t> :</a:t>
            </a:r>
          </a:p>
          <a:p>
            <a:pPr marL="457200" indent="-457200" algn="just">
              <a:buNone/>
            </a:pPr>
            <a:r>
              <a:rPr lang="id-ID" sz="2000" dirty="0" smtClean="0"/>
              <a:t>		- Tradisionalisme</a:t>
            </a:r>
          </a:p>
          <a:p>
            <a:pPr marL="457200" indent="-457200" algn="just">
              <a:buNone/>
            </a:pPr>
            <a:r>
              <a:rPr lang="id-ID" sz="2000" dirty="0" smtClean="0"/>
              <a:t>		   Pemahaman dan praktek Islam tradisionalisme ini   	   	   ditandai dengan pengukuhan yang kuat terhadap 	   	   khasanah intelektual Islam masa lalu dan menutup</a:t>
            </a:r>
          </a:p>
          <a:p>
            <a:pPr marL="457200" indent="-457200" algn="just">
              <a:buNone/>
            </a:pPr>
            <a:r>
              <a:rPr lang="id-ID" sz="2000" dirty="0" smtClean="0"/>
              <a:t>		   kemungkinan untuk melakukan ijtihad dan</a:t>
            </a:r>
          </a:p>
          <a:p>
            <a:pPr marL="457200" indent="-457200" algn="just">
              <a:buNone/>
            </a:pPr>
            <a:r>
              <a:rPr lang="id-ID" sz="2000" dirty="0" smtClean="0"/>
              <a:t>		   pembaharuan – pembaharuan dalam bidang agama.  </a:t>
            </a:r>
          </a:p>
          <a:p>
            <a:pPr marL="457200" indent="-457200" algn="just">
              <a:buNone/>
            </a:pPr>
            <a:r>
              <a:rPr lang="id-ID" sz="2000" dirty="0" smtClean="0"/>
              <a:t>		- Sinkretisme</a:t>
            </a:r>
          </a:p>
          <a:p>
            <a:pPr marL="457200" indent="-457200" algn="just">
              <a:buNone/>
            </a:pPr>
            <a:r>
              <a:rPr lang="id-ID" sz="2000" dirty="0" smtClean="0"/>
              <a:t>		  Pertemuan Islam dengan budaya lokal disamping telah 	  memperkaya khasanah budaya Islam, pada sisi lainnya 	  telah melahirkan format – format sinkretik, 	   	 	  percampuradukkan antara sistem kepercayaan asli  	  	  masyarakat – masyarakat budaya setempat.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623010"/>
            <a:ext cx="7560840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500" dirty="0" err="1"/>
              <a:t>Faktor-faktor</a:t>
            </a:r>
            <a:r>
              <a:rPr lang="en-US" sz="2500" dirty="0"/>
              <a:t> yang </a:t>
            </a:r>
            <a:r>
              <a:rPr lang="en-US" sz="2500" dirty="0" err="1"/>
              <a:t>melatarbelakangi</a:t>
            </a:r>
            <a:r>
              <a:rPr lang="en-US" sz="2500" dirty="0"/>
              <a:t> </a:t>
            </a:r>
            <a:r>
              <a:rPr lang="en-US" sz="2500" dirty="0" err="1"/>
              <a:t>lahirnya</a:t>
            </a:r>
            <a:r>
              <a:rPr lang="en-US" sz="2500" dirty="0"/>
              <a:t> </a:t>
            </a:r>
            <a:r>
              <a:rPr lang="en-US" sz="2500" dirty="0" err="1"/>
              <a:t>gerakan</a:t>
            </a:r>
            <a:r>
              <a:rPr lang="en-US" sz="2500" dirty="0"/>
              <a:t> </a:t>
            </a:r>
            <a:r>
              <a:rPr lang="en-US" sz="2500" dirty="0" err="1"/>
              <a:t>Pendidikan</a:t>
            </a:r>
            <a:r>
              <a:rPr lang="en-US" sz="2500" dirty="0"/>
              <a:t> </a:t>
            </a:r>
            <a:r>
              <a:rPr lang="en-US" sz="2500" dirty="0" err="1"/>
              <a:t>Muhammadiyah</a:t>
            </a:r>
            <a:endParaRPr lang="id-ID" sz="2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04800" y="1124744"/>
            <a:ext cx="7467600" cy="487375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id-ID" dirty="0" smtClean="0"/>
              <a:t>b. Kelemahan lembaga pendidikan Islam</a:t>
            </a:r>
          </a:p>
          <a:p>
            <a:pPr algn="just">
              <a:buNone/>
            </a:pPr>
            <a:endParaRPr lang="id-ID" dirty="0" smtClean="0"/>
          </a:p>
          <a:p>
            <a:pPr algn="just">
              <a:lnSpc>
                <a:spcPct val="120000"/>
              </a:lnSpc>
              <a:buNone/>
            </a:pPr>
            <a:r>
              <a:rPr lang="id-ID" dirty="0" smtClean="0"/>
              <a:t>	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r>
              <a:rPr lang="en-US" dirty="0" smtClean="0"/>
              <a:t> Islam, </a:t>
            </a:r>
            <a:r>
              <a:rPr lang="en-US" dirty="0" err="1" smtClean="0"/>
              <a:t>Pesantren</a:t>
            </a:r>
            <a:r>
              <a:rPr lang="en-US" dirty="0" smtClean="0"/>
              <a:t>,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siste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Islam yang </a:t>
            </a:r>
            <a:r>
              <a:rPr lang="en-US" dirty="0" err="1" smtClean="0"/>
              <a:t>khas</a:t>
            </a:r>
            <a:r>
              <a:rPr lang="en-US" dirty="0" smtClean="0"/>
              <a:t> Indonesia.</a:t>
            </a:r>
            <a:endParaRPr lang="id-ID" dirty="0" smtClean="0"/>
          </a:p>
          <a:p>
            <a:pPr algn="just">
              <a:lnSpc>
                <a:spcPct val="120000"/>
              </a:lnSpc>
              <a:buNone/>
            </a:pPr>
            <a:r>
              <a:rPr lang="id-ID" dirty="0" smtClean="0"/>
              <a:t>	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Pesantren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kendala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mempersiapkan</a:t>
            </a:r>
            <a:r>
              <a:rPr lang="en-US" dirty="0" smtClean="0"/>
              <a:t> </a:t>
            </a:r>
            <a:r>
              <a:rPr lang="en-US" dirty="0" err="1" smtClean="0"/>
              <a:t>kader</a:t>
            </a:r>
            <a:r>
              <a:rPr lang="en-US" dirty="0" smtClean="0"/>
              <a:t> – </a:t>
            </a:r>
            <a:r>
              <a:rPr lang="en-US" dirty="0" err="1" smtClean="0"/>
              <a:t>kader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Islam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.  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r>
              <a:rPr lang="en-US" dirty="0" smtClean="0"/>
              <a:t>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mengajarkan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r>
              <a:rPr lang="en-US" dirty="0" smtClean="0"/>
              <a:t> agama,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Arab, </a:t>
            </a:r>
            <a:r>
              <a:rPr lang="en-US" dirty="0" err="1" smtClean="0"/>
              <a:t>Tafsir</a:t>
            </a:r>
            <a:r>
              <a:rPr lang="en-US" dirty="0" smtClean="0"/>
              <a:t>, </a:t>
            </a:r>
            <a:r>
              <a:rPr lang="en-US" dirty="0" err="1" smtClean="0"/>
              <a:t>Hadist</a:t>
            </a:r>
            <a:r>
              <a:rPr lang="en-US" dirty="0" smtClean="0"/>
              <a:t>,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Kalam</a:t>
            </a:r>
            <a:r>
              <a:rPr lang="en-US" dirty="0" smtClean="0"/>
              <a:t>, </a:t>
            </a:r>
            <a:r>
              <a:rPr lang="en-US" dirty="0" err="1" smtClean="0"/>
              <a:t>Tasawuf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falak</a:t>
            </a:r>
            <a:r>
              <a:rPr lang="en-US" dirty="0" smtClean="0"/>
              <a:t>.  </a:t>
            </a:r>
            <a:r>
              <a:rPr lang="en-US" dirty="0" err="1" smtClean="0"/>
              <a:t>Pesantren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mengajarkan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–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hitung</a:t>
            </a:r>
            <a:r>
              <a:rPr lang="en-US" dirty="0" smtClean="0"/>
              <a:t>, </a:t>
            </a:r>
            <a:r>
              <a:rPr lang="en-US" dirty="0" err="1" smtClean="0"/>
              <a:t>biologi</a:t>
            </a:r>
            <a:r>
              <a:rPr lang="en-US" dirty="0" smtClean="0"/>
              <a:t>, </a:t>
            </a:r>
            <a:r>
              <a:rPr lang="en-US" dirty="0" err="1" smtClean="0"/>
              <a:t>kimia</a:t>
            </a:r>
            <a:r>
              <a:rPr lang="en-US" dirty="0" smtClean="0"/>
              <a:t>, </a:t>
            </a:r>
            <a:r>
              <a:rPr lang="en-US" dirty="0" err="1" smtClean="0"/>
              <a:t>fisika</a:t>
            </a:r>
            <a:r>
              <a:rPr lang="en-US" dirty="0" smtClean="0"/>
              <a:t>,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 </a:t>
            </a:r>
            <a:r>
              <a:rPr lang="en-US" dirty="0" err="1" smtClean="0"/>
              <a:t>sebagainya</a:t>
            </a:r>
            <a:r>
              <a:rPr lang="en-US" dirty="0" smtClean="0"/>
              <a:t>, yang </a:t>
            </a:r>
            <a:r>
              <a:rPr lang="en-US" dirty="0" err="1" smtClean="0"/>
              <a:t>justru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Islam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menunaikan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khalikfah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sz="2000" dirty="0" smtClean="0"/>
              <a:t>2. Faktor Eksternal</a:t>
            </a:r>
          </a:p>
          <a:p>
            <a:pPr>
              <a:buNone/>
            </a:pPr>
            <a:r>
              <a:rPr lang="id-ID" sz="2000" dirty="0" smtClean="0"/>
              <a:t>a. Kristenisasi</a:t>
            </a:r>
          </a:p>
          <a:p>
            <a:pPr>
              <a:buNone/>
            </a:pPr>
            <a:r>
              <a:rPr lang="id-ID" sz="2000" dirty="0" smtClean="0"/>
              <a:t>b. Kolonialisme Belanda</a:t>
            </a:r>
          </a:p>
          <a:p>
            <a:pPr>
              <a:buNone/>
            </a:pPr>
            <a:r>
              <a:rPr lang="id-ID" sz="2000" dirty="0" smtClean="0"/>
              <a:t>c. Gerakan Pembaharuan Timur Tengah</a:t>
            </a:r>
            <a:endParaRPr lang="id-ID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500" dirty="0" smtClean="0"/>
              <a:t>Cita-cita pendidikan muhammadiyah</a:t>
            </a:r>
            <a:endParaRPr lang="id-ID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48737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d-ID" sz="2000" dirty="0" smtClean="0"/>
              <a:t>	</a:t>
            </a:r>
            <a:r>
              <a:rPr lang="en-US" sz="2000" dirty="0" err="1" smtClean="0"/>
              <a:t>Cita-cita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digagas</a:t>
            </a:r>
            <a:r>
              <a:rPr lang="en-US" sz="2000" dirty="0" smtClean="0"/>
              <a:t> </a:t>
            </a:r>
            <a:r>
              <a:rPr lang="en-US" sz="2000" dirty="0" err="1" smtClean="0"/>
              <a:t>Kyai</a:t>
            </a:r>
            <a:r>
              <a:rPr lang="en-US" sz="2000" dirty="0" smtClean="0"/>
              <a:t> </a:t>
            </a:r>
            <a:r>
              <a:rPr lang="en-US" sz="2000" dirty="0" err="1" smtClean="0"/>
              <a:t>Dahlan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lahirnya</a:t>
            </a:r>
            <a:r>
              <a:rPr lang="en-US" sz="2000" dirty="0" smtClean="0"/>
              <a:t> </a:t>
            </a:r>
            <a:r>
              <a:rPr lang="en-US" sz="2000" dirty="0" err="1" smtClean="0"/>
              <a:t>manusia</a:t>
            </a:r>
            <a:r>
              <a:rPr lang="en-US" sz="2000" dirty="0" smtClean="0"/>
              <a:t>- </a:t>
            </a:r>
            <a:r>
              <a:rPr lang="en-US" sz="2000" dirty="0" err="1" smtClean="0"/>
              <a:t>manusia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 yang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tampil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i="1" dirty="0" err="1" smtClean="0"/>
              <a:t>Ulama-Intelek</a:t>
            </a:r>
            <a:r>
              <a:rPr lang="en-US" sz="2000" i="1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i="1" dirty="0" err="1" smtClean="0"/>
              <a:t>Intelek-Ulama</a:t>
            </a:r>
            <a:r>
              <a:rPr lang="en-US" sz="2000" dirty="0" smtClean="0"/>
              <a:t>,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muslim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keteguhan</a:t>
            </a:r>
            <a:r>
              <a:rPr lang="en-US" sz="2000" dirty="0" smtClean="0"/>
              <a:t> </a:t>
            </a:r>
            <a:r>
              <a:rPr lang="en-US" sz="2000" dirty="0" err="1" smtClean="0"/>
              <a:t>iman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yang </a:t>
            </a:r>
            <a:r>
              <a:rPr lang="en-US" sz="2000" dirty="0" err="1" smtClean="0"/>
              <a:t>luas</a:t>
            </a:r>
            <a:r>
              <a:rPr lang="en-US" sz="2000" dirty="0" smtClean="0"/>
              <a:t>, </a:t>
            </a:r>
            <a:r>
              <a:rPr lang="en-US" sz="2000" dirty="0" err="1" smtClean="0"/>
              <a:t>kuat</a:t>
            </a:r>
            <a:r>
              <a:rPr lang="en-US" sz="2000" dirty="0" smtClean="0"/>
              <a:t> </a:t>
            </a:r>
            <a:r>
              <a:rPr lang="en-US" sz="2000" dirty="0" err="1" smtClean="0"/>
              <a:t>jasmani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rohani</a:t>
            </a:r>
            <a:r>
              <a:rPr lang="en-US" sz="2000" dirty="0" smtClean="0"/>
              <a:t>.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rangka</a:t>
            </a:r>
            <a:r>
              <a:rPr lang="en-US" sz="2000" dirty="0" smtClean="0"/>
              <a:t> </a:t>
            </a:r>
            <a:r>
              <a:rPr lang="en-US" sz="2000" dirty="0" err="1" smtClean="0"/>
              <a:t>mengintegrasikan</a:t>
            </a:r>
            <a:r>
              <a:rPr lang="en-US" sz="2000" dirty="0" smtClean="0"/>
              <a:t> </a:t>
            </a:r>
            <a:r>
              <a:rPr lang="en-US" sz="2000" dirty="0" err="1" smtClean="0"/>
              <a:t>kedua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, </a:t>
            </a:r>
            <a:r>
              <a:rPr lang="en-US" sz="2000" dirty="0" err="1" smtClean="0"/>
              <a:t>Kyai</a:t>
            </a:r>
            <a:r>
              <a:rPr lang="en-US" sz="2000" dirty="0" smtClean="0"/>
              <a:t> </a:t>
            </a:r>
            <a:r>
              <a:rPr lang="en-US" sz="2000" dirty="0" err="1" smtClean="0"/>
              <a:t>Dahlan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dua</a:t>
            </a:r>
            <a:r>
              <a:rPr lang="en-US" sz="2000" dirty="0" smtClean="0"/>
              <a:t> </a:t>
            </a:r>
            <a:r>
              <a:rPr lang="en-US" sz="2000" dirty="0" err="1" smtClean="0"/>
              <a:t>tindakan</a:t>
            </a:r>
            <a:r>
              <a:rPr lang="en-US" sz="2000" dirty="0" smtClean="0"/>
              <a:t> </a:t>
            </a:r>
            <a:r>
              <a:rPr lang="en-US" sz="2000" dirty="0" err="1" smtClean="0"/>
              <a:t>sekaligus</a:t>
            </a:r>
            <a:r>
              <a:rPr lang="en-US" sz="2000" dirty="0" smtClean="0"/>
              <a:t>; </a:t>
            </a:r>
            <a:r>
              <a:rPr lang="en-US" sz="2000" dirty="0" err="1" smtClean="0"/>
              <a:t>memberi</a:t>
            </a:r>
            <a:r>
              <a:rPr lang="en-US" sz="2000" dirty="0" smtClean="0"/>
              <a:t> </a:t>
            </a:r>
            <a:r>
              <a:rPr lang="en-US" sz="2000" dirty="0" err="1" smtClean="0"/>
              <a:t>pelajaran</a:t>
            </a:r>
            <a:r>
              <a:rPr lang="en-US" sz="2000" dirty="0" smtClean="0"/>
              <a:t> agama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sekolah</a:t>
            </a:r>
            <a:r>
              <a:rPr lang="en-US" sz="2000" dirty="0" smtClean="0"/>
              <a:t>- </a:t>
            </a:r>
            <a:r>
              <a:rPr lang="en-US" sz="2000" dirty="0" err="1" smtClean="0"/>
              <a:t>sekolah</a:t>
            </a:r>
            <a:r>
              <a:rPr lang="en-US" sz="2000" dirty="0" smtClean="0"/>
              <a:t> </a:t>
            </a:r>
            <a:r>
              <a:rPr lang="en-US" sz="2000" dirty="0" err="1" smtClean="0"/>
              <a:t>Belanda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sekuler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mendirikan</a:t>
            </a:r>
            <a:r>
              <a:rPr lang="en-US" sz="2000" dirty="0" smtClean="0"/>
              <a:t> </a:t>
            </a:r>
            <a:r>
              <a:rPr lang="en-US" sz="2000" dirty="0" err="1" smtClean="0"/>
              <a:t>sekolah-sekolah</a:t>
            </a:r>
            <a:r>
              <a:rPr lang="en-US" sz="2000" dirty="0" smtClean="0"/>
              <a:t> </a:t>
            </a:r>
            <a:r>
              <a:rPr lang="en-US" sz="2000" dirty="0" err="1" smtClean="0"/>
              <a:t>sendiri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mana</a:t>
            </a:r>
            <a:r>
              <a:rPr lang="en-US" sz="2000" dirty="0" smtClean="0"/>
              <a:t> agama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pengetahuan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</a:t>
            </a:r>
            <a:r>
              <a:rPr lang="en-US" sz="2000" dirty="0" err="1" smtClean="0"/>
              <a:t>bersama-sama</a:t>
            </a:r>
            <a:r>
              <a:rPr lang="en-US" sz="2000" dirty="0" smtClean="0"/>
              <a:t> </a:t>
            </a:r>
            <a:r>
              <a:rPr lang="en-US" sz="2000" dirty="0" err="1" smtClean="0"/>
              <a:t>diajarkan</a:t>
            </a:r>
            <a:r>
              <a:rPr lang="en-US" sz="2000" dirty="0" smtClean="0"/>
              <a:t>. </a:t>
            </a:r>
            <a:r>
              <a:rPr lang="en-US" sz="2000" dirty="0" err="1" smtClean="0"/>
              <a:t>Kedua</a:t>
            </a:r>
            <a:r>
              <a:rPr lang="en-US" sz="2000" dirty="0" smtClean="0"/>
              <a:t> </a:t>
            </a:r>
            <a:r>
              <a:rPr lang="en-US" sz="2000" dirty="0" err="1" smtClean="0"/>
              <a:t>tindakan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sekarang</a:t>
            </a:r>
            <a:r>
              <a:rPr lang="en-US" sz="2000" dirty="0" smtClean="0"/>
              <a:t>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fenomena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;  yang </a:t>
            </a:r>
            <a:r>
              <a:rPr lang="en-US" sz="2000" dirty="0" err="1" smtClean="0"/>
              <a:t>pertama</a:t>
            </a:r>
            <a:r>
              <a:rPr lang="en-US" sz="2000" dirty="0" smtClean="0"/>
              <a:t>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diakomodir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kedua</a:t>
            </a:r>
            <a:r>
              <a:rPr lang="en-US" sz="2000" dirty="0" smtClean="0"/>
              <a:t>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yayasan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Islam lain.</a:t>
            </a:r>
            <a:endParaRPr lang="id-ID" sz="20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72</TotalTime>
  <Words>121</Words>
  <Application>Microsoft Office PowerPoint</Application>
  <PresentationFormat>On-screen Show (4:3)</PresentationFormat>
  <Paragraphs>75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Century Schoolbook</vt:lpstr>
      <vt:lpstr>Wingdings</vt:lpstr>
      <vt:lpstr>Wingdings 2</vt:lpstr>
      <vt:lpstr>Oriel</vt:lpstr>
      <vt:lpstr>  MUHAMMADIYAH SEBAGAI GERAKAN PENDIDIKAN</vt:lpstr>
      <vt:lpstr>LATAR BELAKANG</vt:lpstr>
      <vt:lpstr>RUMUSAN MASALAH</vt:lpstr>
      <vt:lpstr>TUJUAN</vt:lpstr>
      <vt:lpstr>PowerPoint Presentation</vt:lpstr>
      <vt:lpstr>PowerPoint Presentation</vt:lpstr>
      <vt:lpstr>PowerPoint Presentation</vt:lpstr>
      <vt:lpstr>PowerPoint Presentation</vt:lpstr>
      <vt:lpstr>Cita-cita pendidikan muhammadiyah</vt:lpstr>
      <vt:lpstr>PowerPoint Presentation</vt:lpstr>
      <vt:lpstr>Pemikiran dan Praksis Pendidikan Muhammadiyah</vt:lpstr>
      <vt:lpstr>PowerPoint Presentation</vt:lpstr>
      <vt:lpstr>terimakasih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GERAKAN PENDIDIKAN MUHAMMADIYAH</dc:title>
  <dc:creator>Acer</dc:creator>
  <cp:lastModifiedBy>putri00</cp:lastModifiedBy>
  <cp:revision>8</cp:revision>
  <dcterms:created xsi:type="dcterms:W3CDTF">2021-12-08T04:28:07Z</dcterms:created>
  <dcterms:modified xsi:type="dcterms:W3CDTF">2021-12-14T02:14:18Z</dcterms:modified>
</cp:coreProperties>
</file>