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24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73F808F4-C50F-45E6-9F09-B61104EFDE65}"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3F808F4-C50F-45E6-9F09-B61104EFDE65}"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3F808F4-C50F-45E6-9F09-B61104EFDE65}"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73F808F4-C50F-45E6-9F09-B61104EFDE65}"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F808F4-C50F-45E6-9F09-B61104EFDE65}" type="datetimeFigureOut">
              <a:rPr lang="id-ID" smtClean="0"/>
              <a:t>04/05/2020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73F808F4-C50F-45E6-9F09-B61104EFDE65}" type="datetimeFigureOut">
              <a:rPr lang="id-ID" smtClean="0"/>
              <a:t>04/05/2020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73F808F4-C50F-45E6-9F09-B61104EFDE65}" type="datetimeFigureOut">
              <a:rPr lang="id-ID" smtClean="0"/>
              <a:t>04/05/2020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73F808F4-C50F-45E6-9F09-B61104EFDE65}" type="datetimeFigureOut">
              <a:rPr lang="id-ID" smtClean="0"/>
              <a:t>04/05/2020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F808F4-C50F-45E6-9F09-B61104EFDE65}" type="datetimeFigureOut">
              <a:rPr lang="id-ID" smtClean="0"/>
              <a:t>04/05/2020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808F4-C50F-45E6-9F09-B61104EFDE65}" type="datetimeFigureOut">
              <a:rPr lang="id-ID" smtClean="0"/>
              <a:t>04/05/2020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F808F4-C50F-45E6-9F09-B61104EFDE65}" type="datetimeFigureOut">
              <a:rPr lang="id-ID" smtClean="0"/>
              <a:t>04/05/2020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DD41759B-1385-4469-A19A-CC1E0969A47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F808F4-C50F-45E6-9F09-B61104EFDE65}" type="datetimeFigureOut">
              <a:rPr lang="id-ID" smtClean="0"/>
              <a:t>04/05/2020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41759B-1385-4469-A19A-CC1E0969A475}"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smtClean="0"/>
              <a:t>AIK III</a:t>
            </a:r>
            <a:r>
              <a:rPr lang="id-ID" dirty="0" smtClean="0"/>
              <a:t/>
            </a:r>
            <a:br>
              <a:rPr lang="id-ID" dirty="0" smtClean="0"/>
            </a:br>
            <a:r>
              <a:rPr lang="id-ID" dirty="0" smtClean="0"/>
              <a:t>KEPRIBADIAN MUHAMMADIYAH</a:t>
            </a:r>
            <a:endParaRPr lang="id-ID" dirty="0"/>
          </a:p>
        </p:txBody>
      </p:sp>
      <p:sp>
        <p:nvSpPr>
          <p:cNvPr id="3" name="Subtitle 2"/>
          <p:cNvSpPr>
            <a:spLocks noGrp="1"/>
          </p:cNvSpPr>
          <p:nvPr>
            <p:ph type="subTitle" idx="1"/>
          </p:nvPr>
        </p:nvSpPr>
        <p:spPr/>
        <p:txBody>
          <a:bodyPr/>
          <a:lstStyle/>
          <a:p>
            <a:r>
              <a:rPr lang="id-ID" dirty="0" smtClean="0"/>
              <a:t>Sunkanah Hasyim</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id-ID" dirty="0" smtClean="0"/>
              <a:t>A. Pengertian: </a:t>
            </a:r>
          </a:p>
          <a:p>
            <a:r>
              <a:rPr lang="id-ID" dirty="0" smtClean="0"/>
              <a:t>Kepribadian berasal dari pribadi yang berarti manusia sebagai perorangan, sedang kepribadian adalah sifat hakiki yang tercermin pada sikap seseorang/bangsa yang membedakan dirinya dengan orang lain.</a:t>
            </a:r>
          </a:p>
          <a:p>
            <a:r>
              <a:rPr lang="id-ID" dirty="0" smtClean="0"/>
              <a:t>Kepribadian Muhammadiyah ialah rumusan yang menggambarkan hakikat Muhammdiyah yang menjadi dasar dan pedoman usaha dan perjuangan serta sifat-sifat yang dimiliki sebagai gerakan da’wah amar ma’ruf nahi munkar, beraqidah Islam dan bersumber pada AlQuran dan AsSunnah.</a:t>
            </a:r>
          </a:p>
          <a:p>
            <a:r>
              <a:rPr lang="id-ID" dirty="0" smtClean="0"/>
              <a:t>Secara fungsional Muhammdiyah merupakan alat perjuangan.</a:t>
            </a:r>
            <a:endParaRPr lang="id-ID" dirty="0"/>
          </a:p>
        </p:txBody>
      </p:sp>
      <p:sp>
        <p:nvSpPr>
          <p:cNvPr id="3" name="Title 2"/>
          <p:cNvSpPr>
            <a:spLocks noGrp="1"/>
          </p:cNvSpPr>
          <p:nvPr>
            <p:ph type="title"/>
          </p:nvPr>
        </p:nvSpPr>
        <p:spPr/>
        <p:txBody>
          <a:bodyPr/>
          <a:lstStyle/>
          <a:p>
            <a:r>
              <a:rPr lang="id-ID" dirty="0" smtClean="0"/>
              <a:t>Kepribadian Muhammadiyah</a:t>
            </a:r>
            <a:endParaRPr lang="id-ID"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id-ID" dirty="0" smtClean="0"/>
              <a:t>A. Sejarah : gagasan timbul pada saat kepemimpinan Yunus Anis karena kondisi negara yang dikenal Demokrasi Terpimpin atau disebut jaman Nasakom. Dicetuskan oleh KH Fakih Usman dengan membentuk tim perumus yang terdiri HAMKA, Wardan Diponingrat, Djarnawi Hadikusumo,Jindar Tamimi, Saleh Ibrahim dan Fakih Usman kemudian disempurnakan dalam sidang Tanwir Tahun 1962 dan disyahkan dalam Mu’tamar ke 35( setengah abad ) di Jakarta tahun 1963.</a:t>
            </a:r>
          </a:p>
          <a:p>
            <a:r>
              <a:rPr lang="id-ID" dirty="0" smtClean="0"/>
              <a:t>B.Fungsinya: sebagai landasan, pedoman dan pegangan setiap gerak langkah Muhammadiyah baik secara individu maupun organisasi.   </a:t>
            </a:r>
            <a:endParaRPr lang="id-ID" dirty="0"/>
          </a:p>
        </p:txBody>
      </p:sp>
      <p:sp>
        <p:nvSpPr>
          <p:cNvPr id="3" name="Title 2"/>
          <p:cNvSpPr>
            <a:spLocks noGrp="1"/>
          </p:cNvSpPr>
          <p:nvPr>
            <p:ph type="title"/>
          </p:nvPr>
        </p:nvSpPr>
        <p:spPr/>
        <p:txBody>
          <a:bodyPr>
            <a:normAutofit fontScale="90000"/>
          </a:bodyPr>
          <a:lstStyle/>
          <a:p>
            <a:r>
              <a:rPr lang="id-ID" dirty="0" smtClean="0"/>
              <a:t>Sejarah,fungsi dan isi kepribadian Muhammadiyah</a:t>
            </a:r>
            <a:endParaRPr lang="id-ID"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id-ID" dirty="0" smtClean="0"/>
              <a:t>C. Isinya;</a:t>
            </a:r>
          </a:p>
          <a:p>
            <a:r>
              <a:rPr lang="id-ID" dirty="0" smtClean="0"/>
              <a:t>1.Apakah Muhammadiyah/hakikat Muhammadiyah itu?Muhammadiyah adalah : Gerakan Islam, gerakan da’wah amar ma’ruf nahi munkar kepada yang Islam bersifat memurnikan dan kepada yang belum Islam bersifat seruan dan ajakan dan gerakan tajdid yang mempunyai arti 1.furifikasi dan reformasi dan 2. modernisasi dan dinamisasi pengembangan dan pemahaman Islam sejalan dengan kemajuan IP dan IPTEK</a:t>
            </a:r>
          </a:p>
          <a:p>
            <a:r>
              <a:rPr lang="id-ID" dirty="0" smtClean="0"/>
              <a:t>2.Dasar amal usaha dan perjuangan Muhammadiyah adalah sebagaimana 6 prinsip-prinsip dalam Mukaddimah Anggaran Dasar.</a:t>
            </a:r>
          </a:p>
          <a:p>
            <a:r>
              <a:rPr lang="id-ID" dirty="0" smtClean="0"/>
              <a:t>3.Pedoman amal usaha dan perjuangannya adalah berpegang teguh ajaran Allah dan RasulNya disegala bidang dengan menempuh jalan yang diridlai Allah.</a:t>
            </a:r>
          </a:p>
          <a:p>
            <a:endParaRPr lang="id-ID" dirty="0" smtClean="0"/>
          </a:p>
          <a:p>
            <a:endParaRPr lang="id-ID" dirty="0" smtClean="0"/>
          </a:p>
        </p:txBody>
      </p:sp>
      <p:sp>
        <p:nvSpPr>
          <p:cNvPr id="3" name="Title 2"/>
          <p:cNvSpPr>
            <a:spLocks noGrp="1"/>
          </p:cNvSpPr>
          <p:nvPr>
            <p:ph type="title"/>
          </p:nvPr>
        </p:nvSpPr>
        <p:spPr/>
        <p:txBody>
          <a:bodyPr/>
          <a:lstStyle/>
          <a:p>
            <a:r>
              <a:rPr lang="id-ID" dirty="0" smtClean="0"/>
              <a:t>lanjutan</a:t>
            </a:r>
            <a:endParaRPr lang="id-ID" dirty="0"/>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55000" lnSpcReduction="20000"/>
          </a:bodyPr>
          <a:lstStyle/>
          <a:p>
            <a:r>
              <a:rPr lang="id-ID" dirty="0" smtClean="0"/>
              <a:t>4.Sifat /kepribadian Muhammadiyah:</a:t>
            </a:r>
          </a:p>
          <a:p>
            <a:r>
              <a:rPr lang="id-ID" dirty="0" smtClean="0"/>
              <a:t>a. Beramal dan berjuang untuk perdamaian dan kesejahteraan</a:t>
            </a:r>
          </a:p>
          <a:p>
            <a:r>
              <a:rPr lang="id-ID" dirty="0" smtClean="0"/>
              <a:t>b. Meperbanyak kawan dan mengamalkan ukhuwah Islamiyah;</a:t>
            </a:r>
          </a:p>
          <a:p>
            <a:r>
              <a:rPr lang="id-ID" dirty="0" smtClean="0"/>
              <a:t>c. Lapang dada,luas pandangan dengan memegang teguh ajaran Islam;</a:t>
            </a:r>
          </a:p>
          <a:p>
            <a:r>
              <a:rPr lang="id-ID" dirty="0" smtClean="0"/>
              <a:t>d.  Bersifat keagamaan dan kemasyarakatan;</a:t>
            </a:r>
          </a:p>
          <a:p>
            <a:r>
              <a:rPr lang="id-ID" dirty="0" smtClean="0"/>
              <a:t>e.  Mengindahkan segala hukum, UU, peraturan serta dasar negara yang syah,</a:t>
            </a:r>
          </a:p>
          <a:p>
            <a:r>
              <a:rPr lang="id-ID" dirty="0" smtClean="0"/>
              <a:t>f. Amar ma’ruf nahi munkar dalam segala lapangan serta menjadi tauladan yang baik;</a:t>
            </a:r>
          </a:p>
          <a:p>
            <a:r>
              <a:rPr lang="id-ID" dirty="0" smtClean="0"/>
              <a:t>g. Aktif dalam perkembangan masyarakat dengan ishlah dan pembangunan sesuai dengan ajaran Islam;</a:t>
            </a:r>
          </a:p>
          <a:p>
            <a:r>
              <a:rPr lang="id-ID" dirty="0" smtClean="0"/>
              <a:t>h. Kerjasama dengan golongan agama Islam manapun dalam  usaha menyiarkan dan mengamalkan agama Islam;;</a:t>
            </a:r>
          </a:p>
          <a:p>
            <a:r>
              <a:rPr lang="id-ID" dirty="0" smtClean="0"/>
              <a:t>I . Membantu pemerintahserta bekerjasama dengan golongan lain sebagai pemelihara dan membangun negara dan </a:t>
            </a:r>
          </a:p>
          <a:p>
            <a:r>
              <a:rPr lang="id-ID" dirty="0" smtClean="0"/>
              <a:t>J  Bersifat adil serta koretif ke dalam dan ke luar dengan bijaksana.   </a:t>
            </a:r>
            <a:endParaRPr lang="id-ID" dirty="0"/>
          </a:p>
        </p:txBody>
      </p:sp>
      <p:sp>
        <p:nvSpPr>
          <p:cNvPr id="3" name="Title 2"/>
          <p:cNvSpPr>
            <a:spLocks noGrp="1"/>
          </p:cNvSpPr>
          <p:nvPr>
            <p:ph type="title"/>
          </p:nvPr>
        </p:nvSpPr>
        <p:spPr/>
        <p:txBody>
          <a:bodyPr/>
          <a:lstStyle/>
          <a:p>
            <a:r>
              <a:rPr lang="id-ID" dirty="0" smtClean="0"/>
              <a:t>lanjutan</a:t>
            </a: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Keperibadian adalah diperuntukkan kepada warga Muhammadiyah agar dapat menjadi dasar dan sandaran dalam menjalankan tugas dan kewjibannya dengan teori dan praktik penanaman, pengertian dan pelaksanaan.</a:t>
            </a:r>
          </a:p>
        </p:txBody>
      </p:sp>
      <p:sp>
        <p:nvSpPr>
          <p:cNvPr id="3" name="Title 2"/>
          <p:cNvSpPr>
            <a:spLocks noGrp="1"/>
          </p:cNvSpPr>
          <p:nvPr>
            <p:ph type="title"/>
          </p:nvPr>
        </p:nvSpPr>
        <p:spPr/>
        <p:txBody>
          <a:bodyPr>
            <a:normAutofit fontScale="90000"/>
          </a:bodyPr>
          <a:lstStyle/>
          <a:p>
            <a:r>
              <a:rPr lang="id-ID" dirty="0" smtClean="0"/>
              <a:t>Pelaksana dan cara memberikannya</a:t>
            </a:r>
            <a:endParaRPr lang="id-ID"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430</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AIK III KEPRIBADIAN MUHAMMADIYAH</vt:lpstr>
      <vt:lpstr>Kepribadian Muhammadiyah</vt:lpstr>
      <vt:lpstr>Sejarah,fungsi dan isi kepribadian Muhammadiyah</vt:lpstr>
      <vt:lpstr>lanjutan</vt:lpstr>
      <vt:lpstr>lanjutan</vt:lpstr>
      <vt:lpstr>Pelaksana dan cara memberikannya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AIK III KEPRIBADIAN MUHAMMADIYAH</dc:title>
  <dc:creator>user</dc:creator>
  <cp:lastModifiedBy>user</cp:lastModifiedBy>
  <cp:revision>1</cp:revision>
  <dcterms:created xsi:type="dcterms:W3CDTF">2020-05-04T13:41:34Z</dcterms:created>
  <dcterms:modified xsi:type="dcterms:W3CDTF">2020-05-04T13:45:23Z</dcterms:modified>
</cp:coreProperties>
</file>