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9" r:id="rId5"/>
    <p:sldId id="262" r:id="rId6"/>
    <p:sldId id="263" r:id="rId7"/>
    <p:sldId id="269" r:id="rId8"/>
    <p:sldId id="258" r:id="rId9"/>
    <p:sldId id="261" r:id="rId10"/>
    <p:sldId id="267" r:id="rId11"/>
    <p:sldId id="266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B6E28-6D0D-4DD6-B41C-1FB62CD7A605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529A7B-12F8-448E-B125-CED575582D4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Akhlaq</a:t>
          </a:r>
          <a:endParaRPr lang="en-US" b="1" dirty="0">
            <a:solidFill>
              <a:schemeClr val="bg1"/>
            </a:solidFill>
          </a:endParaRPr>
        </a:p>
      </dgm:t>
    </dgm:pt>
    <dgm:pt modelId="{C503BA27-58A3-488B-854A-F53ED8C04D91}" type="parTrans" cxnId="{8D894E00-1708-4DD0-95AC-932FA750D0D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1E233BD-8198-4646-A735-DD92461436BA}" type="sibTrans" cxnId="{8D894E00-1708-4DD0-95AC-932FA750D0D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82922C72-3891-453B-8A1E-DC11D7F42E3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Tuhan</a:t>
          </a:r>
          <a:endParaRPr lang="en-US" b="1" dirty="0">
            <a:solidFill>
              <a:schemeClr val="bg1"/>
            </a:solidFill>
          </a:endParaRPr>
        </a:p>
      </dgm:t>
    </dgm:pt>
    <dgm:pt modelId="{EEEA52C8-FB51-4F2F-BF33-BE4020CB6205}" type="parTrans" cxnId="{00AC06C8-3AC2-490D-907D-14E3FD5FC1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E07F2CF-5923-42B8-A53D-CB35D18110F6}" type="sibTrans" cxnId="{00AC06C8-3AC2-490D-907D-14E3FD5FC1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759E033-DA12-445E-8DBD-C8390433D520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Semesta</a:t>
          </a:r>
          <a:endParaRPr lang="en-US" b="1" dirty="0">
            <a:solidFill>
              <a:schemeClr val="bg1"/>
            </a:solidFill>
          </a:endParaRPr>
        </a:p>
      </dgm:t>
    </dgm:pt>
    <dgm:pt modelId="{7C03A426-8C46-4316-9C60-DBB49F243579}" type="parTrans" cxnId="{F4C85F3A-A66B-4DB9-B0AD-8562FFD67DD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2AC9750-A93E-4030-96B3-DC4C269673A4}" type="sibTrans" cxnId="{F4C85F3A-A66B-4DB9-B0AD-8562FFD67DD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1C2622E-5C7E-40BB-91B7-277161CC013E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Manusia</a:t>
          </a:r>
          <a:endParaRPr lang="en-US" b="1" dirty="0">
            <a:solidFill>
              <a:schemeClr val="bg1"/>
            </a:solidFill>
          </a:endParaRPr>
        </a:p>
      </dgm:t>
    </dgm:pt>
    <dgm:pt modelId="{8731351B-D155-43DB-8CA1-74A9E8F82EE4}" type="parTrans" cxnId="{639B2B98-60B4-4C13-9D6B-4B4DB153047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FD72F13-7982-46B7-A0CE-6C7D8F7F71AB}" type="sibTrans" cxnId="{639B2B98-60B4-4C13-9D6B-4B4DB153047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303196D-E573-4A1C-BB4F-DC7F30CCC7FF}" type="pres">
      <dgm:prSet presAssocID="{BDBB6E28-6D0D-4DD6-B41C-1FB62CD7A6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BEBCA86E-537E-455E-8E4D-EF9333A6A0AE}" type="pres">
      <dgm:prSet presAssocID="{FB529A7B-12F8-448E-B125-CED575582D40}" presName="singleCycle" presStyleCnt="0"/>
      <dgm:spPr/>
    </dgm:pt>
    <dgm:pt modelId="{C0EED0C4-6788-4AFF-B125-32C51A1A2FB7}" type="pres">
      <dgm:prSet presAssocID="{FB529A7B-12F8-448E-B125-CED575582D40}" presName="singleCenter" presStyleLbl="node1" presStyleIdx="0" presStyleCnt="4">
        <dgm:presLayoutVars>
          <dgm:chMax val="7"/>
          <dgm:chPref val="7"/>
        </dgm:presLayoutVars>
      </dgm:prSet>
      <dgm:spPr/>
    </dgm:pt>
    <dgm:pt modelId="{79F97882-14E4-473F-BAC6-937E22523CF3}" type="pres">
      <dgm:prSet presAssocID="{EEEA52C8-FB51-4F2F-BF33-BE4020CB6205}" presName="Name56" presStyleLbl="parChTrans1D2" presStyleIdx="0" presStyleCnt="3"/>
      <dgm:spPr/>
    </dgm:pt>
    <dgm:pt modelId="{06BDE9E6-0574-44B2-A556-AB1AB72934E1}" type="pres">
      <dgm:prSet presAssocID="{82922C72-3891-453B-8A1E-DC11D7F42E30}" presName="text0" presStyleLbl="node1" presStyleIdx="1" presStyleCnt="4">
        <dgm:presLayoutVars>
          <dgm:bulletEnabled val="1"/>
        </dgm:presLayoutVars>
      </dgm:prSet>
      <dgm:spPr/>
    </dgm:pt>
    <dgm:pt modelId="{9C7737A4-109C-4126-96CD-8758C43EF95F}" type="pres">
      <dgm:prSet presAssocID="{7C03A426-8C46-4316-9C60-DBB49F243579}" presName="Name56" presStyleLbl="parChTrans1D2" presStyleIdx="1" presStyleCnt="3"/>
      <dgm:spPr/>
    </dgm:pt>
    <dgm:pt modelId="{81555957-AE03-4C53-8EA1-DC0E5D613FBD}" type="pres">
      <dgm:prSet presAssocID="{1759E033-DA12-445E-8DBD-C8390433D520}" presName="text0" presStyleLbl="node1" presStyleIdx="2" presStyleCnt="4">
        <dgm:presLayoutVars>
          <dgm:bulletEnabled val="1"/>
        </dgm:presLayoutVars>
      </dgm:prSet>
      <dgm:spPr/>
    </dgm:pt>
    <dgm:pt modelId="{3390A607-41D3-41B4-8535-075E5CB0DD8A}" type="pres">
      <dgm:prSet presAssocID="{8731351B-D155-43DB-8CA1-74A9E8F82EE4}" presName="Name56" presStyleLbl="parChTrans1D2" presStyleIdx="2" presStyleCnt="3"/>
      <dgm:spPr/>
    </dgm:pt>
    <dgm:pt modelId="{8D88F362-19B6-406E-81CC-4BF98DD05B04}" type="pres">
      <dgm:prSet presAssocID="{61C2622E-5C7E-40BB-91B7-277161CC013E}" presName="text0" presStyleLbl="node1" presStyleIdx="3" presStyleCnt="4">
        <dgm:presLayoutVars>
          <dgm:bulletEnabled val="1"/>
        </dgm:presLayoutVars>
      </dgm:prSet>
      <dgm:spPr/>
    </dgm:pt>
  </dgm:ptLst>
  <dgm:cxnLst>
    <dgm:cxn modelId="{8D894E00-1708-4DD0-95AC-932FA750D0DA}" srcId="{BDBB6E28-6D0D-4DD6-B41C-1FB62CD7A605}" destId="{FB529A7B-12F8-448E-B125-CED575582D40}" srcOrd="0" destOrd="0" parTransId="{C503BA27-58A3-488B-854A-F53ED8C04D91}" sibTransId="{51E233BD-8198-4646-A735-DD92461436BA}"/>
    <dgm:cxn modelId="{072C4418-AFF5-4346-8FF1-D320ABD9D196}" type="presOf" srcId="{82922C72-3891-453B-8A1E-DC11D7F42E30}" destId="{06BDE9E6-0574-44B2-A556-AB1AB72934E1}" srcOrd="0" destOrd="0" presId="urn:microsoft.com/office/officeart/2008/layout/RadialCluster"/>
    <dgm:cxn modelId="{7D7C521F-0613-4C03-99FA-53EEF2FA15D7}" type="presOf" srcId="{EEEA52C8-FB51-4F2F-BF33-BE4020CB6205}" destId="{79F97882-14E4-473F-BAC6-937E22523CF3}" srcOrd="0" destOrd="0" presId="urn:microsoft.com/office/officeart/2008/layout/RadialCluster"/>
    <dgm:cxn modelId="{E6565A27-F12A-4518-853B-DC8A8BE32284}" type="presOf" srcId="{FB529A7B-12F8-448E-B125-CED575582D40}" destId="{C0EED0C4-6788-4AFF-B125-32C51A1A2FB7}" srcOrd="0" destOrd="0" presId="urn:microsoft.com/office/officeart/2008/layout/RadialCluster"/>
    <dgm:cxn modelId="{F4C85F3A-A66B-4DB9-B0AD-8562FFD67DDC}" srcId="{FB529A7B-12F8-448E-B125-CED575582D40}" destId="{1759E033-DA12-445E-8DBD-C8390433D520}" srcOrd="1" destOrd="0" parTransId="{7C03A426-8C46-4316-9C60-DBB49F243579}" sibTransId="{22AC9750-A93E-4030-96B3-DC4C269673A4}"/>
    <dgm:cxn modelId="{0BDDA94F-4D75-4688-9539-C050B66D6DC2}" type="presOf" srcId="{8731351B-D155-43DB-8CA1-74A9E8F82EE4}" destId="{3390A607-41D3-41B4-8535-075E5CB0DD8A}" srcOrd="0" destOrd="0" presId="urn:microsoft.com/office/officeart/2008/layout/RadialCluster"/>
    <dgm:cxn modelId="{639B2B98-60B4-4C13-9D6B-4B4DB153047F}" srcId="{FB529A7B-12F8-448E-B125-CED575582D40}" destId="{61C2622E-5C7E-40BB-91B7-277161CC013E}" srcOrd="2" destOrd="0" parTransId="{8731351B-D155-43DB-8CA1-74A9E8F82EE4}" sibTransId="{6FD72F13-7982-46B7-A0CE-6C7D8F7F71AB}"/>
    <dgm:cxn modelId="{A8E723A9-459E-4605-B31E-C7F085563D39}" type="presOf" srcId="{61C2622E-5C7E-40BB-91B7-277161CC013E}" destId="{8D88F362-19B6-406E-81CC-4BF98DD05B04}" srcOrd="0" destOrd="0" presId="urn:microsoft.com/office/officeart/2008/layout/RadialCluster"/>
    <dgm:cxn modelId="{04F571C3-1FC7-488E-8EFA-D2F71ADF69BA}" type="presOf" srcId="{7C03A426-8C46-4316-9C60-DBB49F243579}" destId="{9C7737A4-109C-4126-96CD-8758C43EF95F}" srcOrd="0" destOrd="0" presId="urn:microsoft.com/office/officeart/2008/layout/RadialCluster"/>
    <dgm:cxn modelId="{00AC06C8-3AC2-490D-907D-14E3FD5FC126}" srcId="{FB529A7B-12F8-448E-B125-CED575582D40}" destId="{82922C72-3891-453B-8A1E-DC11D7F42E30}" srcOrd="0" destOrd="0" parTransId="{EEEA52C8-FB51-4F2F-BF33-BE4020CB6205}" sibTransId="{2E07F2CF-5923-42B8-A53D-CB35D18110F6}"/>
    <dgm:cxn modelId="{3CBCB2CE-30A0-45DE-A872-BAE27DB205A5}" type="presOf" srcId="{BDBB6E28-6D0D-4DD6-B41C-1FB62CD7A605}" destId="{6303196D-E573-4A1C-BB4F-DC7F30CCC7FF}" srcOrd="0" destOrd="0" presId="urn:microsoft.com/office/officeart/2008/layout/RadialCluster"/>
    <dgm:cxn modelId="{A633FDE5-2646-42AA-B3B7-268E9EA8E9F9}" type="presOf" srcId="{1759E033-DA12-445E-8DBD-C8390433D520}" destId="{81555957-AE03-4C53-8EA1-DC0E5D613FBD}" srcOrd="0" destOrd="0" presId="urn:microsoft.com/office/officeart/2008/layout/RadialCluster"/>
    <dgm:cxn modelId="{E6433A28-ECF6-49DF-BFC9-D1C392440BDA}" type="presParOf" srcId="{6303196D-E573-4A1C-BB4F-DC7F30CCC7FF}" destId="{BEBCA86E-537E-455E-8E4D-EF9333A6A0AE}" srcOrd="0" destOrd="0" presId="urn:microsoft.com/office/officeart/2008/layout/RadialCluster"/>
    <dgm:cxn modelId="{19C652A9-B308-4EE8-818E-91C1EE7B1C32}" type="presParOf" srcId="{BEBCA86E-537E-455E-8E4D-EF9333A6A0AE}" destId="{C0EED0C4-6788-4AFF-B125-32C51A1A2FB7}" srcOrd="0" destOrd="0" presId="urn:microsoft.com/office/officeart/2008/layout/RadialCluster"/>
    <dgm:cxn modelId="{5CB50A08-9BE2-42EC-9C68-F93C2B827F25}" type="presParOf" srcId="{BEBCA86E-537E-455E-8E4D-EF9333A6A0AE}" destId="{79F97882-14E4-473F-BAC6-937E22523CF3}" srcOrd="1" destOrd="0" presId="urn:microsoft.com/office/officeart/2008/layout/RadialCluster"/>
    <dgm:cxn modelId="{F2F91BBE-C691-4D67-B21C-E140E2BA34E6}" type="presParOf" srcId="{BEBCA86E-537E-455E-8E4D-EF9333A6A0AE}" destId="{06BDE9E6-0574-44B2-A556-AB1AB72934E1}" srcOrd="2" destOrd="0" presId="urn:microsoft.com/office/officeart/2008/layout/RadialCluster"/>
    <dgm:cxn modelId="{C8CE7465-3747-4F96-8D26-0170DA22EADF}" type="presParOf" srcId="{BEBCA86E-537E-455E-8E4D-EF9333A6A0AE}" destId="{9C7737A4-109C-4126-96CD-8758C43EF95F}" srcOrd="3" destOrd="0" presId="urn:microsoft.com/office/officeart/2008/layout/RadialCluster"/>
    <dgm:cxn modelId="{5014C54E-8A75-454A-B6F2-733C43AEB122}" type="presParOf" srcId="{BEBCA86E-537E-455E-8E4D-EF9333A6A0AE}" destId="{81555957-AE03-4C53-8EA1-DC0E5D613FBD}" srcOrd="4" destOrd="0" presId="urn:microsoft.com/office/officeart/2008/layout/RadialCluster"/>
    <dgm:cxn modelId="{4819DE3E-BF38-4C7A-88FC-7709998A50FE}" type="presParOf" srcId="{BEBCA86E-537E-455E-8E4D-EF9333A6A0AE}" destId="{3390A607-41D3-41B4-8535-075E5CB0DD8A}" srcOrd="5" destOrd="0" presId="urn:microsoft.com/office/officeart/2008/layout/RadialCluster"/>
    <dgm:cxn modelId="{A1D7CFF1-41EB-4485-9598-9D4F28FB44C6}" type="presParOf" srcId="{BEBCA86E-537E-455E-8E4D-EF9333A6A0AE}" destId="{8D88F362-19B6-406E-81CC-4BF98DD05B0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0B81EA-7952-4704-AA63-F57E21C9583B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01F25D56-06C8-4B09-9562-D89191CDB593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Imam </a:t>
          </a:r>
          <a:r>
            <a:rPr lang="en-US" b="1" dirty="0" err="1">
              <a:solidFill>
                <a:schemeClr val="bg1"/>
              </a:solidFill>
            </a:rPr>
            <a:t>Ghazali</a:t>
          </a:r>
          <a:r>
            <a:rPr lang="en-US" b="1" dirty="0">
              <a:solidFill>
                <a:schemeClr val="bg1"/>
              </a:solidFill>
            </a:rPr>
            <a:t> </a:t>
          </a:r>
          <a:br>
            <a:rPr lang="en-US" dirty="0">
              <a:solidFill>
                <a:schemeClr val="bg1"/>
              </a:solidFill>
            </a:rPr>
          </a:br>
          <a:r>
            <a:rPr lang="en-US" dirty="0" err="1">
              <a:solidFill>
                <a:schemeClr val="bg1"/>
              </a:solidFill>
            </a:rPr>
            <a:t>Sifat</a:t>
          </a:r>
          <a:r>
            <a:rPr lang="en-US" dirty="0">
              <a:solidFill>
                <a:schemeClr val="bg1"/>
              </a:solidFill>
            </a:rPr>
            <a:t> yang </a:t>
          </a:r>
          <a:r>
            <a:rPr lang="en-US" dirty="0" err="1">
              <a:solidFill>
                <a:schemeClr val="bg1"/>
              </a:solidFill>
            </a:rPr>
            <a:t>tertanam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jiwa</a:t>
          </a:r>
          <a:r>
            <a:rPr lang="en-US" dirty="0">
              <a:solidFill>
                <a:schemeClr val="bg1"/>
              </a:solidFill>
            </a:rPr>
            <a:t> yang </a:t>
          </a:r>
          <a:r>
            <a:rPr lang="en-US" dirty="0" err="1">
              <a:solidFill>
                <a:schemeClr val="bg1"/>
              </a:solidFill>
            </a:rPr>
            <a:t>menimbulkan</a:t>
          </a:r>
          <a:r>
            <a:rPr lang="en-US" dirty="0">
              <a:solidFill>
                <a:schemeClr val="bg1"/>
              </a:solidFill>
            </a:rPr>
            <a:t> perbuatan2 </a:t>
          </a:r>
          <a:r>
            <a:rPr lang="en-US" dirty="0" err="1">
              <a:solidFill>
                <a:schemeClr val="bg1"/>
              </a:solidFill>
            </a:rPr>
            <a:t>dengan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mudah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tanpa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memerlukan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pemikiran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pertimbangan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575032D0-2145-4BFA-8677-D084113878C7}" type="parTrans" cxnId="{357428D5-7FF1-4625-9E60-AF5F0C914B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B315F7-EDC0-468E-A919-2D11745BBABE}" type="sibTrans" cxnId="{357428D5-7FF1-4625-9E60-AF5F0C914B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C50417-5F4A-4AAC-8C8D-7A86CE1C09A9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Abd</a:t>
          </a:r>
          <a:r>
            <a:rPr lang="en-US" b="1" dirty="0">
              <a:solidFill>
                <a:schemeClr val="bg1"/>
              </a:solidFill>
            </a:rPr>
            <a:t>. Karim </a:t>
          </a:r>
          <a:r>
            <a:rPr lang="en-US" b="1" dirty="0" err="1">
              <a:solidFill>
                <a:schemeClr val="bg1"/>
              </a:solidFill>
            </a:rPr>
            <a:t>Zaidan</a:t>
          </a:r>
          <a:br>
            <a:rPr lang="en-US" b="1" dirty="0">
              <a:solidFill>
                <a:schemeClr val="bg1"/>
              </a:solidFill>
            </a:rPr>
          </a:br>
          <a:r>
            <a:rPr lang="en-US" dirty="0" err="1">
              <a:solidFill>
                <a:schemeClr val="bg1"/>
              </a:solidFill>
            </a:rPr>
            <a:t>Nilai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sifat</a:t>
          </a:r>
          <a:r>
            <a:rPr lang="en-US" dirty="0">
              <a:solidFill>
                <a:schemeClr val="bg1"/>
              </a:solidFill>
            </a:rPr>
            <a:t> yang </a:t>
          </a:r>
          <a:r>
            <a:rPr lang="en-US" dirty="0" err="1">
              <a:solidFill>
                <a:schemeClr val="bg1"/>
              </a:solidFill>
            </a:rPr>
            <a:t>tertanam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dalam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jiwa</a:t>
          </a:r>
          <a:r>
            <a:rPr lang="en-US" dirty="0">
              <a:solidFill>
                <a:schemeClr val="bg1"/>
              </a:solidFill>
            </a:rPr>
            <a:t>, yang </a:t>
          </a:r>
          <a:r>
            <a:rPr lang="en-US" dirty="0" err="1">
              <a:solidFill>
                <a:schemeClr val="bg1"/>
              </a:solidFill>
            </a:rPr>
            <a:t>dengan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sorotan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timbangannya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seseorang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dapat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menilai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perbuatannya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baik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atau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buruk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untuk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dipilih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atau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ditinggalkan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4B80EE4F-6FDA-4989-852D-98D5213211DE}" type="parTrans" cxnId="{22A61006-722B-4997-A1CB-1720671CEC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C6FA309-8FE0-464B-BB0C-2016C4C3AADB}" type="sibTrans" cxnId="{22A61006-722B-4997-A1CB-1720671CEC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BA1DA93-2CF8-411A-A349-42CB49F038D2}" type="pres">
      <dgm:prSet presAssocID="{2C0B81EA-7952-4704-AA63-F57E21C9583B}" presName="Name0" presStyleCnt="0">
        <dgm:presLayoutVars>
          <dgm:dir/>
          <dgm:resizeHandles val="exact"/>
        </dgm:presLayoutVars>
      </dgm:prSet>
      <dgm:spPr/>
    </dgm:pt>
    <dgm:pt modelId="{C42EF4E6-2E3C-41D9-B98C-4D44931C3E87}" type="pres">
      <dgm:prSet presAssocID="{2C0B81EA-7952-4704-AA63-F57E21C9583B}" presName="fgShape" presStyleLbl="fgShp" presStyleIdx="0" presStyleCnt="1"/>
      <dgm:spPr/>
    </dgm:pt>
    <dgm:pt modelId="{ACFBE5AD-CBBF-4CA0-8934-6F3E8495848C}" type="pres">
      <dgm:prSet presAssocID="{2C0B81EA-7952-4704-AA63-F57E21C9583B}" presName="linComp" presStyleCnt="0"/>
      <dgm:spPr/>
    </dgm:pt>
    <dgm:pt modelId="{A720E0AE-D4F7-4C6F-92D7-84213C3E11B0}" type="pres">
      <dgm:prSet presAssocID="{01F25D56-06C8-4B09-9562-D89191CDB593}" presName="compNode" presStyleCnt="0"/>
      <dgm:spPr/>
    </dgm:pt>
    <dgm:pt modelId="{AC52684E-7493-4BD1-A08A-59C6F28F013A}" type="pres">
      <dgm:prSet presAssocID="{01F25D56-06C8-4B09-9562-D89191CDB593}" presName="bkgdShape" presStyleLbl="node1" presStyleIdx="0" presStyleCnt="2"/>
      <dgm:spPr/>
    </dgm:pt>
    <dgm:pt modelId="{9D1F4618-38D1-44DF-8EF1-DE4F6EF8A454}" type="pres">
      <dgm:prSet presAssocID="{01F25D56-06C8-4B09-9562-D89191CDB593}" presName="nodeTx" presStyleLbl="node1" presStyleIdx="0" presStyleCnt="2">
        <dgm:presLayoutVars>
          <dgm:bulletEnabled val="1"/>
        </dgm:presLayoutVars>
      </dgm:prSet>
      <dgm:spPr/>
    </dgm:pt>
    <dgm:pt modelId="{07B7A148-7032-44F8-A72D-96B7CC4D150C}" type="pres">
      <dgm:prSet presAssocID="{01F25D56-06C8-4B09-9562-D89191CDB593}" presName="invisiNode" presStyleLbl="node1" presStyleIdx="0" presStyleCnt="2"/>
      <dgm:spPr/>
    </dgm:pt>
    <dgm:pt modelId="{AB3C74E6-C7AA-4317-8622-BA1F40E02061}" type="pres">
      <dgm:prSet presAssocID="{01F25D56-06C8-4B09-9562-D89191CDB593}" presName="imagNode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6A43557-3EF8-4604-8323-E92861CAB840}" type="pres">
      <dgm:prSet presAssocID="{8FB315F7-EDC0-468E-A919-2D11745BBABE}" presName="sibTrans" presStyleLbl="sibTrans2D1" presStyleIdx="0" presStyleCnt="0"/>
      <dgm:spPr/>
    </dgm:pt>
    <dgm:pt modelId="{B755A0B5-A9B7-4B1E-B423-843B5A280127}" type="pres">
      <dgm:prSet presAssocID="{42C50417-5F4A-4AAC-8C8D-7A86CE1C09A9}" presName="compNode" presStyleCnt="0"/>
      <dgm:spPr/>
    </dgm:pt>
    <dgm:pt modelId="{66238DAC-0E1C-48C7-B23A-3D6B42A027A4}" type="pres">
      <dgm:prSet presAssocID="{42C50417-5F4A-4AAC-8C8D-7A86CE1C09A9}" presName="bkgdShape" presStyleLbl="node1" presStyleIdx="1" presStyleCnt="2"/>
      <dgm:spPr/>
    </dgm:pt>
    <dgm:pt modelId="{6A114CCD-BD45-4D80-A86D-44535978200D}" type="pres">
      <dgm:prSet presAssocID="{42C50417-5F4A-4AAC-8C8D-7A86CE1C09A9}" presName="nodeTx" presStyleLbl="node1" presStyleIdx="1" presStyleCnt="2">
        <dgm:presLayoutVars>
          <dgm:bulletEnabled val="1"/>
        </dgm:presLayoutVars>
      </dgm:prSet>
      <dgm:spPr/>
    </dgm:pt>
    <dgm:pt modelId="{06F1952D-5724-427F-AEDB-E9447E3B8C1E}" type="pres">
      <dgm:prSet presAssocID="{42C50417-5F4A-4AAC-8C8D-7A86CE1C09A9}" presName="invisiNode" presStyleLbl="node1" presStyleIdx="1" presStyleCnt="2"/>
      <dgm:spPr/>
    </dgm:pt>
    <dgm:pt modelId="{52046F2E-4DA7-4102-BF6E-33BA7CB1F188}" type="pres">
      <dgm:prSet presAssocID="{42C50417-5F4A-4AAC-8C8D-7A86CE1C09A9}" presName="imagNode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</dgm:ptLst>
  <dgm:cxnLst>
    <dgm:cxn modelId="{22A61006-722B-4997-A1CB-1720671CEC8D}" srcId="{2C0B81EA-7952-4704-AA63-F57E21C9583B}" destId="{42C50417-5F4A-4AAC-8C8D-7A86CE1C09A9}" srcOrd="1" destOrd="0" parTransId="{4B80EE4F-6FDA-4989-852D-98D5213211DE}" sibTransId="{DC6FA309-8FE0-464B-BB0C-2016C4C3AADB}"/>
    <dgm:cxn modelId="{6D7F3030-373A-4C80-B432-8D07AD01CD8D}" type="presOf" srcId="{01F25D56-06C8-4B09-9562-D89191CDB593}" destId="{9D1F4618-38D1-44DF-8EF1-DE4F6EF8A454}" srcOrd="1" destOrd="0" presId="urn:microsoft.com/office/officeart/2005/8/layout/hList7"/>
    <dgm:cxn modelId="{4175015E-31BF-47BB-886E-572C14B85012}" type="presOf" srcId="{01F25D56-06C8-4B09-9562-D89191CDB593}" destId="{AC52684E-7493-4BD1-A08A-59C6F28F013A}" srcOrd="0" destOrd="0" presId="urn:microsoft.com/office/officeart/2005/8/layout/hList7"/>
    <dgm:cxn modelId="{A89C2774-0D72-48C0-80FB-651DD56999E7}" type="presOf" srcId="{2C0B81EA-7952-4704-AA63-F57E21C9583B}" destId="{3BA1DA93-2CF8-411A-A349-42CB49F038D2}" srcOrd="0" destOrd="0" presId="urn:microsoft.com/office/officeart/2005/8/layout/hList7"/>
    <dgm:cxn modelId="{0B60E37F-1420-482B-A3F4-132A451A8836}" type="presOf" srcId="{42C50417-5F4A-4AAC-8C8D-7A86CE1C09A9}" destId="{66238DAC-0E1C-48C7-B23A-3D6B42A027A4}" srcOrd="0" destOrd="0" presId="urn:microsoft.com/office/officeart/2005/8/layout/hList7"/>
    <dgm:cxn modelId="{F405059A-4542-46A1-9B58-1CAEE1136AAB}" type="presOf" srcId="{8FB315F7-EDC0-468E-A919-2D11745BBABE}" destId="{06A43557-3EF8-4604-8323-E92861CAB840}" srcOrd="0" destOrd="0" presId="urn:microsoft.com/office/officeart/2005/8/layout/hList7"/>
    <dgm:cxn modelId="{EA1675B3-178F-4EF0-8308-3459CC6B4FE4}" type="presOf" srcId="{42C50417-5F4A-4AAC-8C8D-7A86CE1C09A9}" destId="{6A114CCD-BD45-4D80-A86D-44535978200D}" srcOrd="1" destOrd="0" presId="urn:microsoft.com/office/officeart/2005/8/layout/hList7"/>
    <dgm:cxn modelId="{357428D5-7FF1-4625-9E60-AF5F0C914B65}" srcId="{2C0B81EA-7952-4704-AA63-F57E21C9583B}" destId="{01F25D56-06C8-4B09-9562-D89191CDB593}" srcOrd="0" destOrd="0" parTransId="{575032D0-2145-4BFA-8677-D084113878C7}" sibTransId="{8FB315F7-EDC0-468E-A919-2D11745BBABE}"/>
    <dgm:cxn modelId="{EE704225-A0F4-4F0E-8277-80D97B856614}" type="presParOf" srcId="{3BA1DA93-2CF8-411A-A349-42CB49F038D2}" destId="{C42EF4E6-2E3C-41D9-B98C-4D44931C3E87}" srcOrd="0" destOrd="0" presId="urn:microsoft.com/office/officeart/2005/8/layout/hList7"/>
    <dgm:cxn modelId="{BC00CC8E-2156-4DB1-9792-3CB84954CCDE}" type="presParOf" srcId="{3BA1DA93-2CF8-411A-A349-42CB49F038D2}" destId="{ACFBE5AD-CBBF-4CA0-8934-6F3E8495848C}" srcOrd="1" destOrd="0" presId="urn:microsoft.com/office/officeart/2005/8/layout/hList7"/>
    <dgm:cxn modelId="{D8593C4A-F8D8-4065-BF72-4EEFA8522808}" type="presParOf" srcId="{ACFBE5AD-CBBF-4CA0-8934-6F3E8495848C}" destId="{A720E0AE-D4F7-4C6F-92D7-84213C3E11B0}" srcOrd="0" destOrd="0" presId="urn:microsoft.com/office/officeart/2005/8/layout/hList7"/>
    <dgm:cxn modelId="{A04E14A0-5BF0-448A-9049-D44B1C1E9F9F}" type="presParOf" srcId="{A720E0AE-D4F7-4C6F-92D7-84213C3E11B0}" destId="{AC52684E-7493-4BD1-A08A-59C6F28F013A}" srcOrd="0" destOrd="0" presId="urn:microsoft.com/office/officeart/2005/8/layout/hList7"/>
    <dgm:cxn modelId="{2A7338D6-0C1B-4E72-923C-ADE1C4DCE9D7}" type="presParOf" srcId="{A720E0AE-D4F7-4C6F-92D7-84213C3E11B0}" destId="{9D1F4618-38D1-44DF-8EF1-DE4F6EF8A454}" srcOrd="1" destOrd="0" presId="urn:microsoft.com/office/officeart/2005/8/layout/hList7"/>
    <dgm:cxn modelId="{512176D6-6BCF-4D80-9339-969B562BB987}" type="presParOf" srcId="{A720E0AE-D4F7-4C6F-92D7-84213C3E11B0}" destId="{07B7A148-7032-44F8-A72D-96B7CC4D150C}" srcOrd="2" destOrd="0" presId="urn:microsoft.com/office/officeart/2005/8/layout/hList7"/>
    <dgm:cxn modelId="{47D35637-03FE-4B3F-8E72-3F4CBD21503C}" type="presParOf" srcId="{A720E0AE-D4F7-4C6F-92D7-84213C3E11B0}" destId="{AB3C74E6-C7AA-4317-8622-BA1F40E02061}" srcOrd="3" destOrd="0" presId="urn:microsoft.com/office/officeart/2005/8/layout/hList7"/>
    <dgm:cxn modelId="{E3271596-6E82-4BCA-ACCF-587D0DE695B2}" type="presParOf" srcId="{ACFBE5AD-CBBF-4CA0-8934-6F3E8495848C}" destId="{06A43557-3EF8-4604-8323-E92861CAB840}" srcOrd="1" destOrd="0" presId="urn:microsoft.com/office/officeart/2005/8/layout/hList7"/>
    <dgm:cxn modelId="{20F68E78-1F40-4BCC-8F1F-ABA9DCF5160D}" type="presParOf" srcId="{ACFBE5AD-CBBF-4CA0-8934-6F3E8495848C}" destId="{B755A0B5-A9B7-4B1E-B423-843B5A280127}" srcOrd="2" destOrd="0" presId="urn:microsoft.com/office/officeart/2005/8/layout/hList7"/>
    <dgm:cxn modelId="{70D3ED6E-BA94-4BF5-876F-AD664EA1FECF}" type="presParOf" srcId="{B755A0B5-A9B7-4B1E-B423-843B5A280127}" destId="{66238DAC-0E1C-48C7-B23A-3D6B42A027A4}" srcOrd="0" destOrd="0" presId="urn:microsoft.com/office/officeart/2005/8/layout/hList7"/>
    <dgm:cxn modelId="{3F18C09B-9F83-41BF-8771-45C368DB5BB6}" type="presParOf" srcId="{B755A0B5-A9B7-4B1E-B423-843B5A280127}" destId="{6A114CCD-BD45-4D80-A86D-44535978200D}" srcOrd="1" destOrd="0" presId="urn:microsoft.com/office/officeart/2005/8/layout/hList7"/>
    <dgm:cxn modelId="{425BFDB1-914F-4B2D-895E-F20D29C91B09}" type="presParOf" srcId="{B755A0B5-A9B7-4B1E-B423-843B5A280127}" destId="{06F1952D-5724-427F-AEDB-E9447E3B8C1E}" srcOrd="2" destOrd="0" presId="urn:microsoft.com/office/officeart/2005/8/layout/hList7"/>
    <dgm:cxn modelId="{BFDEC4C9-6ADA-41C3-894D-9F4770E7E921}" type="presParOf" srcId="{B755A0B5-A9B7-4B1E-B423-843B5A280127}" destId="{52046F2E-4DA7-4102-BF6E-33BA7CB1F18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796CAC-B44D-48EF-9335-89BB33156DBF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023D9BD-5B94-4688-9A3A-4CD8EFF931E9}">
      <dgm:prSet phldrT="[Text]"/>
      <dgm:spPr/>
      <dgm:t>
        <a:bodyPr/>
        <a:lstStyle/>
        <a:p>
          <a:r>
            <a:rPr lang="en-US" dirty="0"/>
            <a:t>Al-Quran </a:t>
          </a:r>
          <a:r>
            <a:rPr lang="en-US" dirty="0" err="1"/>
            <a:t>dan</a:t>
          </a:r>
          <a:r>
            <a:rPr lang="en-US" dirty="0"/>
            <a:t> Sunnah </a:t>
          </a:r>
        </a:p>
      </dgm:t>
    </dgm:pt>
    <dgm:pt modelId="{8123B581-A61A-4565-83B1-782F3A34E8F1}" type="parTrans" cxnId="{F8C9DA0D-2EFC-4FF3-B7E7-D77DE58EE142}">
      <dgm:prSet/>
      <dgm:spPr/>
      <dgm:t>
        <a:bodyPr/>
        <a:lstStyle/>
        <a:p>
          <a:endParaRPr lang="en-US"/>
        </a:p>
      </dgm:t>
    </dgm:pt>
    <dgm:pt modelId="{1B2D64B1-15C1-4B0A-A751-C409B70C58AF}" type="sibTrans" cxnId="{F8C9DA0D-2EFC-4FF3-B7E7-D77DE58EE142}">
      <dgm:prSet/>
      <dgm:spPr/>
      <dgm:t>
        <a:bodyPr/>
        <a:lstStyle/>
        <a:p>
          <a:endParaRPr lang="en-US"/>
        </a:p>
      </dgm:t>
    </dgm:pt>
    <dgm:pt modelId="{6BA7C2C2-7592-4317-8A26-79C5814BBC8B}">
      <dgm:prSet phldrT="[Text]"/>
      <dgm:spPr/>
      <dgm:t>
        <a:bodyPr/>
        <a:lstStyle/>
        <a:p>
          <a:r>
            <a:rPr lang="en-US" dirty="0"/>
            <a:t>Akal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Masyarakat</a:t>
          </a:r>
          <a:endParaRPr lang="en-US" dirty="0"/>
        </a:p>
      </dgm:t>
    </dgm:pt>
    <dgm:pt modelId="{0092D60D-5B8F-4EB3-8452-71027D48CD4E}" type="parTrans" cxnId="{66E67924-5EBF-4158-979C-07D95639717D}">
      <dgm:prSet/>
      <dgm:spPr/>
      <dgm:t>
        <a:bodyPr/>
        <a:lstStyle/>
        <a:p>
          <a:endParaRPr lang="en-US"/>
        </a:p>
      </dgm:t>
    </dgm:pt>
    <dgm:pt modelId="{FF4C55B4-AC63-454A-B210-4607720EDF43}" type="sibTrans" cxnId="{66E67924-5EBF-4158-979C-07D95639717D}">
      <dgm:prSet/>
      <dgm:spPr/>
      <dgm:t>
        <a:bodyPr/>
        <a:lstStyle/>
        <a:p>
          <a:endParaRPr lang="en-US"/>
        </a:p>
      </dgm:t>
    </dgm:pt>
    <dgm:pt modelId="{A370FFB4-0DF1-4081-97F0-E2D3EC8FD331}" type="pres">
      <dgm:prSet presAssocID="{1A796CAC-B44D-48EF-9335-89BB33156DBF}" presName="compositeShape" presStyleCnt="0">
        <dgm:presLayoutVars>
          <dgm:chMax val="2"/>
          <dgm:dir/>
          <dgm:resizeHandles val="exact"/>
        </dgm:presLayoutVars>
      </dgm:prSet>
      <dgm:spPr/>
    </dgm:pt>
    <dgm:pt modelId="{8598C07C-086A-4A72-B233-ABC4C3668350}" type="pres">
      <dgm:prSet presAssocID="{3023D9BD-5B94-4688-9A3A-4CD8EFF931E9}" presName="upArrow" presStyleLbl="node1" presStyleIdx="0" presStyleCnt="2"/>
      <dgm:spPr/>
    </dgm:pt>
    <dgm:pt modelId="{C3FB1186-8223-4A69-B2B4-6A0318ED4A03}" type="pres">
      <dgm:prSet presAssocID="{3023D9BD-5B94-4688-9A3A-4CD8EFF931E9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FB9660B5-7221-4542-9A59-D4A55E3DDFA3}" type="pres">
      <dgm:prSet presAssocID="{6BA7C2C2-7592-4317-8A26-79C5814BBC8B}" presName="downArrow" presStyleLbl="node1" presStyleIdx="1" presStyleCnt="2"/>
      <dgm:spPr/>
    </dgm:pt>
    <dgm:pt modelId="{EEA8A708-B8C8-4F5A-B951-46575546F19A}" type="pres">
      <dgm:prSet presAssocID="{6BA7C2C2-7592-4317-8A26-79C5814BBC8B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0DC31107-8032-44DE-B1B2-6A099490D643}" type="presOf" srcId="{3023D9BD-5B94-4688-9A3A-4CD8EFF931E9}" destId="{C3FB1186-8223-4A69-B2B4-6A0318ED4A03}" srcOrd="0" destOrd="0" presId="urn:microsoft.com/office/officeart/2005/8/layout/arrow4"/>
    <dgm:cxn modelId="{F8C9DA0D-2EFC-4FF3-B7E7-D77DE58EE142}" srcId="{1A796CAC-B44D-48EF-9335-89BB33156DBF}" destId="{3023D9BD-5B94-4688-9A3A-4CD8EFF931E9}" srcOrd="0" destOrd="0" parTransId="{8123B581-A61A-4565-83B1-782F3A34E8F1}" sibTransId="{1B2D64B1-15C1-4B0A-A751-C409B70C58AF}"/>
    <dgm:cxn modelId="{66E67924-5EBF-4158-979C-07D95639717D}" srcId="{1A796CAC-B44D-48EF-9335-89BB33156DBF}" destId="{6BA7C2C2-7592-4317-8A26-79C5814BBC8B}" srcOrd="1" destOrd="0" parTransId="{0092D60D-5B8F-4EB3-8452-71027D48CD4E}" sibTransId="{FF4C55B4-AC63-454A-B210-4607720EDF43}"/>
    <dgm:cxn modelId="{5EA6886D-26FF-4E84-96CF-40A1654D3C18}" type="presOf" srcId="{1A796CAC-B44D-48EF-9335-89BB33156DBF}" destId="{A370FFB4-0DF1-4081-97F0-E2D3EC8FD331}" srcOrd="0" destOrd="0" presId="urn:microsoft.com/office/officeart/2005/8/layout/arrow4"/>
    <dgm:cxn modelId="{01B13CF0-F2AB-423C-92C3-FD3383589759}" type="presOf" srcId="{6BA7C2C2-7592-4317-8A26-79C5814BBC8B}" destId="{EEA8A708-B8C8-4F5A-B951-46575546F19A}" srcOrd="0" destOrd="0" presId="urn:microsoft.com/office/officeart/2005/8/layout/arrow4"/>
    <dgm:cxn modelId="{C8472013-9DBD-4D69-B1DD-CC3D53C765CC}" type="presParOf" srcId="{A370FFB4-0DF1-4081-97F0-E2D3EC8FD331}" destId="{8598C07C-086A-4A72-B233-ABC4C3668350}" srcOrd="0" destOrd="0" presId="urn:microsoft.com/office/officeart/2005/8/layout/arrow4"/>
    <dgm:cxn modelId="{7346072C-C8E9-4A3D-BA8F-35F979BDC78E}" type="presParOf" srcId="{A370FFB4-0DF1-4081-97F0-E2D3EC8FD331}" destId="{C3FB1186-8223-4A69-B2B4-6A0318ED4A03}" srcOrd="1" destOrd="0" presId="urn:microsoft.com/office/officeart/2005/8/layout/arrow4"/>
    <dgm:cxn modelId="{E9CD766A-5EBA-4944-9D9B-A14C753A155F}" type="presParOf" srcId="{A370FFB4-0DF1-4081-97F0-E2D3EC8FD331}" destId="{FB9660B5-7221-4542-9A59-D4A55E3DDFA3}" srcOrd="2" destOrd="0" presId="urn:microsoft.com/office/officeart/2005/8/layout/arrow4"/>
    <dgm:cxn modelId="{6BC3BB8D-0137-42E2-8D6C-C1D5A7F4CE84}" type="presParOf" srcId="{A370FFB4-0DF1-4081-97F0-E2D3EC8FD331}" destId="{EEA8A708-B8C8-4F5A-B951-46575546F19A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826A5B-C92C-4705-A313-E137D5DB6DC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B8E1DC7-180D-4064-BE3C-639339000E52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Pribadi</a:t>
          </a:r>
          <a:endParaRPr lang="en-US" b="1" dirty="0">
            <a:solidFill>
              <a:schemeClr val="bg1"/>
            </a:solidFill>
          </a:endParaRPr>
        </a:p>
      </dgm:t>
    </dgm:pt>
    <dgm:pt modelId="{0DA63E7F-691F-4ACF-94E7-844DD083A4F1}" type="parTrans" cxnId="{180F69AF-D1E5-4DD9-9A71-07DA414D3E0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0B107D9-4A06-4891-A6FF-CD7E7F9B4D74}" type="sibTrans" cxnId="{180F69AF-D1E5-4DD9-9A71-07DA414D3E0F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7404B6A-364A-477C-B2F0-E01CB568DB59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Keluarga</a:t>
          </a:r>
          <a:endParaRPr lang="en-US" b="1" dirty="0">
            <a:solidFill>
              <a:schemeClr val="bg1"/>
            </a:solidFill>
          </a:endParaRPr>
        </a:p>
      </dgm:t>
    </dgm:pt>
    <dgm:pt modelId="{74042E6A-CBC8-4C2A-8EBD-DBAB15A77ED2}" type="parTrans" cxnId="{A739634C-DDD1-4F04-B34C-0962FA5197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B97AFCB5-379A-498F-99EB-6A5DF3006EF8}" type="sibTrans" cxnId="{A739634C-DDD1-4F04-B34C-0962FA5197D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16E55FAE-29C5-4C98-85A2-1307A5E9A27F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Masyarakat</a:t>
          </a:r>
          <a:endParaRPr lang="en-US" b="1" dirty="0">
            <a:solidFill>
              <a:schemeClr val="bg1"/>
            </a:solidFill>
          </a:endParaRPr>
        </a:p>
      </dgm:t>
    </dgm:pt>
    <dgm:pt modelId="{C3D87A90-EF12-4138-8409-8FD7FB9D56F6}" type="parTrans" cxnId="{60DC99D6-8C18-4701-8CD0-1BAB982B622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65B54125-5BF4-4B99-9A8F-CEA551E4C224}" type="sibTrans" cxnId="{60DC99D6-8C18-4701-8CD0-1BAB982B622E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C7BA7A4-6CB5-4AFF-9E8F-9496912D6EF1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Bernegara</a:t>
          </a:r>
          <a:endParaRPr lang="en-US" b="1" dirty="0">
            <a:solidFill>
              <a:schemeClr val="bg1"/>
            </a:solidFill>
          </a:endParaRPr>
        </a:p>
      </dgm:t>
    </dgm:pt>
    <dgm:pt modelId="{3D8C5D61-9C06-4160-9C2A-3546423A0BCE}" type="parTrans" cxnId="{2239ABD8-0B53-416E-83C9-BEF27D4EACE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B7A5E01-C98A-4A0A-B3BE-689A09FC8B5D}" type="sibTrans" cxnId="{2239ABD8-0B53-416E-83C9-BEF27D4EACEB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DA51BDF-2A2D-4BDC-85A9-17D72C292A63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Beragama</a:t>
          </a:r>
          <a:endParaRPr lang="en-US" b="1" dirty="0">
            <a:solidFill>
              <a:schemeClr val="bg1"/>
            </a:solidFill>
          </a:endParaRPr>
        </a:p>
      </dgm:t>
    </dgm:pt>
    <dgm:pt modelId="{FD8912F8-211A-441B-8C8C-CBEE14FBED91}" type="parTrans" cxnId="{A296C304-03AE-48A5-B4C8-F7E303F470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1E2B694-150B-47EB-A064-55E8D7D570FB}" type="sibTrans" cxnId="{A296C304-03AE-48A5-B4C8-F7E303F470F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21933D85-1644-4EC1-8477-27C7496CDB04}" type="pres">
      <dgm:prSet presAssocID="{A9826A5B-C92C-4705-A313-E137D5DB6DC9}" presName="cycle" presStyleCnt="0">
        <dgm:presLayoutVars>
          <dgm:dir/>
          <dgm:resizeHandles val="exact"/>
        </dgm:presLayoutVars>
      </dgm:prSet>
      <dgm:spPr/>
    </dgm:pt>
    <dgm:pt modelId="{0C878D50-EA87-4791-8D5C-2C458E5D8A30}" type="pres">
      <dgm:prSet presAssocID="{FB8E1DC7-180D-4064-BE3C-639339000E52}" presName="node" presStyleLbl="node1" presStyleIdx="0" presStyleCnt="5">
        <dgm:presLayoutVars>
          <dgm:bulletEnabled val="1"/>
        </dgm:presLayoutVars>
      </dgm:prSet>
      <dgm:spPr/>
    </dgm:pt>
    <dgm:pt modelId="{9DEA1046-A8B2-42CC-9785-B134ECC3903F}" type="pres">
      <dgm:prSet presAssocID="{30B107D9-4A06-4891-A6FF-CD7E7F9B4D74}" presName="sibTrans" presStyleLbl="sibTrans2D1" presStyleIdx="0" presStyleCnt="5"/>
      <dgm:spPr/>
    </dgm:pt>
    <dgm:pt modelId="{4EF48AE7-CD93-42B1-9746-91A9BFD2CF97}" type="pres">
      <dgm:prSet presAssocID="{30B107D9-4A06-4891-A6FF-CD7E7F9B4D74}" presName="connectorText" presStyleLbl="sibTrans2D1" presStyleIdx="0" presStyleCnt="5"/>
      <dgm:spPr/>
    </dgm:pt>
    <dgm:pt modelId="{FB065811-1EDB-467F-97A2-5BE5E99DBFF2}" type="pres">
      <dgm:prSet presAssocID="{57404B6A-364A-477C-B2F0-E01CB568DB59}" presName="node" presStyleLbl="node1" presStyleIdx="1" presStyleCnt="5">
        <dgm:presLayoutVars>
          <dgm:bulletEnabled val="1"/>
        </dgm:presLayoutVars>
      </dgm:prSet>
      <dgm:spPr/>
    </dgm:pt>
    <dgm:pt modelId="{D531BD2B-FF16-4085-B93F-F133423D3DE0}" type="pres">
      <dgm:prSet presAssocID="{B97AFCB5-379A-498F-99EB-6A5DF3006EF8}" presName="sibTrans" presStyleLbl="sibTrans2D1" presStyleIdx="1" presStyleCnt="5"/>
      <dgm:spPr/>
    </dgm:pt>
    <dgm:pt modelId="{80D12352-08D3-4F4E-9E5B-84E043241FC7}" type="pres">
      <dgm:prSet presAssocID="{B97AFCB5-379A-498F-99EB-6A5DF3006EF8}" presName="connectorText" presStyleLbl="sibTrans2D1" presStyleIdx="1" presStyleCnt="5"/>
      <dgm:spPr/>
    </dgm:pt>
    <dgm:pt modelId="{F27F130E-BE97-4FA9-864F-BA20052E937C}" type="pres">
      <dgm:prSet presAssocID="{16E55FAE-29C5-4C98-85A2-1307A5E9A27F}" presName="node" presStyleLbl="node1" presStyleIdx="2" presStyleCnt="5">
        <dgm:presLayoutVars>
          <dgm:bulletEnabled val="1"/>
        </dgm:presLayoutVars>
      </dgm:prSet>
      <dgm:spPr/>
    </dgm:pt>
    <dgm:pt modelId="{F37F8525-7342-4DF7-902B-AA91B015EC64}" type="pres">
      <dgm:prSet presAssocID="{65B54125-5BF4-4B99-9A8F-CEA551E4C224}" presName="sibTrans" presStyleLbl="sibTrans2D1" presStyleIdx="2" presStyleCnt="5"/>
      <dgm:spPr/>
    </dgm:pt>
    <dgm:pt modelId="{0579EF30-4470-436D-A5F8-FFC2514FA1FD}" type="pres">
      <dgm:prSet presAssocID="{65B54125-5BF4-4B99-9A8F-CEA551E4C224}" presName="connectorText" presStyleLbl="sibTrans2D1" presStyleIdx="2" presStyleCnt="5"/>
      <dgm:spPr/>
    </dgm:pt>
    <dgm:pt modelId="{94087503-7C09-429F-8CC7-6310CE1A3489}" type="pres">
      <dgm:prSet presAssocID="{7C7BA7A4-6CB5-4AFF-9E8F-9496912D6EF1}" presName="node" presStyleLbl="node1" presStyleIdx="3" presStyleCnt="5">
        <dgm:presLayoutVars>
          <dgm:bulletEnabled val="1"/>
        </dgm:presLayoutVars>
      </dgm:prSet>
      <dgm:spPr/>
    </dgm:pt>
    <dgm:pt modelId="{DA9BA39B-6C3B-40A8-87FF-15491EC8377E}" type="pres">
      <dgm:prSet presAssocID="{5B7A5E01-C98A-4A0A-B3BE-689A09FC8B5D}" presName="sibTrans" presStyleLbl="sibTrans2D1" presStyleIdx="3" presStyleCnt="5"/>
      <dgm:spPr/>
    </dgm:pt>
    <dgm:pt modelId="{78369907-0718-4539-907C-B164BA87B81B}" type="pres">
      <dgm:prSet presAssocID="{5B7A5E01-C98A-4A0A-B3BE-689A09FC8B5D}" presName="connectorText" presStyleLbl="sibTrans2D1" presStyleIdx="3" presStyleCnt="5"/>
      <dgm:spPr/>
    </dgm:pt>
    <dgm:pt modelId="{EAEFCDB6-9184-42AC-94A5-309B16624B6B}" type="pres">
      <dgm:prSet presAssocID="{EDA51BDF-2A2D-4BDC-85A9-17D72C292A63}" presName="node" presStyleLbl="node1" presStyleIdx="4" presStyleCnt="5">
        <dgm:presLayoutVars>
          <dgm:bulletEnabled val="1"/>
        </dgm:presLayoutVars>
      </dgm:prSet>
      <dgm:spPr/>
    </dgm:pt>
    <dgm:pt modelId="{831F2F09-F60A-4E0D-B6B3-FE09C7B7C84B}" type="pres">
      <dgm:prSet presAssocID="{01E2B694-150B-47EB-A064-55E8D7D570FB}" presName="sibTrans" presStyleLbl="sibTrans2D1" presStyleIdx="4" presStyleCnt="5"/>
      <dgm:spPr/>
    </dgm:pt>
    <dgm:pt modelId="{BD9A4399-BA57-48BB-941E-48644362188B}" type="pres">
      <dgm:prSet presAssocID="{01E2B694-150B-47EB-A064-55E8D7D570FB}" presName="connectorText" presStyleLbl="sibTrans2D1" presStyleIdx="4" presStyleCnt="5"/>
      <dgm:spPr/>
    </dgm:pt>
  </dgm:ptLst>
  <dgm:cxnLst>
    <dgm:cxn modelId="{A296C304-03AE-48A5-B4C8-F7E303F470F7}" srcId="{A9826A5B-C92C-4705-A313-E137D5DB6DC9}" destId="{EDA51BDF-2A2D-4BDC-85A9-17D72C292A63}" srcOrd="4" destOrd="0" parTransId="{FD8912F8-211A-441B-8C8C-CBEE14FBED91}" sibTransId="{01E2B694-150B-47EB-A064-55E8D7D570FB}"/>
    <dgm:cxn modelId="{269D9409-72F6-40ED-845B-C2B91AF4F69C}" type="presOf" srcId="{01E2B694-150B-47EB-A064-55E8D7D570FB}" destId="{BD9A4399-BA57-48BB-941E-48644362188B}" srcOrd="1" destOrd="0" presId="urn:microsoft.com/office/officeart/2005/8/layout/cycle2"/>
    <dgm:cxn modelId="{FA9B7B11-1757-4DD3-90B5-CC68C8EA5EC7}" type="presOf" srcId="{16E55FAE-29C5-4C98-85A2-1307A5E9A27F}" destId="{F27F130E-BE97-4FA9-864F-BA20052E937C}" srcOrd="0" destOrd="0" presId="urn:microsoft.com/office/officeart/2005/8/layout/cycle2"/>
    <dgm:cxn modelId="{E9176931-9177-4F9A-9F88-074D41CCDE6D}" type="presOf" srcId="{57404B6A-364A-477C-B2F0-E01CB568DB59}" destId="{FB065811-1EDB-467F-97A2-5BE5E99DBFF2}" srcOrd="0" destOrd="0" presId="urn:microsoft.com/office/officeart/2005/8/layout/cycle2"/>
    <dgm:cxn modelId="{E0C11F3F-9490-47D1-900C-FDA8967BCB9F}" type="presOf" srcId="{EDA51BDF-2A2D-4BDC-85A9-17D72C292A63}" destId="{EAEFCDB6-9184-42AC-94A5-309B16624B6B}" srcOrd="0" destOrd="0" presId="urn:microsoft.com/office/officeart/2005/8/layout/cycle2"/>
    <dgm:cxn modelId="{F02ACB62-4FF6-47EC-B969-07AA12CC50DB}" type="presOf" srcId="{65B54125-5BF4-4B99-9A8F-CEA551E4C224}" destId="{F37F8525-7342-4DF7-902B-AA91B015EC64}" srcOrd="0" destOrd="0" presId="urn:microsoft.com/office/officeart/2005/8/layout/cycle2"/>
    <dgm:cxn modelId="{CB57EA48-67BC-45D4-A66A-03F2151652AC}" type="presOf" srcId="{FB8E1DC7-180D-4064-BE3C-639339000E52}" destId="{0C878D50-EA87-4791-8D5C-2C458E5D8A30}" srcOrd="0" destOrd="0" presId="urn:microsoft.com/office/officeart/2005/8/layout/cycle2"/>
    <dgm:cxn modelId="{A739634C-DDD1-4F04-B34C-0962FA5197DE}" srcId="{A9826A5B-C92C-4705-A313-E137D5DB6DC9}" destId="{57404B6A-364A-477C-B2F0-E01CB568DB59}" srcOrd="1" destOrd="0" parTransId="{74042E6A-CBC8-4C2A-8EBD-DBAB15A77ED2}" sibTransId="{B97AFCB5-379A-498F-99EB-6A5DF3006EF8}"/>
    <dgm:cxn modelId="{49AD445A-E82D-48BC-94E5-2F3C08B9FE49}" type="presOf" srcId="{7C7BA7A4-6CB5-4AFF-9E8F-9496912D6EF1}" destId="{94087503-7C09-429F-8CC7-6310CE1A3489}" srcOrd="0" destOrd="0" presId="urn:microsoft.com/office/officeart/2005/8/layout/cycle2"/>
    <dgm:cxn modelId="{8CD35790-6F2C-4AA8-8320-D41B76F774D8}" type="presOf" srcId="{30B107D9-4A06-4891-A6FF-CD7E7F9B4D74}" destId="{4EF48AE7-CD93-42B1-9746-91A9BFD2CF97}" srcOrd="1" destOrd="0" presId="urn:microsoft.com/office/officeart/2005/8/layout/cycle2"/>
    <dgm:cxn modelId="{CCD63C93-566C-4D13-BD40-3FC37D46B45F}" type="presOf" srcId="{65B54125-5BF4-4B99-9A8F-CEA551E4C224}" destId="{0579EF30-4470-436D-A5F8-FFC2514FA1FD}" srcOrd="1" destOrd="0" presId="urn:microsoft.com/office/officeart/2005/8/layout/cycle2"/>
    <dgm:cxn modelId="{950CAD9C-C03C-4156-BB36-EC76F0B5D851}" type="presOf" srcId="{B97AFCB5-379A-498F-99EB-6A5DF3006EF8}" destId="{80D12352-08D3-4F4E-9E5B-84E043241FC7}" srcOrd="1" destOrd="0" presId="urn:microsoft.com/office/officeart/2005/8/layout/cycle2"/>
    <dgm:cxn modelId="{DBEB369D-51B7-4E70-984C-46EE66EC1872}" type="presOf" srcId="{01E2B694-150B-47EB-A064-55E8D7D570FB}" destId="{831F2F09-F60A-4E0D-B6B3-FE09C7B7C84B}" srcOrd="0" destOrd="0" presId="urn:microsoft.com/office/officeart/2005/8/layout/cycle2"/>
    <dgm:cxn modelId="{180F69AF-D1E5-4DD9-9A71-07DA414D3E0F}" srcId="{A9826A5B-C92C-4705-A313-E137D5DB6DC9}" destId="{FB8E1DC7-180D-4064-BE3C-639339000E52}" srcOrd="0" destOrd="0" parTransId="{0DA63E7F-691F-4ACF-94E7-844DD083A4F1}" sibTransId="{30B107D9-4A06-4891-A6FF-CD7E7F9B4D74}"/>
    <dgm:cxn modelId="{FC0D07BD-0015-4F2C-9D6E-FBE8FE54E8B9}" type="presOf" srcId="{30B107D9-4A06-4891-A6FF-CD7E7F9B4D74}" destId="{9DEA1046-A8B2-42CC-9785-B134ECC3903F}" srcOrd="0" destOrd="0" presId="urn:microsoft.com/office/officeart/2005/8/layout/cycle2"/>
    <dgm:cxn modelId="{28E7F8CC-0B69-4051-BA0D-D5E8FCCE6980}" type="presOf" srcId="{5B7A5E01-C98A-4A0A-B3BE-689A09FC8B5D}" destId="{78369907-0718-4539-907C-B164BA87B81B}" srcOrd="1" destOrd="0" presId="urn:microsoft.com/office/officeart/2005/8/layout/cycle2"/>
    <dgm:cxn modelId="{60DC99D6-8C18-4701-8CD0-1BAB982B622E}" srcId="{A9826A5B-C92C-4705-A313-E137D5DB6DC9}" destId="{16E55FAE-29C5-4C98-85A2-1307A5E9A27F}" srcOrd="2" destOrd="0" parTransId="{C3D87A90-EF12-4138-8409-8FD7FB9D56F6}" sibTransId="{65B54125-5BF4-4B99-9A8F-CEA551E4C224}"/>
    <dgm:cxn modelId="{2239ABD8-0B53-416E-83C9-BEF27D4EACEB}" srcId="{A9826A5B-C92C-4705-A313-E137D5DB6DC9}" destId="{7C7BA7A4-6CB5-4AFF-9E8F-9496912D6EF1}" srcOrd="3" destOrd="0" parTransId="{3D8C5D61-9C06-4160-9C2A-3546423A0BCE}" sibTransId="{5B7A5E01-C98A-4A0A-B3BE-689A09FC8B5D}"/>
    <dgm:cxn modelId="{CE5BA7DC-016C-4996-8D69-744E9CF8D910}" type="presOf" srcId="{A9826A5B-C92C-4705-A313-E137D5DB6DC9}" destId="{21933D85-1644-4EC1-8477-27C7496CDB04}" srcOrd="0" destOrd="0" presId="urn:microsoft.com/office/officeart/2005/8/layout/cycle2"/>
    <dgm:cxn modelId="{678266EC-FAB3-4C3A-B3BB-51C8C4EAC9D5}" type="presOf" srcId="{B97AFCB5-379A-498F-99EB-6A5DF3006EF8}" destId="{D531BD2B-FF16-4085-B93F-F133423D3DE0}" srcOrd="0" destOrd="0" presId="urn:microsoft.com/office/officeart/2005/8/layout/cycle2"/>
    <dgm:cxn modelId="{A0165CFD-6176-4D25-AAA9-64E105225E22}" type="presOf" srcId="{5B7A5E01-C98A-4A0A-B3BE-689A09FC8B5D}" destId="{DA9BA39B-6C3B-40A8-87FF-15491EC8377E}" srcOrd="0" destOrd="0" presId="urn:microsoft.com/office/officeart/2005/8/layout/cycle2"/>
    <dgm:cxn modelId="{010116C4-7AD3-42C1-A487-E56E56137647}" type="presParOf" srcId="{21933D85-1644-4EC1-8477-27C7496CDB04}" destId="{0C878D50-EA87-4791-8D5C-2C458E5D8A30}" srcOrd="0" destOrd="0" presId="urn:microsoft.com/office/officeart/2005/8/layout/cycle2"/>
    <dgm:cxn modelId="{5530F12F-EF15-42DF-B3D4-BBA1421DEFE0}" type="presParOf" srcId="{21933D85-1644-4EC1-8477-27C7496CDB04}" destId="{9DEA1046-A8B2-42CC-9785-B134ECC3903F}" srcOrd="1" destOrd="0" presId="urn:microsoft.com/office/officeart/2005/8/layout/cycle2"/>
    <dgm:cxn modelId="{0D13818D-5370-4804-8F90-E6244F16E996}" type="presParOf" srcId="{9DEA1046-A8B2-42CC-9785-B134ECC3903F}" destId="{4EF48AE7-CD93-42B1-9746-91A9BFD2CF97}" srcOrd="0" destOrd="0" presId="urn:microsoft.com/office/officeart/2005/8/layout/cycle2"/>
    <dgm:cxn modelId="{B63DEB69-13E6-4ECE-BB3F-C2AB5432683C}" type="presParOf" srcId="{21933D85-1644-4EC1-8477-27C7496CDB04}" destId="{FB065811-1EDB-467F-97A2-5BE5E99DBFF2}" srcOrd="2" destOrd="0" presId="urn:microsoft.com/office/officeart/2005/8/layout/cycle2"/>
    <dgm:cxn modelId="{2B2E8B65-52D0-4F4A-B36A-14503BC6A6CE}" type="presParOf" srcId="{21933D85-1644-4EC1-8477-27C7496CDB04}" destId="{D531BD2B-FF16-4085-B93F-F133423D3DE0}" srcOrd="3" destOrd="0" presId="urn:microsoft.com/office/officeart/2005/8/layout/cycle2"/>
    <dgm:cxn modelId="{96320596-C440-4DFD-B27C-7369696CFD80}" type="presParOf" srcId="{D531BD2B-FF16-4085-B93F-F133423D3DE0}" destId="{80D12352-08D3-4F4E-9E5B-84E043241FC7}" srcOrd="0" destOrd="0" presId="urn:microsoft.com/office/officeart/2005/8/layout/cycle2"/>
    <dgm:cxn modelId="{59C614B6-6D4C-4EC3-B0E8-B9043D88DD14}" type="presParOf" srcId="{21933D85-1644-4EC1-8477-27C7496CDB04}" destId="{F27F130E-BE97-4FA9-864F-BA20052E937C}" srcOrd="4" destOrd="0" presId="urn:microsoft.com/office/officeart/2005/8/layout/cycle2"/>
    <dgm:cxn modelId="{D6513A3F-A914-49A5-BB5D-29D78CECA829}" type="presParOf" srcId="{21933D85-1644-4EC1-8477-27C7496CDB04}" destId="{F37F8525-7342-4DF7-902B-AA91B015EC64}" srcOrd="5" destOrd="0" presId="urn:microsoft.com/office/officeart/2005/8/layout/cycle2"/>
    <dgm:cxn modelId="{43209B09-E0C5-4F6B-9A36-DC723E48EAE6}" type="presParOf" srcId="{F37F8525-7342-4DF7-902B-AA91B015EC64}" destId="{0579EF30-4470-436D-A5F8-FFC2514FA1FD}" srcOrd="0" destOrd="0" presId="urn:microsoft.com/office/officeart/2005/8/layout/cycle2"/>
    <dgm:cxn modelId="{63BC3662-BF86-46BC-B8EE-8492D260D138}" type="presParOf" srcId="{21933D85-1644-4EC1-8477-27C7496CDB04}" destId="{94087503-7C09-429F-8CC7-6310CE1A3489}" srcOrd="6" destOrd="0" presId="urn:microsoft.com/office/officeart/2005/8/layout/cycle2"/>
    <dgm:cxn modelId="{C6E782EC-8995-45D7-8001-471663D9F8BD}" type="presParOf" srcId="{21933D85-1644-4EC1-8477-27C7496CDB04}" destId="{DA9BA39B-6C3B-40A8-87FF-15491EC8377E}" srcOrd="7" destOrd="0" presId="urn:microsoft.com/office/officeart/2005/8/layout/cycle2"/>
    <dgm:cxn modelId="{CE7FA711-4BC9-47DC-950A-E72CE38FA3BF}" type="presParOf" srcId="{DA9BA39B-6C3B-40A8-87FF-15491EC8377E}" destId="{78369907-0718-4539-907C-B164BA87B81B}" srcOrd="0" destOrd="0" presId="urn:microsoft.com/office/officeart/2005/8/layout/cycle2"/>
    <dgm:cxn modelId="{77BD5895-4015-4F99-A80C-F6D45FFDD36D}" type="presParOf" srcId="{21933D85-1644-4EC1-8477-27C7496CDB04}" destId="{EAEFCDB6-9184-42AC-94A5-309B16624B6B}" srcOrd="8" destOrd="0" presId="urn:microsoft.com/office/officeart/2005/8/layout/cycle2"/>
    <dgm:cxn modelId="{B538061D-FA1A-4D30-951F-14A13ED850DB}" type="presParOf" srcId="{21933D85-1644-4EC1-8477-27C7496CDB04}" destId="{831F2F09-F60A-4E0D-B6B3-FE09C7B7C84B}" srcOrd="9" destOrd="0" presId="urn:microsoft.com/office/officeart/2005/8/layout/cycle2"/>
    <dgm:cxn modelId="{69F58846-21EB-4445-A2EE-4F7B9040BE67}" type="presParOf" srcId="{831F2F09-F60A-4E0D-B6B3-FE09C7B7C84B}" destId="{BD9A4399-BA57-48BB-941E-48644362188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4BB7F0-1371-4F96-B559-1A58A42E9F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1F5BFA-FA01-48FC-B65B-763AF73246F9}">
      <dgm:prSet phldrT="[Text]"/>
      <dgm:spPr/>
      <dgm:t>
        <a:bodyPr/>
        <a:lstStyle/>
        <a:p>
          <a:r>
            <a:rPr lang="en-US" dirty="0" err="1"/>
            <a:t>Mahmudah</a:t>
          </a:r>
          <a:endParaRPr lang="en-US" dirty="0"/>
        </a:p>
      </dgm:t>
    </dgm:pt>
    <dgm:pt modelId="{482D5216-14C3-49DC-A66F-3A788F4E586B}" type="parTrans" cxnId="{E236C0E5-92AD-487A-850D-10E6AF6B2FA6}">
      <dgm:prSet/>
      <dgm:spPr/>
      <dgm:t>
        <a:bodyPr/>
        <a:lstStyle/>
        <a:p>
          <a:endParaRPr lang="en-US"/>
        </a:p>
      </dgm:t>
    </dgm:pt>
    <dgm:pt modelId="{05B8EAD7-7B2F-4834-BBB8-2C9B65C8A619}" type="sibTrans" cxnId="{E236C0E5-92AD-487A-850D-10E6AF6B2FA6}">
      <dgm:prSet/>
      <dgm:spPr/>
      <dgm:t>
        <a:bodyPr/>
        <a:lstStyle/>
        <a:p>
          <a:endParaRPr lang="en-US"/>
        </a:p>
      </dgm:t>
    </dgm:pt>
    <dgm:pt modelId="{24EF65A7-E783-4867-B687-8F4DEF97D7E9}">
      <dgm:prSet phldrT="[Text]"/>
      <dgm:spPr/>
      <dgm:t>
        <a:bodyPr/>
        <a:lstStyle/>
        <a:p>
          <a:r>
            <a:rPr lang="en-US" dirty="0" err="1"/>
            <a:t>Taubat</a:t>
          </a:r>
          <a:endParaRPr lang="en-US" dirty="0"/>
        </a:p>
      </dgm:t>
    </dgm:pt>
    <dgm:pt modelId="{F9BA128A-97AB-417A-A0E7-3957C86EA5FF}" type="parTrans" cxnId="{2AC5F403-995B-4678-ABBE-3277ACB2FEEA}">
      <dgm:prSet/>
      <dgm:spPr/>
      <dgm:t>
        <a:bodyPr/>
        <a:lstStyle/>
        <a:p>
          <a:endParaRPr lang="en-US"/>
        </a:p>
      </dgm:t>
    </dgm:pt>
    <dgm:pt modelId="{0B0A842A-AEDC-4986-B313-41D4A0980B84}" type="sibTrans" cxnId="{2AC5F403-995B-4678-ABBE-3277ACB2FEEA}">
      <dgm:prSet/>
      <dgm:spPr/>
      <dgm:t>
        <a:bodyPr/>
        <a:lstStyle/>
        <a:p>
          <a:endParaRPr lang="en-US"/>
        </a:p>
      </dgm:t>
    </dgm:pt>
    <dgm:pt modelId="{F176AA7A-FD18-425F-A20F-902980F25A0F}">
      <dgm:prSet phldrT="[Text]"/>
      <dgm:spPr/>
      <dgm:t>
        <a:bodyPr/>
        <a:lstStyle/>
        <a:p>
          <a:r>
            <a:rPr lang="en-US" dirty="0" err="1"/>
            <a:t>Mahabba</a:t>
          </a:r>
          <a:endParaRPr lang="en-US" dirty="0"/>
        </a:p>
      </dgm:t>
    </dgm:pt>
    <dgm:pt modelId="{CA4F5C9F-FCE5-4118-A299-5586AFE44B09}" type="parTrans" cxnId="{55393A1A-C6E6-4D0A-A547-1D356247AF68}">
      <dgm:prSet/>
      <dgm:spPr/>
      <dgm:t>
        <a:bodyPr/>
        <a:lstStyle/>
        <a:p>
          <a:endParaRPr lang="en-US"/>
        </a:p>
      </dgm:t>
    </dgm:pt>
    <dgm:pt modelId="{6CF178C2-ED56-4F20-B930-0A19ADE8DABD}" type="sibTrans" cxnId="{55393A1A-C6E6-4D0A-A547-1D356247AF68}">
      <dgm:prSet/>
      <dgm:spPr/>
      <dgm:t>
        <a:bodyPr/>
        <a:lstStyle/>
        <a:p>
          <a:endParaRPr lang="en-US"/>
        </a:p>
      </dgm:t>
    </dgm:pt>
    <dgm:pt modelId="{7B0F16CF-BE9B-4D62-B9AF-127DCC3F49A4}">
      <dgm:prSet phldrT="[Text]" phldr="1"/>
      <dgm:spPr/>
      <dgm:t>
        <a:bodyPr/>
        <a:lstStyle/>
        <a:p>
          <a:endParaRPr lang="en-US"/>
        </a:p>
      </dgm:t>
    </dgm:pt>
    <dgm:pt modelId="{49223146-0227-42BC-9E7C-5C4B7CCC5004}" type="parTrans" cxnId="{8BDE4C76-0B5D-4609-B899-1BCE854AE09F}">
      <dgm:prSet/>
      <dgm:spPr/>
      <dgm:t>
        <a:bodyPr/>
        <a:lstStyle/>
        <a:p>
          <a:endParaRPr lang="en-US"/>
        </a:p>
      </dgm:t>
    </dgm:pt>
    <dgm:pt modelId="{1CD97702-FB0C-4110-BAE7-D91072A32B31}" type="sibTrans" cxnId="{8BDE4C76-0B5D-4609-B899-1BCE854AE09F}">
      <dgm:prSet/>
      <dgm:spPr/>
      <dgm:t>
        <a:bodyPr/>
        <a:lstStyle/>
        <a:p>
          <a:endParaRPr lang="en-US"/>
        </a:p>
      </dgm:t>
    </dgm:pt>
    <dgm:pt modelId="{F4A589BF-6691-4600-B0EA-60A9EDA653CC}">
      <dgm:prSet phldrT="[Text]"/>
      <dgm:spPr/>
      <dgm:t>
        <a:bodyPr/>
        <a:lstStyle/>
        <a:p>
          <a:r>
            <a:rPr lang="en-US" dirty="0" err="1"/>
            <a:t>Makan</a:t>
          </a:r>
          <a:r>
            <a:rPr lang="en-US" dirty="0"/>
            <a:t> </a:t>
          </a:r>
          <a:r>
            <a:rPr lang="en-US" dirty="0" err="1"/>
            <a:t>berlebihan</a:t>
          </a:r>
          <a:r>
            <a:rPr lang="en-US" dirty="0"/>
            <a:t> </a:t>
          </a:r>
        </a:p>
      </dgm:t>
    </dgm:pt>
    <dgm:pt modelId="{D32CD9C2-1076-4D7A-886E-35BD7ADDD4D3}" type="parTrans" cxnId="{762DFB02-ECB8-44E7-A4A2-35A4731B5AF6}">
      <dgm:prSet/>
      <dgm:spPr/>
      <dgm:t>
        <a:bodyPr/>
        <a:lstStyle/>
        <a:p>
          <a:endParaRPr lang="en-US"/>
        </a:p>
      </dgm:t>
    </dgm:pt>
    <dgm:pt modelId="{631FE344-2EFF-4A4A-B7E2-BEA6A5E4BF36}" type="sibTrans" cxnId="{762DFB02-ECB8-44E7-A4A2-35A4731B5AF6}">
      <dgm:prSet/>
      <dgm:spPr/>
      <dgm:t>
        <a:bodyPr/>
        <a:lstStyle/>
        <a:p>
          <a:endParaRPr lang="en-US"/>
        </a:p>
      </dgm:t>
    </dgm:pt>
    <dgm:pt modelId="{E4266EDD-9F49-4276-B6FB-0B803AF7382F}">
      <dgm:prSet phldrT="[Text]"/>
      <dgm:spPr/>
      <dgm:t>
        <a:bodyPr/>
        <a:lstStyle/>
        <a:p>
          <a:r>
            <a:rPr lang="en-US" dirty="0"/>
            <a:t>Marah </a:t>
          </a:r>
        </a:p>
      </dgm:t>
    </dgm:pt>
    <dgm:pt modelId="{98A62750-0053-4ACA-9CF2-95970807298C}" type="parTrans" cxnId="{96B39185-C439-453F-96FC-33582C6397CA}">
      <dgm:prSet/>
      <dgm:spPr/>
      <dgm:t>
        <a:bodyPr/>
        <a:lstStyle/>
        <a:p>
          <a:endParaRPr lang="en-US"/>
        </a:p>
      </dgm:t>
    </dgm:pt>
    <dgm:pt modelId="{E1596E52-CFCF-41AA-B75C-5A8DAB657D97}" type="sibTrans" cxnId="{96B39185-C439-453F-96FC-33582C6397CA}">
      <dgm:prSet/>
      <dgm:spPr/>
      <dgm:t>
        <a:bodyPr/>
        <a:lstStyle/>
        <a:p>
          <a:endParaRPr lang="en-US"/>
        </a:p>
      </dgm:t>
    </dgm:pt>
    <dgm:pt modelId="{80BC5A93-3AE6-4CF8-99AA-E5E100CE24D0}">
      <dgm:prSet phldrT="[Text]"/>
      <dgm:spPr/>
      <dgm:t>
        <a:bodyPr/>
        <a:lstStyle/>
        <a:p>
          <a:r>
            <a:rPr lang="en-US" dirty="0" err="1"/>
            <a:t>Zuhud</a:t>
          </a:r>
          <a:endParaRPr lang="en-US" dirty="0"/>
        </a:p>
      </dgm:t>
    </dgm:pt>
    <dgm:pt modelId="{D4BD15DA-C046-4654-89CB-3AA2586DD2CC}" type="parTrans" cxnId="{B7E0DF52-7067-45A7-95EB-55F556DDEFB5}">
      <dgm:prSet/>
      <dgm:spPr/>
      <dgm:t>
        <a:bodyPr/>
        <a:lstStyle/>
        <a:p>
          <a:endParaRPr lang="en-US"/>
        </a:p>
      </dgm:t>
    </dgm:pt>
    <dgm:pt modelId="{E79D3DD2-A158-4CED-BC1C-3A9C51CAE16C}" type="sibTrans" cxnId="{B7E0DF52-7067-45A7-95EB-55F556DDEFB5}">
      <dgm:prSet/>
      <dgm:spPr/>
      <dgm:t>
        <a:bodyPr/>
        <a:lstStyle/>
        <a:p>
          <a:endParaRPr lang="en-US"/>
        </a:p>
      </dgm:t>
    </dgm:pt>
    <dgm:pt modelId="{81166D11-F309-49CF-99F5-35842185857F}">
      <dgm:prSet phldrT="[Text]"/>
      <dgm:spPr/>
      <dgm:t>
        <a:bodyPr/>
        <a:lstStyle/>
        <a:p>
          <a:r>
            <a:rPr lang="en-US" dirty="0" err="1"/>
            <a:t>Khawf</a:t>
          </a:r>
          <a:endParaRPr lang="en-US" dirty="0"/>
        </a:p>
      </dgm:t>
    </dgm:pt>
    <dgm:pt modelId="{ED52432D-CF64-423D-B645-A3781DCD6B45}" type="parTrans" cxnId="{1EB98D55-7406-4380-B116-10CD126DF4B2}">
      <dgm:prSet/>
      <dgm:spPr/>
      <dgm:t>
        <a:bodyPr/>
        <a:lstStyle/>
        <a:p>
          <a:endParaRPr lang="en-US"/>
        </a:p>
      </dgm:t>
    </dgm:pt>
    <dgm:pt modelId="{384BB135-846F-4525-B1F4-890519266B5A}" type="sibTrans" cxnId="{1EB98D55-7406-4380-B116-10CD126DF4B2}">
      <dgm:prSet/>
      <dgm:spPr/>
      <dgm:t>
        <a:bodyPr/>
        <a:lstStyle/>
        <a:p>
          <a:endParaRPr lang="en-US"/>
        </a:p>
      </dgm:t>
    </dgm:pt>
    <dgm:pt modelId="{AEA3B027-3D26-4281-94D3-10324BE1B840}">
      <dgm:prSet phldrT="[Text]"/>
      <dgm:spPr/>
      <dgm:t>
        <a:bodyPr/>
        <a:lstStyle/>
        <a:p>
          <a:r>
            <a:rPr lang="en-US" dirty="0" err="1"/>
            <a:t>Sabar</a:t>
          </a:r>
          <a:endParaRPr lang="en-US" dirty="0"/>
        </a:p>
      </dgm:t>
    </dgm:pt>
    <dgm:pt modelId="{8631FC9A-4240-4B07-A7D0-65B8A0CBFF40}" type="parTrans" cxnId="{0761301B-5FDD-4700-A5C3-B48FD698E162}">
      <dgm:prSet/>
      <dgm:spPr/>
      <dgm:t>
        <a:bodyPr/>
        <a:lstStyle/>
        <a:p>
          <a:endParaRPr lang="en-US"/>
        </a:p>
      </dgm:t>
    </dgm:pt>
    <dgm:pt modelId="{D6A7762B-F40C-453E-972A-417292FD45ED}" type="sibTrans" cxnId="{0761301B-5FDD-4700-A5C3-B48FD698E162}">
      <dgm:prSet/>
      <dgm:spPr/>
      <dgm:t>
        <a:bodyPr/>
        <a:lstStyle/>
        <a:p>
          <a:endParaRPr lang="en-US"/>
        </a:p>
      </dgm:t>
    </dgm:pt>
    <dgm:pt modelId="{7B40309B-65D9-4A29-9329-9750302F8A34}">
      <dgm:prSet phldrT="[Text]"/>
      <dgm:spPr/>
      <dgm:t>
        <a:bodyPr/>
        <a:lstStyle/>
        <a:p>
          <a:r>
            <a:rPr lang="en-US" dirty="0" err="1"/>
            <a:t>Syukur</a:t>
          </a:r>
          <a:endParaRPr lang="en-US" dirty="0"/>
        </a:p>
      </dgm:t>
    </dgm:pt>
    <dgm:pt modelId="{6C8E8349-7E1C-48A4-8674-8C5187FEBA6B}" type="parTrans" cxnId="{FFDB2204-0C2F-4D3A-9095-0BCD612FD9B6}">
      <dgm:prSet/>
      <dgm:spPr/>
      <dgm:t>
        <a:bodyPr/>
        <a:lstStyle/>
        <a:p>
          <a:endParaRPr lang="en-US"/>
        </a:p>
      </dgm:t>
    </dgm:pt>
    <dgm:pt modelId="{2FBD94E0-70D0-4785-BAB6-2CD50C520C0A}" type="sibTrans" cxnId="{FFDB2204-0C2F-4D3A-9095-0BCD612FD9B6}">
      <dgm:prSet/>
      <dgm:spPr/>
      <dgm:t>
        <a:bodyPr/>
        <a:lstStyle/>
        <a:p>
          <a:endParaRPr lang="en-US"/>
        </a:p>
      </dgm:t>
    </dgm:pt>
    <dgm:pt modelId="{262E656A-E839-4CCD-8390-6EA6986A54E5}">
      <dgm:prSet phldrT="[Text]"/>
      <dgm:spPr/>
      <dgm:t>
        <a:bodyPr/>
        <a:lstStyle/>
        <a:p>
          <a:r>
            <a:rPr lang="en-US" dirty="0" err="1"/>
            <a:t>Ikhlas</a:t>
          </a:r>
          <a:endParaRPr lang="en-US" dirty="0"/>
        </a:p>
      </dgm:t>
    </dgm:pt>
    <dgm:pt modelId="{11D46BD5-5520-444B-A8C3-1F3A9198B0BC}" type="parTrans" cxnId="{2CC887DF-BA20-48C7-9DDE-55C2F053DB66}">
      <dgm:prSet/>
      <dgm:spPr/>
      <dgm:t>
        <a:bodyPr/>
        <a:lstStyle/>
        <a:p>
          <a:endParaRPr lang="en-US"/>
        </a:p>
      </dgm:t>
    </dgm:pt>
    <dgm:pt modelId="{394E0099-BEAE-4F0F-90A6-A48EA4175223}" type="sibTrans" cxnId="{2CC887DF-BA20-48C7-9DDE-55C2F053DB66}">
      <dgm:prSet/>
      <dgm:spPr/>
      <dgm:t>
        <a:bodyPr/>
        <a:lstStyle/>
        <a:p>
          <a:endParaRPr lang="en-US"/>
        </a:p>
      </dgm:t>
    </dgm:pt>
    <dgm:pt modelId="{B02AD715-294A-4B02-8F99-CB3AB61E47A4}">
      <dgm:prSet phldrT="[Text]"/>
      <dgm:spPr/>
      <dgm:t>
        <a:bodyPr/>
        <a:lstStyle/>
        <a:p>
          <a:r>
            <a:rPr lang="en-US" dirty="0" err="1"/>
            <a:t>Tawakkal</a:t>
          </a:r>
          <a:r>
            <a:rPr lang="en-US" dirty="0"/>
            <a:t> </a:t>
          </a:r>
        </a:p>
      </dgm:t>
    </dgm:pt>
    <dgm:pt modelId="{28CB4FEF-1488-4B4B-83ED-364B5374349D}" type="parTrans" cxnId="{0A5ADF13-0306-4284-BFBC-468364905EA4}">
      <dgm:prSet/>
      <dgm:spPr/>
      <dgm:t>
        <a:bodyPr/>
        <a:lstStyle/>
        <a:p>
          <a:endParaRPr lang="en-US"/>
        </a:p>
      </dgm:t>
    </dgm:pt>
    <dgm:pt modelId="{91E1C88C-3BCF-440D-B56A-9311E251D4F8}" type="sibTrans" cxnId="{0A5ADF13-0306-4284-BFBC-468364905EA4}">
      <dgm:prSet/>
      <dgm:spPr/>
      <dgm:t>
        <a:bodyPr/>
        <a:lstStyle/>
        <a:p>
          <a:endParaRPr lang="en-US"/>
        </a:p>
      </dgm:t>
    </dgm:pt>
    <dgm:pt modelId="{6DD3327F-8BA6-4321-9520-EC3FACCE6750}">
      <dgm:prSet phldrT="[Text]"/>
      <dgm:spPr/>
      <dgm:t>
        <a:bodyPr/>
        <a:lstStyle/>
        <a:p>
          <a:r>
            <a:rPr lang="en-US" dirty="0" err="1"/>
            <a:t>Ridha</a:t>
          </a:r>
          <a:endParaRPr lang="en-US" dirty="0"/>
        </a:p>
      </dgm:t>
    </dgm:pt>
    <dgm:pt modelId="{C34698B4-56C9-416D-AA3E-65D47B5AFB0C}" type="parTrans" cxnId="{A297F057-AAA9-4412-93F0-704BC4A86C1D}">
      <dgm:prSet/>
      <dgm:spPr/>
      <dgm:t>
        <a:bodyPr/>
        <a:lstStyle/>
        <a:p>
          <a:endParaRPr lang="en-US"/>
        </a:p>
      </dgm:t>
    </dgm:pt>
    <dgm:pt modelId="{D4ABA5A7-9088-4C80-9BBD-C3DBE2C56A8B}" type="sibTrans" cxnId="{A297F057-AAA9-4412-93F0-704BC4A86C1D}">
      <dgm:prSet/>
      <dgm:spPr/>
      <dgm:t>
        <a:bodyPr/>
        <a:lstStyle/>
        <a:p>
          <a:endParaRPr lang="en-US"/>
        </a:p>
      </dgm:t>
    </dgm:pt>
    <dgm:pt modelId="{51D42C30-88FF-48A1-B1A6-D8543A53B6DF}">
      <dgm:prSet phldrT="[Text]"/>
      <dgm:spPr/>
      <dgm:t>
        <a:bodyPr/>
        <a:lstStyle/>
        <a:p>
          <a:r>
            <a:rPr lang="en-US" dirty="0" err="1"/>
            <a:t>Berkata</a:t>
          </a:r>
          <a:r>
            <a:rPr lang="en-US" dirty="0"/>
            <a:t> yang </a:t>
          </a:r>
          <a:r>
            <a:rPr lang="en-US" dirty="0" err="1"/>
            <a:t>sia-sia</a:t>
          </a:r>
          <a:endParaRPr lang="en-US" dirty="0"/>
        </a:p>
      </dgm:t>
    </dgm:pt>
    <dgm:pt modelId="{A5CC87E2-9412-4507-A4B1-6B255A25D8B4}" type="parTrans" cxnId="{BED60CE4-C0AF-4FA3-B648-0DCB2115783F}">
      <dgm:prSet/>
      <dgm:spPr/>
      <dgm:t>
        <a:bodyPr/>
        <a:lstStyle/>
        <a:p>
          <a:endParaRPr lang="en-US"/>
        </a:p>
      </dgm:t>
    </dgm:pt>
    <dgm:pt modelId="{329B2575-EEC9-4482-9E06-7699CFE0F087}" type="sibTrans" cxnId="{BED60CE4-C0AF-4FA3-B648-0DCB2115783F}">
      <dgm:prSet/>
      <dgm:spPr/>
      <dgm:t>
        <a:bodyPr/>
        <a:lstStyle/>
        <a:p>
          <a:endParaRPr lang="en-US"/>
        </a:p>
      </dgm:t>
    </dgm:pt>
    <dgm:pt modelId="{2267C3EB-D7DA-4FF7-97D8-44711B2F8FDB}">
      <dgm:prSet phldrT="[Text]"/>
      <dgm:spPr/>
      <dgm:t>
        <a:bodyPr/>
        <a:lstStyle/>
        <a:p>
          <a:r>
            <a:rPr lang="en-US" dirty="0" err="1"/>
            <a:t>Hasad</a:t>
          </a:r>
          <a:r>
            <a:rPr lang="en-US" dirty="0"/>
            <a:t> &amp; </a:t>
          </a:r>
          <a:r>
            <a:rPr lang="en-US" dirty="0" err="1"/>
            <a:t>dengki</a:t>
          </a:r>
          <a:r>
            <a:rPr lang="en-US" dirty="0"/>
            <a:t> </a:t>
          </a:r>
        </a:p>
      </dgm:t>
    </dgm:pt>
    <dgm:pt modelId="{F6C16EB4-643E-443B-9CB8-7B776D63AA37}" type="parTrans" cxnId="{C4F09532-F283-4E08-8040-5747091107B5}">
      <dgm:prSet/>
      <dgm:spPr/>
      <dgm:t>
        <a:bodyPr/>
        <a:lstStyle/>
        <a:p>
          <a:endParaRPr lang="en-US"/>
        </a:p>
      </dgm:t>
    </dgm:pt>
    <dgm:pt modelId="{BF939256-AC15-4A83-BD53-F92B37354526}" type="sibTrans" cxnId="{C4F09532-F283-4E08-8040-5747091107B5}">
      <dgm:prSet/>
      <dgm:spPr/>
      <dgm:t>
        <a:bodyPr/>
        <a:lstStyle/>
        <a:p>
          <a:endParaRPr lang="en-US"/>
        </a:p>
      </dgm:t>
    </dgm:pt>
    <dgm:pt modelId="{812C6FC6-3E54-4E68-9C0E-C0FF4DE526C3}">
      <dgm:prSet phldrT="[Text]"/>
      <dgm:spPr/>
      <dgm:t>
        <a:bodyPr/>
        <a:lstStyle/>
        <a:p>
          <a:r>
            <a:rPr lang="en-US" dirty="0" err="1"/>
            <a:t>Mencintai</a:t>
          </a:r>
          <a:r>
            <a:rPr lang="en-US" dirty="0"/>
            <a:t> </a:t>
          </a:r>
          <a:r>
            <a:rPr lang="en-US" dirty="0" err="1"/>
            <a:t>harta</a:t>
          </a:r>
          <a:endParaRPr lang="en-US" dirty="0"/>
        </a:p>
      </dgm:t>
    </dgm:pt>
    <dgm:pt modelId="{FDFD4359-0B1C-4FB8-8AD8-752DCB42D72D}" type="parTrans" cxnId="{421A9226-78B3-43B3-A8C3-5875D2C05D2F}">
      <dgm:prSet/>
      <dgm:spPr/>
      <dgm:t>
        <a:bodyPr/>
        <a:lstStyle/>
        <a:p>
          <a:endParaRPr lang="en-US"/>
        </a:p>
      </dgm:t>
    </dgm:pt>
    <dgm:pt modelId="{276869FE-8D2B-4167-94FD-CA5EB8F07275}" type="sibTrans" cxnId="{421A9226-78B3-43B3-A8C3-5875D2C05D2F}">
      <dgm:prSet/>
      <dgm:spPr/>
      <dgm:t>
        <a:bodyPr/>
        <a:lstStyle/>
        <a:p>
          <a:endParaRPr lang="en-US"/>
        </a:p>
      </dgm:t>
    </dgm:pt>
    <dgm:pt modelId="{376F2ADA-8BF6-4451-A364-002BFA41EB99}">
      <dgm:prSet phldrT="[Text]"/>
      <dgm:spPr/>
      <dgm:t>
        <a:bodyPr/>
        <a:lstStyle/>
        <a:p>
          <a:r>
            <a:rPr lang="en-US" dirty="0" err="1"/>
            <a:t>Takabbur</a:t>
          </a:r>
          <a:r>
            <a:rPr lang="en-US" dirty="0"/>
            <a:t> </a:t>
          </a:r>
        </a:p>
      </dgm:t>
    </dgm:pt>
    <dgm:pt modelId="{CD979BBC-ACE0-4D4E-8DA3-523BF7426070}" type="parTrans" cxnId="{FDF14CE7-2EF3-4FA2-8EFC-AA0778A9BE2F}">
      <dgm:prSet/>
      <dgm:spPr/>
      <dgm:t>
        <a:bodyPr/>
        <a:lstStyle/>
        <a:p>
          <a:endParaRPr lang="en-US"/>
        </a:p>
      </dgm:t>
    </dgm:pt>
    <dgm:pt modelId="{0B8E0734-41B7-44EB-BF48-994C3BEA6754}" type="sibTrans" cxnId="{FDF14CE7-2EF3-4FA2-8EFC-AA0778A9BE2F}">
      <dgm:prSet/>
      <dgm:spPr/>
      <dgm:t>
        <a:bodyPr/>
        <a:lstStyle/>
        <a:p>
          <a:endParaRPr lang="en-US"/>
        </a:p>
      </dgm:t>
    </dgm:pt>
    <dgm:pt modelId="{4E191538-D819-456F-BF5B-329160BC90C8}">
      <dgm:prSet phldrT="[Text]"/>
      <dgm:spPr/>
      <dgm:t>
        <a:bodyPr/>
        <a:lstStyle/>
        <a:p>
          <a:r>
            <a:rPr lang="en-US" dirty="0"/>
            <a:t>Riya’</a:t>
          </a:r>
        </a:p>
      </dgm:t>
    </dgm:pt>
    <dgm:pt modelId="{70F5A4F9-46C7-4D7A-BFD9-A9A17FE2DF69}" type="parTrans" cxnId="{F1A62905-7981-4150-B89E-0292DEA7A0A1}">
      <dgm:prSet/>
      <dgm:spPr/>
      <dgm:t>
        <a:bodyPr/>
        <a:lstStyle/>
        <a:p>
          <a:endParaRPr lang="en-US"/>
        </a:p>
      </dgm:t>
    </dgm:pt>
    <dgm:pt modelId="{5326D65A-B0CC-4E9A-8192-F8B3AD99E1F2}" type="sibTrans" cxnId="{F1A62905-7981-4150-B89E-0292DEA7A0A1}">
      <dgm:prSet/>
      <dgm:spPr/>
      <dgm:t>
        <a:bodyPr/>
        <a:lstStyle/>
        <a:p>
          <a:endParaRPr lang="en-US"/>
        </a:p>
      </dgm:t>
    </dgm:pt>
    <dgm:pt modelId="{704B49FE-5B75-4EE0-902F-8C17E0BD1FEA}">
      <dgm:prSet phldrT="[Text]"/>
      <dgm:spPr/>
      <dgm:t>
        <a:bodyPr/>
        <a:lstStyle/>
        <a:p>
          <a:r>
            <a:rPr lang="en-US" dirty="0" err="1"/>
            <a:t>Ujub</a:t>
          </a:r>
          <a:r>
            <a:rPr lang="en-US" dirty="0"/>
            <a:t>’</a:t>
          </a:r>
        </a:p>
      </dgm:t>
    </dgm:pt>
    <dgm:pt modelId="{B5778480-BC42-44B3-85CD-CBE61D176EE8}" type="parTrans" cxnId="{F4E37727-DEB0-4D15-A4C1-3B90DC003BF2}">
      <dgm:prSet/>
      <dgm:spPr/>
      <dgm:t>
        <a:bodyPr/>
        <a:lstStyle/>
        <a:p>
          <a:endParaRPr lang="en-US"/>
        </a:p>
      </dgm:t>
    </dgm:pt>
    <dgm:pt modelId="{C7BEDD20-58A0-4857-AB09-4BB46E298E85}" type="sibTrans" cxnId="{F4E37727-DEB0-4D15-A4C1-3B90DC003BF2}">
      <dgm:prSet/>
      <dgm:spPr/>
      <dgm:t>
        <a:bodyPr/>
        <a:lstStyle/>
        <a:p>
          <a:endParaRPr lang="en-US"/>
        </a:p>
      </dgm:t>
    </dgm:pt>
    <dgm:pt modelId="{71B66A85-6C25-4E90-914B-10D73BF9A895}">
      <dgm:prSet phldrT="[Text]"/>
      <dgm:spPr/>
      <dgm:t>
        <a:bodyPr/>
        <a:lstStyle/>
        <a:p>
          <a:r>
            <a:rPr lang="en-US" dirty="0" err="1"/>
            <a:t>Hati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berpaut</a:t>
          </a:r>
          <a:r>
            <a:rPr lang="en-US" dirty="0"/>
            <a:t> dg </a:t>
          </a:r>
          <a:r>
            <a:rPr lang="en-US" dirty="0" err="1"/>
            <a:t>dunia</a:t>
          </a:r>
          <a:endParaRPr lang="en-US" dirty="0"/>
        </a:p>
      </dgm:t>
    </dgm:pt>
    <dgm:pt modelId="{E5E99D11-0315-4BD9-A434-C3FEE6B2C0F2}" type="parTrans" cxnId="{E4F0FE40-A464-4464-A766-B2E36E61FDA1}">
      <dgm:prSet/>
      <dgm:spPr/>
      <dgm:t>
        <a:bodyPr/>
        <a:lstStyle/>
        <a:p>
          <a:endParaRPr lang="en-US"/>
        </a:p>
      </dgm:t>
    </dgm:pt>
    <dgm:pt modelId="{008F21EF-E5EA-46AC-9EC6-6B50AD34635D}" type="sibTrans" cxnId="{E4F0FE40-A464-4464-A766-B2E36E61FDA1}">
      <dgm:prSet/>
      <dgm:spPr/>
      <dgm:t>
        <a:bodyPr/>
        <a:lstStyle/>
        <a:p>
          <a:endParaRPr lang="en-US"/>
        </a:p>
      </dgm:t>
    </dgm:pt>
    <dgm:pt modelId="{3562F274-952F-4AA4-B9A8-7CB0CD6FC27F}">
      <dgm:prSet phldrT="[Text]"/>
      <dgm:spPr/>
      <dgm:t>
        <a:bodyPr/>
        <a:lstStyle/>
        <a:p>
          <a:r>
            <a:rPr lang="en-US" dirty="0" err="1"/>
            <a:t>Mengingat</a:t>
          </a:r>
          <a:r>
            <a:rPr lang="en-US" dirty="0"/>
            <a:t> </a:t>
          </a:r>
          <a:r>
            <a:rPr lang="en-US" dirty="0" err="1"/>
            <a:t>mati</a:t>
          </a:r>
          <a:endParaRPr lang="en-US" dirty="0"/>
        </a:p>
      </dgm:t>
    </dgm:pt>
    <dgm:pt modelId="{799E5033-0BAC-4859-8BB0-4E76E7B0163C}" type="parTrans" cxnId="{A23B133D-1152-4818-904F-753579196C42}">
      <dgm:prSet/>
      <dgm:spPr/>
      <dgm:t>
        <a:bodyPr/>
        <a:lstStyle/>
        <a:p>
          <a:endParaRPr lang="en-US"/>
        </a:p>
      </dgm:t>
    </dgm:pt>
    <dgm:pt modelId="{22C8609F-A7E0-41F4-93A6-2492985F4395}" type="sibTrans" cxnId="{A23B133D-1152-4818-904F-753579196C42}">
      <dgm:prSet/>
      <dgm:spPr/>
      <dgm:t>
        <a:bodyPr/>
        <a:lstStyle/>
        <a:p>
          <a:endParaRPr lang="en-US"/>
        </a:p>
      </dgm:t>
    </dgm:pt>
    <dgm:pt modelId="{AF1E0FEC-EA18-465E-8878-654939D84AEE}" type="pres">
      <dgm:prSet presAssocID="{EC4BB7F0-1371-4F96-B559-1A58A42E9F38}" presName="Name0" presStyleCnt="0">
        <dgm:presLayoutVars>
          <dgm:dir/>
          <dgm:animLvl val="lvl"/>
          <dgm:resizeHandles val="exact"/>
        </dgm:presLayoutVars>
      </dgm:prSet>
      <dgm:spPr/>
    </dgm:pt>
    <dgm:pt modelId="{1076ED05-3623-4642-80CC-AC4A9FD91BF6}" type="pres">
      <dgm:prSet presAssocID="{D51F5BFA-FA01-48FC-B65B-763AF73246F9}" presName="composite" presStyleCnt="0"/>
      <dgm:spPr/>
    </dgm:pt>
    <dgm:pt modelId="{37CC60A6-F908-4D27-80D4-8F0430556BD0}" type="pres">
      <dgm:prSet presAssocID="{D51F5BFA-FA01-48FC-B65B-763AF73246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26925C5-0CE3-4575-82D7-F8E3029FCC1E}" type="pres">
      <dgm:prSet presAssocID="{D51F5BFA-FA01-48FC-B65B-763AF73246F9}" presName="desTx" presStyleLbl="alignAccFollowNode1" presStyleIdx="0" presStyleCnt="2">
        <dgm:presLayoutVars>
          <dgm:bulletEnabled val="1"/>
        </dgm:presLayoutVars>
      </dgm:prSet>
      <dgm:spPr/>
    </dgm:pt>
    <dgm:pt modelId="{2F7ADC79-F3B1-49D5-911F-76647D2B1786}" type="pres">
      <dgm:prSet presAssocID="{05B8EAD7-7B2F-4834-BBB8-2C9B65C8A619}" presName="space" presStyleCnt="0"/>
      <dgm:spPr/>
    </dgm:pt>
    <dgm:pt modelId="{A59A6E21-A71E-44AE-9693-0CBF4898865C}" type="pres">
      <dgm:prSet presAssocID="{7B0F16CF-BE9B-4D62-B9AF-127DCC3F49A4}" presName="composite" presStyleCnt="0"/>
      <dgm:spPr/>
    </dgm:pt>
    <dgm:pt modelId="{331BF9F1-74D6-4750-93C2-CE773208711D}" type="pres">
      <dgm:prSet presAssocID="{7B0F16CF-BE9B-4D62-B9AF-127DCC3F49A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17DDEB0-67D0-4343-970E-957C2625352D}" type="pres">
      <dgm:prSet presAssocID="{7B0F16CF-BE9B-4D62-B9AF-127DCC3F49A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62DFB02-ECB8-44E7-A4A2-35A4731B5AF6}" srcId="{7B0F16CF-BE9B-4D62-B9AF-127DCC3F49A4}" destId="{F4A589BF-6691-4600-B0EA-60A9EDA653CC}" srcOrd="0" destOrd="0" parTransId="{D32CD9C2-1076-4D7A-886E-35BD7ADDD4D3}" sibTransId="{631FE344-2EFF-4A4A-B7E2-BEA6A5E4BF36}"/>
    <dgm:cxn modelId="{2AC5F403-995B-4678-ABBE-3277ACB2FEEA}" srcId="{D51F5BFA-FA01-48FC-B65B-763AF73246F9}" destId="{24EF65A7-E783-4867-B687-8F4DEF97D7E9}" srcOrd="0" destOrd="0" parTransId="{F9BA128A-97AB-417A-A0E7-3957C86EA5FF}" sibTransId="{0B0A842A-AEDC-4986-B313-41D4A0980B84}"/>
    <dgm:cxn modelId="{FFDB2204-0C2F-4D3A-9095-0BCD612FD9B6}" srcId="{D51F5BFA-FA01-48FC-B65B-763AF73246F9}" destId="{7B40309B-65D9-4A29-9329-9750302F8A34}" srcOrd="5" destOrd="0" parTransId="{6C8E8349-7E1C-48A4-8674-8C5187FEBA6B}" sibTransId="{2FBD94E0-70D0-4785-BAB6-2CD50C520C0A}"/>
    <dgm:cxn modelId="{F1A62905-7981-4150-B89E-0292DEA7A0A1}" srcId="{7B0F16CF-BE9B-4D62-B9AF-127DCC3F49A4}" destId="{4E191538-D819-456F-BF5B-329160BC90C8}" srcOrd="6" destOrd="0" parTransId="{70F5A4F9-46C7-4D7A-BFD9-A9A17FE2DF69}" sibTransId="{5326D65A-B0CC-4E9A-8192-F8B3AD99E1F2}"/>
    <dgm:cxn modelId="{6020BB05-F103-4567-B93D-5B0BA0A6C803}" type="presOf" srcId="{F4A589BF-6691-4600-B0EA-60A9EDA653CC}" destId="{217DDEB0-67D0-4343-970E-957C2625352D}" srcOrd="0" destOrd="0" presId="urn:microsoft.com/office/officeart/2005/8/layout/hList1"/>
    <dgm:cxn modelId="{3D496010-5B34-4780-AFC4-16C3CAFE0B2B}" type="presOf" srcId="{2267C3EB-D7DA-4FF7-97D8-44711B2F8FDB}" destId="{217DDEB0-67D0-4343-970E-957C2625352D}" srcOrd="0" destOrd="3" presId="urn:microsoft.com/office/officeart/2005/8/layout/hList1"/>
    <dgm:cxn modelId="{0A5ADF13-0306-4284-BFBC-468364905EA4}" srcId="{D51F5BFA-FA01-48FC-B65B-763AF73246F9}" destId="{B02AD715-294A-4B02-8F99-CB3AB61E47A4}" srcOrd="7" destOrd="0" parTransId="{28CB4FEF-1488-4B4B-83ED-364B5374349D}" sibTransId="{91E1C88C-3BCF-440D-B56A-9311E251D4F8}"/>
    <dgm:cxn modelId="{D12A3716-B961-4DF6-BCCF-EBA587AB303E}" type="presOf" srcId="{81166D11-F309-49CF-99F5-35842185857F}" destId="{F26925C5-0CE3-4575-82D7-F8E3029FCC1E}" srcOrd="0" destOrd="2" presId="urn:microsoft.com/office/officeart/2005/8/layout/hList1"/>
    <dgm:cxn modelId="{55393A1A-C6E6-4D0A-A547-1D356247AF68}" srcId="{D51F5BFA-FA01-48FC-B65B-763AF73246F9}" destId="{F176AA7A-FD18-425F-A20F-902980F25A0F}" srcOrd="3" destOrd="0" parTransId="{CA4F5C9F-FCE5-4118-A299-5586AFE44B09}" sibTransId="{6CF178C2-ED56-4F20-B930-0A19ADE8DABD}"/>
    <dgm:cxn modelId="{0761301B-5FDD-4700-A5C3-B48FD698E162}" srcId="{D51F5BFA-FA01-48FC-B65B-763AF73246F9}" destId="{AEA3B027-3D26-4281-94D3-10324BE1B840}" srcOrd="4" destOrd="0" parTransId="{8631FC9A-4240-4B07-A7D0-65B8A0CBFF40}" sibTransId="{D6A7762B-F40C-453E-972A-417292FD45ED}"/>
    <dgm:cxn modelId="{421A9226-78B3-43B3-A8C3-5875D2C05D2F}" srcId="{7B0F16CF-BE9B-4D62-B9AF-127DCC3F49A4}" destId="{812C6FC6-3E54-4E68-9C0E-C0FF4DE526C3}" srcOrd="4" destOrd="0" parTransId="{FDFD4359-0B1C-4FB8-8AD8-752DCB42D72D}" sibTransId="{276869FE-8D2B-4167-94FD-CA5EB8F07275}"/>
    <dgm:cxn modelId="{F4E37727-DEB0-4D15-A4C1-3B90DC003BF2}" srcId="{7B0F16CF-BE9B-4D62-B9AF-127DCC3F49A4}" destId="{704B49FE-5B75-4EE0-902F-8C17E0BD1FEA}" srcOrd="7" destOrd="0" parTransId="{B5778480-BC42-44B3-85CD-CBE61D176EE8}" sibTransId="{C7BEDD20-58A0-4857-AB09-4BB46E298E85}"/>
    <dgm:cxn modelId="{9D78CA30-23BE-4611-9F3A-02845607A245}" type="presOf" srcId="{7B40309B-65D9-4A29-9329-9750302F8A34}" destId="{F26925C5-0CE3-4575-82D7-F8E3029FCC1E}" srcOrd="0" destOrd="5" presId="urn:microsoft.com/office/officeart/2005/8/layout/hList1"/>
    <dgm:cxn modelId="{7FC3AA31-8B44-42AE-B933-DC16C8E45E87}" type="presOf" srcId="{4E191538-D819-456F-BF5B-329160BC90C8}" destId="{217DDEB0-67D0-4343-970E-957C2625352D}" srcOrd="0" destOrd="6" presId="urn:microsoft.com/office/officeart/2005/8/layout/hList1"/>
    <dgm:cxn modelId="{C4F09532-F283-4E08-8040-5747091107B5}" srcId="{7B0F16CF-BE9B-4D62-B9AF-127DCC3F49A4}" destId="{2267C3EB-D7DA-4FF7-97D8-44711B2F8FDB}" srcOrd="3" destOrd="0" parTransId="{F6C16EB4-643E-443B-9CB8-7B776D63AA37}" sibTransId="{BF939256-AC15-4A83-BD53-F92B37354526}"/>
    <dgm:cxn modelId="{A23B133D-1152-4818-904F-753579196C42}" srcId="{D51F5BFA-FA01-48FC-B65B-763AF73246F9}" destId="{3562F274-952F-4AA4-B9A8-7CB0CD6FC27F}" srcOrd="9" destOrd="0" parTransId="{799E5033-0BAC-4859-8BB0-4E76E7B0163C}" sibTransId="{22C8609F-A7E0-41F4-93A6-2492985F4395}"/>
    <dgm:cxn modelId="{E4F0FE40-A464-4464-A766-B2E36E61FDA1}" srcId="{7B0F16CF-BE9B-4D62-B9AF-127DCC3F49A4}" destId="{71B66A85-6C25-4E90-914B-10D73BF9A895}" srcOrd="8" destOrd="0" parTransId="{E5E99D11-0315-4BD9-A434-C3FEE6B2C0F2}" sibTransId="{008F21EF-E5EA-46AC-9EC6-6B50AD34635D}"/>
    <dgm:cxn modelId="{5014D762-113D-4690-AB16-17504DCD77FC}" type="presOf" srcId="{3562F274-952F-4AA4-B9A8-7CB0CD6FC27F}" destId="{F26925C5-0CE3-4575-82D7-F8E3029FCC1E}" srcOrd="0" destOrd="9" presId="urn:microsoft.com/office/officeart/2005/8/layout/hList1"/>
    <dgm:cxn modelId="{5DD96947-A2DC-4DFF-AB45-1EA27090583A}" type="presOf" srcId="{812C6FC6-3E54-4E68-9C0E-C0FF4DE526C3}" destId="{217DDEB0-67D0-4343-970E-957C2625352D}" srcOrd="0" destOrd="4" presId="urn:microsoft.com/office/officeart/2005/8/layout/hList1"/>
    <dgm:cxn modelId="{BA085368-A717-44BB-9FE3-7B0852D0FB90}" type="presOf" srcId="{71B66A85-6C25-4E90-914B-10D73BF9A895}" destId="{217DDEB0-67D0-4343-970E-957C2625352D}" srcOrd="0" destOrd="8" presId="urn:microsoft.com/office/officeart/2005/8/layout/hList1"/>
    <dgm:cxn modelId="{DB00366D-B00A-40D5-B049-B9B296DA18BA}" type="presOf" srcId="{EC4BB7F0-1371-4F96-B559-1A58A42E9F38}" destId="{AF1E0FEC-EA18-465E-8878-654939D84AEE}" srcOrd="0" destOrd="0" presId="urn:microsoft.com/office/officeart/2005/8/layout/hList1"/>
    <dgm:cxn modelId="{B7E0DF52-7067-45A7-95EB-55F556DDEFB5}" srcId="{D51F5BFA-FA01-48FC-B65B-763AF73246F9}" destId="{80BC5A93-3AE6-4CF8-99AA-E5E100CE24D0}" srcOrd="1" destOrd="0" parTransId="{D4BD15DA-C046-4654-89CB-3AA2586DD2CC}" sibTransId="{E79D3DD2-A158-4CED-BC1C-3A9C51CAE16C}"/>
    <dgm:cxn modelId="{1EB98D55-7406-4380-B116-10CD126DF4B2}" srcId="{D51F5BFA-FA01-48FC-B65B-763AF73246F9}" destId="{81166D11-F309-49CF-99F5-35842185857F}" srcOrd="2" destOrd="0" parTransId="{ED52432D-CF64-423D-B645-A3781DCD6B45}" sibTransId="{384BB135-846F-4525-B1F4-890519266B5A}"/>
    <dgm:cxn modelId="{8BDE4C76-0B5D-4609-B899-1BCE854AE09F}" srcId="{EC4BB7F0-1371-4F96-B559-1A58A42E9F38}" destId="{7B0F16CF-BE9B-4D62-B9AF-127DCC3F49A4}" srcOrd="1" destOrd="0" parTransId="{49223146-0227-42BC-9E7C-5C4B7CCC5004}" sibTransId="{1CD97702-FB0C-4110-BAE7-D91072A32B31}"/>
    <dgm:cxn modelId="{6ABEAD76-DE1F-4645-92B3-5CBDEB935281}" type="presOf" srcId="{F176AA7A-FD18-425F-A20F-902980F25A0F}" destId="{F26925C5-0CE3-4575-82D7-F8E3029FCC1E}" srcOrd="0" destOrd="3" presId="urn:microsoft.com/office/officeart/2005/8/layout/hList1"/>
    <dgm:cxn modelId="{A297F057-AAA9-4412-93F0-704BC4A86C1D}" srcId="{D51F5BFA-FA01-48FC-B65B-763AF73246F9}" destId="{6DD3327F-8BA6-4321-9520-EC3FACCE6750}" srcOrd="8" destOrd="0" parTransId="{C34698B4-56C9-416D-AA3E-65D47B5AFB0C}" sibTransId="{D4ABA5A7-9088-4C80-9BBD-C3DBE2C56A8B}"/>
    <dgm:cxn modelId="{DA88C77D-D10E-40F6-9EFC-B94703975662}" type="presOf" srcId="{80BC5A93-3AE6-4CF8-99AA-E5E100CE24D0}" destId="{F26925C5-0CE3-4575-82D7-F8E3029FCC1E}" srcOrd="0" destOrd="1" presId="urn:microsoft.com/office/officeart/2005/8/layout/hList1"/>
    <dgm:cxn modelId="{96B39185-C439-453F-96FC-33582C6397CA}" srcId="{7B0F16CF-BE9B-4D62-B9AF-127DCC3F49A4}" destId="{E4266EDD-9F49-4276-B6FB-0B803AF7382F}" srcOrd="2" destOrd="0" parTransId="{98A62750-0053-4ACA-9CF2-95970807298C}" sibTransId="{E1596E52-CFCF-41AA-B75C-5A8DAB657D97}"/>
    <dgm:cxn modelId="{7148B789-3749-4522-A3BD-412B909CFA51}" type="presOf" srcId="{6DD3327F-8BA6-4321-9520-EC3FACCE6750}" destId="{F26925C5-0CE3-4575-82D7-F8E3029FCC1E}" srcOrd="0" destOrd="8" presId="urn:microsoft.com/office/officeart/2005/8/layout/hList1"/>
    <dgm:cxn modelId="{5BA6D08A-0A9F-4851-AF12-60257C4D4F79}" type="presOf" srcId="{24EF65A7-E783-4867-B687-8F4DEF97D7E9}" destId="{F26925C5-0CE3-4575-82D7-F8E3029FCC1E}" srcOrd="0" destOrd="0" presId="urn:microsoft.com/office/officeart/2005/8/layout/hList1"/>
    <dgm:cxn modelId="{4DE58C94-4DB0-4792-8ED7-F349A5F7F789}" type="presOf" srcId="{E4266EDD-9F49-4276-B6FB-0B803AF7382F}" destId="{217DDEB0-67D0-4343-970E-957C2625352D}" srcOrd="0" destOrd="2" presId="urn:microsoft.com/office/officeart/2005/8/layout/hList1"/>
    <dgm:cxn modelId="{FAFA3B96-A4B2-4562-991E-855E3E34DCBE}" type="presOf" srcId="{AEA3B027-3D26-4281-94D3-10324BE1B840}" destId="{F26925C5-0CE3-4575-82D7-F8E3029FCC1E}" srcOrd="0" destOrd="4" presId="urn:microsoft.com/office/officeart/2005/8/layout/hList1"/>
    <dgm:cxn modelId="{03F36F9E-3103-40E8-BCB8-7958772DBB6F}" type="presOf" srcId="{376F2ADA-8BF6-4451-A364-002BFA41EB99}" destId="{217DDEB0-67D0-4343-970E-957C2625352D}" srcOrd="0" destOrd="5" presId="urn:microsoft.com/office/officeart/2005/8/layout/hList1"/>
    <dgm:cxn modelId="{6DDE2D9F-D6EA-485C-B247-1A945A870AFD}" type="presOf" srcId="{7B0F16CF-BE9B-4D62-B9AF-127DCC3F49A4}" destId="{331BF9F1-74D6-4750-93C2-CE773208711D}" srcOrd="0" destOrd="0" presId="urn:microsoft.com/office/officeart/2005/8/layout/hList1"/>
    <dgm:cxn modelId="{C5CEC9A4-8482-49AD-BEC4-50D3303337B5}" type="presOf" srcId="{D51F5BFA-FA01-48FC-B65B-763AF73246F9}" destId="{37CC60A6-F908-4D27-80D4-8F0430556BD0}" srcOrd="0" destOrd="0" presId="urn:microsoft.com/office/officeart/2005/8/layout/hList1"/>
    <dgm:cxn modelId="{CB3E8DB4-234D-4901-9D59-6CB2E0F03788}" type="presOf" srcId="{51D42C30-88FF-48A1-B1A6-D8543A53B6DF}" destId="{217DDEB0-67D0-4343-970E-957C2625352D}" srcOrd="0" destOrd="1" presId="urn:microsoft.com/office/officeart/2005/8/layout/hList1"/>
    <dgm:cxn modelId="{4855EEB7-3960-47A4-A21D-5A7EA66613FA}" type="presOf" srcId="{B02AD715-294A-4B02-8F99-CB3AB61E47A4}" destId="{F26925C5-0CE3-4575-82D7-F8E3029FCC1E}" srcOrd="0" destOrd="7" presId="urn:microsoft.com/office/officeart/2005/8/layout/hList1"/>
    <dgm:cxn modelId="{019DC8C6-DB34-4E8D-B306-0550E0B7E58A}" type="presOf" srcId="{262E656A-E839-4CCD-8390-6EA6986A54E5}" destId="{F26925C5-0CE3-4575-82D7-F8E3029FCC1E}" srcOrd="0" destOrd="6" presId="urn:microsoft.com/office/officeart/2005/8/layout/hList1"/>
    <dgm:cxn modelId="{2CC887DF-BA20-48C7-9DDE-55C2F053DB66}" srcId="{D51F5BFA-FA01-48FC-B65B-763AF73246F9}" destId="{262E656A-E839-4CCD-8390-6EA6986A54E5}" srcOrd="6" destOrd="0" parTransId="{11D46BD5-5520-444B-A8C3-1F3A9198B0BC}" sibTransId="{394E0099-BEAE-4F0F-90A6-A48EA4175223}"/>
    <dgm:cxn modelId="{BED60CE4-C0AF-4FA3-B648-0DCB2115783F}" srcId="{7B0F16CF-BE9B-4D62-B9AF-127DCC3F49A4}" destId="{51D42C30-88FF-48A1-B1A6-D8543A53B6DF}" srcOrd="1" destOrd="0" parTransId="{A5CC87E2-9412-4507-A4B1-6B255A25D8B4}" sibTransId="{329B2575-EEC9-4482-9E06-7699CFE0F087}"/>
    <dgm:cxn modelId="{E236C0E5-92AD-487A-850D-10E6AF6B2FA6}" srcId="{EC4BB7F0-1371-4F96-B559-1A58A42E9F38}" destId="{D51F5BFA-FA01-48FC-B65B-763AF73246F9}" srcOrd="0" destOrd="0" parTransId="{482D5216-14C3-49DC-A66F-3A788F4E586B}" sibTransId="{05B8EAD7-7B2F-4834-BBB8-2C9B65C8A619}"/>
    <dgm:cxn modelId="{FDF14CE7-2EF3-4FA2-8EFC-AA0778A9BE2F}" srcId="{7B0F16CF-BE9B-4D62-B9AF-127DCC3F49A4}" destId="{376F2ADA-8BF6-4451-A364-002BFA41EB99}" srcOrd="5" destOrd="0" parTransId="{CD979BBC-ACE0-4D4E-8DA3-523BF7426070}" sibTransId="{0B8E0734-41B7-44EB-BF48-994C3BEA6754}"/>
    <dgm:cxn modelId="{BC7589E8-C3CB-4EF9-8592-8BE237F380D3}" type="presOf" srcId="{704B49FE-5B75-4EE0-902F-8C17E0BD1FEA}" destId="{217DDEB0-67D0-4343-970E-957C2625352D}" srcOrd="0" destOrd="7" presId="urn:microsoft.com/office/officeart/2005/8/layout/hList1"/>
    <dgm:cxn modelId="{32651E51-2811-47BD-B568-6F7557EF6F3F}" type="presParOf" srcId="{AF1E0FEC-EA18-465E-8878-654939D84AEE}" destId="{1076ED05-3623-4642-80CC-AC4A9FD91BF6}" srcOrd="0" destOrd="0" presId="urn:microsoft.com/office/officeart/2005/8/layout/hList1"/>
    <dgm:cxn modelId="{924CB62A-A894-4B8B-A56E-2581FD22E283}" type="presParOf" srcId="{1076ED05-3623-4642-80CC-AC4A9FD91BF6}" destId="{37CC60A6-F908-4D27-80D4-8F0430556BD0}" srcOrd="0" destOrd="0" presId="urn:microsoft.com/office/officeart/2005/8/layout/hList1"/>
    <dgm:cxn modelId="{FF5A6429-9CD1-4378-8E1E-7E996EA1D8CE}" type="presParOf" srcId="{1076ED05-3623-4642-80CC-AC4A9FD91BF6}" destId="{F26925C5-0CE3-4575-82D7-F8E3029FCC1E}" srcOrd="1" destOrd="0" presId="urn:microsoft.com/office/officeart/2005/8/layout/hList1"/>
    <dgm:cxn modelId="{2E6B1489-FE5E-486D-9E95-FDF3A84FA6ED}" type="presParOf" srcId="{AF1E0FEC-EA18-465E-8878-654939D84AEE}" destId="{2F7ADC79-F3B1-49D5-911F-76647D2B1786}" srcOrd="1" destOrd="0" presId="urn:microsoft.com/office/officeart/2005/8/layout/hList1"/>
    <dgm:cxn modelId="{D08DF3DD-A666-48E0-9236-8D3CF8397BEA}" type="presParOf" srcId="{AF1E0FEC-EA18-465E-8878-654939D84AEE}" destId="{A59A6E21-A71E-44AE-9693-0CBF4898865C}" srcOrd="2" destOrd="0" presId="urn:microsoft.com/office/officeart/2005/8/layout/hList1"/>
    <dgm:cxn modelId="{56C9B87F-6C83-44CB-AAE9-789C1245A32C}" type="presParOf" srcId="{A59A6E21-A71E-44AE-9693-0CBF4898865C}" destId="{331BF9F1-74D6-4750-93C2-CE773208711D}" srcOrd="0" destOrd="0" presId="urn:microsoft.com/office/officeart/2005/8/layout/hList1"/>
    <dgm:cxn modelId="{198D0AE0-65B0-4AE5-A37E-D9D73D355C9C}" type="presParOf" srcId="{A59A6E21-A71E-44AE-9693-0CBF4898865C}" destId="{217DDEB0-67D0-4343-970E-957C262535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439329-B915-4260-94A6-ED4ABB3118B9}" type="doc">
      <dgm:prSet loTypeId="urn:microsoft.com/office/officeart/2005/8/layout/chart3" loCatId="cycle" qsTypeId="urn:microsoft.com/office/officeart/2005/8/quickstyle/simple1" qsCatId="simple" csTypeId="urn:microsoft.com/office/officeart/2005/8/colors/colorful1" csCatId="colorful" phldr="1"/>
      <dgm:spPr/>
    </dgm:pt>
    <dgm:pt modelId="{B218BE14-9DE8-4988-B3B9-57485AC4DBD8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Muamalah</a:t>
          </a:r>
          <a:endParaRPr lang="en-US" b="1" dirty="0">
            <a:solidFill>
              <a:schemeClr val="bg1"/>
            </a:solidFill>
          </a:endParaRPr>
        </a:p>
      </dgm:t>
    </dgm:pt>
    <dgm:pt modelId="{1268945A-F65A-4A48-9815-3683A1155228}" type="parTrans" cxnId="{B038F2B5-E699-4C04-897D-3CF2527D2C4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77DD672-7152-42C8-AA9A-703F8AF37838}" type="sibTrans" cxnId="{B038F2B5-E699-4C04-897D-3CF2527D2C4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9E46AD0-09FA-4B4A-9B60-48EB76E436BB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Ibadah</a:t>
          </a:r>
          <a:endParaRPr lang="en-US" b="1" dirty="0">
            <a:solidFill>
              <a:schemeClr val="bg1"/>
            </a:solidFill>
          </a:endParaRPr>
        </a:p>
      </dgm:t>
    </dgm:pt>
    <dgm:pt modelId="{40C0214D-F0B8-41E3-9788-E2720AB15A9C}" type="parTrans" cxnId="{3B5F4C97-CE60-4FE0-A386-0DC4C7FE013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A415F5A-B902-471A-B11B-944A0EECEA6B}" type="sibTrans" cxnId="{3B5F4C97-CE60-4FE0-A386-0DC4C7FE013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D1A81DF-9635-4454-99A3-411D140EE45A}">
      <dgm:prSet phldrT="[Text]"/>
      <dgm:spPr/>
      <dgm:t>
        <a:bodyPr/>
        <a:lstStyle/>
        <a:p>
          <a:r>
            <a:rPr lang="en-US" b="1" dirty="0" err="1">
              <a:solidFill>
                <a:schemeClr val="bg1"/>
              </a:solidFill>
            </a:rPr>
            <a:t>Aqidah</a:t>
          </a:r>
          <a:endParaRPr lang="en-US" b="1" dirty="0">
            <a:solidFill>
              <a:schemeClr val="bg1"/>
            </a:solidFill>
          </a:endParaRPr>
        </a:p>
      </dgm:t>
    </dgm:pt>
    <dgm:pt modelId="{763AA3E8-0816-47BA-BB8D-473E91970915}" type="parTrans" cxnId="{A2D7B459-2666-463A-9A63-0738FA4A840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314E7A86-82F3-4AB5-A251-F8F6698A61BF}" type="sibTrans" cxnId="{A2D7B459-2666-463A-9A63-0738FA4A8401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5C1F84F4-0F58-4864-8A36-6FAF8916CEF6}" type="pres">
      <dgm:prSet presAssocID="{A9439329-B915-4260-94A6-ED4ABB3118B9}" presName="compositeShape" presStyleCnt="0">
        <dgm:presLayoutVars>
          <dgm:chMax val="7"/>
          <dgm:dir/>
          <dgm:resizeHandles val="exact"/>
        </dgm:presLayoutVars>
      </dgm:prSet>
      <dgm:spPr/>
    </dgm:pt>
    <dgm:pt modelId="{55014F0E-D976-4602-A4A7-2C4BE5E443F3}" type="pres">
      <dgm:prSet presAssocID="{A9439329-B915-4260-94A6-ED4ABB3118B9}" presName="wedge1" presStyleLbl="node1" presStyleIdx="0" presStyleCnt="3"/>
      <dgm:spPr/>
    </dgm:pt>
    <dgm:pt modelId="{5DDF045F-648B-47E5-8713-9C152A3FD9EA}" type="pres">
      <dgm:prSet presAssocID="{A9439329-B915-4260-94A6-ED4ABB3118B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11004EA-F9F8-43DB-96B9-8353326B0EB9}" type="pres">
      <dgm:prSet presAssocID="{A9439329-B915-4260-94A6-ED4ABB3118B9}" presName="wedge2" presStyleLbl="node1" presStyleIdx="1" presStyleCnt="3"/>
      <dgm:spPr/>
    </dgm:pt>
    <dgm:pt modelId="{9F128F9D-7C47-44E5-AA1B-02B3DE422E99}" type="pres">
      <dgm:prSet presAssocID="{A9439329-B915-4260-94A6-ED4ABB3118B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424CB77-F46B-452D-B813-99FFEB0C0870}" type="pres">
      <dgm:prSet presAssocID="{A9439329-B915-4260-94A6-ED4ABB3118B9}" presName="wedge3" presStyleLbl="node1" presStyleIdx="2" presStyleCnt="3"/>
      <dgm:spPr/>
    </dgm:pt>
    <dgm:pt modelId="{217FB7F2-7323-42B6-8677-6B2F41FDB1AE}" type="pres">
      <dgm:prSet presAssocID="{A9439329-B915-4260-94A6-ED4ABB3118B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29AC926-A435-4DF9-BA5E-E479D97C9035}" type="presOf" srcId="{7D1A81DF-9635-4454-99A3-411D140EE45A}" destId="{217FB7F2-7323-42B6-8677-6B2F41FDB1AE}" srcOrd="1" destOrd="0" presId="urn:microsoft.com/office/officeart/2005/8/layout/chart3"/>
    <dgm:cxn modelId="{87976D3A-3F85-45EE-8555-ACFEAA4DD506}" type="presOf" srcId="{B218BE14-9DE8-4988-B3B9-57485AC4DBD8}" destId="{5DDF045F-648B-47E5-8713-9C152A3FD9EA}" srcOrd="1" destOrd="0" presId="urn:microsoft.com/office/officeart/2005/8/layout/chart3"/>
    <dgm:cxn modelId="{AD6ED963-8FEA-4A5C-AA3B-093D7D2C3A6D}" type="presOf" srcId="{A9439329-B915-4260-94A6-ED4ABB3118B9}" destId="{5C1F84F4-0F58-4864-8A36-6FAF8916CEF6}" srcOrd="0" destOrd="0" presId="urn:microsoft.com/office/officeart/2005/8/layout/chart3"/>
    <dgm:cxn modelId="{6096476B-5D3C-4591-8975-97EA2FFEBCE9}" type="presOf" srcId="{B218BE14-9DE8-4988-B3B9-57485AC4DBD8}" destId="{55014F0E-D976-4602-A4A7-2C4BE5E443F3}" srcOrd="0" destOrd="0" presId="urn:microsoft.com/office/officeart/2005/8/layout/chart3"/>
    <dgm:cxn modelId="{166DBC72-BB91-4FFC-B7A7-BC179EA12759}" type="presOf" srcId="{99E46AD0-09FA-4B4A-9B60-48EB76E436BB}" destId="{9F128F9D-7C47-44E5-AA1B-02B3DE422E99}" srcOrd="1" destOrd="0" presId="urn:microsoft.com/office/officeart/2005/8/layout/chart3"/>
    <dgm:cxn modelId="{A2D7B459-2666-463A-9A63-0738FA4A8401}" srcId="{A9439329-B915-4260-94A6-ED4ABB3118B9}" destId="{7D1A81DF-9635-4454-99A3-411D140EE45A}" srcOrd="2" destOrd="0" parTransId="{763AA3E8-0816-47BA-BB8D-473E91970915}" sibTransId="{314E7A86-82F3-4AB5-A251-F8F6698A61BF}"/>
    <dgm:cxn modelId="{3B5F4C97-CE60-4FE0-A386-0DC4C7FE0136}" srcId="{A9439329-B915-4260-94A6-ED4ABB3118B9}" destId="{99E46AD0-09FA-4B4A-9B60-48EB76E436BB}" srcOrd="1" destOrd="0" parTransId="{40C0214D-F0B8-41E3-9788-E2720AB15A9C}" sibTransId="{5A415F5A-B902-471A-B11B-944A0EECEA6B}"/>
    <dgm:cxn modelId="{B8448CAB-69D3-420B-AC50-E47B5C3C244A}" type="presOf" srcId="{99E46AD0-09FA-4B4A-9B60-48EB76E436BB}" destId="{F11004EA-F9F8-43DB-96B9-8353326B0EB9}" srcOrd="0" destOrd="0" presId="urn:microsoft.com/office/officeart/2005/8/layout/chart3"/>
    <dgm:cxn modelId="{B038F2B5-E699-4C04-897D-3CF2527D2C4A}" srcId="{A9439329-B915-4260-94A6-ED4ABB3118B9}" destId="{B218BE14-9DE8-4988-B3B9-57485AC4DBD8}" srcOrd="0" destOrd="0" parTransId="{1268945A-F65A-4A48-9815-3683A1155228}" sibTransId="{377DD672-7152-42C8-AA9A-703F8AF37838}"/>
    <dgm:cxn modelId="{BE0312FB-46CB-4B66-8D0D-8B8E64B694F0}" type="presOf" srcId="{7D1A81DF-9635-4454-99A3-411D140EE45A}" destId="{C424CB77-F46B-452D-B813-99FFEB0C0870}" srcOrd="0" destOrd="0" presId="urn:microsoft.com/office/officeart/2005/8/layout/chart3"/>
    <dgm:cxn modelId="{034BB548-6667-444C-BC8D-729F083FB9E5}" type="presParOf" srcId="{5C1F84F4-0F58-4864-8A36-6FAF8916CEF6}" destId="{55014F0E-D976-4602-A4A7-2C4BE5E443F3}" srcOrd="0" destOrd="0" presId="urn:microsoft.com/office/officeart/2005/8/layout/chart3"/>
    <dgm:cxn modelId="{8033DA6D-14C5-43E5-BA36-1CCB742516E5}" type="presParOf" srcId="{5C1F84F4-0F58-4864-8A36-6FAF8916CEF6}" destId="{5DDF045F-648B-47E5-8713-9C152A3FD9EA}" srcOrd="1" destOrd="0" presId="urn:microsoft.com/office/officeart/2005/8/layout/chart3"/>
    <dgm:cxn modelId="{58F0998A-17DD-475A-9B95-0DE36E69392B}" type="presParOf" srcId="{5C1F84F4-0F58-4864-8A36-6FAF8916CEF6}" destId="{F11004EA-F9F8-43DB-96B9-8353326B0EB9}" srcOrd="2" destOrd="0" presId="urn:microsoft.com/office/officeart/2005/8/layout/chart3"/>
    <dgm:cxn modelId="{5F9A194B-77E5-40EF-B2B7-4C3EA70A0C69}" type="presParOf" srcId="{5C1F84F4-0F58-4864-8A36-6FAF8916CEF6}" destId="{9F128F9D-7C47-44E5-AA1B-02B3DE422E99}" srcOrd="3" destOrd="0" presId="urn:microsoft.com/office/officeart/2005/8/layout/chart3"/>
    <dgm:cxn modelId="{976619CD-1C83-4BA1-ACBD-96D22B937E68}" type="presParOf" srcId="{5C1F84F4-0F58-4864-8A36-6FAF8916CEF6}" destId="{C424CB77-F46B-452D-B813-99FFEB0C0870}" srcOrd="4" destOrd="0" presId="urn:microsoft.com/office/officeart/2005/8/layout/chart3"/>
    <dgm:cxn modelId="{5E76F960-1D26-4BED-B9DD-C0FC5C4D6B52}" type="presParOf" srcId="{5C1F84F4-0F58-4864-8A36-6FAF8916CEF6}" destId="{217FB7F2-7323-42B6-8677-6B2F41FDB1A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251C6F-4114-4A67-B75F-384415008FA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787CBD-FAF0-4695-A018-CDDCCBB9B718}">
      <dgm:prSet phldrT="[Text]"/>
      <dgm:spPr/>
      <dgm:t>
        <a:bodyPr/>
        <a:lstStyle/>
        <a:p>
          <a:r>
            <a:rPr lang="en-US" b="1" dirty="0" err="1"/>
            <a:t>Fiqh</a:t>
          </a:r>
          <a:r>
            <a:rPr lang="en-US" b="1" dirty="0"/>
            <a:t> </a:t>
          </a:r>
          <a:r>
            <a:rPr lang="en-US" b="1" dirty="0" err="1"/>
            <a:t>Muamalat</a:t>
          </a:r>
          <a:endParaRPr lang="en-US" b="1" dirty="0"/>
        </a:p>
      </dgm:t>
    </dgm:pt>
    <dgm:pt modelId="{2C4369AF-C224-423F-BF4C-EE25947E7899}" type="parTrans" cxnId="{71A5FFFD-BC3E-4723-BA12-E451EBF8DC26}">
      <dgm:prSet/>
      <dgm:spPr/>
      <dgm:t>
        <a:bodyPr/>
        <a:lstStyle/>
        <a:p>
          <a:endParaRPr lang="en-US" b="1"/>
        </a:p>
      </dgm:t>
    </dgm:pt>
    <dgm:pt modelId="{CC2FF7B9-A8B9-4F60-803F-7654C1BEB411}" type="sibTrans" cxnId="{71A5FFFD-BC3E-4723-BA12-E451EBF8DC26}">
      <dgm:prSet/>
      <dgm:spPr/>
      <dgm:t>
        <a:bodyPr/>
        <a:lstStyle/>
        <a:p>
          <a:endParaRPr lang="en-US" b="1"/>
        </a:p>
      </dgm:t>
    </dgm:pt>
    <dgm:pt modelId="{1505A881-5FC1-4FB8-AA2B-2B6D269986EE}">
      <dgm:prSet phldrT="[Text]"/>
      <dgm:spPr/>
      <dgm:t>
        <a:bodyPr/>
        <a:lstStyle/>
        <a:p>
          <a:r>
            <a:rPr lang="en-US" b="1" dirty="0" err="1"/>
            <a:t>Jual</a:t>
          </a:r>
          <a:r>
            <a:rPr lang="en-US" b="1" dirty="0"/>
            <a:t> </a:t>
          </a:r>
          <a:r>
            <a:rPr lang="en-US" b="1" dirty="0" err="1"/>
            <a:t>beli</a:t>
          </a:r>
          <a:r>
            <a:rPr lang="en-US" b="1" dirty="0"/>
            <a:t> </a:t>
          </a:r>
        </a:p>
      </dgm:t>
    </dgm:pt>
    <dgm:pt modelId="{955DF64D-173F-4E36-BD07-1CACF7F5C5D7}" type="parTrans" cxnId="{80D2ADEC-4270-4767-8E93-1D41153AE7B0}">
      <dgm:prSet/>
      <dgm:spPr/>
      <dgm:t>
        <a:bodyPr/>
        <a:lstStyle/>
        <a:p>
          <a:endParaRPr lang="en-US" b="1"/>
        </a:p>
      </dgm:t>
    </dgm:pt>
    <dgm:pt modelId="{1766DD66-C50B-4B23-93D1-9F2C29BEA6E2}" type="sibTrans" cxnId="{80D2ADEC-4270-4767-8E93-1D41153AE7B0}">
      <dgm:prSet/>
      <dgm:spPr/>
      <dgm:t>
        <a:bodyPr/>
        <a:lstStyle/>
        <a:p>
          <a:endParaRPr lang="en-US" b="1"/>
        </a:p>
      </dgm:t>
    </dgm:pt>
    <dgm:pt modelId="{0D98992C-FF66-4819-AB8E-0D51A14CB28E}">
      <dgm:prSet phldrT="[Text]"/>
      <dgm:spPr/>
      <dgm:t>
        <a:bodyPr/>
        <a:lstStyle/>
        <a:p>
          <a:r>
            <a:rPr lang="en-US" b="1" dirty="0" err="1"/>
            <a:t>Sewa</a:t>
          </a:r>
          <a:r>
            <a:rPr lang="en-US" b="1" dirty="0"/>
            <a:t>, </a:t>
          </a:r>
          <a:r>
            <a:rPr lang="en-US" b="1" dirty="0" err="1"/>
            <a:t>dll</a:t>
          </a:r>
          <a:endParaRPr lang="en-US" b="1" dirty="0"/>
        </a:p>
      </dgm:t>
    </dgm:pt>
    <dgm:pt modelId="{6E81EAF4-6307-42F9-AF48-10579557BD5F}" type="parTrans" cxnId="{1D8F1566-8419-4881-9076-40F991BAA50F}">
      <dgm:prSet/>
      <dgm:spPr/>
      <dgm:t>
        <a:bodyPr/>
        <a:lstStyle/>
        <a:p>
          <a:endParaRPr lang="en-US" b="1"/>
        </a:p>
      </dgm:t>
    </dgm:pt>
    <dgm:pt modelId="{B042360D-FCA3-4433-917A-C685DB5B458A}" type="sibTrans" cxnId="{1D8F1566-8419-4881-9076-40F991BAA50F}">
      <dgm:prSet/>
      <dgm:spPr/>
      <dgm:t>
        <a:bodyPr/>
        <a:lstStyle/>
        <a:p>
          <a:endParaRPr lang="en-US" b="1"/>
        </a:p>
      </dgm:t>
    </dgm:pt>
    <dgm:pt modelId="{6B7DFEB2-F828-4D43-95AB-357681AEE2B2}">
      <dgm:prSet phldrT="[Text]"/>
      <dgm:spPr/>
      <dgm:t>
        <a:bodyPr/>
        <a:lstStyle/>
        <a:p>
          <a:r>
            <a:rPr lang="en-US" b="1" dirty="0" err="1"/>
            <a:t>Munakahat</a:t>
          </a:r>
          <a:endParaRPr lang="en-US" b="1" dirty="0"/>
        </a:p>
      </dgm:t>
    </dgm:pt>
    <dgm:pt modelId="{4158A73E-9EC3-442F-AA27-821E982DF1AC}" type="parTrans" cxnId="{27E7E95A-4B1E-46BB-A77F-93A92C5BA9B8}">
      <dgm:prSet/>
      <dgm:spPr/>
      <dgm:t>
        <a:bodyPr/>
        <a:lstStyle/>
        <a:p>
          <a:endParaRPr lang="en-US" b="1"/>
        </a:p>
      </dgm:t>
    </dgm:pt>
    <dgm:pt modelId="{1960CDFD-4A14-4C1B-83F5-9A5AEC9013C5}" type="sibTrans" cxnId="{27E7E95A-4B1E-46BB-A77F-93A92C5BA9B8}">
      <dgm:prSet/>
      <dgm:spPr/>
      <dgm:t>
        <a:bodyPr/>
        <a:lstStyle/>
        <a:p>
          <a:endParaRPr lang="en-US" b="1"/>
        </a:p>
      </dgm:t>
    </dgm:pt>
    <dgm:pt modelId="{C51F60F9-2BBA-402C-A416-4E01B5B0A506}">
      <dgm:prSet phldrT="[Text]"/>
      <dgm:spPr/>
      <dgm:t>
        <a:bodyPr/>
        <a:lstStyle/>
        <a:p>
          <a:r>
            <a:rPr lang="en-US" b="1" dirty="0" err="1"/>
            <a:t>Pernikahan</a:t>
          </a:r>
          <a:endParaRPr lang="en-US" b="1" dirty="0"/>
        </a:p>
      </dgm:t>
    </dgm:pt>
    <dgm:pt modelId="{C7F1109D-2150-4C9E-B483-D9A996AFAC2C}" type="parTrans" cxnId="{F04AF3A6-25A5-4B8D-9E83-89EAD3B764E0}">
      <dgm:prSet/>
      <dgm:spPr/>
      <dgm:t>
        <a:bodyPr/>
        <a:lstStyle/>
        <a:p>
          <a:endParaRPr lang="en-US" b="1"/>
        </a:p>
      </dgm:t>
    </dgm:pt>
    <dgm:pt modelId="{260240E0-9DBD-489F-B430-927FE3F15BC4}" type="sibTrans" cxnId="{F04AF3A6-25A5-4B8D-9E83-89EAD3B764E0}">
      <dgm:prSet/>
      <dgm:spPr/>
      <dgm:t>
        <a:bodyPr/>
        <a:lstStyle/>
        <a:p>
          <a:endParaRPr lang="en-US" b="1"/>
        </a:p>
      </dgm:t>
    </dgm:pt>
    <dgm:pt modelId="{97A69594-7515-443A-A653-670FE8396279}">
      <dgm:prSet phldrT="[Text]"/>
      <dgm:spPr/>
      <dgm:t>
        <a:bodyPr/>
        <a:lstStyle/>
        <a:p>
          <a:r>
            <a:rPr lang="en-US" b="1" dirty="0" err="1"/>
            <a:t>Mawaris</a:t>
          </a:r>
          <a:endParaRPr lang="en-US" b="1" dirty="0"/>
        </a:p>
      </dgm:t>
    </dgm:pt>
    <dgm:pt modelId="{C24CBEC7-B3E2-4A81-92B7-5F5B38B9C611}" type="parTrans" cxnId="{9B0849FD-6278-4B94-AD23-9FF9A363A411}">
      <dgm:prSet/>
      <dgm:spPr/>
      <dgm:t>
        <a:bodyPr/>
        <a:lstStyle/>
        <a:p>
          <a:endParaRPr lang="en-US" b="1"/>
        </a:p>
      </dgm:t>
    </dgm:pt>
    <dgm:pt modelId="{B3A4A663-3435-4EC5-A600-430D615FCB9F}" type="sibTrans" cxnId="{9B0849FD-6278-4B94-AD23-9FF9A363A411}">
      <dgm:prSet/>
      <dgm:spPr/>
      <dgm:t>
        <a:bodyPr/>
        <a:lstStyle/>
        <a:p>
          <a:endParaRPr lang="en-US" b="1"/>
        </a:p>
      </dgm:t>
    </dgm:pt>
    <dgm:pt modelId="{3DBC9B49-1CDA-49CB-A1D7-5129BC8B4842}">
      <dgm:prSet phldrT="[Text]"/>
      <dgm:spPr/>
      <dgm:t>
        <a:bodyPr/>
        <a:lstStyle/>
        <a:p>
          <a:r>
            <a:rPr lang="en-US" b="1" dirty="0" err="1"/>
            <a:t>Murafa’at</a:t>
          </a:r>
          <a:endParaRPr lang="en-US" b="1" dirty="0"/>
        </a:p>
      </dgm:t>
    </dgm:pt>
    <dgm:pt modelId="{8014120A-F277-42B5-9D81-25C2DE232079}" type="parTrans" cxnId="{63CD75FE-2450-4F3E-A3F1-4D078F906C71}">
      <dgm:prSet/>
      <dgm:spPr/>
      <dgm:t>
        <a:bodyPr/>
        <a:lstStyle/>
        <a:p>
          <a:endParaRPr lang="en-US" b="1"/>
        </a:p>
      </dgm:t>
    </dgm:pt>
    <dgm:pt modelId="{133A783C-0A60-4A3A-8F52-5F196A2D9B88}" type="sibTrans" cxnId="{63CD75FE-2450-4F3E-A3F1-4D078F906C71}">
      <dgm:prSet/>
      <dgm:spPr/>
      <dgm:t>
        <a:bodyPr/>
        <a:lstStyle/>
        <a:p>
          <a:endParaRPr lang="en-US" b="1"/>
        </a:p>
      </dgm:t>
    </dgm:pt>
    <dgm:pt modelId="{21B03EFD-E46C-43BD-B666-B482EFD29396}">
      <dgm:prSet phldrT="[Text]"/>
      <dgm:spPr/>
      <dgm:t>
        <a:bodyPr/>
        <a:lstStyle/>
        <a:p>
          <a:r>
            <a:rPr lang="en-US" b="1" dirty="0" err="1"/>
            <a:t>Harta</a:t>
          </a:r>
          <a:r>
            <a:rPr lang="en-US" b="1" dirty="0"/>
            <a:t> </a:t>
          </a:r>
          <a:r>
            <a:rPr lang="en-US" b="1" dirty="0" err="1"/>
            <a:t>warisan</a:t>
          </a:r>
          <a:r>
            <a:rPr lang="en-US" b="1" dirty="0"/>
            <a:t> </a:t>
          </a:r>
        </a:p>
      </dgm:t>
    </dgm:pt>
    <dgm:pt modelId="{B7612125-C820-45DC-B660-35A7D5F93240}" type="parTrans" cxnId="{7A668420-2F5C-4E92-A6A1-C6D3E6C50CE2}">
      <dgm:prSet/>
      <dgm:spPr/>
      <dgm:t>
        <a:bodyPr/>
        <a:lstStyle/>
        <a:p>
          <a:endParaRPr lang="en-US" b="1"/>
        </a:p>
      </dgm:t>
    </dgm:pt>
    <dgm:pt modelId="{706FCE04-5735-4D0C-BA6F-8D0A432A2C76}" type="sibTrans" cxnId="{7A668420-2F5C-4E92-A6A1-C6D3E6C50CE2}">
      <dgm:prSet/>
      <dgm:spPr/>
      <dgm:t>
        <a:bodyPr/>
        <a:lstStyle/>
        <a:p>
          <a:endParaRPr lang="en-US" b="1"/>
        </a:p>
      </dgm:t>
    </dgm:pt>
    <dgm:pt modelId="{886EB6F1-D89E-4B45-92CB-7A7F683FC690}">
      <dgm:prSet phldrT="[Text]"/>
      <dgm:spPr/>
      <dgm:t>
        <a:bodyPr/>
        <a:lstStyle/>
        <a:p>
          <a:r>
            <a:rPr lang="en-US" b="1" dirty="0"/>
            <a:t>Hal </a:t>
          </a:r>
          <a:r>
            <a:rPr lang="en-US" b="1" dirty="0" err="1"/>
            <a:t>keadilan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Pengadilan</a:t>
          </a:r>
          <a:endParaRPr lang="en-US" b="1" dirty="0"/>
        </a:p>
      </dgm:t>
    </dgm:pt>
    <dgm:pt modelId="{618EC95B-4C4F-4934-9C84-F1B257494297}" type="parTrans" cxnId="{9C352BED-6333-4962-9554-51CE09463D24}">
      <dgm:prSet/>
      <dgm:spPr/>
      <dgm:t>
        <a:bodyPr/>
        <a:lstStyle/>
        <a:p>
          <a:endParaRPr lang="en-US" b="1"/>
        </a:p>
      </dgm:t>
    </dgm:pt>
    <dgm:pt modelId="{B587A5BB-992C-4F5A-81E7-1C5EA2939EF7}" type="sibTrans" cxnId="{9C352BED-6333-4962-9554-51CE09463D24}">
      <dgm:prSet/>
      <dgm:spPr/>
      <dgm:t>
        <a:bodyPr/>
        <a:lstStyle/>
        <a:p>
          <a:endParaRPr lang="en-US" b="1"/>
        </a:p>
      </dgm:t>
    </dgm:pt>
    <dgm:pt modelId="{6F6AA05B-A9CE-4E46-8F6A-CDD5DDFA3DA9}">
      <dgm:prSet phldrT="[Text]"/>
      <dgm:spPr/>
      <dgm:t>
        <a:bodyPr/>
        <a:lstStyle/>
        <a:p>
          <a:r>
            <a:rPr lang="en-US" b="1" dirty="0" err="1"/>
            <a:t>Jinayat</a:t>
          </a:r>
          <a:endParaRPr lang="en-US" b="1" dirty="0"/>
        </a:p>
      </dgm:t>
    </dgm:pt>
    <dgm:pt modelId="{D17E144C-0BE5-453D-84B4-A73D1720C10D}" type="parTrans" cxnId="{39E69073-2712-473A-B46B-9EB36803C868}">
      <dgm:prSet/>
      <dgm:spPr/>
      <dgm:t>
        <a:bodyPr/>
        <a:lstStyle/>
        <a:p>
          <a:endParaRPr lang="en-US" b="1"/>
        </a:p>
      </dgm:t>
    </dgm:pt>
    <dgm:pt modelId="{1A028F78-0530-484F-8322-E0EAB681B1EC}" type="sibTrans" cxnId="{39E69073-2712-473A-B46B-9EB36803C868}">
      <dgm:prSet/>
      <dgm:spPr/>
      <dgm:t>
        <a:bodyPr/>
        <a:lstStyle/>
        <a:p>
          <a:endParaRPr lang="en-US" b="1"/>
        </a:p>
      </dgm:t>
    </dgm:pt>
    <dgm:pt modelId="{F5BC6984-2E1C-4AA7-A10E-13DC7CFA9863}">
      <dgm:prSet phldrT="[Text]"/>
      <dgm:spPr/>
      <dgm:t>
        <a:bodyPr/>
        <a:lstStyle/>
        <a:p>
          <a:r>
            <a:rPr lang="en-US" b="1" dirty="0" err="1"/>
            <a:t>Kejahatan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Pidana</a:t>
          </a:r>
          <a:endParaRPr lang="en-US" b="1" dirty="0"/>
        </a:p>
      </dgm:t>
    </dgm:pt>
    <dgm:pt modelId="{9BA2C4D3-D8B3-48DE-96A0-9A0CD335D682}" type="parTrans" cxnId="{BCB9F848-6E0C-44EB-B0C6-9AF3CD1CA492}">
      <dgm:prSet/>
      <dgm:spPr/>
      <dgm:t>
        <a:bodyPr/>
        <a:lstStyle/>
        <a:p>
          <a:endParaRPr lang="en-US" b="1"/>
        </a:p>
      </dgm:t>
    </dgm:pt>
    <dgm:pt modelId="{82C6E0F9-22EB-49CE-BD57-C5E6F82C69C3}" type="sibTrans" cxnId="{BCB9F848-6E0C-44EB-B0C6-9AF3CD1CA492}">
      <dgm:prSet/>
      <dgm:spPr/>
      <dgm:t>
        <a:bodyPr/>
        <a:lstStyle/>
        <a:p>
          <a:endParaRPr lang="en-US" b="1"/>
        </a:p>
      </dgm:t>
    </dgm:pt>
    <dgm:pt modelId="{63FCF261-94F7-49B6-95D1-55BCBF71F1AC}" type="pres">
      <dgm:prSet presAssocID="{D1251C6F-4114-4A67-B75F-384415008FA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D7B2C3-B3F6-4EE0-BCB3-4829BE9AD615}" type="pres">
      <dgm:prSet presAssocID="{7D787CBD-FAF0-4695-A018-CDDCCBB9B718}" presName="root" presStyleCnt="0"/>
      <dgm:spPr/>
    </dgm:pt>
    <dgm:pt modelId="{9E3C844F-A7A1-41FE-BF7F-D5F1EA22C671}" type="pres">
      <dgm:prSet presAssocID="{7D787CBD-FAF0-4695-A018-CDDCCBB9B718}" presName="rootComposite" presStyleCnt="0"/>
      <dgm:spPr/>
    </dgm:pt>
    <dgm:pt modelId="{A8B4C993-77A1-4CB3-9F91-24AA759013A7}" type="pres">
      <dgm:prSet presAssocID="{7D787CBD-FAF0-4695-A018-CDDCCBB9B718}" presName="rootText" presStyleLbl="node1" presStyleIdx="0" presStyleCnt="5"/>
      <dgm:spPr/>
    </dgm:pt>
    <dgm:pt modelId="{39C2EC0B-9013-4E1B-9B80-8537D4E9314E}" type="pres">
      <dgm:prSet presAssocID="{7D787CBD-FAF0-4695-A018-CDDCCBB9B718}" presName="rootConnector" presStyleLbl="node1" presStyleIdx="0" presStyleCnt="5"/>
      <dgm:spPr/>
    </dgm:pt>
    <dgm:pt modelId="{2554B7D4-8B11-4099-A472-94AFE0CAB4AD}" type="pres">
      <dgm:prSet presAssocID="{7D787CBD-FAF0-4695-A018-CDDCCBB9B718}" presName="childShape" presStyleCnt="0"/>
      <dgm:spPr/>
    </dgm:pt>
    <dgm:pt modelId="{12CF17A4-E514-41E4-BA94-7166C0E19D16}" type="pres">
      <dgm:prSet presAssocID="{955DF64D-173F-4E36-BD07-1CACF7F5C5D7}" presName="Name13" presStyleLbl="parChTrans1D2" presStyleIdx="0" presStyleCnt="6"/>
      <dgm:spPr/>
    </dgm:pt>
    <dgm:pt modelId="{E174848A-896A-4156-A12D-19B62B928BB7}" type="pres">
      <dgm:prSet presAssocID="{1505A881-5FC1-4FB8-AA2B-2B6D269986EE}" presName="childText" presStyleLbl="bgAcc1" presStyleIdx="0" presStyleCnt="6">
        <dgm:presLayoutVars>
          <dgm:bulletEnabled val="1"/>
        </dgm:presLayoutVars>
      </dgm:prSet>
      <dgm:spPr/>
    </dgm:pt>
    <dgm:pt modelId="{6DAAB34F-3BF1-490E-92F2-32FBB4E7A6C6}" type="pres">
      <dgm:prSet presAssocID="{6E81EAF4-6307-42F9-AF48-10579557BD5F}" presName="Name13" presStyleLbl="parChTrans1D2" presStyleIdx="1" presStyleCnt="6"/>
      <dgm:spPr/>
    </dgm:pt>
    <dgm:pt modelId="{1764CAC2-DF97-4A64-A5E2-460BCAAA5C38}" type="pres">
      <dgm:prSet presAssocID="{0D98992C-FF66-4819-AB8E-0D51A14CB28E}" presName="childText" presStyleLbl="bgAcc1" presStyleIdx="1" presStyleCnt="6">
        <dgm:presLayoutVars>
          <dgm:bulletEnabled val="1"/>
        </dgm:presLayoutVars>
      </dgm:prSet>
      <dgm:spPr/>
    </dgm:pt>
    <dgm:pt modelId="{8221F53B-831D-47A6-AA2E-9A78541871A8}" type="pres">
      <dgm:prSet presAssocID="{6B7DFEB2-F828-4D43-95AB-357681AEE2B2}" presName="root" presStyleCnt="0"/>
      <dgm:spPr/>
    </dgm:pt>
    <dgm:pt modelId="{ABEFCFD6-57B3-44F2-9EAF-D55BBA5EF24E}" type="pres">
      <dgm:prSet presAssocID="{6B7DFEB2-F828-4D43-95AB-357681AEE2B2}" presName="rootComposite" presStyleCnt="0"/>
      <dgm:spPr/>
    </dgm:pt>
    <dgm:pt modelId="{47C68052-CC8F-4C50-A929-09A6163EC0EB}" type="pres">
      <dgm:prSet presAssocID="{6B7DFEB2-F828-4D43-95AB-357681AEE2B2}" presName="rootText" presStyleLbl="node1" presStyleIdx="1" presStyleCnt="5"/>
      <dgm:spPr/>
    </dgm:pt>
    <dgm:pt modelId="{428EEDA4-330C-4681-A37C-1AA38291677D}" type="pres">
      <dgm:prSet presAssocID="{6B7DFEB2-F828-4D43-95AB-357681AEE2B2}" presName="rootConnector" presStyleLbl="node1" presStyleIdx="1" presStyleCnt="5"/>
      <dgm:spPr/>
    </dgm:pt>
    <dgm:pt modelId="{C083CF25-4DC8-4E1E-9BC4-A349FF74BAB1}" type="pres">
      <dgm:prSet presAssocID="{6B7DFEB2-F828-4D43-95AB-357681AEE2B2}" presName="childShape" presStyleCnt="0"/>
      <dgm:spPr/>
    </dgm:pt>
    <dgm:pt modelId="{7D1A40BB-FB09-445D-BAEC-E2B9A9D697F3}" type="pres">
      <dgm:prSet presAssocID="{C7F1109D-2150-4C9E-B483-D9A996AFAC2C}" presName="Name13" presStyleLbl="parChTrans1D2" presStyleIdx="2" presStyleCnt="6"/>
      <dgm:spPr/>
    </dgm:pt>
    <dgm:pt modelId="{31D9EE51-4A3B-4BEF-8CEE-D341E0014FED}" type="pres">
      <dgm:prSet presAssocID="{C51F60F9-2BBA-402C-A416-4E01B5B0A506}" presName="childText" presStyleLbl="bgAcc1" presStyleIdx="2" presStyleCnt="6">
        <dgm:presLayoutVars>
          <dgm:bulletEnabled val="1"/>
        </dgm:presLayoutVars>
      </dgm:prSet>
      <dgm:spPr/>
    </dgm:pt>
    <dgm:pt modelId="{D38D2EA8-2C20-4711-83F4-48C72D03A84F}" type="pres">
      <dgm:prSet presAssocID="{97A69594-7515-443A-A653-670FE8396279}" presName="root" presStyleCnt="0"/>
      <dgm:spPr/>
    </dgm:pt>
    <dgm:pt modelId="{4627259C-4B01-4805-B603-A540B4DBC3CA}" type="pres">
      <dgm:prSet presAssocID="{97A69594-7515-443A-A653-670FE8396279}" presName="rootComposite" presStyleCnt="0"/>
      <dgm:spPr/>
    </dgm:pt>
    <dgm:pt modelId="{A63566E2-625A-4624-AC46-B0713E17A978}" type="pres">
      <dgm:prSet presAssocID="{97A69594-7515-443A-A653-670FE8396279}" presName="rootText" presStyleLbl="node1" presStyleIdx="2" presStyleCnt="5"/>
      <dgm:spPr/>
    </dgm:pt>
    <dgm:pt modelId="{A7F27D31-D219-4A48-ABC8-111BC646E268}" type="pres">
      <dgm:prSet presAssocID="{97A69594-7515-443A-A653-670FE8396279}" presName="rootConnector" presStyleLbl="node1" presStyleIdx="2" presStyleCnt="5"/>
      <dgm:spPr/>
    </dgm:pt>
    <dgm:pt modelId="{634A667A-5FAC-418A-88F1-B671A6F9C252}" type="pres">
      <dgm:prSet presAssocID="{97A69594-7515-443A-A653-670FE8396279}" presName="childShape" presStyleCnt="0"/>
      <dgm:spPr/>
    </dgm:pt>
    <dgm:pt modelId="{5A40CA64-F32B-422B-B2EF-4E1DDF2B5900}" type="pres">
      <dgm:prSet presAssocID="{B7612125-C820-45DC-B660-35A7D5F93240}" presName="Name13" presStyleLbl="parChTrans1D2" presStyleIdx="3" presStyleCnt="6"/>
      <dgm:spPr/>
    </dgm:pt>
    <dgm:pt modelId="{77C2E8BD-D614-4F84-AF4A-F8820F59D297}" type="pres">
      <dgm:prSet presAssocID="{21B03EFD-E46C-43BD-B666-B482EFD29396}" presName="childText" presStyleLbl="bgAcc1" presStyleIdx="3" presStyleCnt="6">
        <dgm:presLayoutVars>
          <dgm:bulletEnabled val="1"/>
        </dgm:presLayoutVars>
      </dgm:prSet>
      <dgm:spPr/>
    </dgm:pt>
    <dgm:pt modelId="{B73B3B09-3BAD-4BD9-989B-682D423BC30B}" type="pres">
      <dgm:prSet presAssocID="{6F6AA05B-A9CE-4E46-8F6A-CDD5DDFA3DA9}" presName="root" presStyleCnt="0"/>
      <dgm:spPr/>
    </dgm:pt>
    <dgm:pt modelId="{BFD39C80-62B2-4385-91A4-A9B30F60D632}" type="pres">
      <dgm:prSet presAssocID="{6F6AA05B-A9CE-4E46-8F6A-CDD5DDFA3DA9}" presName="rootComposite" presStyleCnt="0"/>
      <dgm:spPr/>
    </dgm:pt>
    <dgm:pt modelId="{8CC48560-3C35-4C9B-970B-ADA15AA6C4A6}" type="pres">
      <dgm:prSet presAssocID="{6F6AA05B-A9CE-4E46-8F6A-CDD5DDFA3DA9}" presName="rootText" presStyleLbl="node1" presStyleIdx="3" presStyleCnt="5"/>
      <dgm:spPr/>
    </dgm:pt>
    <dgm:pt modelId="{51B72D29-674C-4502-AE4A-98A2359C7409}" type="pres">
      <dgm:prSet presAssocID="{6F6AA05B-A9CE-4E46-8F6A-CDD5DDFA3DA9}" presName="rootConnector" presStyleLbl="node1" presStyleIdx="3" presStyleCnt="5"/>
      <dgm:spPr/>
    </dgm:pt>
    <dgm:pt modelId="{9B6475E7-A816-442C-A92A-5E800E58DB69}" type="pres">
      <dgm:prSet presAssocID="{6F6AA05B-A9CE-4E46-8F6A-CDD5DDFA3DA9}" presName="childShape" presStyleCnt="0"/>
      <dgm:spPr/>
    </dgm:pt>
    <dgm:pt modelId="{FF3E9B9F-B76A-40C9-92FE-0D0B054AA416}" type="pres">
      <dgm:prSet presAssocID="{9BA2C4D3-D8B3-48DE-96A0-9A0CD335D682}" presName="Name13" presStyleLbl="parChTrans1D2" presStyleIdx="4" presStyleCnt="6"/>
      <dgm:spPr/>
    </dgm:pt>
    <dgm:pt modelId="{3141D562-B2B8-4270-B331-A20826D12418}" type="pres">
      <dgm:prSet presAssocID="{F5BC6984-2E1C-4AA7-A10E-13DC7CFA9863}" presName="childText" presStyleLbl="bgAcc1" presStyleIdx="4" presStyleCnt="6">
        <dgm:presLayoutVars>
          <dgm:bulletEnabled val="1"/>
        </dgm:presLayoutVars>
      </dgm:prSet>
      <dgm:spPr/>
    </dgm:pt>
    <dgm:pt modelId="{BEB61F96-5187-4F75-8995-45DE6B46786F}" type="pres">
      <dgm:prSet presAssocID="{3DBC9B49-1CDA-49CB-A1D7-5129BC8B4842}" presName="root" presStyleCnt="0"/>
      <dgm:spPr/>
    </dgm:pt>
    <dgm:pt modelId="{AE4D2033-0853-440C-8463-CD7C1D849B63}" type="pres">
      <dgm:prSet presAssocID="{3DBC9B49-1CDA-49CB-A1D7-5129BC8B4842}" presName="rootComposite" presStyleCnt="0"/>
      <dgm:spPr/>
    </dgm:pt>
    <dgm:pt modelId="{C4B001C0-BCC1-42A6-B5E5-503C8F4D81E2}" type="pres">
      <dgm:prSet presAssocID="{3DBC9B49-1CDA-49CB-A1D7-5129BC8B4842}" presName="rootText" presStyleLbl="node1" presStyleIdx="4" presStyleCnt="5"/>
      <dgm:spPr/>
    </dgm:pt>
    <dgm:pt modelId="{07E5809F-9F29-4A53-9009-9C28165C2405}" type="pres">
      <dgm:prSet presAssocID="{3DBC9B49-1CDA-49CB-A1D7-5129BC8B4842}" presName="rootConnector" presStyleLbl="node1" presStyleIdx="4" presStyleCnt="5"/>
      <dgm:spPr/>
    </dgm:pt>
    <dgm:pt modelId="{E79066BB-1A98-44FD-A0B7-1E4828199843}" type="pres">
      <dgm:prSet presAssocID="{3DBC9B49-1CDA-49CB-A1D7-5129BC8B4842}" presName="childShape" presStyleCnt="0"/>
      <dgm:spPr/>
    </dgm:pt>
    <dgm:pt modelId="{B23ABEF7-AF53-4C23-88C8-89FDC0628B23}" type="pres">
      <dgm:prSet presAssocID="{618EC95B-4C4F-4934-9C84-F1B257494297}" presName="Name13" presStyleLbl="parChTrans1D2" presStyleIdx="5" presStyleCnt="6"/>
      <dgm:spPr/>
    </dgm:pt>
    <dgm:pt modelId="{070AE991-8938-4630-B53C-62D10B93AEA8}" type="pres">
      <dgm:prSet presAssocID="{886EB6F1-D89E-4B45-92CB-7A7F683FC690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1EEB4208-7992-428C-AF7C-213859E357B0}" type="presOf" srcId="{97A69594-7515-443A-A653-670FE8396279}" destId="{A7F27D31-D219-4A48-ABC8-111BC646E268}" srcOrd="1" destOrd="0" presId="urn:microsoft.com/office/officeart/2005/8/layout/hierarchy3"/>
    <dgm:cxn modelId="{72213816-9462-416C-AA6E-30145C5807A2}" type="presOf" srcId="{C7F1109D-2150-4C9E-B483-D9A996AFAC2C}" destId="{7D1A40BB-FB09-445D-BAEC-E2B9A9D697F3}" srcOrd="0" destOrd="0" presId="urn:microsoft.com/office/officeart/2005/8/layout/hierarchy3"/>
    <dgm:cxn modelId="{7A668420-2F5C-4E92-A6A1-C6D3E6C50CE2}" srcId="{97A69594-7515-443A-A653-670FE8396279}" destId="{21B03EFD-E46C-43BD-B666-B482EFD29396}" srcOrd="0" destOrd="0" parTransId="{B7612125-C820-45DC-B660-35A7D5F93240}" sibTransId="{706FCE04-5735-4D0C-BA6F-8D0A432A2C76}"/>
    <dgm:cxn modelId="{F65B8138-D91B-4247-B5EC-37F357FE5E50}" type="presOf" srcId="{97A69594-7515-443A-A653-670FE8396279}" destId="{A63566E2-625A-4624-AC46-B0713E17A978}" srcOrd="0" destOrd="0" presId="urn:microsoft.com/office/officeart/2005/8/layout/hierarchy3"/>
    <dgm:cxn modelId="{724BF95F-83BF-4A89-8E67-F3C5F1C742C9}" type="presOf" srcId="{618EC95B-4C4F-4934-9C84-F1B257494297}" destId="{B23ABEF7-AF53-4C23-88C8-89FDC0628B23}" srcOrd="0" destOrd="0" presId="urn:microsoft.com/office/officeart/2005/8/layout/hierarchy3"/>
    <dgm:cxn modelId="{E5C58262-428A-4210-8714-1D94B0157666}" type="presOf" srcId="{6F6AA05B-A9CE-4E46-8F6A-CDD5DDFA3DA9}" destId="{51B72D29-674C-4502-AE4A-98A2359C7409}" srcOrd="1" destOrd="0" presId="urn:microsoft.com/office/officeart/2005/8/layout/hierarchy3"/>
    <dgm:cxn modelId="{1D8F1566-8419-4881-9076-40F991BAA50F}" srcId="{7D787CBD-FAF0-4695-A018-CDDCCBB9B718}" destId="{0D98992C-FF66-4819-AB8E-0D51A14CB28E}" srcOrd="1" destOrd="0" parTransId="{6E81EAF4-6307-42F9-AF48-10579557BD5F}" sibTransId="{B042360D-FCA3-4433-917A-C685DB5B458A}"/>
    <dgm:cxn modelId="{D2576648-30C5-48E2-909E-17B55EB887EA}" type="presOf" srcId="{6F6AA05B-A9CE-4E46-8F6A-CDD5DDFA3DA9}" destId="{8CC48560-3C35-4C9B-970B-ADA15AA6C4A6}" srcOrd="0" destOrd="0" presId="urn:microsoft.com/office/officeart/2005/8/layout/hierarchy3"/>
    <dgm:cxn modelId="{BCB9F848-6E0C-44EB-B0C6-9AF3CD1CA492}" srcId="{6F6AA05B-A9CE-4E46-8F6A-CDD5DDFA3DA9}" destId="{F5BC6984-2E1C-4AA7-A10E-13DC7CFA9863}" srcOrd="0" destOrd="0" parTransId="{9BA2C4D3-D8B3-48DE-96A0-9A0CD335D682}" sibTransId="{82C6E0F9-22EB-49CE-BD57-C5E6F82C69C3}"/>
    <dgm:cxn modelId="{FEED7271-8952-40E0-BD8E-BC3FA4177FE0}" type="presOf" srcId="{9BA2C4D3-D8B3-48DE-96A0-9A0CD335D682}" destId="{FF3E9B9F-B76A-40C9-92FE-0D0B054AA416}" srcOrd="0" destOrd="0" presId="urn:microsoft.com/office/officeart/2005/8/layout/hierarchy3"/>
    <dgm:cxn modelId="{39E69073-2712-473A-B46B-9EB36803C868}" srcId="{D1251C6F-4114-4A67-B75F-384415008FAC}" destId="{6F6AA05B-A9CE-4E46-8F6A-CDD5DDFA3DA9}" srcOrd="3" destOrd="0" parTransId="{D17E144C-0BE5-453D-84B4-A73D1720C10D}" sibTransId="{1A028F78-0530-484F-8322-E0EAB681B1EC}"/>
    <dgm:cxn modelId="{592C9355-BD7D-4295-ABFA-A25215451531}" type="presOf" srcId="{0D98992C-FF66-4819-AB8E-0D51A14CB28E}" destId="{1764CAC2-DF97-4A64-A5E2-460BCAAA5C38}" srcOrd="0" destOrd="0" presId="urn:microsoft.com/office/officeart/2005/8/layout/hierarchy3"/>
    <dgm:cxn modelId="{7F331076-37CD-4046-81E7-F1D0258CA4EF}" type="presOf" srcId="{6E81EAF4-6307-42F9-AF48-10579557BD5F}" destId="{6DAAB34F-3BF1-490E-92F2-32FBB4E7A6C6}" srcOrd="0" destOrd="0" presId="urn:microsoft.com/office/officeart/2005/8/layout/hierarchy3"/>
    <dgm:cxn modelId="{8D5EAC56-6D7F-4421-824E-0A53994F2E8C}" type="presOf" srcId="{B7612125-C820-45DC-B660-35A7D5F93240}" destId="{5A40CA64-F32B-422B-B2EF-4E1DDF2B5900}" srcOrd="0" destOrd="0" presId="urn:microsoft.com/office/officeart/2005/8/layout/hierarchy3"/>
    <dgm:cxn modelId="{E91CEB56-BA35-4043-AB7F-A48A8D1BE0B0}" type="presOf" srcId="{1505A881-5FC1-4FB8-AA2B-2B6D269986EE}" destId="{E174848A-896A-4156-A12D-19B62B928BB7}" srcOrd="0" destOrd="0" presId="urn:microsoft.com/office/officeart/2005/8/layout/hierarchy3"/>
    <dgm:cxn modelId="{54D5EE76-8B95-4EFC-9708-64A23AE72830}" type="presOf" srcId="{6B7DFEB2-F828-4D43-95AB-357681AEE2B2}" destId="{428EEDA4-330C-4681-A37C-1AA38291677D}" srcOrd="1" destOrd="0" presId="urn:microsoft.com/office/officeart/2005/8/layout/hierarchy3"/>
    <dgm:cxn modelId="{A5B6595A-EB18-4CBC-B65E-84082D6746C3}" type="presOf" srcId="{7D787CBD-FAF0-4695-A018-CDDCCBB9B718}" destId="{39C2EC0B-9013-4E1B-9B80-8537D4E9314E}" srcOrd="1" destOrd="0" presId="urn:microsoft.com/office/officeart/2005/8/layout/hierarchy3"/>
    <dgm:cxn modelId="{27E7E95A-4B1E-46BB-A77F-93A92C5BA9B8}" srcId="{D1251C6F-4114-4A67-B75F-384415008FAC}" destId="{6B7DFEB2-F828-4D43-95AB-357681AEE2B2}" srcOrd="1" destOrd="0" parTransId="{4158A73E-9EC3-442F-AA27-821E982DF1AC}" sibTransId="{1960CDFD-4A14-4C1B-83F5-9A5AEC9013C5}"/>
    <dgm:cxn modelId="{82C2328C-EFB7-4918-AD1E-FFA058198696}" type="presOf" srcId="{21B03EFD-E46C-43BD-B666-B482EFD29396}" destId="{77C2E8BD-D614-4F84-AF4A-F8820F59D297}" srcOrd="0" destOrd="0" presId="urn:microsoft.com/office/officeart/2005/8/layout/hierarchy3"/>
    <dgm:cxn modelId="{70150391-2AEE-45BC-97A7-E4FFFE6ECECD}" type="presOf" srcId="{955DF64D-173F-4E36-BD07-1CACF7F5C5D7}" destId="{12CF17A4-E514-41E4-BA94-7166C0E19D16}" srcOrd="0" destOrd="0" presId="urn:microsoft.com/office/officeart/2005/8/layout/hierarchy3"/>
    <dgm:cxn modelId="{661BFE91-9415-4F2B-95E8-FA8B50679547}" type="presOf" srcId="{7D787CBD-FAF0-4695-A018-CDDCCBB9B718}" destId="{A8B4C993-77A1-4CB3-9F91-24AA759013A7}" srcOrd="0" destOrd="0" presId="urn:microsoft.com/office/officeart/2005/8/layout/hierarchy3"/>
    <dgm:cxn modelId="{C0F56693-9DCC-4742-A083-2824614E185A}" type="presOf" srcId="{3DBC9B49-1CDA-49CB-A1D7-5129BC8B4842}" destId="{C4B001C0-BCC1-42A6-B5E5-503C8F4D81E2}" srcOrd="0" destOrd="0" presId="urn:microsoft.com/office/officeart/2005/8/layout/hierarchy3"/>
    <dgm:cxn modelId="{5B8CE69F-53D0-4E21-A931-627890F6969D}" type="presOf" srcId="{D1251C6F-4114-4A67-B75F-384415008FAC}" destId="{63FCF261-94F7-49B6-95D1-55BCBF71F1AC}" srcOrd="0" destOrd="0" presId="urn:microsoft.com/office/officeart/2005/8/layout/hierarchy3"/>
    <dgm:cxn modelId="{F04AF3A6-25A5-4B8D-9E83-89EAD3B764E0}" srcId="{6B7DFEB2-F828-4D43-95AB-357681AEE2B2}" destId="{C51F60F9-2BBA-402C-A416-4E01B5B0A506}" srcOrd="0" destOrd="0" parTransId="{C7F1109D-2150-4C9E-B483-D9A996AFAC2C}" sibTransId="{260240E0-9DBD-489F-B430-927FE3F15BC4}"/>
    <dgm:cxn modelId="{EBB078BC-BB46-4D22-8304-D0E4596E856F}" type="presOf" srcId="{C51F60F9-2BBA-402C-A416-4E01B5B0A506}" destId="{31D9EE51-4A3B-4BEF-8CEE-D341E0014FED}" srcOrd="0" destOrd="0" presId="urn:microsoft.com/office/officeart/2005/8/layout/hierarchy3"/>
    <dgm:cxn modelId="{20373ABD-194D-4858-B15F-CD41F4BA3755}" type="presOf" srcId="{3DBC9B49-1CDA-49CB-A1D7-5129BC8B4842}" destId="{07E5809F-9F29-4A53-9009-9C28165C2405}" srcOrd="1" destOrd="0" presId="urn:microsoft.com/office/officeart/2005/8/layout/hierarchy3"/>
    <dgm:cxn modelId="{B7C899CF-C19E-484C-A55B-567DF8AAB2E5}" type="presOf" srcId="{F5BC6984-2E1C-4AA7-A10E-13DC7CFA9863}" destId="{3141D562-B2B8-4270-B331-A20826D12418}" srcOrd="0" destOrd="0" presId="urn:microsoft.com/office/officeart/2005/8/layout/hierarchy3"/>
    <dgm:cxn modelId="{80D2ADEC-4270-4767-8E93-1D41153AE7B0}" srcId="{7D787CBD-FAF0-4695-A018-CDDCCBB9B718}" destId="{1505A881-5FC1-4FB8-AA2B-2B6D269986EE}" srcOrd="0" destOrd="0" parTransId="{955DF64D-173F-4E36-BD07-1CACF7F5C5D7}" sibTransId="{1766DD66-C50B-4B23-93D1-9F2C29BEA6E2}"/>
    <dgm:cxn modelId="{9C352BED-6333-4962-9554-51CE09463D24}" srcId="{3DBC9B49-1CDA-49CB-A1D7-5129BC8B4842}" destId="{886EB6F1-D89E-4B45-92CB-7A7F683FC690}" srcOrd="0" destOrd="0" parTransId="{618EC95B-4C4F-4934-9C84-F1B257494297}" sibTransId="{B587A5BB-992C-4F5A-81E7-1C5EA2939EF7}"/>
    <dgm:cxn modelId="{3FBE64F1-549B-45AB-B1F2-5128ACDB47FF}" type="presOf" srcId="{6B7DFEB2-F828-4D43-95AB-357681AEE2B2}" destId="{47C68052-CC8F-4C50-A929-09A6163EC0EB}" srcOrd="0" destOrd="0" presId="urn:microsoft.com/office/officeart/2005/8/layout/hierarchy3"/>
    <dgm:cxn modelId="{04187DF5-CF80-4BCB-8263-14C7DD8D417E}" type="presOf" srcId="{886EB6F1-D89E-4B45-92CB-7A7F683FC690}" destId="{070AE991-8938-4630-B53C-62D10B93AEA8}" srcOrd="0" destOrd="0" presId="urn:microsoft.com/office/officeart/2005/8/layout/hierarchy3"/>
    <dgm:cxn modelId="{9B0849FD-6278-4B94-AD23-9FF9A363A411}" srcId="{D1251C6F-4114-4A67-B75F-384415008FAC}" destId="{97A69594-7515-443A-A653-670FE8396279}" srcOrd="2" destOrd="0" parTransId="{C24CBEC7-B3E2-4A81-92B7-5F5B38B9C611}" sibTransId="{B3A4A663-3435-4EC5-A600-430D615FCB9F}"/>
    <dgm:cxn modelId="{71A5FFFD-BC3E-4723-BA12-E451EBF8DC26}" srcId="{D1251C6F-4114-4A67-B75F-384415008FAC}" destId="{7D787CBD-FAF0-4695-A018-CDDCCBB9B718}" srcOrd="0" destOrd="0" parTransId="{2C4369AF-C224-423F-BF4C-EE25947E7899}" sibTransId="{CC2FF7B9-A8B9-4F60-803F-7654C1BEB411}"/>
    <dgm:cxn modelId="{63CD75FE-2450-4F3E-A3F1-4D078F906C71}" srcId="{D1251C6F-4114-4A67-B75F-384415008FAC}" destId="{3DBC9B49-1CDA-49CB-A1D7-5129BC8B4842}" srcOrd="4" destOrd="0" parTransId="{8014120A-F277-42B5-9D81-25C2DE232079}" sibTransId="{133A783C-0A60-4A3A-8F52-5F196A2D9B88}"/>
    <dgm:cxn modelId="{839BFE42-0697-45A2-8E3C-42769D354F15}" type="presParOf" srcId="{63FCF261-94F7-49B6-95D1-55BCBF71F1AC}" destId="{89D7B2C3-B3F6-4EE0-BCB3-4829BE9AD615}" srcOrd="0" destOrd="0" presId="urn:microsoft.com/office/officeart/2005/8/layout/hierarchy3"/>
    <dgm:cxn modelId="{8D90DA2D-0B07-4870-AFCE-94BD6B242EAE}" type="presParOf" srcId="{89D7B2C3-B3F6-4EE0-BCB3-4829BE9AD615}" destId="{9E3C844F-A7A1-41FE-BF7F-D5F1EA22C671}" srcOrd="0" destOrd="0" presId="urn:microsoft.com/office/officeart/2005/8/layout/hierarchy3"/>
    <dgm:cxn modelId="{565523A3-3097-4852-993F-2B2ABEE59419}" type="presParOf" srcId="{9E3C844F-A7A1-41FE-BF7F-D5F1EA22C671}" destId="{A8B4C993-77A1-4CB3-9F91-24AA759013A7}" srcOrd="0" destOrd="0" presId="urn:microsoft.com/office/officeart/2005/8/layout/hierarchy3"/>
    <dgm:cxn modelId="{A072D547-7081-4690-9300-E6DEF25F24D7}" type="presParOf" srcId="{9E3C844F-A7A1-41FE-BF7F-D5F1EA22C671}" destId="{39C2EC0B-9013-4E1B-9B80-8537D4E9314E}" srcOrd="1" destOrd="0" presId="urn:microsoft.com/office/officeart/2005/8/layout/hierarchy3"/>
    <dgm:cxn modelId="{576395E1-1D1E-4D20-AA3C-672AE4C177DC}" type="presParOf" srcId="{89D7B2C3-B3F6-4EE0-BCB3-4829BE9AD615}" destId="{2554B7D4-8B11-4099-A472-94AFE0CAB4AD}" srcOrd="1" destOrd="0" presId="urn:microsoft.com/office/officeart/2005/8/layout/hierarchy3"/>
    <dgm:cxn modelId="{485B3978-5D6E-487E-BD22-0C5BC0272429}" type="presParOf" srcId="{2554B7D4-8B11-4099-A472-94AFE0CAB4AD}" destId="{12CF17A4-E514-41E4-BA94-7166C0E19D16}" srcOrd="0" destOrd="0" presId="urn:microsoft.com/office/officeart/2005/8/layout/hierarchy3"/>
    <dgm:cxn modelId="{626ECDCA-B04B-4A9B-A560-6F97B28EC3E2}" type="presParOf" srcId="{2554B7D4-8B11-4099-A472-94AFE0CAB4AD}" destId="{E174848A-896A-4156-A12D-19B62B928BB7}" srcOrd="1" destOrd="0" presId="urn:microsoft.com/office/officeart/2005/8/layout/hierarchy3"/>
    <dgm:cxn modelId="{79BC8289-39AD-4707-AE15-1CA7195E7339}" type="presParOf" srcId="{2554B7D4-8B11-4099-A472-94AFE0CAB4AD}" destId="{6DAAB34F-3BF1-490E-92F2-32FBB4E7A6C6}" srcOrd="2" destOrd="0" presId="urn:microsoft.com/office/officeart/2005/8/layout/hierarchy3"/>
    <dgm:cxn modelId="{CDA98B9D-BD6B-4CBC-89D6-AD3F822375ED}" type="presParOf" srcId="{2554B7D4-8B11-4099-A472-94AFE0CAB4AD}" destId="{1764CAC2-DF97-4A64-A5E2-460BCAAA5C38}" srcOrd="3" destOrd="0" presId="urn:microsoft.com/office/officeart/2005/8/layout/hierarchy3"/>
    <dgm:cxn modelId="{354ECDF9-B83D-41E8-AEEF-06EE513B8B33}" type="presParOf" srcId="{63FCF261-94F7-49B6-95D1-55BCBF71F1AC}" destId="{8221F53B-831D-47A6-AA2E-9A78541871A8}" srcOrd="1" destOrd="0" presId="urn:microsoft.com/office/officeart/2005/8/layout/hierarchy3"/>
    <dgm:cxn modelId="{FC39EE9D-CA77-42AD-8E37-4CAB2E86541D}" type="presParOf" srcId="{8221F53B-831D-47A6-AA2E-9A78541871A8}" destId="{ABEFCFD6-57B3-44F2-9EAF-D55BBA5EF24E}" srcOrd="0" destOrd="0" presId="urn:microsoft.com/office/officeart/2005/8/layout/hierarchy3"/>
    <dgm:cxn modelId="{841A6276-3A98-452A-8A67-69EA68A5FF4A}" type="presParOf" srcId="{ABEFCFD6-57B3-44F2-9EAF-D55BBA5EF24E}" destId="{47C68052-CC8F-4C50-A929-09A6163EC0EB}" srcOrd="0" destOrd="0" presId="urn:microsoft.com/office/officeart/2005/8/layout/hierarchy3"/>
    <dgm:cxn modelId="{A4CB6DF3-9FCC-48C8-B200-0512F9C6FF1A}" type="presParOf" srcId="{ABEFCFD6-57B3-44F2-9EAF-D55BBA5EF24E}" destId="{428EEDA4-330C-4681-A37C-1AA38291677D}" srcOrd="1" destOrd="0" presId="urn:microsoft.com/office/officeart/2005/8/layout/hierarchy3"/>
    <dgm:cxn modelId="{790641A8-9A5B-4698-8546-CF236C55FA20}" type="presParOf" srcId="{8221F53B-831D-47A6-AA2E-9A78541871A8}" destId="{C083CF25-4DC8-4E1E-9BC4-A349FF74BAB1}" srcOrd="1" destOrd="0" presId="urn:microsoft.com/office/officeart/2005/8/layout/hierarchy3"/>
    <dgm:cxn modelId="{9981DD84-7BC8-438D-8425-C1C76929B475}" type="presParOf" srcId="{C083CF25-4DC8-4E1E-9BC4-A349FF74BAB1}" destId="{7D1A40BB-FB09-445D-BAEC-E2B9A9D697F3}" srcOrd="0" destOrd="0" presId="urn:microsoft.com/office/officeart/2005/8/layout/hierarchy3"/>
    <dgm:cxn modelId="{17A1A596-06BB-47E7-9ED1-CA37332BE223}" type="presParOf" srcId="{C083CF25-4DC8-4E1E-9BC4-A349FF74BAB1}" destId="{31D9EE51-4A3B-4BEF-8CEE-D341E0014FED}" srcOrd="1" destOrd="0" presId="urn:microsoft.com/office/officeart/2005/8/layout/hierarchy3"/>
    <dgm:cxn modelId="{9DC0C873-0D23-482E-A342-B985E8AFC4E5}" type="presParOf" srcId="{63FCF261-94F7-49B6-95D1-55BCBF71F1AC}" destId="{D38D2EA8-2C20-4711-83F4-48C72D03A84F}" srcOrd="2" destOrd="0" presId="urn:microsoft.com/office/officeart/2005/8/layout/hierarchy3"/>
    <dgm:cxn modelId="{DAECD63F-C125-45C5-834F-A9CBC88FF4B8}" type="presParOf" srcId="{D38D2EA8-2C20-4711-83F4-48C72D03A84F}" destId="{4627259C-4B01-4805-B603-A540B4DBC3CA}" srcOrd="0" destOrd="0" presId="urn:microsoft.com/office/officeart/2005/8/layout/hierarchy3"/>
    <dgm:cxn modelId="{6D210AC6-1EE4-4B88-B7AC-9BB8D4825499}" type="presParOf" srcId="{4627259C-4B01-4805-B603-A540B4DBC3CA}" destId="{A63566E2-625A-4624-AC46-B0713E17A978}" srcOrd="0" destOrd="0" presId="urn:microsoft.com/office/officeart/2005/8/layout/hierarchy3"/>
    <dgm:cxn modelId="{3D0A5E1D-D67A-4087-B540-64056AF34B7E}" type="presParOf" srcId="{4627259C-4B01-4805-B603-A540B4DBC3CA}" destId="{A7F27D31-D219-4A48-ABC8-111BC646E268}" srcOrd="1" destOrd="0" presId="urn:microsoft.com/office/officeart/2005/8/layout/hierarchy3"/>
    <dgm:cxn modelId="{BA50B85A-B4E2-45D9-9BD0-E34E8749172F}" type="presParOf" srcId="{D38D2EA8-2C20-4711-83F4-48C72D03A84F}" destId="{634A667A-5FAC-418A-88F1-B671A6F9C252}" srcOrd="1" destOrd="0" presId="urn:microsoft.com/office/officeart/2005/8/layout/hierarchy3"/>
    <dgm:cxn modelId="{B0EA9F7C-1589-4F3D-AD78-E25086A0F2DF}" type="presParOf" srcId="{634A667A-5FAC-418A-88F1-B671A6F9C252}" destId="{5A40CA64-F32B-422B-B2EF-4E1DDF2B5900}" srcOrd="0" destOrd="0" presId="urn:microsoft.com/office/officeart/2005/8/layout/hierarchy3"/>
    <dgm:cxn modelId="{BE267433-790A-4FB7-9047-302A11B56237}" type="presParOf" srcId="{634A667A-5FAC-418A-88F1-B671A6F9C252}" destId="{77C2E8BD-D614-4F84-AF4A-F8820F59D297}" srcOrd="1" destOrd="0" presId="urn:microsoft.com/office/officeart/2005/8/layout/hierarchy3"/>
    <dgm:cxn modelId="{7AF38E07-47A8-449A-BC82-260E315CFC12}" type="presParOf" srcId="{63FCF261-94F7-49B6-95D1-55BCBF71F1AC}" destId="{B73B3B09-3BAD-4BD9-989B-682D423BC30B}" srcOrd="3" destOrd="0" presId="urn:microsoft.com/office/officeart/2005/8/layout/hierarchy3"/>
    <dgm:cxn modelId="{98E00E61-A855-446A-B4A8-144D086D410C}" type="presParOf" srcId="{B73B3B09-3BAD-4BD9-989B-682D423BC30B}" destId="{BFD39C80-62B2-4385-91A4-A9B30F60D632}" srcOrd="0" destOrd="0" presId="urn:microsoft.com/office/officeart/2005/8/layout/hierarchy3"/>
    <dgm:cxn modelId="{D40ADF46-079C-4DA5-B930-35250A1E9F04}" type="presParOf" srcId="{BFD39C80-62B2-4385-91A4-A9B30F60D632}" destId="{8CC48560-3C35-4C9B-970B-ADA15AA6C4A6}" srcOrd="0" destOrd="0" presId="urn:microsoft.com/office/officeart/2005/8/layout/hierarchy3"/>
    <dgm:cxn modelId="{6BB85868-3F2E-47F7-8682-40FA065D1C93}" type="presParOf" srcId="{BFD39C80-62B2-4385-91A4-A9B30F60D632}" destId="{51B72D29-674C-4502-AE4A-98A2359C7409}" srcOrd="1" destOrd="0" presId="urn:microsoft.com/office/officeart/2005/8/layout/hierarchy3"/>
    <dgm:cxn modelId="{3D9F20B7-3EC4-4DA6-8BD0-29FCFFD821E3}" type="presParOf" srcId="{B73B3B09-3BAD-4BD9-989B-682D423BC30B}" destId="{9B6475E7-A816-442C-A92A-5E800E58DB69}" srcOrd="1" destOrd="0" presId="urn:microsoft.com/office/officeart/2005/8/layout/hierarchy3"/>
    <dgm:cxn modelId="{5950F7D2-F859-4FEB-A1CF-FD875ACA2AF8}" type="presParOf" srcId="{9B6475E7-A816-442C-A92A-5E800E58DB69}" destId="{FF3E9B9F-B76A-40C9-92FE-0D0B054AA416}" srcOrd="0" destOrd="0" presId="urn:microsoft.com/office/officeart/2005/8/layout/hierarchy3"/>
    <dgm:cxn modelId="{C10B8025-C188-47F1-8354-4D93FB6957A8}" type="presParOf" srcId="{9B6475E7-A816-442C-A92A-5E800E58DB69}" destId="{3141D562-B2B8-4270-B331-A20826D12418}" srcOrd="1" destOrd="0" presId="urn:microsoft.com/office/officeart/2005/8/layout/hierarchy3"/>
    <dgm:cxn modelId="{A26CFEC8-A1C9-4629-938B-60D0E14567C1}" type="presParOf" srcId="{63FCF261-94F7-49B6-95D1-55BCBF71F1AC}" destId="{BEB61F96-5187-4F75-8995-45DE6B46786F}" srcOrd="4" destOrd="0" presId="urn:microsoft.com/office/officeart/2005/8/layout/hierarchy3"/>
    <dgm:cxn modelId="{6D161681-84C8-41AE-9DAF-B98A39DA6AF0}" type="presParOf" srcId="{BEB61F96-5187-4F75-8995-45DE6B46786F}" destId="{AE4D2033-0853-440C-8463-CD7C1D849B63}" srcOrd="0" destOrd="0" presId="urn:microsoft.com/office/officeart/2005/8/layout/hierarchy3"/>
    <dgm:cxn modelId="{038117B3-8E3D-4F0D-BA0D-BBD995424491}" type="presParOf" srcId="{AE4D2033-0853-440C-8463-CD7C1D849B63}" destId="{C4B001C0-BCC1-42A6-B5E5-503C8F4D81E2}" srcOrd="0" destOrd="0" presId="urn:microsoft.com/office/officeart/2005/8/layout/hierarchy3"/>
    <dgm:cxn modelId="{5272A843-8737-4157-8B61-2318CFCB86EE}" type="presParOf" srcId="{AE4D2033-0853-440C-8463-CD7C1D849B63}" destId="{07E5809F-9F29-4A53-9009-9C28165C2405}" srcOrd="1" destOrd="0" presId="urn:microsoft.com/office/officeart/2005/8/layout/hierarchy3"/>
    <dgm:cxn modelId="{A0C6D175-F270-4BD6-8859-E439A020AA14}" type="presParOf" srcId="{BEB61F96-5187-4F75-8995-45DE6B46786F}" destId="{E79066BB-1A98-44FD-A0B7-1E4828199843}" srcOrd="1" destOrd="0" presId="urn:microsoft.com/office/officeart/2005/8/layout/hierarchy3"/>
    <dgm:cxn modelId="{9CA5080A-92A6-45CA-955B-78190B2EC285}" type="presParOf" srcId="{E79066BB-1A98-44FD-A0B7-1E4828199843}" destId="{B23ABEF7-AF53-4C23-88C8-89FDC0628B23}" srcOrd="0" destOrd="0" presId="urn:microsoft.com/office/officeart/2005/8/layout/hierarchy3"/>
    <dgm:cxn modelId="{1ECD24EA-70BF-40BE-B6FD-E046C333B27D}" type="presParOf" srcId="{E79066BB-1A98-44FD-A0B7-1E4828199843}" destId="{070AE991-8938-4630-B53C-62D10B93AEA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ED0C4-6788-4AFF-B125-32C51A1A2FB7}">
      <dsp:nvSpPr>
        <dsp:cNvPr id="0" name=""/>
        <dsp:cNvSpPr/>
      </dsp:nvSpPr>
      <dsp:spPr>
        <a:xfrm>
          <a:off x="2350008" y="2714891"/>
          <a:ext cx="1750660" cy="1750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bg1"/>
              </a:solidFill>
            </a:rPr>
            <a:t>Akhlaq</a:t>
          </a:r>
          <a:endParaRPr lang="en-US" sz="3200" b="1" kern="1200" dirty="0">
            <a:solidFill>
              <a:schemeClr val="bg1"/>
            </a:solidFill>
          </a:endParaRPr>
        </a:p>
      </dsp:txBody>
      <dsp:txXfrm>
        <a:off x="2435468" y="2800351"/>
        <a:ext cx="1579740" cy="1579740"/>
      </dsp:txXfrm>
    </dsp:sp>
    <dsp:sp modelId="{79F97882-14E4-473F-BAC6-937E22523CF3}">
      <dsp:nvSpPr>
        <dsp:cNvPr id="0" name=""/>
        <dsp:cNvSpPr/>
      </dsp:nvSpPr>
      <dsp:spPr>
        <a:xfrm rot="16200000">
          <a:off x="2611330" y="2100883"/>
          <a:ext cx="12280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801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BDE9E6-0574-44B2-A556-AB1AB72934E1}">
      <dsp:nvSpPr>
        <dsp:cNvPr id="0" name=""/>
        <dsp:cNvSpPr/>
      </dsp:nvSpPr>
      <dsp:spPr>
        <a:xfrm>
          <a:off x="2638867" y="313933"/>
          <a:ext cx="1172942" cy="11729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 err="1">
              <a:solidFill>
                <a:schemeClr val="bg1"/>
              </a:solidFill>
            </a:rPr>
            <a:t>Tuhan</a:t>
          </a:r>
          <a:endParaRPr lang="en-US" sz="2500" b="1" kern="1200" dirty="0">
            <a:solidFill>
              <a:schemeClr val="bg1"/>
            </a:solidFill>
          </a:endParaRPr>
        </a:p>
      </dsp:txBody>
      <dsp:txXfrm>
        <a:off x="2696125" y="371191"/>
        <a:ext cx="1058426" cy="1058426"/>
      </dsp:txXfrm>
    </dsp:sp>
    <dsp:sp modelId="{9C7737A4-109C-4126-96CD-8758C43EF95F}">
      <dsp:nvSpPr>
        <dsp:cNvPr id="0" name=""/>
        <dsp:cNvSpPr/>
      </dsp:nvSpPr>
      <dsp:spPr>
        <a:xfrm rot="1800000">
          <a:off x="4033555" y="4346061"/>
          <a:ext cx="1001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8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55957-AE03-4C53-8EA1-DC0E5D613FBD}">
      <dsp:nvSpPr>
        <dsp:cNvPr id="0" name=""/>
        <dsp:cNvSpPr/>
      </dsp:nvSpPr>
      <dsp:spPr>
        <a:xfrm>
          <a:off x="4968316" y="4348658"/>
          <a:ext cx="1172942" cy="11729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Semesta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5025574" y="4405916"/>
        <a:ext cx="1058426" cy="1058426"/>
      </dsp:txXfrm>
    </dsp:sp>
    <dsp:sp modelId="{3390A607-41D3-41B4-8535-075E5CB0DD8A}">
      <dsp:nvSpPr>
        <dsp:cNvPr id="0" name=""/>
        <dsp:cNvSpPr/>
      </dsp:nvSpPr>
      <dsp:spPr>
        <a:xfrm rot="9000000">
          <a:off x="1415247" y="4346061"/>
          <a:ext cx="100187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0187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8F362-19B6-406E-81CC-4BF98DD05B04}">
      <dsp:nvSpPr>
        <dsp:cNvPr id="0" name=""/>
        <dsp:cNvSpPr/>
      </dsp:nvSpPr>
      <dsp:spPr>
        <a:xfrm>
          <a:off x="309417" y="4348658"/>
          <a:ext cx="1172942" cy="11729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Manusia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66675" y="4405916"/>
        <a:ext cx="1058426" cy="1058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684E-7493-4BD1-A08A-59C6F28F013A}">
      <dsp:nvSpPr>
        <dsp:cNvPr id="0" name=""/>
        <dsp:cNvSpPr/>
      </dsp:nvSpPr>
      <dsp:spPr>
        <a:xfrm>
          <a:off x="3007" y="0"/>
          <a:ext cx="3444661" cy="5134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bg1"/>
              </a:solidFill>
            </a:rPr>
            <a:t>Imam </a:t>
          </a:r>
          <a:r>
            <a:rPr lang="en-US" sz="1600" b="1" kern="1200" dirty="0" err="1">
              <a:solidFill>
                <a:schemeClr val="bg1"/>
              </a:solidFill>
            </a:rPr>
            <a:t>Ghazali</a:t>
          </a:r>
          <a:r>
            <a:rPr lang="en-US" sz="1600" b="1" kern="1200" dirty="0">
              <a:solidFill>
                <a:schemeClr val="bg1"/>
              </a:solidFill>
            </a:rPr>
            <a:t> </a:t>
          </a:r>
          <a:br>
            <a:rPr lang="en-US" sz="1600" kern="1200" dirty="0">
              <a:solidFill>
                <a:schemeClr val="bg1"/>
              </a:solidFill>
            </a:rPr>
          </a:br>
          <a:r>
            <a:rPr lang="en-US" sz="1600" kern="1200" dirty="0" err="1">
              <a:solidFill>
                <a:schemeClr val="bg1"/>
              </a:solidFill>
            </a:rPr>
            <a:t>Sifat</a:t>
          </a:r>
          <a:r>
            <a:rPr lang="en-US" sz="1600" kern="1200" dirty="0">
              <a:solidFill>
                <a:schemeClr val="bg1"/>
              </a:solidFill>
            </a:rPr>
            <a:t> yang </a:t>
          </a:r>
          <a:r>
            <a:rPr lang="en-US" sz="1600" kern="1200" dirty="0" err="1">
              <a:solidFill>
                <a:schemeClr val="bg1"/>
              </a:solidFill>
            </a:rPr>
            <a:t>tertanam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dalam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jiwa</a:t>
          </a:r>
          <a:r>
            <a:rPr lang="en-US" sz="1600" kern="1200" dirty="0">
              <a:solidFill>
                <a:schemeClr val="bg1"/>
              </a:solidFill>
            </a:rPr>
            <a:t> yang </a:t>
          </a:r>
          <a:r>
            <a:rPr lang="en-US" sz="1600" kern="1200" dirty="0" err="1">
              <a:solidFill>
                <a:schemeClr val="bg1"/>
              </a:solidFill>
            </a:rPr>
            <a:t>menimbulkan</a:t>
          </a:r>
          <a:r>
            <a:rPr lang="en-US" sz="1600" kern="1200" dirty="0">
              <a:solidFill>
                <a:schemeClr val="bg1"/>
              </a:solidFill>
            </a:rPr>
            <a:t> perbuatan2 </a:t>
          </a:r>
          <a:r>
            <a:rPr lang="en-US" sz="1600" kern="1200" dirty="0" err="1">
              <a:solidFill>
                <a:schemeClr val="bg1"/>
              </a:solidFill>
            </a:rPr>
            <a:t>dengan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mudah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tanpa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memerlukan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pemikiran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pertimbangan</a:t>
          </a:r>
          <a:r>
            <a:rPr lang="en-US" sz="1600" kern="1200" dirty="0">
              <a:solidFill>
                <a:schemeClr val="bg1"/>
              </a:solidFill>
            </a:rPr>
            <a:t>.</a:t>
          </a:r>
        </a:p>
      </dsp:txBody>
      <dsp:txXfrm>
        <a:off x="3007" y="2053882"/>
        <a:ext cx="3444661" cy="2053882"/>
      </dsp:txXfrm>
    </dsp:sp>
    <dsp:sp modelId="{AB3C74E6-C7AA-4317-8622-BA1F40E02061}">
      <dsp:nvSpPr>
        <dsp:cNvPr id="0" name=""/>
        <dsp:cNvSpPr/>
      </dsp:nvSpPr>
      <dsp:spPr>
        <a:xfrm>
          <a:off x="870409" y="308082"/>
          <a:ext cx="1709857" cy="17098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38DAC-0E1C-48C7-B23A-3D6B42A027A4}">
      <dsp:nvSpPr>
        <dsp:cNvPr id="0" name=""/>
        <dsp:cNvSpPr/>
      </dsp:nvSpPr>
      <dsp:spPr>
        <a:xfrm>
          <a:off x="3551008" y="0"/>
          <a:ext cx="3444661" cy="5134706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bg1"/>
              </a:solidFill>
            </a:rPr>
            <a:t>Abd</a:t>
          </a:r>
          <a:r>
            <a:rPr lang="en-US" sz="1600" b="1" kern="1200" dirty="0">
              <a:solidFill>
                <a:schemeClr val="bg1"/>
              </a:solidFill>
            </a:rPr>
            <a:t>. Karim </a:t>
          </a:r>
          <a:r>
            <a:rPr lang="en-US" sz="1600" b="1" kern="1200" dirty="0" err="1">
              <a:solidFill>
                <a:schemeClr val="bg1"/>
              </a:solidFill>
            </a:rPr>
            <a:t>Zaidan</a:t>
          </a:r>
          <a:br>
            <a:rPr lang="en-US" sz="1600" b="1" kern="1200" dirty="0">
              <a:solidFill>
                <a:schemeClr val="bg1"/>
              </a:solidFill>
            </a:rPr>
          </a:br>
          <a:r>
            <a:rPr lang="en-US" sz="1600" kern="1200" dirty="0" err="1">
              <a:solidFill>
                <a:schemeClr val="bg1"/>
              </a:solidFill>
            </a:rPr>
            <a:t>Nilai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sifat</a:t>
          </a:r>
          <a:r>
            <a:rPr lang="en-US" sz="1600" kern="1200" dirty="0">
              <a:solidFill>
                <a:schemeClr val="bg1"/>
              </a:solidFill>
            </a:rPr>
            <a:t> yang </a:t>
          </a:r>
          <a:r>
            <a:rPr lang="en-US" sz="1600" kern="1200" dirty="0" err="1">
              <a:solidFill>
                <a:schemeClr val="bg1"/>
              </a:solidFill>
            </a:rPr>
            <a:t>tertanam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dalam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jiwa</a:t>
          </a:r>
          <a:r>
            <a:rPr lang="en-US" sz="1600" kern="1200" dirty="0">
              <a:solidFill>
                <a:schemeClr val="bg1"/>
              </a:solidFill>
            </a:rPr>
            <a:t>, yang </a:t>
          </a:r>
          <a:r>
            <a:rPr lang="en-US" sz="1600" kern="1200" dirty="0" err="1">
              <a:solidFill>
                <a:schemeClr val="bg1"/>
              </a:solidFill>
            </a:rPr>
            <a:t>dengan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sorotan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dan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timbangannya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seseorang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dapat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menilai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perbuatannya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baik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atau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buruk</a:t>
          </a:r>
          <a:r>
            <a:rPr lang="en-US" sz="1600" kern="1200" dirty="0">
              <a:solidFill>
                <a:schemeClr val="bg1"/>
              </a:solidFill>
            </a:rPr>
            <a:t>, </a:t>
          </a:r>
          <a:r>
            <a:rPr lang="en-US" sz="1600" kern="1200" dirty="0" err="1">
              <a:solidFill>
                <a:schemeClr val="bg1"/>
              </a:solidFill>
            </a:rPr>
            <a:t>untuk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dipilih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atau</a:t>
          </a:r>
          <a:r>
            <a:rPr lang="en-US" sz="1600" kern="1200" dirty="0">
              <a:solidFill>
                <a:schemeClr val="bg1"/>
              </a:solidFill>
            </a:rPr>
            <a:t> </a:t>
          </a:r>
          <a:r>
            <a:rPr lang="en-US" sz="1600" kern="1200" dirty="0" err="1">
              <a:solidFill>
                <a:schemeClr val="bg1"/>
              </a:solidFill>
            </a:rPr>
            <a:t>ditinggalkan</a:t>
          </a:r>
          <a:r>
            <a:rPr lang="en-US" sz="1600" kern="1200" dirty="0">
              <a:solidFill>
                <a:schemeClr val="bg1"/>
              </a:solidFill>
            </a:rPr>
            <a:t>.</a:t>
          </a:r>
        </a:p>
      </dsp:txBody>
      <dsp:txXfrm>
        <a:off x="3551008" y="2053882"/>
        <a:ext cx="3444661" cy="2053882"/>
      </dsp:txXfrm>
    </dsp:sp>
    <dsp:sp modelId="{52046F2E-4DA7-4102-BF6E-33BA7CB1F188}">
      <dsp:nvSpPr>
        <dsp:cNvPr id="0" name=""/>
        <dsp:cNvSpPr/>
      </dsp:nvSpPr>
      <dsp:spPr>
        <a:xfrm>
          <a:off x="4418410" y="308082"/>
          <a:ext cx="1709857" cy="17098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EF4E6-2E3C-41D9-B98C-4D44931C3E87}">
      <dsp:nvSpPr>
        <dsp:cNvPr id="0" name=""/>
        <dsp:cNvSpPr/>
      </dsp:nvSpPr>
      <dsp:spPr>
        <a:xfrm>
          <a:off x="279947" y="4107764"/>
          <a:ext cx="6438782" cy="77020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8C07C-086A-4A72-B233-ABC4C3668350}">
      <dsp:nvSpPr>
        <dsp:cNvPr id="0" name=""/>
        <dsp:cNvSpPr/>
      </dsp:nvSpPr>
      <dsp:spPr>
        <a:xfrm>
          <a:off x="667740" y="0"/>
          <a:ext cx="2575560" cy="193167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B1186-8223-4A69-B2B4-6A0318ED4A03}">
      <dsp:nvSpPr>
        <dsp:cNvPr id="0" name=""/>
        <dsp:cNvSpPr/>
      </dsp:nvSpPr>
      <dsp:spPr>
        <a:xfrm>
          <a:off x="3320567" y="0"/>
          <a:ext cx="6059424" cy="193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Al-Quran </a:t>
          </a:r>
          <a:r>
            <a:rPr lang="en-US" sz="5400" kern="1200" dirty="0" err="1"/>
            <a:t>dan</a:t>
          </a:r>
          <a:r>
            <a:rPr lang="en-US" sz="5400" kern="1200" dirty="0"/>
            <a:t> Sunnah </a:t>
          </a:r>
        </a:p>
      </dsp:txBody>
      <dsp:txXfrm>
        <a:off x="3320567" y="0"/>
        <a:ext cx="6059424" cy="1931670"/>
      </dsp:txXfrm>
    </dsp:sp>
    <dsp:sp modelId="{FB9660B5-7221-4542-9A59-D4A55E3DDFA3}">
      <dsp:nvSpPr>
        <dsp:cNvPr id="0" name=""/>
        <dsp:cNvSpPr/>
      </dsp:nvSpPr>
      <dsp:spPr>
        <a:xfrm>
          <a:off x="1440408" y="2092642"/>
          <a:ext cx="2575560" cy="1931670"/>
        </a:xfrm>
        <a:prstGeom prst="downArrow">
          <a:avLst/>
        </a:prstGeom>
        <a:solidFill>
          <a:schemeClr val="accent5">
            <a:hueOff val="2327545"/>
            <a:satOff val="7755"/>
            <a:lumOff val="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8A708-B8C8-4F5A-B951-46575546F19A}">
      <dsp:nvSpPr>
        <dsp:cNvPr id="0" name=""/>
        <dsp:cNvSpPr/>
      </dsp:nvSpPr>
      <dsp:spPr>
        <a:xfrm>
          <a:off x="4093235" y="2092642"/>
          <a:ext cx="6059424" cy="193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0" rIns="384048" bIns="384048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Akal </a:t>
          </a:r>
          <a:r>
            <a:rPr lang="en-US" sz="5400" kern="1200" dirty="0" err="1"/>
            <a:t>dan</a:t>
          </a:r>
          <a:r>
            <a:rPr lang="en-US" sz="5400" kern="1200" dirty="0"/>
            <a:t> </a:t>
          </a:r>
          <a:r>
            <a:rPr lang="en-US" sz="5400" kern="1200" dirty="0" err="1"/>
            <a:t>Masyarakat</a:t>
          </a:r>
          <a:endParaRPr lang="en-US" sz="5400" kern="1200" dirty="0"/>
        </a:p>
      </dsp:txBody>
      <dsp:txXfrm>
        <a:off x="4093235" y="2092642"/>
        <a:ext cx="6059424" cy="19316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78D50-EA87-4791-8D5C-2C458E5D8A30}">
      <dsp:nvSpPr>
        <dsp:cNvPr id="0" name=""/>
        <dsp:cNvSpPr/>
      </dsp:nvSpPr>
      <dsp:spPr>
        <a:xfrm>
          <a:off x="2895654" y="1643"/>
          <a:ext cx="1922902" cy="1922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1"/>
              </a:solidFill>
            </a:rPr>
            <a:t>Pribadi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3177256" y="283245"/>
        <a:ext cx="1359698" cy="1359698"/>
      </dsp:txXfrm>
    </dsp:sp>
    <dsp:sp modelId="{9DEA1046-A8B2-42CC-9785-B134ECC3903F}">
      <dsp:nvSpPr>
        <dsp:cNvPr id="0" name=""/>
        <dsp:cNvSpPr/>
      </dsp:nvSpPr>
      <dsp:spPr>
        <a:xfrm rot="2160000">
          <a:off x="4757630" y="1478336"/>
          <a:ext cx="510531" cy="64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4772255" y="1563120"/>
        <a:ext cx="357372" cy="389387"/>
      </dsp:txXfrm>
    </dsp:sp>
    <dsp:sp modelId="{FB065811-1EDB-467F-97A2-5BE5E99DBFF2}">
      <dsp:nvSpPr>
        <dsp:cNvPr id="0" name=""/>
        <dsp:cNvSpPr/>
      </dsp:nvSpPr>
      <dsp:spPr>
        <a:xfrm>
          <a:off x="5230615" y="1698092"/>
          <a:ext cx="1922902" cy="1922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1"/>
              </a:solidFill>
            </a:rPr>
            <a:t>Keluarga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512217" y="1979694"/>
        <a:ext cx="1359698" cy="1359698"/>
      </dsp:txXfrm>
    </dsp:sp>
    <dsp:sp modelId="{D531BD2B-FF16-4085-B93F-F133423D3DE0}">
      <dsp:nvSpPr>
        <dsp:cNvPr id="0" name=""/>
        <dsp:cNvSpPr/>
      </dsp:nvSpPr>
      <dsp:spPr>
        <a:xfrm rot="6480000">
          <a:off x="5495327" y="3693767"/>
          <a:ext cx="510531" cy="64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5595571" y="3750732"/>
        <a:ext cx="357372" cy="389387"/>
      </dsp:txXfrm>
    </dsp:sp>
    <dsp:sp modelId="{F27F130E-BE97-4FA9-864F-BA20052E937C}">
      <dsp:nvSpPr>
        <dsp:cNvPr id="0" name=""/>
        <dsp:cNvSpPr/>
      </dsp:nvSpPr>
      <dsp:spPr>
        <a:xfrm>
          <a:off x="4338739" y="4443003"/>
          <a:ext cx="1922902" cy="1922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1"/>
              </a:solidFill>
            </a:rPr>
            <a:t>Masyarakat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4620341" y="4724605"/>
        <a:ext cx="1359698" cy="1359698"/>
      </dsp:txXfrm>
    </dsp:sp>
    <dsp:sp modelId="{F37F8525-7342-4DF7-902B-AA91B015EC64}">
      <dsp:nvSpPr>
        <dsp:cNvPr id="0" name=""/>
        <dsp:cNvSpPr/>
      </dsp:nvSpPr>
      <dsp:spPr>
        <a:xfrm rot="10800000">
          <a:off x="3616288" y="5079965"/>
          <a:ext cx="510531" cy="64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3769447" y="5209761"/>
        <a:ext cx="357372" cy="389387"/>
      </dsp:txXfrm>
    </dsp:sp>
    <dsp:sp modelId="{94087503-7C09-429F-8CC7-6310CE1A3489}">
      <dsp:nvSpPr>
        <dsp:cNvPr id="0" name=""/>
        <dsp:cNvSpPr/>
      </dsp:nvSpPr>
      <dsp:spPr>
        <a:xfrm>
          <a:off x="1452568" y="4443003"/>
          <a:ext cx="1922902" cy="1922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1"/>
              </a:solidFill>
            </a:rPr>
            <a:t>Bernegara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1734170" y="4724605"/>
        <a:ext cx="1359698" cy="1359698"/>
      </dsp:txXfrm>
    </dsp:sp>
    <dsp:sp modelId="{DA9BA39B-6C3B-40A8-87FF-15491EC8377E}">
      <dsp:nvSpPr>
        <dsp:cNvPr id="0" name=""/>
        <dsp:cNvSpPr/>
      </dsp:nvSpPr>
      <dsp:spPr>
        <a:xfrm rot="15120000">
          <a:off x="1717281" y="3721251"/>
          <a:ext cx="510531" cy="64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 rot="10800000">
        <a:off x="1817525" y="3923878"/>
        <a:ext cx="357372" cy="389387"/>
      </dsp:txXfrm>
    </dsp:sp>
    <dsp:sp modelId="{EAEFCDB6-9184-42AC-94A5-309B16624B6B}">
      <dsp:nvSpPr>
        <dsp:cNvPr id="0" name=""/>
        <dsp:cNvSpPr/>
      </dsp:nvSpPr>
      <dsp:spPr>
        <a:xfrm>
          <a:off x="560693" y="1698092"/>
          <a:ext cx="1922902" cy="19229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chemeClr val="bg1"/>
              </a:solidFill>
            </a:rPr>
            <a:t>Beragama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842295" y="1979694"/>
        <a:ext cx="1359698" cy="1359698"/>
      </dsp:txXfrm>
    </dsp:sp>
    <dsp:sp modelId="{831F2F09-F60A-4E0D-B6B3-FE09C7B7C84B}">
      <dsp:nvSpPr>
        <dsp:cNvPr id="0" name=""/>
        <dsp:cNvSpPr/>
      </dsp:nvSpPr>
      <dsp:spPr>
        <a:xfrm rot="19440000">
          <a:off x="2422669" y="1495322"/>
          <a:ext cx="510531" cy="6489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bg1"/>
            </a:solidFill>
          </a:endParaRPr>
        </a:p>
      </dsp:txBody>
      <dsp:txXfrm>
        <a:off x="2437294" y="1670130"/>
        <a:ext cx="357372" cy="389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C60A6-F908-4D27-80D4-8F0430556BD0}">
      <dsp:nvSpPr>
        <dsp:cNvPr id="0" name=""/>
        <dsp:cNvSpPr/>
      </dsp:nvSpPr>
      <dsp:spPr>
        <a:xfrm>
          <a:off x="52" y="83949"/>
          <a:ext cx="505621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Mahmudah</a:t>
          </a:r>
          <a:endParaRPr lang="en-US" sz="2300" kern="1200" dirty="0"/>
        </a:p>
      </dsp:txBody>
      <dsp:txXfrm>
        <a:off x="52" y="83949"/>
        <a:ext cx="5056212" cy="662400"/>
      </dsp:txXfrm>
    </dsp:sp>
    <dsp:sp modelId="{F26925C5-0CE3-4575-82D7-F8E3029FCC1E}">
      <dsp:nvSpPr>
        <dsp:cNvPr id="0" name=""/>
        <dsp:cNvSpPr/>
      </dsp:nvSpPr>
      <dsp:spPr>
        <a:xfrm>
          <a:off x="52" y="746349"/>
          <a:ext cx="5056212" cy="4040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Taubat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Zuhud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Khawf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Mahabba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Sabar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Syukur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Ikhlas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Tawakkal</a:t>
          </a:r>
          <a:r>
            <a:rPr lang="en-US" sz="23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Ridha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Mengingat</a:t>
          </a:r>
          <a:r>
            <a:rPr lang="en-US" sz="2300" kern="1200" dirty="0"/>
            <a:t> </a:t>
          </a:r>
          <a:r>
            <a:rPr lang="en-US" sz="2300" kern="1200" dirty="0" err="1"/>
            <a:t>mati</a:t>
          </a:r>
          <a:endParaRPr lang="en-US" sz="2300" kern="1200" dirty="0"/>
        </a:p>
      </dsp:txBody>
      <dsp:txXfrm>
        <a:off x="52" y="746349"/>
        <a:ext cx="5056212" cy="4040640"/>
      </dsp:txXfrm>
    </dsp:sp>
    <dsp:sp modelId="{331BF9F1-74D6-4750-93C2-CE773208711D}">
      <dsp:nvSpPr>
        <dsp:cNvPr id="0" name=""/>
        <dsp:cNvSpPr/>
      </dsp:nvSpPr>
      <dsp:spPr>
        <a:xfrm>
          <a:off x="5764134" y="83949"/>
          <a:ext cx="5056212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764134" y="83949"/>
        <a:ext cx="5056212" cy="662400"/>
      </dsp:txXfrm>
    </dsp:sp>
    <dsp:sp modelId="{217DDEB0-67D0-4343-970E-957C2625352D}">
      <dsp:nvSpPr>
        <dsp:cNvPr id="0" name=""/>
        <dsp:cNvSpPr/>
      </dsp:nvSpPr>
      <dsp:spPr>
        <a:xfrm>
          <a:off x="5764134" y="746349"/>
          <a:ext cx="5056212" cy="40406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Makan</a:t>
          </a:r>
          <a:r>
            <a:rPr lang="en-US" sz="2300" kern="1200" dirty="0"/>
            <a:t> </a:t>
          </a:r>
          <a:r>
            <a:rPr lang="en-US" sz="2300" kern="1200" dirty="0" err="1"/>
            <a:t>berlebihan</a:t>
          </a:r>
          <a:r>
            <a:rPr lang="en-US" sz="23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Berkata</a:t>
          </a:r>
          <a:r>
            <a:rPr lang="en-US" sz="2300" kern="1200" dirty="0"/>
            <a:t> yang </a:t>
          </a:r>
          <a:r>
            <a:rPr lang="en-US" sz="2300" kern="1200" dirty="0" err="1"/>
            <a:t>sia-sia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Marah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Hasad</a:t>
          </a:r>
          <a:r>
            <a:rPr lang="en-US" sz="2300" kern="1200" dirty="0"/>
            <a:t> &amp; </a:t>
          </a:r>
          <a:r>
            <a:rPr lang="en-US" sz="2300" kern="1200" dirty="0" err="1"/>
            <a:t>dengki</a:t>
          </a:r>
          <a:r>
            <a:rPr lang="en-US" sz="23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Mencintai</a:t>
          </a:r>
          <a:r>
            <a:rPr lang="en-US" sz="2300" kern="1200" dirty="0"/>
            <a:t> </a:t>
          </a:r>
          <a:r>
            <a:rPr lang="en-US" sz="2300" kern="1200" dirty="0" err="1"/>
            <a:t>harta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Takabbur</a:t>
          </a:r>
          <a:r>
            <a:rPr lang="en-US" sz="2300" kern="1200" dirty="0"/>
            <a:t>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Riya’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Ujub</a:t>
          </a:r>
          <a:r>
            <a:rPr lang="en-US" sz="2300" kern="1200" dirty="0"/>
            <a:t>’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 err="1"/>
            <a:t>Hati</a:t>
          </a:r>
          <a:r>
            <a:rPr lang="en-US" sz="2300" kern="1200" dirty="0"/>
            <a:t> </a:t>
          </a:r>
          <a:r>
            <a:rPr lang="en-US" sz="2300" kern="1200" dirty="0" err="1"/>
            <a:t>yg</a:t>
          </a:r>
          <a:r>
            <a:rPr lang="en-US" sz="2300" kern="1200" dirty="0"/>
            <a:t> </a:t>
          </a:r>
          <a:r>
            <a:rPr lang="en-US" sz="2300" kern="1200" dirty="0" err="1"/>
            <a:t>berpaut</a:t>
          </a:r>
          <a:r>
            <a:rPr lang="en-US" sz="2300" kern="1200" dirty="0"/>
            <a:t> dg </a:t>
          </a:r>
          <a:r>
            <a:rPr lang="en-US" sz="2300" kern="1200" dirty="0" err="1"/>
            <a:t>dunia</a:t>
          </a:r>
          <a:endParaRPr lang="en-US" sz="2300" kern="1200" dirty="0"/>
        </a:p>
      </dsp:txBody>
      <dsp:txXfrm>
        <a:off x="5764134" y="746349"/>
        <a:ext cx="5056212" cy="4040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14F0E-D976-4602-A4A7-2C4BE5E443F3}">
      <dsp:nvSpPr>
        <dsp:cNvPr id="0" name=""/>
        <dsp:cNvSpPr/>
      </dsp:nvSpPr>
      <dsp:spPr>
        <a:xfrm>
          <a:off x="1385614" y="298748"/>
          <a:ext cx="3717765" cy="3717765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Muamalah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3406928" y="984765"/>
        <a:ext cx="1261384" cy="1239255"/>
      </dsp:txXfrm>
    </dsp:sp>
    <dsp:sp modelId="{F11004EA-F9F8-43DB-96B9-8353326B0EB9}">
      <dsp:nvSpPr>
        <dsp:cNvPr id="0" name=""/>
        <dsp:cNvSpPr/>
      </dsp:nvSpPr>
      <dsp:spPr>
        <a:xfrm>
          <a:off x="1193972" y="409396"/>
          <a:ext cx="3717765" cy="371776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Ibadah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2211932" y="2755129"/>
        <a:ext cx="1681846" cy="1150736"/>
      </dsp:txXfrm>
    </dsp:sp>
    <dsp:sp modelId="{C424CB77-F46B-452D-B813-99FFEB0C0870}">
      <dsp:nvSpPr>
        <dsp:cNvPr id="0" name=""/>
        <dsp:cNvSpPr/>
      </dsp:nvSpPr>
      <dsp:spPr>
        <a:xfrm>
          <a:off x="1193972" y="409396"/>
          <a:ext cx="3717765" cy="3717765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bg1"/>
              </a:solidFill>
            </a:rPr>
            <a:t>Aqidah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592304" y="1139672"/>
        <a:ext cx="1261384" cy="1239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4C993-77A1-4CB3-9F91-24AA759013A7}">
      <dsp:nvSpPr>
        <dsp:cNvPr id="0" name=""/>
        <dsp:cNvSpPr/>
      </dsp:nvSpPr>
      <dsp:spPr>
        <a:xfrm>
          <a:off x="5283" y="435722"/>
          <a:ext cx="1801638" cy="9008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Fiqh</a:t>
          </a:r>
          <a:r>
            <a:rPr lang="en-US" sz="2300" b="1" kern="1200" dirty="0"/>
            <a:t> </a:t>
          </a:r>
          <a:r>
            <a:rPr lang="en-US" sz="2300" b="1" kern="1200" dirty="0" err="1"/>
            <a:t>Muamalat</a:t>
          </a:r>
          <a:endParaRPr lang="en-US" sz="2300" b="1" kern="1200" dirty="0"/>
        </a:p>
      </dsp:txBody>
      <dsp:txXfrm>
        <a:off x="31667" y="462106"/>
        <a:ext cx="1748870" cy="848051"/>
      </dsp:txXfrm>
    </dsp:sp>
    <dsp:sp modelId="{12CF17A4-E514-41E4-BA94-7166C0E19D16}">
      <dsp:nvSpPr>
        <dsp:cNvPr id="0" name=""/>
        <dsp:cNvSpPr/>
      </dsp:nvSpPr>
      <dsp:spPr>
        <a:xfrm>
          <a:off x="185447" y="1336541"/>
          <a:ext cx="180163" cy="67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14"/>
              </a:lnTo>
              <a:lnTo>
                <a:pt x="180163" y="675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4848A-896A-4156-A12D-19B62B928BB7}">
      <dsp:nvSpPr>
        <dsp:cNvPr id="0" name=""/>
        <dsp:cNvSpPr/>
      </dsp:nvSpPr>
      <dsp:spPr>
        <a:xfrm>
          <a:off x="365611" y="1561746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Jual</a:t>
          </a:r>
          <a:r>
            <a:rPr lang="en-US" sz="1600" b="1" kern="1200" dirty="0"/>
            <a:t> </a:t>
          </a:r>
          <a:r>
            <a:rPr lang="en-US" sz="1600" b="1" kern="1200" dirty="0" err="1"/>
            <a:t>beli</a:t>
          </a:r>
          <a:r>
            <a:rPr lang="en-US" sz="1600" b="1" kern="1200" dirty="0"/>
            <a:t> </a:t>
          </a:r>
        </a:p>
      </dsp:txBody>
      <dsp:txXfrm>
        <a:off x="391995" y="1588130"/>
        <a:ext cx="1388543" cy="848051"/>
      </dsp:txXfrm>
    </dsp:sp>
    <dsp:sp modelId="{6DAAB34F-3BF1-490E-92F2-32FBB4E7A6C6}">
      <dsp:nvSpPr>
        <dsp:cNvPr id="0" name=""/>
        <dsp:cNvSpPr/>
      </dsp:nvSpPr>
      <dsp:spPr>
        <a:xfrm>
          <a:off x="185447" y="1336541"/>
          <a:ext cx="180163" cy="1801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38"/>
              </a:lnTo>
              <a:lnTo>
                <a:pt x="180163" y="18016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4CAC2-DF97-4A64-A5E2-460BCAAA5C38}">
      <dsp:nvSpPr>
        <dsp:cNvPr id="0" name=""/>
        <dsp:cNvSpPr/>
      </dsp:nvSpPr>
      <dsp:spPr>
        <a:xfrm>
          <a:off x="365611" y="2687771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Sewa</a:t>
          </a:r>
          <a:r>
            <a:rPr lang="en-US" sz="1600" b="1" kern="1200" dirty="0"/>
            <a:t>, </a:t>
          </a:r>
          <a:r>
            <a:rPr lang="en-US" sz="1600" b="1" kern="1200" dirty="0" err="1"/>
            <a:t>dll</a:t>
          </a:r>
          <a:endParaRPr lang="en-US" sz="1600" b="1" kern="1200" dirty="0"/>
        </a:p>
      </dsp:txBody>
      <dsp:txXfrm>
        <a:off x="391995" y="2714155"/>
        <a:ext cx="1388543" cy="848051"/>
      </dsp:txXfrm>
    </dsp:sp>
    <dsp:sp modelId="{47C68052-CC8F-4C50-A929-09A6163EC0EB}">
      <dsp:nvSpPr>
        <dsp:cNvPr id="0" name=""/>
        <dsp:cNvSpPr/>
      </dsp:nvSpPr>
      <dsp:spPr>
        <a:xfrm>
          <a:off x="2257331" y="435722"/>
          <a:ext cx="1801638" cy="9008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Munakahat</a:t>
          </a:r>
          <a:endParaRPr lang="en-US" sz="2300" b="1" kern="1200" dirty="0"/>
        </a:p>
      </dsp:txBody>
      <dsp:txXfrm>
        <a:off x="2283715" y="462106"/>
        <a:ext cx="1748870" cy="848051"/>
      </dsp:txXfrm>
    </dsp:sp>
    <dsp:sp modelId="{7D1A40BB-FB09-445D-BAEC-E2B9A9D697F3}">
      <dsp:nvSpPr>
        <dsp:cNvPr id="0" name=""/>
        <dsp:cNvSpPr/>
      </dsp:nvSpPr>
      <dsp:spPr>
        <a:xfrm>
          <a:off x="2437495" y="1336541"/>
          <a:ext cx="180163" cy="67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14"/>
              </a:lnTo>
              <a:lnTo>
                <a:pt x="180163" y="675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9EE51-4A3B-4BEF-8CEE-D341E0014FED}">
      <dsp:nvSpPr>
        <dsp:cNvPr id="0" name=""/>
        <dsp:cNvSpPr/>
      </dsp:nvSpPr>
      <dsp:spPr>
        <a:xfrm>
          <a:off x="2617659" y="1561746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Pernikahan</a:t>
          </a:r>
          <a:endParaRPr lang="en-US" sz="1600" b="1" kern="1200" dirty="0"/>
        </a:p>
      </dsp:txBody>
      <dsp:txXfrm>
        <a:off x="2644043" y="1588130"/>
        <a:ext cx="1388543" cy="848051"/>
      </dsp:txXfrm>
    </dsp:sp>
    <dsp:sp modelId="{A63566E2-625A-4624-AC46-B0713E17A978}">
      <dsp:nvSpPr>
        <dsp:cNvPr id="0" name=""/>
        <dsp:cNvSpPr/>
      </dsp:nvSpPr>
      <dsp:spPr>
        <a:xfrm>
          <a:off x="4509380" y="435722"/>
          <a:ext cx="1801638" cy="9008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Mawaris</a:t>
          </a:r>
          <a:endParaRPr lang="en-US" sz="2300" b="1" kern="1200" dirty="0"/>
        </a:p>
      </dsp:txBody>
      <dsp:txXfrm>
        <a:off x="4535764" y="462106"/>
        <a:ext cx="1748870" cy="848051"/>
      </dsp:txXfrm>
    </dsp:sp>
    <dsp:sp modelId="{5A40CA64-F32B-422B-B2EF-4E1DDF2B5900}">
      <dsp:nvSpPr>
        <dsp:cNvPr id="0" name=""/>
        <dsp:cNvSpPr/>
      </dsp:nvSpPr>
      <dsp:spPr>
        <a:xfrm>
          <a:off x="4689544" y="1336541"/>
          <a:ext cx="180163" cy="67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14"/>
              </a:lnTo>
              <a:lnTo>
                <a:pt x="180163" y="675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2E8BD-D614-4F84-AF4A-F8820F59D297}">
      <dsp:nvSpPr>
        <dsp:cNvPr id="0" name=""/>
        <dsp:cNvSpPr/>
      </dsp:nvSpPr>
      <dsp:spPr>
        <a:xfrm>
          <a:off x="4869708" y="1561746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Harta</a:t>
          </a:r>
          <a:r>
            <a:rPr lang="en-US" sz="1600" b="1" kern="1200" dirty="0"/>
            <a:t> </a:t>
          </a:r>
          <a:r>
            <a:rPr lang="en-US" sz="1600" b="1" kern="1200" dirty="0" err="1"/>
            <a:t>warisan</a:t>
          </a:r>
          <a:r>
            <a:rPr lang="en-US" sz="1600" b="1" kern="1200" dirty="0"/>
            <a:t> </a:t>
          </a:r>
        </a:p>
      </dsp:txBody>
      <dsp:txXfrm>
        <a:off x="4896092" y="1588130"/>
        <a:ext cx="1388543" cy="848051"/>
      </dsp:txXfrm>
    </dsp:sp>
    <dsp:sp modelId="{8CC48560-3C35-4C9B-970B-ADA15AA6C4A6}">
      <dsp:nvSpPr>
        <dsp:cNvPr id="0" name=""/>
        <dsp:cNvSpPr/>
      </dsp:nvSpPr>
      <dsp:spPr>
        <a:xfrm>
          <a:off x="6761429" y="435722"/>
          <a:ext cx="1801638" cy="900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Jinayat</a:t>
          </a:r>
          <a:endParaRPr lang="en-US" sz="2300" b="1" kern="1200" dirty="0"/>
        </a:p>
      </dsp:txBody>
      <dsp:txXfrm>
        <a:off x="6787813" y="462106"/>
        <a:ext cx="1748870" cy="848051"/>
      </dsp:txXfrm>
    </dsp:sp>
    <dsp:sp modelId="{FF3E9B9F-B76A-40C9-92FE-0D0B054AA416}">
      <dsp:nvSpPr>
        <dsp:cNvPr id="0" name=""/>
        <dsp:cNvSpPr/>
      </dsp:nvSpPr>
      <dsp:spPr>
        <a:xfrm>
          <a:off x="6941593" y="1336541"/>
          <a:ext cx="180163" cy="67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14"/>
              </a:lnTo>
              <a:lnTo>
                <a:pt x="180163" y="675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41D562-B2B8-4270-B331-A20826D12418}">
      <dsp:nvSpPr>
        <dsp:cNvPr id="0" name=""/>
        <dsp:cNvSpPr/>
      </dsp:nvSpPr>
      <dsp:spPr>
        <a:xfrm>
          <a:off x="7121756" y="1561746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Kejahatan</a:t>
          </a:r>
          <a:r>
            <a:rPr lang="en-US" sz="1600" b="1" kern="1200" dirty="0"/>
            <a:t> </a:t>
          </a:r>
          <a:r>
            <a:rPr lang="en-US" sz="1600" b="1" kern="1200" dirty="0" err="1"/>
            <a:t>dan</a:t>
          </a:r>
          <a:r>
            <a:rPr lang="en-US" sz="1600" b="1" kern="1200" dirty="0"/>
            <a:t> </a:t>
          </a:r>
          <a:r>
            <a:rPr lang="en-US" sz="1600" b="1" kern="1200" dirty="0" err="1"/>
            <a:t>Pidana</a:t>
          </a:r>
          <a:endParaRPr lang="en-US" sz="1600" b="1" kern="1200" dirty="0"/>
        </a:p>
      </dsp:txBody>
      <dsp:txXfrm>
        <a:off x="7148140" y="1588130"/>
        <a:ext cx="1388543" cy="848051"/>
      </dsp:txXfrm>
    </dsp:sp>
    <dsp:sp modelId="{C4B001C0-BCC1-42A6-B5E5-503C8F4D81E2}">
      <dsp:nvSpPr>
        <dsp:cNvPr id="0" name=""/>
        <dsp:cNvSpPr/>
      </dsp:nvSpPr>
      <dsp:spPr>
        <a:xfrm>
          <a:off x="9013477" y="435722"/>
          <a:ext cx="1801638" cy="9008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 err="1"/>
            <a:t>Murafa’at</a:t>
          </a:r>
          <a:endParaRPr lang="en-US" sz="2300" b="1" kern="1200" dirty="0"/>
        </a:p>
      </dsp:txBody>
      <dsp:txXfrm>
        <a:off x="9039861" y="462106"/>
        <a:ext cx="1748870" cy="848051"/>
      </dsp:txXfrm>
    </dsp:sp>
    <dsp:sp modelId="{B23ABEF7-AF53-4C23-88C8-89FDC0628B23}">
      <dsp:nvSpPr>
        <dsp:cNvPr id="0" name=""/>
        <dsp:cNvSpPr/>
      </dsp:nvSpPr>
      <dsp:spPr>
        <a:xfrm>
          <a:off x="9193641" y="1336541"/>
          <a:ext cx="180163" cy="675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14"/>
              </a:lnTo>
              <a:lnTo>
                <a:pt x="180163" y="67561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AE991-8938-4630-B53C-62D10B93AEA8}">
      <dsp:nvSpPr>
        <dsp:cNvPr id="0" name=""/>
        <dsp:cNvSpPr/>
      </dsp:nvSpPr>
      <dsp:spPr>
        <a:xfrm>
          <a:off x="9373805" y="1561746"/>
          <a:ext cx="1441311" cy="9008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Hal </a:t>
          </a:r>
          <a:r>
            <a:rPr lang="en-US" sz="1600" b="1" kern="1200" dirty="0" err="1"/>
            <a:t>keadilan</a:t>
          </a:r>
          <a:r>
            <a:rPr lang="en-US" sz="1600" b="1" kern="1200" dirty="0"/>
            <a:t> </a:t>
          </a:r>
          <a:r>
            <a:rPr lang="en-US" sz="1600" b="1" kern="1200" dirty="0" err="1"/>
            <a:t>dan</a:t>
          </a:r>
          <a:r>
            <a:rPr lang="en-US" sz="1600" b="1" kern="1200" dirty="0"/>
            <a:t> </a:t>
          </a:r>
          <a:r>
            <a:rPr lang="en-US" sz="1600" b="1" kern="1200" dirty="0" err="1"/>
            <a:t>Pengadilan</a:t>
          </a:r>
          <a:endParaRPr lang="en-US" sz="1600" b="1" kern="1200" dirty="0"/>
        </a:p>
      </dsp:txBody>
      <dsp:txXfrm>
        <a:off x="9400189" y="1588130"/>
        <a:ext cx="1388543" cy="848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2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42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7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6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2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1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9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4ABB-82A9-43DC-A08D-F7A6C086160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2000F-0157-4425-B893-8E5E27E8A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77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450406"/>
            <a:ext cx="5860473" cy="1825096"/>
          </a:xfrm>
        </p:spPr>
        <p:txBody>
          <a:bodyPr/>
          <a:lstStyle/>
          <a:p>
            <a:pPr algn="r"/>
            <a:r>
              <a:rPr lang="en-US" dirty="0" err="1">
                <a:latin typeface="Trajan Pro" panose="02020502050506020301" pitchFamily="18" charset="0"/>
              </a:rPr>
              <a:t>Akhlaq</a:t>
            </a:r>
            <a:r>
              <a:rPr lang="en-US" dirty="0">
                <a:latin typeface="Trajan Pro" panose="02020502050506020301" pitchFamily="18" charset="0"/>
              </a:rPr>
              <a:t> &amp; </a:t>
            </a:r>
            <a:r>
              <a:rPr lang="en-US" dirty="0" err="1">
                <a:latin typeface="Trajan Pro" panose="02020502050506020301" pitchFamily="18" charset="0"/>
              </a:rPr>
              <a:t>muamalah</a:t>
            </a:r>
            <a:endParaRPr lang="en-US" dirty="0">
              <a:latin typeface="Trajan Pro" panose="0202050205050602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5694218" cy="1887450"/>
          </a:xfrm>
        </p:spPr>
        <p:txBody>
          <a:bodyPr/>
          <a:lstStyle/>
          <a:p>
            <a:pPr algn="r"/>
            <a:r>
              <a:rPr lang="en-US" dirty="0" err="1">
                <a:latin typeface="Trajan Pro" panose="02020502050506020301" pitchFamily="18" charset="0"/>
              </a:rPr>
              <a:t>Fahrudin</a:t>
            </a:r>
            <a:r>
              <a:rPr lang="en-US" dirty="0">
                <a:latin typeface="Trajan Pro" panose="02020502050506020301" pitchFamily="18" charset="0"/>
              </a:rPr>
              <a:t> </a:t>
            </a:r>
            <a:r>
              <a:rPr lang="en-US" dirty="0" err="1">
                <a:latin typeface="Trajan Pro" panose="02020502050506020301" pitchFamily="18" charset="0"/>
              </a:rPr>
              <a:t>Mukhlis</a:t>
            </a:r>
            <a:r>
              <a:rPr lang="en-US" dirty="0">
                <a:latin typeface="Trajan Pro" panose="02020502050506020301" pitchFamily="18" charset="0"/>
              </a:rPr>
              <a:t>, M.IRKH.</a:t>
            </a:r>
          </a:p>
          <a:p>
            <a:pPr algn="r"/>
            <a:endParaRPr lang="en-US" dirty="0">
              <a:latin typeface="Trajan Pro" panose="02020502050506020301" pitchFamily="18" charset="0"/>
            </a:endParaRPr>
          </a:p>
          <a:p>
            <a:pPr algn="r"/>
            <a:r>
              <a:rPr lang="en-US" dirty="0" err="1">
                <a:latin typeface="Trajan Pro" panose="02020502050506020301" pitchFamily="18" charset="0"/>
              </a:rPr>
              <a:t>Aik</a:t>
            </a:r>
            <a:r>
              <a:rPr lang="en-US" dirty="0">
                <a:latin typeface="Trajan Pro" panose="02020502050506020301" pitchFamily="18" charset="0"/>
              </a:rPr>
              <a:t> 4</a:t>
            </a:r>
          </a:p>
          <a:p>
            <a:pPr algn="r"/>
            <a:endParaRPr lang="en-US" dirty="0">
              <a:latin typeface="Trajan Pro" panose="020205020505060203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r="35398"/>
          <a:stretch/>
        </p:blipFill>
        <p:spPr>
          <a:xfrm>
            <a:off x="7367767" y="1450406"/>
            <a:ext cx="4247032" cy="435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Berikan</a:t>
            </a:r>
            <a:r>
              <a:rPr lang="en-US" sz="4800" dirty="0"/>
              <a:t> </a:t>
            </a:r>
            <a:r>
              <a:rPr lang="en-US" sz="4800" dirty="0" err="1"/>
              <a:t>contoh</a:t>
            </a:r>
            <a:r>
              <a:rPr lang="en-US" sz="4800" dirty="0"/>
              <a:t> </a:t>
            </a:r>
            <a:r>
              <a:rPr lang="en-US" sz="4800" dirty="0" err="1"/>
              <a:t>akhlaq</a:t>
            </a:r>
            <a:r>
              <a:rPr lang="en-US" sz="4800" dirty="0"/>
              <a:t> </a:t>
            </a:r>
            <a:r>
              <a:rPr lang="en-US" sz="4800" dirty="0" err="1"/>
              <a:t>mahmudah</a:t>
            </a:r>
            <a:r>
              <a:rPr lang="en-US" sz="4800" dirty="0"/>
              <a:t> </a:t>
            </a:r>
            <a:r>
              <a:rPr lang="en-US" sz="4800" dirty="0" err="1"/>
              <a:t>dan</a:t>
            </a:r>
            <a:r>
              <a:rPr lang="en-US" sz="4800" dirty="0"/>
              <a:t> </a:t>
            </a:r>
            <a:r>
              <a:rPr lang="en-US" sz="4800" dirty="0" err="1"/>
              <a:t>madzmumah</a:t>
            </a:r>
            <a:r>
              <a:rPr lang="en-US" sz="4800" dirty="0"/>
              <a:t> di </a:t>
            </a:r>
            <a:r>
              <a:rPr lang="en-US" sz="4800" dirty="0" err="1"/>
              <a:t>dalam</a:t>
            </a:r>
            <a:r>
              <a:rPr lang="en-US" sz="4800" dirty="0"/>
              <a:t> </a:t>
            </a:r>
            <a:r>
              <a:rPr lang="en-US" sz="4800" dirty="0" err="1"/>
              <a:t>kegiatan</a:t>
            </a:r>
            <a:r>
              <a:rPr lang="en-US" sz="4800" dirty="0"/>
              <a:t> yang </a:t>
            </a:r>
            <a:r>
              <a:rPr lang="en-US" sz="4800" dirty="0" err="1"/>
              <a:t>anda</a:t>
            </a:r>
            <a:r>
              <a:rPr lang="en-US" sz="4800" dirty="0"/>
              <a:t> </a:t>
            </a:r>
            <a:r>
              <a:rPr lang="en-US" sz="4800" dirty="0" err="1"/>
              <a:t>sukai</a:t>
            </a:r>
            <a:r>
              <a:rPr lang="en-US" sz="4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44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98667"/>
          </a:xfrm>
        </p:spPr>
        <p:txBody>
          <a:bodyPr/>
          <a:lstStyle/>
          <a:p>
            <a:r>
              <a:rPr lang="en-US" dirty="0"/>
              <a:t>Around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18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i="1" dirty="0"/>
              <a:t>Alhamdulillah</a:t>
            </a:r>
          </a:p>
        </p:txBody>
      </p:sp>
    </p:spTree>
    <p:extLst>
      <p:ext uri="{BB962C8B-B14F-4D97-AF65-F5344CB8AC3E}">
        <p14:creationId xmlns:p14="http://schemas.microsoft.com/office/powerpoint/2010/main" val="416288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akhlak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5286" y="2057401"/>
            <a:ext cx="5918663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ETOMOLOGI:</a:t>
            </a:r>
          </a:p>
          <a:p>
            <a:r>
              <a:rPr lang="en-US" dirty="0" err="1"/>
              <a:t>Kbbi</a:t>
            </a:r>
            <a:r>
              <a:rPr lang="en-US" dirty="0"/>
              <a:t> = </a:t>
            </a:r>
            <a:r>
              <a:rPr lang="en-US" dirty="0" err="1"/>
              <a:t>budi</a:t>
            </a:r>
            <a:r>
              <a:rPr lang="en-US" dirty="0"/>
              <a:t> </a:t>
            </a:r>
            <a:r>
              <a:rPr lang="en-US" dirty="0" err="1"/>
              <a:t>pekerti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kelakuan</a:t>
            </a:r>
            <a:endParaRPr lang="en-US" dirty="0"/>
          </a:p>
          <a:p>
            <a:r>
              <a:rPr lang="en-US" dirty="0"/>
              <a:t>Bahasa Arab = </a:t>
            </a:r>
            <a:r>
              <a:rPr lang="en-US" dirty="0" err="1"/>
              <a:t>Tabiat</a:t>
            </a:r>
            <a:r>
              <a:rPr lang="en-US" dirty="0"/>
              <a:t>, </a:t>
            </a:r>
            <a:r>
              <a:rPr lang="en-US" dirty="0" err="1"/>
              <a:t>perangai</a:t>
            </a:r>
            <a:r>
              <a:rPr lang="en-US" dirty="0"/>
              <a:t> </a:t>
            </a:r>
            <a:r>
              <a:rPr lang="en-US" dirty="0" err="1"/>
              <a:t>kebiasaan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agama.</a:t>
            </a:r>
          </a:p>
          <a:p>
            <a:endParaRPr lang="en-US" dirty="0"/>
          </a:p>
          <a:p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kata </a:t>
            </a:r>
            <a:r>
              <a:rPr lang="en-US" dirty="0" err="1"/>
              <a:t>Akhlaq</a:t>
            </a:r>
            <a:r>
              <a:rPr lang="en-US" dirty="0"/>
              <a:t> – </a:t>
            </a:r>
            <a:r>
              <a:rPr lang="en-US" dirty="0" err="1"/>
              <a:t>Makhluq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Khaliq</a:t>
            </a:r>
            <a:r>
              <a:rPr lang="en-US" dirty="0"/>
              <a:t>. </a:t>
            </a:r>
          </a:p>
          <a:p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akhlaq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=</a:t>
            </a:r>
            <a:br>
              <a:rPr lang="en-US" b="1" dirty="0"/>
            </a:br>
            <a:r>
              <a:rPr lang="en-US" b="1" dirty="0">
                <a:solidFill>
                  <a:srgbClr val="FFC000"/>
                </a:solidFill>
              </a:rPr>
              <a:t>Norma yang </a:t>
            </a:r>
            <a:r>
              <a:rPr lang="en-US" b="1" dirty="0" err="1">
                <a:solidFill>
                  <a:srgbClr val="FFC000"/>
                </a:solidFill>
              </a:rPr>
              <a:t>mengatur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hubungan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manusia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dengan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Tuhan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alam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semesta</a:t>
            </a:r>
            <a:r>
              <a:rPr lang="en-US" b="1" dirty="0">
                <a:solidFill>
                  <a:srgbClr val="FFC000"/>
                </a:solidFill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1729430"/>
              </p:ext>
            </p:extLst>
          </p:nvPr>
        </p:nvGraphicFramePr>
        <p:xfrm>
          <a:off x="-1" y="615142"/>
          <a:ext cx="6450677" cy="5835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04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3358"/>
            <a:ext cx="4314092" cy="712734"/>
          </a:xfrm>
        </p:spPr>
        <p:txBody>
          <a:bodyPr/>
          <a:lstStyle/>
          <a:p>
            <a:r>
              <a:rPr lang="en-US" dirty="0"/>
              <a:t>PENGERTIAN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" y="1649437"/>
            <a:ext cx="4677508" cy="4024125"/>
          </a:xfrm>
        </p:spPr>
        <p:txBody>
          <a:bodyPr>
            <a:normAutofit/>
          </a:bodyPr>
          <a:lstStyle/>
          <a:p>
            <a:r>
              <a:rPr lang="en-US" b="1" dirty="0" err="1"/>
              <a:t>Etimologi</a:t>
            </a:r>
            <a:r>
              <a:rPr lang="en-US" b="1" dirty="0"/>
              <a:t> </a:t>
            </a:r>
            <a:r>
              <a:rPr lang="ar-SA" b="1" dirty="0"/>
              <a:t>لغة</a:t>
            </a:r>
            <a:endParaRPr lang="en-US" b="1" dirty="0"/>
          </a:p>
          <a:p>
            <a:pPr lvl="1"/>
            <a:r>
              <a:rPr lang="en-US" dirty="0" err="1"/>
              <a:t>Akhlaq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jamak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khuluq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: Budi </a:t>
            </a:r>
            <a:r>
              <a:rPr lang="en-US" dirty="0" err="1"/>
              <a:t>pekerti</a:t>
            </a:r>
            <a:r>
              <a:rPr lang="en-US" dirty="0"/>
              <a:t>, </a:t>
            </a:r>
            <a:r>
              <a:rPr lang="en-US" dirty="0" err="1"/>
              <a:t>perangai</a:t>
            </a:r>
            <a:r>
              <a:rPr lang="en-US" dirty="0"/>
              <a:t>, </a:t>
            </a:r>
            <a:r>
              <a:rPr lang="en-US" dirty="0" err="1"/>
              <a:t>tingkah</a:t>
            </a:r>
            <a:r>
              <a:rPr lang="en-US" dirty="0"/>
              <a:t> </a:t>
            </a:r>
            <a:r>
              <a:rPr lang="en-US" dirty="0" err="1"/>
              <a:t>laku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tabiat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Akar</a:t>
            </a:r>
            <a:r>
              <a:rPr lang="en-US" dirty="0"/>
              <a:t> kata</a:t>
            </a:r>
            <a:r>
              <a:rPr lang="ar-SA" dirty="0"/>
              <a:t>  خلق </a:t>
            </a:r>
            <a:r>
              <a:rPr lang="en-US" dirty="0"/>
              <a:t> yang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kaitannya</a:t>
            </a:r>
            <a:r>
              <a:rPr lang="en-US" dirty="0"/>
              <a:t> </a:t>
            </a:r>
            <a:r>
              <a:rPr lang="en-US" dirty="0" err="1"/>
              <a:t>khaliq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makhluq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 </a:t>
            </a:r>
            <a:r>
              <a:rPr lang="en-US" b="1" dirty="0" err="1"/>
              <a:t>Maksudnya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berakhlak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kehendak</a:t>
            </a:r>
            <a:r>
              <a:rPr lang="en-US" dirty="0"/>
              <a:t> sang </a:t>
            </a:r>
            <a:r>
              <a:rPr lang="en-US" dirty="0" err="1"/>
              <a:t>Khaliq</a:t>
            </a:r>
            <a:r>
              <a:rPr lang="en-US" dirty="0"/>
              <a:t>.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800600" y="1441940"/>
          <a:ext cx="6998677" cy="513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65169"/>
          </a:xfrm>
        </p:spPr>
        <p:txBody>
          <a:bodyPr/>
          <a:lstStyle/>
          <a:p>
            <a:r>
              <a:rPr lang="en-US" dirty="0" err="1"/>
              <a:t>Perbedaan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405009"/>
              </p:ext>
            </p:extLst>
          </p:nvPr>
        </p:nvGraphicFramePr>
        <p:xfrm>
          <a:off x="685800" y="2044930"/>
          <a:ext cx="10820400" cy="385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56820641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55331352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584722638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131731412"/>
                    </a:ext>
                  </a:extLst>
                </a:gridCol>
              </a:tblGrid>
              <a:tr h="888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ETIKA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AKHLAQ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1668"/>
                  </a:ext>
                </a:extLst>
              </a:tr>
              <a:tr h="888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Objek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kajian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Perilaku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terkait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buruk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Perilaku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terkait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buruk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Perilaku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manusia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terkait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baik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buruk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76254"/>
                  </a:ext>
                </a:extLst>
              </a:tr>
              <a:tr h="888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SIFAT NILAI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Lokal</a:t>
                      </a:r>
                      <a:r>
                        <a:rPr lang="en-US" sz="2400" baseline="0" dirty="0"/>
                        <a:t> &amp; Temporal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Lokal</a:t>
                      </a:r>
                      <a:r>
                        <a:rPr lang="en-US" sz="2400" baseline="0" dirty="0"/>
                        <a:t> &amp; Temporal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Universal </a:t>
                      </a:r>
                      <a:r>
                        <a:rPr lang="en-US" sz="2400" dirty="0" err="1"/>
                        <a:t>dan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abadi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64584"/>
                  </a:ext>
                </a:extLst>
              </a:tr>
              <a:tr h="888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Akal </a:t>
                      </a:r>
                      <a:r>
                        <a:rPr lang="en-US" sz="2400" dirty="0" err="1"/>
                        <a:t>manusia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Adat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istiadat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Agama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3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3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akhlaq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86767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10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646" y="764373"/>
            <a:ext cx="6119553" cy="1293028"/>
          </a:xfrm>
        </p:spPr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akhlaq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922076"/>
              </p:ext>
            </p:extLst>
          </p:nvPr>
        </p:nvGraphicFramePr>
        <p:xfrm>
          <a:off x="232756" y="199505"/>
          <a:ext cx="7714211" cy="636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7531331" y="2926080"/>
            <a:ext cx="4438996" cy="329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Derajat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Terhadap</a:t>
            </a:r>
            <a:r>
              <a:rPr lang="en-US" dirty="0"/>
              <a:t> Allah SWT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Rasulullah</a:t>
            </a:r>
            <a:r>
              <a:rPr lang="en-US" dirty="0"/>
              <a:t> SAW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Pribadi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Keluarga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Bermasyarakat</a:t>
            </a:r>
            <a:r>
              <a:rPr lang="en-US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Bernegara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764373"/>
            <a:ext cx="11101754" cy="747904"/>
          </a:xfrm>
        </p:spPr>
        <p:txBody>
          <a:bodyPr/>
          <a:lstStyle/>
          <a:p>
            <a:r>
              <a:rPr lang="en-US" dirty="0" err="1"/>
              <a:t>Akhlaq</a:t>
            </a:r>
            <a:r>
              <a:rPr lang="en-US" dirty="0"/>
              <a:t> </a:t>
            </a:r>
            <a:r>
              <a:rPr lang="en-US" dirty="0" err="1"/>
              <a:t>mahmudah</a:t>
            </a:r>
            <a:r>
              <a:rPr lang="en-US" dirty="0"/>
              <a:t> &amp; </a:t>
            </a:r>
            <a:r>
              <a:rPr lang="en-US" dirty="0" err="1"/>
              <a:t>madzmumah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88123"/>
          <a:ext cx="10820400" cy="4870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10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muamalah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1" y="2038703"/>
            <a:ext cx="7315198" cy="402412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Fiqih</a:t>
            </a:r>
            <a:r>
              <a:rPr lang="en-US" dirty="0"/>
              <a:t> =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bersosial</a:t>
            </a:r>
            <a:r>
              <a:rPr lang="en-US" dirty="0"/>
              <a:t>. Ex: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r>
              <a:rPr lang="en-US" dirty="0"/>
              <a:t>Kata </a:t>
            </a:r>
            <a:r>
              <a:rPr lang="en-US" dirty="0" err="1"/>
              <a:t>muamalah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arab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ar-SA" dirty="0"/>
              <a:t>امل يعمل معملة </a:t>
            </a:r>
            <a:br>
              <a:rPr lang="en-US" dirty="0"/>
            </a:br>
            <a:r>
              <a:rPr lang="en-US" dirty="0"/>
              <a:t>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mengamalkan</a:t>
            </a:r>
            <a:r>
              <a:rPr lang="en-US" dirty="0"/>
              <a:t>,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bertindak</a:t>
            </a:r>
            <a:r>
              <a:rPr lang="en-US" dirty="0"/>
              <a:t>.</a:t>
            </a:r>
          </a:p>
          <a:p>
            <a:r>
              <a:rPr lang="en-US" dirty="0" err="1"/>
              <a:t>muamalah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menukar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tangan</a:t>
            </a:r>
            <a:r>
              <a:rPr lang="en-US" dirty="0"/>
              <a:t>. </a:t>
            </a:r>
          </a:p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upah</a:t>
            </a:r>
            <a:r>
              <a:rPr lang="en-US" dirty="0"/>
              <a:t> </a:t>
            </a:r>
            <a:r>
              <a:rPr lang="en-US" dirty="0" err="1"/>
              <a:t>mengupah</a:t>
            </a:r>
            <a:r>
              <a:rPr lang="en-US" dirty="0"/>
              <a:t>, </a:t>
            </a:r>
            <a:r>
              <a:rPr lang="en-US" dirty="0" err="1"/>
              <a:t>sewa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, </a:t>
            </a:r>
            <a:r>
              <a:rPr lang="en-US" dirty="0" err="1"/>
              <a:t>pinjam</a:t>
            </a:r>
            <a:r>
              <a:rPr lang="en-US" dirty="0"/>
              <a:t> </a:t>
            </a:r>
            <a:r>
              <a:rPr lang="en-US" dirty="0" err="1"/>
              <a:t>meminjam</a:t>
            </a:r>
            <a:r>
              <a:rPr lang="en-US" dirty="0"/>
              <a:t>,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, </a:t>
            </a:r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macam-macam</a:t>
            </a:r>
            <a:r>
              <a:rPr lang="en-US" dirty="0"/>
              <a:t> </a:t>
            </a:r>
            <a:r>
              <a:rPr lang="en-US" dirty="0" err="1"/>
              <a:t>muamalah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2863014"/>
              </p:ext>
            </p:extLst>
          </p:nvPr>
        </p:nvGraphicFramePr>
        <p:xfrm>
          <a:off x="-810953" y="2268686"/>
          <a:ext cx="6297353" cy="4425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90501" y="1600210"/>
            <a:ext cx="3657599" cy="554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Fiqih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2755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/>
              <a:t>muamalah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18372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25548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143</TotalTime>
  <Words>388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Trajan Pro</vt:lpstr>
      <vt:lpstr>Vapor Trail</vt:lpstr>
      <vt:lpstr>Akhlaq &amp; muamalah</vt:lpstr>
      <vt:lpstr>Pengertian akhlak</vt:lpstr>
      <vt:lpstr>PENGERTIAN</vt:lpstr>
      <vt:lpstr>Perbedaan</vt:lpstr>
      <vt:lpstr>Sumber akhlaq</vt:lpstr>
      <vt:lpstr>Ruang lingkup akhlaq</vt:lpstr>
      <vt:lpstr>Akhlaq mahmudah &amp; madzmumah </vt:lpstr>
      <vt:lpstr>Pengertian muamalah</vt:lpstr>
      <vt:lpstr>Ruang lingkup muamalah</vt:lpstr>
      <vt:lpstr>Aplikasi </vt:lpstr>
      <vt:lpstr>Around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Akhlaq &amp; muamalah</dc:title>
  <dc:creator>ADMIN</dc:creator>
  <cp:lastModifiedBy>Fahrudin Mukhlis</cp:lastModifiedBy>
  <cp:revision>17</cp:revision>
  <dcterms:created xsi:type="dcterms:W3CDTF">2021-03-08T00:11:19Z</dcterms:created>
  <dcterms:modified xsi:type="dcterms:W3CDTF">2022-03-16T00:19:26Z</dcterms:modified>
</cp:coreProperties>
</file>