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64" r:id="rId3"/>
    <p:sldId id="257" r:id="rId4"/>
    <p:sldId id="283" r:id="rId5"/>
    <p:sldId id="265" r:id="rId6"/>
    <p:sldId id="278" r:id="rId7"/>
    <p:sldId id="279" r:id="rId8"/>
    <p:sldId id="281" r:id="rId9"/>
    <p:sldId id="266" r:id="rId10"/>
    <p:sldId id="267" r:id="rId11"/>
    <p:sldId id="268" r:id="rId12"/>
    <p:sldId id="261" r:id="rId13"/>
    <p:sldId id="272" r:id="rId14"/>
    <p:sldId id="260" r:id="rId15"/>
    <p:sldId id="271" r:id="rId16"/>
    <p:sldId id="269" r:id="rId17"/>
    <p:sldId id="282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0CBBCE-E360-4471-AB14-E859D9F354A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FA5905-AD2B-4345-86AC-B7F9C100767B}">
      <dgm:prSet phldrT="[Text]"/>
      <dgm:spPr/>
      <dgm:t>
        <a:bodyPr/>
        <a:lstStyle/>
        <a:p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memahami</a:t>
          </a:r>
          <a:r>
            <a:rPr lang="en-US" dirty="0" smtClean="0"/>
            <a:t> </a:t>
          </a:r>
          <a:r>
            <a:rPr lang="en-US" dirty="0" err="1" smtClean="0"/>
            <a:t>prinsip-prinsip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terminologi</a:t>
          </a:r>
          <a:r>
            <a:rPr lang="en-US" dirty="0" smtClean="0"/>
            <a:t> </a:t>
          </a:r>
          <a:r>
            <a:rPr lang="en-US" dirty="0" err="1" smtClean="0"/>
            <a:t>umum</a:t>
          </a:r>
          <a:r>
            <a:rPr lang="en-US" dirty="0" smtClean="0"/>
            <a:t> </a:t>
          </a:r>
          <a:r>
            <a:rPr lang="en-US" dirty="0" err="1" smtClean="0"/>
            <a:t>tentang</a:t>
          </a:r>
          <a:r>
            <a:rPr lang="en-US" dirty="0" smtClean="0"/>
            <a:t> </a:t>
          </a:r>
          <a:r>
            <a:rPr lang="en-US" dirty="0" err="1" smtClean="0"/>
            <a:t>keberadaan</a:t>
          </a:r>
          <a:r>
            <a:rPr lang="en-US" dirty="0" smtClean="0"/>
            <a:t> </a:t>
          </a:r>
          <a:r>
            <a:rPr lang="en-US" dirty="0" err="1" smtClean="0"/>
            <a:t>pergerakan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. </a:t>
          </a:r>
          <a:endParaRPr lang="en-US" dirty="0"/>
        </a:p>
      </dgm:t>
    </dgm:pt>
    <dgm:pt modelId="{567F9946-D588-44A2-95AA-CC1D354E50A5}" type="parTrans" cxnId="{AFF425FD-3717-4AF2-9D2B-34B529648B0E}">
      <dgm:prSet/>
      <dgm:spPr/>
      <dgm:t>
        <a:bodyPr/>
        <a:lstStyle/>
        <a:p>
          <a:endParaRPr lang="en-US"/>
        </a:p>
      </dgm:t>
    </dgm:pt>
    <dgm:pt modelId="{15391413-573C-4DF8-8F07-5C60EE04AA0E}" type="sibTrans" cxnId="{AFF425FD-3717-4AF2-9D2B-34B529648B0E}">
      <dgm:prSet/>
      <dgm:spPr/>
      <dgm:t>
        <a:bodyPr/>
        <a:lstStyle/>
        <a:p>
          <a:endParaRPr lang="en-US"/>
        </a:p>
      </dgm:t>
    </dgm:pt>
    <dgm:pt modelId="{6AA30FF7-28AA-4D4C-9F56-2625E76EE17F}">
      <dgm:prSet/>
      <dgm:spPr/>
      <dgm:t>
        <a:bodyPr/>
        <a:lstStyle/>
        <a:p>
          <a:r>
            <a:rPr lang="id-ID" dirty="0" smtClean="0"/>
            <a:t>3. </a:t>
          </a:r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mengimplementasikan</a:t>
          </a:r>
          <a:r>
            <a:rPr lang="en-US" dirty="0" smtClean="0"/>
            <a:t> </a:t>
          </a:r>
          <a:r>
            <a:rPr lang="en-US" dirty="0" err="1" smtClean="0"/>
            <a:t>dakwah</a:t>
          </a:r>
          <a:r>
            <a:rPr lang="en-US" dirty="0" smtClean="0"/>
            <a:t> </a:t>
          </a:r>
          <a:r>
            <a:rPr lang="en-US" dirty="0" err="1" smtClean="0"/>
            <a:t>amar</a:t>
          </a:r>
          <a:r>
            <a:rPr lang="en-US" dirty="0" smtClean="0"/>
            <a:t> </a:t>
          </a:r>
          <a:r>
            <a:rPr lang="en-US" dirty="0" err="1" smtClean="0"/>
            <a:t>makruf</a:t>
          </a:r>
          <a:r>
            <a:rPr lang="en-US" dirty="0" smtClean="0"/>
            <a:t> </a:t>
          </a:r>
          <a:r>
            <a:rPr lang="en-US" dirty="0" err="1" smtClean="0"/>
            <a:t>nahimungkar</a:t>
          </a:r>
          <a:r>
            <a:rPr lang="en-US" dirty="0" smtClean="0"/>
            <a:t>  </a:t>
          </a:r>
          <a:r>
            <a:rPr lang="en-US" dirty="0" err="1" smtClean="0"/>
            <a:t>lewat</a:t>
          </a:r>
          <a:r>
            <a:rPr lang="en-US" dirty="0" smtClean="0"/>
            <a:t> </a:t>
          </a:r>
          <a:r>
            <a:rPr lang="en-US" dirty="0" err="1" smtClean="0"/>
            <a:t>manhaj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menjunjung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r>
            <a:rPr lang="en-US" dirty="0" smtClean="0"/>
            <a:t> agama </a:t>
          </a:r>
          <a:r>
            <a:rPr lang="en-US" dirty="0" err="1" smtClean="0"/>
            <a:t>islam</a:t>
          </a:r>
          <a:r>
            <a:rPr lang="en-US" dirty="0" smtClean="0"/>
            <a:t>. </a:t>
          </a:r>
          <a:endParaRPr lang="en-US" dirty="0"/>
        </a:p>
      </dgm:t>
    </dgm:pt>
    <dgm:pt modelId="{CAEC3481-2664-464B-8598-556CA8964735}" type="parTrans" cxnId="{CC3ED842-C99D-4D59-838D-865D22465AED}">
      <dgm:prSet/>
      <dgm:spPr/>
      <dgm:t>
        <a:bodyPr/>
        <a:lstStyle/>
        <a:p>
          <a:endParaRPr lang="en-US"/>
        </a:p>
      </dgm:t>
    </dgm:pt>
    <dgm:pt modelId="{6E2F8EE0-A407-4A32-AB23-F0F11B56BAB1}" type="sibTrans" cxnId="{CC3ED842-C99D-4D59-838D-865D22465AED}">
      <dgm:prSet/>
      <dgm:spPr/>
      <dgm:t>
        <a:bodyPr/>
        <a:lstStyle/>
        <a:p>
          <a:endParaRPr lang="en-US"/>
        </a:p>
      </dgm:t>
    </dgm:pt>
    <dgm:pt modelId="{5A549420-3DF6-49C5-8948-74658FE90421}">
      <dgm:prSet phldrT="[Text]"/>
      <dgm:spPr/>
      <dgm:t>
        <a:bodyPr/>
        <a:lstStyle/>
        <a:p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menjelaskan</a:t>
          </a:r>
          <a:r>
            <a:rPr lang="en-US" dirty="0" smtClean="0"/>
            <a:t> </a:t>
          </a:r>
          <a:r>
            <a:rPr lang="en-US" dirty="0" err="1" smtClean="0"/>
            <a:t>terminologi</a:t>
          </a:r>
          <a:r>
            <a:rPr lang="en-US" dirty="0" smtClean="0"/>
            <a:t> </a:t>
          </a:r>
          <a:r>
            <a:rPr lang="en-US" dirty="0" err="1" smtClean="0"/>
            <a:t>umum</a:t>
          </a:r>
          <a:r>
            <a:rPr lang="en-US" dirty="0" smtClean="0"/>
            <a:t> </a:t>
          </a:r>
          <a:r>
            <a:rPr lang="en-US" dirty="0" err="1" smtClean="0"/>
            <a:t>tentang</a:t>
          </a:r>
          <a:r>
            <a:rPr lang="en-US" dirty="0" smtClean="0"/>
            <a:t>  </a:t>
          </a:r>
          <a:r>
            <a:rPr lang="en-US" dirty="0" err="1" smtClean="0"/>
            <a:t>gerakan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menjadi</a:t>
          </a:r>
          <a:r>
            <a:rPr lang="en-US" dirty="0" smtClean="0"/>
            <a:t> </a:t>
          </a:r>
          <a:r>
            <a:rPr lang="en-US" dirty="0" err="1" smtClean="0"/>
            <a:t>kader</a:t>
          </a:r>
          <a:r>
            <a:rPr lang="en-US" dirty="0" smtClean="0"/>
            <a:t> </a:t>
          </a:r>
          <a:r>
            <a:rPr lang="en-US" dirty="0" err="1" smtClean="0"/>
            <a:t>gerakan</a:t>
          </a:r>
          <a:r>
            <a:rPr lang="en-US" dirty="0" smtClean="0"/>
            <a:t> </a:t>
          </a:r>
          <a:r>
            <a:rPr lang="en-US" dirty="0" err="1" smtClean="0"/>
            <a:t>tajid</a:t>
          </a:r>
          <a:r>
            <a:rPr lang="en-US" dirty="0" smtClean="0"/>
            <a:t> di </a:t>
          </a:r>
          <a:r>
            <a:rPr lang="en-US" dirty="0" err="1" smtClean="0"/>
            <a:t>masyarakat</a:t>
          </a:r>
          <a:r>
            <a:rPr lang="en-US" dirty="0" smtClean="0"/>
            <a:t>. </a:t>
          </a:r>
          <a:endParaRPr lang="en-US" dirty="0"/>
        </a:p>
      </dgm:t>
    </dgm:pt>
    <dgm:pt modelId="{4480F226-B950-42EF-95C1-98D1E01F01D8}" type="parTrans" cxnId="{9D720704-ED30-44E6-8A79-1DD5E639DFA3}">
      <dgm:prSet/>
      <dgm:spPr/>
      <dgm:t>
        <a:bodyPr/>
        <a:lstStyle/>
        <a:p>
          <a:endParaRPr lang="en-US"/>
        </a:p>
      </dgm:t>
    </dgm:pt>
    <dgm:pt modelId="{79CA9691-C6F6-4A53-A1AA-1963253F11E5}" type="sibTrans" cxnId="{9D720704-ED30-44E6-8A79-1DD5E639DFA3}">
      <dgm:prSet/>
      <dgm:spPr/>
      <dgm:t>
        <a:bodyPr/>
        <a:lstStyle/>
        <a:p>
          <a:endParaRPr lang="en-US"/>
        </a:p>
      </dgm:t>
    </dgm:pt>
    <dgm:pt modelId="{FA01C6BA-3B8A-4880-A1D6-D33F0A3334A6}" type="pres">
      <dgm:prSet presAssocID="{AC0CBBCE-E360-4471-AB14-E859D9F354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480A81D-61EE-4FF1-98CE-956B5B17B3EE}" type="pres">
      <dgm:prSet presAssocID="{AC0CBBCE-E360-4471-AB14-E859D9F354A9}" presName="Name1" presStyleCnt="0"/>
      <dgm:spPr/>
    </dgm:pt>
    <dgm:pt modelId="{84900065-D813-48AB-8EF0-65279360D7A7}" type="pres">
      <dgm:prSet presAssocID="{AC0CBBCE-E360-4471-AB14-E859D9F354A9}" presName="cycle" presStyleCnt="0"/>
      <dgm:spPr/>
    </dgm:pt>
    <dgm:pt modelId="{E435F05C-8CFB-423F-B6AA-0D0827BE2214}" type="pres">
      <dgm:prSet presAssocID="{AC0CBBCE-E360-4471-AB14-E859D9F354A9}" presName="srcNode" presStyleLbl="node1" presStyleIdx="0" presStyleCnt="3"/>
      <dgm:spPr/>
    </dgm:pt>
    <dgm:pt modelId="{0E9D0A43-F0E4-4CAD-BFEF-6CFEC967A555}" type="pres">
      <dgm:prSet presAssocID="{AC0CBBCE-E360-4471-AB14-E859D9F354A9}" presName="conn" presStyleLbl="parChTrans1D2" presStyleIdx="0" presStyleCnt="1"/>
      <dgm:spPr/>
      <dgm:t>
        <a:bodyPr/>
        <a:lstStyle/>
        <a:p>
          <a:endParaRPr lang="en-US"/>
        </a:p>
      </dgm:t>
    </dgm:pt>
    <dgm:pt modelId="{8A33DF31-5E71-41FA-8713-666F5B8C7B21}" type="pres">
      <dgm:prSet presAssocID="{AC0CBBCE-E360-4471-AB14-E859D9F354A9}" presName="extraNode" presStyleLbl="node1" presStyleIdx="0" presStyleCnt="3"/>
      <dgm:spPr/>
    </dgm:pt>
    <dgm:pt modelId="{3FCBD945-DFA5-42F3-9F16-FB9217FB8AAA}" type="pres">
      <dgm:prSet presAssocID="{AC0CBBCE-E360-4471-AB14-E859D9F354A9}" presName="dstNode" presStyleLbl="node1" presStyleIdx="0" presStyleCnt="3"/>
      <dgm:spPr/>
    </dgm:pt>
    <dgm:pt modelId="{949C7097-495A-4C62-B6E7-75E853F389DA}" type="pres">
      <dgm:prSet presAssocID="{9CFA5905-AD2B-4345-86AC-B7F9C100767B}" presName="text_1" presStyleLbl="node1" presStyleIdx="0" presStyleCnt="3" custScaleX="98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A67A1-606F-4069-BD69-8FD39E6C8E4A}" type="pres">
      <dgm:prSet presAssocID="{9CFA5905-AD2B-4345-86AC-B7F9C100767B}" presName="accent_1" presStyleCnt="0"/>
      <dgm:spPr/>
    </dgm:pt>
    <dgm:pt modelId="{8C497534-BA05-450F-8EA3-7B4E016CEB6A}" type="pres">
      <dgm:prSet presAssocID="{9CFA5905-AD2B-4345-86AC-B7F9C100767B}" presName="accentRepeatNode" presStyleLbl="solidFgAcc1" presStyleIdx="0" presStyleCnt="3" custScaleX="129666"/>
      <dgm:spPr>
        <a:prstGeom prst="cloud">
          <a:avLst/>
        </a:prstGeom>
      </dgm:spPr>
    </dgm:pt>
    <dgm:pt modelId="{80B027B5-9554-4BCE-9695-1DF37CD0B34A}" type="pres">
      <dgm:prSet presAssocID="{5A549420-3DF6-49C5-8948-74658FE90421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D0E78-87ED-4230-AEC1-16EDBD7F4B6E}" type="pres">
      <dgm:prSet presAssocID="{5A549420-3DF6-49C5-8948-74658FE90421}" presName="accent_2" presStyleCnt="0"/>
      <dgm:spPr/>
    </dgm:pt>
    <dgm:pt modelId="{B622264E-9EB4-4DEA-B29D-197D2014E77B}" type="pres">
      <dgm:prSet presAssocID="{5A549420-3DF6-49C5-8948-74658FE90421}" presName="accentRepeatNode" presStyleLbl="solidFgAcc1" presStyleIdx="1" presStyleCnt="3"/>
      <dgm:spPr/>
    </dgm:pt>
    <dgm:pt modelId="{4DE8486A-F2AF-4F3E-83BB-3398F5159135}" type="pres">
      <dgm:prSet presAssocID="{6AA30FF7-28AA-4D4C-9F56-2625E76EE17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C7E4A-9061-40C9-8BB4-11AEF7592447}" type="pres">
      <dgm:prSet presAssocID="{6AA30FF7-28AA-4D4C-9F56-2625E76EE17F}" presName="accent_3" presStyleCnt="0"/>
      <dgm:spPr/>
    </dgm:pt>
    <dgm:pt modelId="{79771110-F41E-4CA9-A0A0-425A343CEB90}" type="pres">
      <dgm:prSet presAssocID="{6AA30FF7-28AA-4D4C-9F56-2625E76EE17F}" presName="accentRepeatNode" presStyleLbl="solidFgAcc1" presStyleIdx="2" presStyleCnt="3"/>
      <dgm:spPr/>
    </dgm:pt>
  </dgm:ptLst>
  <dgm:cxnLst>
    <dgm:cxn modelId="{E31E0473-C260-4FE8-A6D7-183C71F6E114}" type="presOf" srcId="{6AA30FF7-28AA-4D4C-9F56-2625E76EE17F}" destId="{4DE8486A-F2AF-4F3E-83BB-3398F5159135}" srcOrd="0" destOrd="0" presId="urn:microsoft.com/office/officeart/2008/layout/VerticalCurvedList"/>
    <dgm:cxn modelId="{ADB254F2-62A4-4AA8-8E12-23000A021F6F}" type="presOf" srcId="{15391413-573C-4DF8-8F07-5C60EE04AA0E}" destId="{0E9D0A43-F0E4-4CAD-BFEF-6CFEC967A555}" srcOrd="0" destOrd="0" presId="urn:microsoft.com/office/officeart/2008/layout/VerticalCurvedList"/>
    <dgm:cxn modelId="{11AAEFEF-99E2-442F-A3D5-15395CF28437}" type="presOf" srcId="{AC0CBBCE-E360-4471-AB14-E859D9F354A9}" destId="{FA01C6BA-3B8A-4880-A1D6-D33F0A3334A6}" srcOrd="0" destOrd="0" presId="urn:microsoft.com/office/officeart/2008/layout/VerticalCurvedList"/>
    <dgm:cxn modelId="{9D720704-ED30-44E6-8A79-1DD5E639DFA3}" srcId="{AC0CBBCE-E360-4471-AB14-E859D9F354A9}" destId="{5A549420-3DF6-49C5-8948-74658FE90421}" srcOrd="1" destOrd="0" parTransId="{4480F226-B950-42EF-95C1-98D1E01F01D8}" sibTransId="{79CA9691-C6F6-4A53-A1AA-1963253F11E5}"/>
    <dgm:cxn modelId="{CC3ED842-C99D-4D59-838D-865D22465AED}" srcId="{AC0CBBCE-E360-4471-AB14-E859D9F354A9}" destId="{6AA30FF7-28AA-4D4C-9F56-2625E76EE17F}" srcOrd="2" destOrd="0" parTransId="{CAEC3481-2664-464B-8598-556CA8964735}" sibTransId="{6E2F8EE0-A407-4A32-AB23-F0F11B56BAB1}"/>
    <dgm:cxn modelId="{AFF425FD-3717-4AF2-9D2B-34B529648B0E}" srcId="{AC0CBBCE-E360-4471-AB14-E859D9F354A9}" destId="{9CFA5905-AD2B-4345-86AC-B7F9C100767B}" srcOrd="0" destOrd="0" parTransId="{567F9946-D588-44A2-95AA-CC1D354E50A5}" sibTransId="{15391413-573C-4DF8-8F07-5C60EE04AA0E}"/>
    <dgm:cxn modelId="{E45EA635-31A6-4647-AA29-771BEF04033D}" type="presOf" srcId="{9CFA5905-AD2B-4345-86AC-B7F9C100767B}" destId="{949C7097-495A-4C62-B6E7-75E853F389DA}" srcOrd="0" destOrd="0" presId="urn:microsoft.com/office/officeart/2008/layout/VerticalCurvedList"/>
    <dgm:cxn modelId="{43906C2B-6F14-463E-91A2-F2189DA45E20}" type="presOf" srcId="{5A549420-3DF6-49C5-8948-74658FE90421}" destId="{80B027B5-9554-4BCE-9695-1DF37CD0B34A}" srcOrd="0" destOrd="0" presId="urn:microsoft.com/office/officeart/2008/layout/VerticalCurvedList"/>
    <dgm:cxn modelId="{96FDB699-4583-4615-80C2-8822D2BF8EA8}" type="presParOf" srcId="{FA01C6BA-3B8A-4880-A1D6-D33F0A3334A6}" destId="{9480A81D-61EE-4FF1-98CE-956B5B17B3EE}" srcOrd="0" destOrd="0" presId="urn:microsoft.com/office/officeart/2008/layout/VerticalCurvedList"/>
    <dgm:cxn modelId="{BB5CAB30-1990-4265-A3D0-AFA4890C252C}" type="presParOf" srcId="{9480A81D-61EE-4FF1-98CE-956B5B17B3EE}" destId="{84900065-D813-48AB-8EF0-65279360D7A7}" srcOrd="0" destOrd="0" presId="urn:microsoft.com/office/officeart/2008/layout/VerticalCurvedList"/>
    <dgm:cxn modelId="{63FCCF0F-F0A5-404A-8DBF-1543F85996DA}" type="presParOf" srcId="{84900065-D813-48AB-8EF0-65279360D7A7}" destId="{E435F05C-8CFB-423F-B6AA-0D0827BE2214}" srcOrd="0" destOrd="0" presId="urn:microsoft.com/office/officeart/2008/layout/VerticalCurvedList"/>
    <dgm:cxn modelId="{510D129E-05E2-4028-B53F-83B47EFB9885}" type="presParOf" srcId="{84900065-D813-48AB-8EF0-65279360D7A7}" destId="{0E9D0A43-F0E4-4CAD-BFEF-6CFEC967A555}" srcOrd="1" destOrd="0" presId="urn:microsoft.com/office/officeart/2008/layout/VerticalCurvedList"/>
    <dgm:cxn modelId="{1C7E9368-FE8E-4C14-8488-09FDA3D4C223}" type="presParOf" srcId="{84900065-D813-48AB-8EF0-65279360D7A7}" destId="{8A33DF31-5E71-41FA-8713-666F5B8C7B21}" srcOrd="2" destOrd="0" presId="urn:microsoft.com/office/officeart/2008/layout/VerticalCurvedList"/>
    <dgm:cxn modelId="{B9004CDB-7D1F-4474-A40B-B6AA86B085DD}" type="presParOf" srcId="{84900065-D813-48AB-8EF0-65279360D7A7}" destId="{3FCBD945-DFA5-42F3-9F16-FB9217FB8AAA}" srcOrd="3" destOrd="0" presId="urn:microsoft.com/office/officeart/2008/layout/VerticalCurvedList"/>
    <dgm:cxn modelId="{BD6F8B2C-7496-471D-A83F-1900972E231C}" type="presParOf" srcId="{9480A81D-61EE-4FF1-98CE-956B5B17B3EE}" destId="{949C7097-495A-4C62-B6E7-75E853F389DA}" srcOrd="1" destOrd="0" presId="urn:microsoft.com/office/officeart/2008/layout/VerticalCurvedList"/>
    <dgm:cxn modelId="{4768A066-C8CB-4FA2-A0EA-9F88CD50C711}" type="presParOf" srcId="{9480A81D-61EE-4FF1-98CE-956B5B17B3EE}" destId="{5A8A67A1-606F-4069-BD69-8FD39E6C8E4A}" srcOrd="2" destOrd="0" presId="urn:microsoft.com/office/officeart/2008/layout/VerticalCurvedList"/>
    <dgm:cxn modelId="{2729F242-2A2D-4BB0-9D19-36440D3DEBA8}" type="presParOf" srcId="{5A8A67A1-606F-4069-BD69-8FD39E6C8E4A}" destId="{8C497534-BA05-450F-8EA3-7B4E016CEB6A}" srcOrd="0" destOrd="0" presId="urn:microsoft.com/office/officeart/2008/layout/VerticalCurvedList"/>
    <dgm:cxn modelId="{0F823B0E-F103-4DD9-8B4A-C82DE598C42E}" type="presParOf" srcId="{9480A81D-61EE-4FF1-98CE-956B5B17B3EE}" destId="{80B027B5-9554-4BCE-9695-1DF37CD0B34A}" srcOrd="3" destOrd="0" presId="urn:microsoft.com/office/officeart/2008/layout/VerticalCurvedList"/>
    <dgm:cxn modelId="{B4A0F31D-09AB-46AD-AC9A-1C73F063D925}" type="presParOf" srcId="{9480A81D-61EE-4FF1-98CE-956B5B17B3EE}" destId="{E29D0E78-87ED-4230-AEC1-16EDBD7F4B6E}" srcOrd="4" destOrd="0" presId="urn:microsoft.com/office/officeart/2008/layout/VerticalCurvedList"/>
    <dgm:cxn modelId="{9AFBCF71-5169-4D2D-827C-E856DEE5231F}" type="presParOf" srcId="{E29D0E78-87ED-4230-AEC1-16EDBD7F4B6E}" destId="{B622264E-9EB4-4DEA-B29D-197D2014E77B}" srcOrd="0" destOrd="0" presId="urn:microsoft.com/office/officeart/2008/layout/VerticalCurvedList"/>
    <dgm:cxn modelId="{5523C405-E255-42EA-A54F-11CD2137CA05}" type="presParOf" srcId="{9480A81D-61EE-4FF1-98CE-956B5B17B3EE}" destId="{4DE8486A-F2AF-4F3E-83BB-3398F5159135}" srcOrd="5" destOrd="0" presId="urn:microsoft.com/office/officeart/2008/layout/VerticalCurvedList"/>
    <dgm:cxn modelId="{970D8D4F-E031-487A-84AD-5DE95A8E27E5}" type="presParOf" srcId="{9480A81D-61EE-4FF1-98CE-956B5B17B3EE}" destId="{8E6C7E4A-9061-40C9-8BB4-11AEF7592447}" srcOrd="6" destOrd="0" presId="urn:microsoft.com/office/officeart/2008/layout/VerticalCurvedList"/>
    <dgm:cxn modelId="{85E0760E-F0DE-429D-91A8-4E1035752151}" type="presParOf" srcId="{8E6C7E4A-9061-40C9-8BB4-11AEF7592447}" destId="{79771110-F41E-4CA9-A0A0-425A343CEB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0CBBCE-E360-4471-AB14-E859D9F354A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FA5905-AD2B-4345-86AC-B7F9C100767B}">
      <dgm:prSet phldrT="[Text]" custT="1"/>
      <dgm:spPr/>
      <dgm:t>
        <a:bodyPr/>
        <a:lstStyle/>
        <a:p>
          <a:r>
            <a:rPr lang="en-US" sz="2000" dirty="0" err="1" smtClean="0"/>
            <a:t>Dalam</a:t>
          </a:r>
          <a:r>
            <a:rPr lang="en-US" sz="2000" dirty="0" smtClean="0"/>
            <a:t> </a:t>
          </a:r>
          <a:r>
            <a:rPr lang="en-US" sz="2000" dirty="0" err="1" smtClean="0"/>
            <a:t>setiap</a:t>
          </a:r>
          <a:r>
            <a:rPr lang="en-US" sz="2000" dirty="0" smtClean="0"/>
            <a:t> </a:t>
          </a:r>
          <a:r>
            <a:rPr lang="en-US" sz="2000" dirty="0" err="1" smtClean="0"/>
            <a:t>perkuliahan</a:t>
          </a:r>
          <a:r>
            <a:rPr lang="en-US" sz="2000" dirty="0" smtClean="0"/>
            <a:t> </a:t>
          </a:r>
          <a:r>
            <a:rPr lang="en-US" sz="2000" dirty="0" err="1" smtClean="0"/>
            <a:t>selalu</a:t>
          </a:r>
          <a:r>
            <a:rPr lang="en-US" sz="2000" dirty="0" smtClean="0"/>
            <a:t> di </a:t>
          </a:r>
          <a:r>
            <a:rPr lang="en-US" sz="2000" dirty="0" err="1" smtClean="0"/>
            <a:t>awali</a:t>
          </a:r>
          <a:r>
            <a:rPr lang="en-US" sz="2000" dirty="0" smtClean="0"/>
            <a:t> </a:t>
          </a:r>
          <a:r>
            <a:rPr lang="en-US" sz="2000" dirty="0" err="1" smtClean="0"/>
            <a:t>dengan</a:t>
          </a:r>
          <a:r>
            <a:rPr lang="en-US" sz="2000" dirty="0" smtClean="0"/>
            <a:t> </a:t>
          </a:r>
          <a:r>
            <a:rPr lang="en-US" sz="2000" dirty="0" err="1" smtClean="0"/>
            <a:t>salam</a:t>
          </a:r>
          <a:endParaRPr lang="en-US" sz="2000" dirty="0"/>
        </a:p>
      </dgm:t>
    </dgm:pt>
    <dgm:pt modelId="{567F9946-D588-44A2-95AA-CC1D354E50A5}" type="parTrans" cxnId="{AFF425FD-3717-4AF2-9D2B-34B529648B0E}">
      <dgm:prSet/>
      <dgm:spPr/>
      <dgm:t>
        <a:bodyPr/>
        <a:lstStyle/>
        <a:p>
          <a:endParaRPr lang="en-US"/>
        </a:p>
      </dgm:t>
    </dgm:pt>
    <dgm:pt modelId="{15391413-573C-4DF8-8F07-5C60EE04AA0E}" type="sibTrans" cxnId="{AFF425FD-3717-4AF2-9D2B-34B529648B0E}">
      <dgm:prSet/>
      <dgm:spPr/>
      <dgm:t>
        <a:bodyPr/>
        <a:lstStyle/>
        <a:p>
          <a:endParaRPr lang="en-US"/>
        </a:p>
      </dgm:t>
    </dgm:pt>
    <dgm:pt modelId="{DA0E02DB-EAA4-40A8-9EB8-F990EDF10250}">
      <dgm:prSet/>
      <dgm:spPr/>
      <dgm:t>
        <a:bodyPr/>
        <a:lstStyle/>
        <a:p>
          <a:r>
            <a:rPr lang="en-US" dirty="0" err="1" smtClean="0"/>
            <a:t>Tempat</a:t>
          </a:r>
          <a:r>
            <a:rPr lang="en-US" dirty="0" smtClean="0"/>
            <a:t> </a:t>
          </a:r>
          <a:r>
            <a:rPr lang="en-US" dirty="0" err="1" smtClean="0"/>
            <a:t>duduk</a:t>
          </a:r>
          <a:r>
            <a:rPr lang="en-US" dirty="0" smtClean="0"/>
            <a:t> </a:t>
          </a:r>
          <a:r>
            <a:rPr lang="en-US" dirty="0" err="1" smtClean="0"/>
            <a:t>mahasiswa</a:t>
          </a:r>
          <a:r>
            <a:rPr lang="en-US" dirty="0" smtClean="0"/>
            <a:t> </a:t>
          </a:r>
          <a:r>
            <a:rPr lang="en-US" dirty="0" err="1" smtClean="0"/>
            <a:t>diatur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susunan</a:t>
          </a:r>
          <a:r>
            <a:rPr lang="en-US" dirty="0" smtClean="0"/>
            <a:t> </a:t>
          </a:r>
          <a:r>
            <a:rPr lang="en-US" dirty="0" err="1" smtClean="0"/>
            <a:t>putra</a:t>
          </a:r>
          <a:r>
            <a:rPr lang="en-US" dirty="0" smtClean="0"/>
            <a:t> </a:t>
          </a:r>
          <a:r>
            <a:rPr lang="en-US" dirty="0" err="1" smtClean="0"/>
            <a:t>mengelompok</a:t>
          </a:r>
          <a:r>
            <a:rPr lang="en-US" dirty="0" smtClean="0"/>
            <a:t> </a:t>
          </a:r>
          <a:r>
            <a:rPr lang="en-US" dirty="0" err="1" smtClean="0"/>
            <a:t>menjadi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demikian</a:t>
          </a:r>
          <a:r>
            <a:rPr lang="en-US" dirty="0" smtClean="0"/>
            <a:t>  </a:t>
          </a:r>
          <a:r>
            <a:rPr lang="en-US" dirty="0" err="1" smtClean="0"/>
            <a:t>juga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mahasiswi</a:t>
          </a:r>
          <a:r>
            <a:rPr lang="en-US" dirty="0" smtClean="0"/>
            <a:t>.  </a:t>
          </a:r>
          <a:endParaRPr lang="en-US" dirty="0"/>
        </a:p>
      </dgm:t>
    </dgm:pt>
    <dgm:pt modelId="{9382B515-1D8C-4D63-8272-57A4C46F142F}" type="parTrans" cxnId="{F39B12CD-B759-47E8-9042-BC566EC59285}">
      <dgm:prSet/>
      <dgm:spPr/>
      <dgm:t>
        <a:bodyPr/>
        <a:lstStyle/>
        <a:p>
          <a:endParaRPr lang="en-US"/>
        </a:p>
      </dgm:t>
    </dgm:pt>
    <dgm:pt modelId="{E048ECD3-3BCF-40C5-93DE-906D2872430D}" type="sibTrans" cxnId="{F39B12CD-B759-47E8-9042-BC566EC59285}">
      <dgm:prSet/>
      <dgm:spPr/>
      <dgm:t>
        <a:bodyPr/>
        <a:lstStyle/>
        <a:p>
          <a:endParaRPr lang="en-US"/>
        </a:p>
      </dgm:t>
    </dgm:pt>
    <dgm:pt modelId="{4757CE53-C5DB-4257-990F-CDE81B2C3E13}">
      <dgm:prSet/>
      <dgm:spPr/>
      <dgm:t>
        <a:bodyPr/>
        <a:lstStyle/>
        <a:p>
          <a:r>
            <a:rPr lang="en-US" dirty="0" err="1" smtClean="0"/>
            <a:t>Sebelum</a:t>
          </a:r>
          <a:r>
            <a:rPr lang="en-US" dirty="0" smtClean="0"/>
            <a:t> </a:t>
          </a:r>
          <a:r>
            <a:rPr lang="en-US" dirty="0" err="1" smtClean="0"/>
            <a:t>masuk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</a:t>
          </a:r>
          <a:r>
            <a:rPr lang="en-US" dirty="0" err="1" smtClean="0"/>
            <a:t>tema</a:t>
          </a:r>
          <a:r>
            <a:rPr lang="en-US" dirty="0" smtClean="0"/>
            <a:t> </a:t>
          </a:r>
          <a:r>
            <a:rPr lang="en-US" dirty="0" err="1" smtClean="0"/>
            <a:t>perkuliahan</a:t>
          </a:r>
          <a:r>
            <a:rPr lang="en-US" dirty="0" smtClean="0"/>
            <a:t>, </a:t>
          </a:r>
          <a:r>
            <a:rPr lang="en-US" dirty="0" err="1" smtClean="0"/>
            <a:t>dosen</a:t>
          </a:r>
          <a:r>
            <a:rPr lang="en-US" dirty="0" smtClean="0"/>
            <a:t> </a:t>
          </a:r>
          <a:r>
            <a:rPr lang="en-US" dirty="0" err="1" smtClean="0"/>
            <a:t>menyampikan</a:t>
          </a:r>
          <a:r>
            <a:rPr lang="en-US" dirty="0" smtClean="0"/>
            <a:t> </a:t>
          </a:r>
          <a:r>
            <a:rPr lang="en-US" dirty="0" err="1" smtClean="0"/>
            <a:t>pesan</a:t>
          </a:r>
          <a:r>
            <a:rPr lang="en-US" dirty="0" smtClean="0"/>
            <a:t> </a:t>
          </a:r>
          <a:r>
            <a:rPr lang="en-US" dirty="0" err="1" smtClean="0"/>
            <a:t>motivasi</a:t>
          </a:r>
          <a:r>
            <a:rPr lang="en-US" dirty="0" smtClean="0"/>
            <a:t> </a:t>
          </a:r>
          <a:r>
            <a:rPr lang="en-US" dirty="0" err="1" smtClean="0"/>
            <a:t>baik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lisan</a:t>
          </a:r>
          <a:r>
            <a:rPr lang="en-US" dirty="0" smtClean="0"/>
            <a:t> </a:t>
          </a:r>
          <a:r>
            <a:rPr lang="en-US" dirty="0" err="1" smtClean="0"/>
            <a:t>maupun</a:t>
          </a:r>
          <a:r>
            <a:rPr lang="en-US" dirty="0" smtClean="0"/>
            <a:t> </a:t>
          </a:r>
          <a:r>
            <a:rPr lang="en-US" dirty="0" err="1" smtClean="0"/>
            <a:t>melalui</a:t>
          </a:r>
          <a:r>
            <a:rPr lang="en-US" dirty="0" smtClean="0"/>
            <a:t> </a:t>
          </a:r>
          <a:r>
            <a:rPr lang="en-US" dirty="0" err="1" smtClean="0"/>
            <a:t>tayangan</a:t>
          </a:r>
          <a:r>
            <a:rPr lang="en-US" dirty="0" smtClean="0"/>
            <a:t> </a:t>
          </a:r>
          <a:r>
            <a:rPr lang="en-US" dirty="0" err="1" smtClean="0"/>
            <a:t>gambar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video.   </a:t>
          </a:r>
          <a:endParaRPr lang="en-US" dirty="0"/>
        </a:p>
      </dgm:t>
    </dgm:pt>
    <dgm:pt modelId="{C930E861-CE35-44F6-BDC8-77D12BC54832}" type="parTrans" cxnId="{F3A3237D-DED4-4D6A-8EEB-1686C14F106E}">
      <dgm:prSet/>
      <dgm:spPr/>
      <dgm:t>
        <a:bodyPr/>
        <a:lstStyle/>
        <a:p>
          <a:endParaRPr lang="en-US"/>
        </a:p>
      </dgm:t>
    </dgm:pt>
    <dgm:pt modelId="{7F1A16F5-A636-425C-BB21-5FE87A8A4110}" type="sibTrans" cxnId="{F3A3237D-DED4-4D6A-8EEB-1686C14F106E}">
      <dgm:prSet/>
      <dgm:spPr/>
      <dgm:t>
        <a:bodyPr/>
        <a:lstStyle/>
        <a:p>
          <a:endParaRPr lang="en-US"/>
        </a:p>
      </dgm:t>
    </dgm:pt>
    <dgm:pt modelId="{C687D2BB-875B-4A86-A681-2D95E7DF9C4B}">
      <dgm:prSet phldrT="[Text]"/>
      <dgm:spPr/>
      <dgm:t>
        <a:bodyPr/>
        <a:lstStyle/>
        <a:p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membuka</a:t>
          </a:r>
          <a:r>
            <a:rPr lang="en-US" dirty="0" smtClean="0"/>
            <a:t> </a:t>
          </a:r>
          <a:r>
            <a:rPr lang="en-US" dirty="0" err="1" smtClean="0"/>
            <a:t>pertemuan</a:t>
          </a:r>
          <a:r>
            <a:rPr lang="en-US" dirty="0" smtClean="0"/>
            <a:t>, </a:t>
          </a:r>
          <a:r>
            <a:rPr lang="en-US" dirty="0" err="1" smtClean="0"/>
            <a:t>kelas</a:t>
          </a:r>
          <a:r>
            <a:rPr lang="en-US" dirty="0" smtClean="0"/>
            <a:t> di </a:t>
          </a:r>
          <a:r>
            <a:rPr lang="en-US" dirty="0" err="1" smtClean="0"/>
            <a:t>ajak</a:t>
          </a:r>
          <a:r>
            <a:rPr lang="en-US" dirty="0" smtClean="0"/>
            <a:t> </a:t>
          </a:r>
          <a:r>
            <a:rPr lang="en-US" dirty="0" err="1" smtClean="0"/>
            <a:t>bersama-sama</a:t>
          </a:r>
          <a:r>
            <a:rPr lang="en-US" dirty="0" smtClean="0"/>
            <a:t> </a:t>
          </a:r>
          <a:r>
            <a:rPr lang="en-US" dirty="0" err="1" smtClean="0"/>
            <a:t>membaca</a:t>
          </a:r>
          <a:r>
            <a:rPr lang="en-US" dirty="0" smtClean="0"/>
            <a:t> </a:t>
          </a:r>
          <a:r>
            <a:rPr lang="en-US" dirty="0" err="1" smtClean="0"/>
            <a:t>basmalah</a:t>
          </a:r>
          <a:r>
            <a:rPr lang="en-US" dirty="0" smtClean="0"/>
            <a:t>.  </a:t>
          </a:r>
          <a:endParaRPr lang="en-US" dirty="0"/>
        </a:p>
      </dgm:t>
    </dgm:pt>
    <dgm:pt modelId="{62F76C19-4702-406D-B907-E86E3132646C}" type="parTrans" cxnId="{6E96C68A-312D-41F7-8834-3B0FA96E32CB}">
      <dgm:prSet/>
      <dgm:spPr/>
      <dgm:t>
        <a:bodyPr/>
        <a:lstStyle/>
        <a:p>
          <a:endParaRPr lang="en-US"/>
        </a:p>
      </dgm:t>
    </dgm:pt>
    <dgm:pt modelId="{4E8CA880-2D35-477F-BBB1-B27A834E3800}" type="sibTrans" cxnId="{6E96C68A-312D-41F7-8834-3B0FA96E32CB}">
      <dgm:prSet/>
      <dgm:spPr/>
      <dgm:t>
        <a:bodyPr/>
        <a:lstStyle/>
        <a:p>
          <a:endParaRPr lang="en-US"/>
        </a:p>
      </dgm:t>
    </dgm:pt>
    <dgm:pt modelId="{FA01C6BA-3B8A-4880-A1D6-D33F0A3334A6}" type="pres">
      <dgm:prSet presAssocID="{AC0CBBCE-E360-4471-AB14-E859D9F354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480A81D-61EE-4FF1-98CE-956B5B17B3EE}" type="pres">
      <dgm:prSet presAssocID="{AC0CBBCE-E360-4471-AB14-E859D9F354A9}" presName="Name1" presStyleCnt="0"/>
      <dgm:spPr/>
    </dgm:pt>
    <dgm:pt modelId="{84900065-D813-48AB-8EF0-65279360D7A7}" type="pres">
      <dgm:prSet presAssocID="{AC0CBBCE-E360-4471-AB14-E859D9F354A9}" presName="cycle" presStyleCnt="0"/>
      <dgm:spPr/>
    </dgm:pt>
    <dgm:pt modelId="{E435F05C-8CFB-423F-B6AA-0D0827BE2214}" type="pres">
      <dgm:prSet presAssocID="{AC0CBBCE-E360-4471-AB14-E859D9F354A9}" presName="srcNode" presStyleLbl="node1" presStyleIdx="0" presStyleCnt="4"/>
      <dgm:spPr/>
    </dgm:pt>
    <dgm:pt modelId="{0E9D0A43-F0E4-4CAD-BFEF-6CFEC967A555}" type="pres">
      <dgm:prSet presAssocID="{AC0CBBCE-E360-4471-AB14-E859D9F354A9}" presName="conn" presStyleLbl="parChTrans1D2" presStyleIdx="0" presStyleCnt="1"/>
      <dgm:spPr/>
      <dgm:t>
        <a:bodyPr/>
        <a:lstStyle/>
        <a:p>
          <a:endParaRPr lang="en-US"/>
        </a:p>
      </dgm:t>
    </dgm:pt>
    <dgm:pt modelId="{8A33DF31-5E71-41FA-8713-666F5B8C7B21}" type="pres">
      <dgm:prSet presAssocID="{AC0CBBCE-E360-4471-AB14-E859D9F354A9}" presName="extraNode" presStyleLbl="node1" presStyleIdx="0" presStyleCnt="4"/>
      <dgm:spPr/>
    </dgm:pt>
    <dgm:pt modelId="{3FCBD945-DFA5-42F3-9F16-FB9217FB8AAA}" type="pres">
      <dgm:prSet presAssocID="{AC0CBBCE-E360-4471-AB14-E859D9F354A9}" presName="dstNode" presStyleLbl="node1" presStyleIdx="0" presStyleCnt="4"/>
      <dgm:spPr/>
    </dgm:pt>
    <dgm:pt modelId="{949C7097-495A-4C62-B6E7-75E853F389DA}" type="pres">
      <dgm:prSet presAssocID="{9CFA5905-AD2B-4345-86AC-B7F9C100767B}" presName="text_1" presStyleLbl="node1" presStyleIdx="0" presStyleCnt="4" custScaleX="98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A67A1-606F-4069-BD69-8FD39E6C8E4A}" type="pres">
      <dgm:prSet presAssocID="{9CFA5905-AD2B-4345-86AC-B7F9C100767B}" presName="accent_1" presStyleCnt="0"/>
      <dgm:spPr/>
    </dgm:pt>
    <dgm:pt modelId="{8C497534-BA05-450F-8EA3-7B4E016CEB6A}" type="pres">
      <dgm:prSet presAssocID="{9CFA5905-AD2B-4345-86AC-B7F9C100767B}" presName="accentRepeatNode" presStyleLbl="solidFgAcc1" presStyleIdx="0" presStyleCnt="4" custScaleX="129666"/>
      <dgm:spPr>
        <a:prstGeom prst="cloud">
          <a:avLst/>
        </a:prstGeom>
      </dgm:spPr>
    </dgm:pt>
    <dgm:pt modelId="{E9220066-0856-4948-9746-028B66ECDDAC}" type="pres">
      <dgm:prSet presAssocID="{C687D2BB-875B-4A86-A681-2D95E7DF9C4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4BFE5-BECD-456C-B14F-C1994DDAD94B}" type="pres">
      <dgm:prSet presAssocID="{C687D2BB-875B-4A86-A681-2D95E7DF9C4B}" presName="accent_2" presStyleCnt="0"/>
      <dgm:spPr/>
    </dgm:pt>
    <dgm:pt modelId="{B6F29668-92B9-4ED7-90F3-A72EC0F9299E}" type="pres">
      <dgm:prSet presAssocID="{C687D2BB-875B-4A86-A681-2D95E7DF9C4B}" presName="accentRepeatNode" presStyleLbl="solidFgAcc1" presStyleIdx="1" presStyleCnt="4"/>
      <dgm:spPr/>
    </dgm:pt>
    <dgm:pt modelId="{BC0E9A0B-4C2F-41A2-A4F4-AF630F0F226D}" type="pres">
      <dgm:prSet presAssocID="{DA0E02DB-EAA4-40A8-9EB8-F990EDF1025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FEC7C3-5760-429C-9797-EF01A034F5AB}" type="pres">
      <dgm:prSet presAssocID="{DA0E02DB-EAA4-40A8-9EB8-F990EDF10250}" presName="accent_3" presStyleCnt="0"/>
      <dgm:spPr/>
    </dgm:pt>
    <dgm:pt modelId="{36DB6E27-4256-4F91-8DB3-7173C2DFADF4}" type="pres">
      <dgm:prSet presAssocID="{DA0E02DB-EAA4-40A8-9EB8-F990EDF10250}" presName="accentRepeatNode" presStyleLbl="solidFgAcc1" presStyleIdx="2" presStyleCnt="4"/>
      <dgm:spPr/>
    </dgm:pt>
    <dgm:pt modelId="{D6DAE883-5922-4BC5-B3FB-4A41092190EC}" type="pres">
      <dgm:prSet presAssocID="{4757CE53-C5DB-4257-990F-CDE81B2C3E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19F27-26BF-47DA-B535-859B534F6B8D}" type="pres">
      <dgm:prSet presAssocID="{4757CE53-C5DB-4257-990F-CDE81B2C3E13}" presName="accent_4" presStyleCnt="0"/>
      <dgm:spPr/>
    </dgm:pt>
    <dgm:pt modelId="{BA602B3E-0C30-42DD-A8F5-C41234B9F495}" type="pres">
      <dgm:prSet presAssocID="{4757CE53-C5DB-4257-990F-CDE81B2C3E13}" presName="accentRepeatNode" presStyleLbl="solidFgAcc1" presStyleIdx="3" presStyleCnt="4"/>
      <dgm:spPr/>
    </dgm:pt>
  </dgm:ptLst>
  <dgm:cxnLst>
    <dgm:cxn modelId="{900D821D-3D38-467C-A48D-FEAD1C59EEF4}" type="presOf" srcId="{15391413-573C-4DF8-8F07-5C60EE04AA0E}" destId="{0E9D0A43-F0E4-4CAD-BFEF-6CFEC967A555}" srcOrd="0" destOrd="0" presId="urn:microsoft.com/office/officeart/2008/layout/VerticalCurvedList"/>
    <dgm:cxn modelId="{7BDC2969-53B1-4703-83DE-EE33476744D7}" type="presOf" srcId="{4757CE53-C5DB-4257-990F-CDE81B2C3E13}" destId="{D6DAE883-5922-4BC5-B3FB-4A41092190EC}" srcOrd="0" destOrd="0" presId="urn:microsoft.com/office/officeart/2008/layout/VerticalCurvedList"/>
    <dgm:cxn modelId="{F39B12CD-B759-47E8-9042-BC566EC59285}" srcId="{AC0CBBCE-E360-4471-AB14-E859D9F354A9}" destId="{DA0E02DB-EAA4-40A8-9EB8-F990EDF10250}" srcOrd="2" destOrd="0" parTransId="{9382B515-1D8C-4D63-8272-57A4C46F142F}" sibTransId="{E048ECD3-3BCF-40C5-93DE-906D2872430D}"/>
    <dgm:cxn modelId="{2E5FF333-82B3-4C2A-9855-CB2989FD09E4}" type="presOf" srcId="{DA0E02DB-EAA4-40A8-9EB8-F990EDF10250}" destId="{BC0E9A0B-4C2F-41A2-A4F4-AF630F0F226D}" srcOrd="0" destOrd="0" presId="urn:microsoft.com/office/officeart/2008/layout/VerticalCurvedList"/>
    <dgm:cxn modelId="{F3A3237D-DED4-4D6A-8EEB-1686C14F106E}" srcId="{AC0CBBCE-E360-4471-AB14-E859D9F354A9}" destId="{4757CE53-C5DB-4257-990F-CDE81B2C3E13}" srcOrd="3" destOrd="0" parTransId="{C930E861-CE35-44F6-BDC8-77D12BC54832}" sibTransId="{7F1A16F5-A636-425C-BB21-5FE87A8A4110}"/>
    <dgm:cxn modelId="{AFF425FD-3717-4AF2-9D2B-34B529648B0E}" srcId="{AC0CBBCE-E360-4471-AB14-E859D9F354A9}" destId="{9CFA5905-AD2B-4345-86AC-B7F9C100767B}" srcOrd="0" destOrd="0" parTransId="{567F9946-D588-44A2-95AA-CC1D354E50A5}" sibTransId="{15391413-573C-4DF8-8F07-5C60EE04AA0E}"/>
    <dgm:cxn modelId="{A79E6BCC-4661-40A3-88AC-0CF9DF36D9B2}" type="presOf" srcId="{AC0CBBCE-E360-4471-AB14-E859D9F354A9}" destId="{FA01C6BA-3B8A-4880-A1D6-D33F0A3334A6}" srcOrd="0" destOrd="0" presId="urn:microsoft.com/office/officeart/2008/layout/VerticalCurvedList"/>
    <dgm:cxn modelId="{6E96C68A-312D-41F7-8834-3B0FA96E32CB}" srcId="{AC0CBBCE-E360-4471-AB14-E859D9F354A9}" destId="{C687D2BB-875B-4A86-A681-2D95E7DF9C4B}" srcOrd="1" destOrd="0" parTransId="{62F76C19-4702-406D-B907-E86E3132646C}" sibTransId="{4E8CA880-2D35-477F-BBB1-B27A834E3800}"/>
    <dgm:cxn modelId="{6D1D8FA7-6ED7-45E6-8893-E57D7EC8EE62}" type="presOf" srcId="{C687D2BB-875B-4A86-A681-2D95E7DF9C4B}" destId="{E9220066-0856-4948-9746-028B66ECDDAC}" srcOrd="0" destOrd="0" presId="urn:microsoft.com/office/officeart/2008/layout/VerticalCurvedList"/>
    <dgm:cxn modelId="{B9129A24-0911-4A1E-AC5A-AE3915B141F0}" type="presOf" srcId="{9CFA5905-AD2B-4345-86AC-B7F9C100767B}" destId="{949C7097-495A-4C62-B6E7-75E853F389DA}" srcOrd="0" destOrd="0" presId="urn:microsoft.com/office/officeart/2008/layout/VerticalCurvedList"/>
    <dgm:cxn modelId="{D39A54C4-69BE-4E44-8E38-9F45942C5DE9}" type="presParOf" srcId="{FA01C6BA-3B8A-4880-A1D6-D33F0A3334A6}" destId="{9480A81D-61EE-4FF1-98CE-956B5B17B3EE}" srcOrd="0" destOrd="0" presId="urn:microsoft.com/office/officeart/2008/layout/VerticalCurvedList"/>
    <dgm:cxn modelId="{8324DE39-380E-453C-B412-180D25D24F99}" type="presParOf" srcId="{9480A81D-61EE-4FF1-98CE-956B5B17B3EE}" destId="{84900065-D813-48AB-8EF0-65279360D7A7}" srcOrd="0" destOrd="0" presId="urn:microsoft.com/office/officeart/2008/layout/VerticalCurvedList"/>
    <dgm:cxn modelId="{40A94268-1C17-409A-A5C8-7D51DC20875D}" type="presParOf" srcId="{84900065-D813-48AB-8EF0-65279360D7A7}" destId="{E435F05C-8CFB-423F-B6AA-0D0827BE2214}" srcOrd="0" destOrd="0" presId="urn:microsoft.com/office/officeart/2008/layout/VerticalCurvedList"/>
    <dgm:cxn modelId="{A4B35EC9-9145-4CCE-85F2-F5872C7AC935}" type="presParOf" srcId="{84900065-D813-48AB-8EF0-65279360D7A7}" destId="{0E9D0A43-F0E4-4CAD-BFEF-6CFEC967A555}" srcOrd="1" destOrd="0" presId="urn:microsoft.com/office/officeart/2008/layout/VerticalCurvedList"/>
    <dgm:cxn modelId="{86F03AE7-A94F-4877-8673-861501795114}" type="presParOf" srcId="{84900065-D813-48AB-8EF0-65279360D7A7}" destId="{8A33DF31-5E71-41FA-8713-666F5B8C7B21}" srcOrd="2" destOrd="0" presId="urn:microsoft.com/office/officeart/2008/layout/VerticalCurvedList"/>
    <dgm:cxn modelId="{F9B3C260-8368-4670-8010-E10D11786A9E}" type="presParOf" srcId="{84900065-D813-48AB-8EF0-65279360D7A7}" destId="{3FCBD945-DFA5-42F3-9F16-FB9217FB8AAA}" srcOrd="3" destOrd="0" presId="urn:microsoft.com/office/officeart/2008/layout/VerticalCurvedList"/>
    <dgm:cxn modelId="{B6FDB055-28D3-47A9-AA1E-652F65AD11B1}" type="presParOf" srcId="{9480A81D-61EE-4FF1-98CE-956B5B17B3EE}" destId="{949C7097-495A-4C62-B6E7-75E853F389DA}" srcOrd="1" destOrd="0" presId="urn:microsoft.com/office/officeart/2008/layout/VerticalCurvedList"/>
    <dgm:cxn modelId="{CA0E6C2E-A501-4DE9-8C32-340022661B80}" type="presParOf" srcId="{9480A81D-61EE-4FF1-98CE-956B5B17B3EE}" destId="{5A8A67A1-606F-4069-BD69-8FD39E6C8E4A}" srcOrd="2" destOrd="0" presId="urn:microsoft.com/office/officeart/2008/layout/VerticalCurvedList"/>
    <dgm:cxn modelId="{07C46DEE-C852-4CC7-A0A5-441CEE3AF35A}" type="presParOf" srcId="{5A8A67A1-606F-4069-BD69-8FD39E6C8E4A}" destId="{8C497534-BA05-450F-8EA3-7B4E016CEB6A}" srcOrd="0" destOrd="0" presId="urn:microsoft.com/office/officeart/2008/layout/VerticalCurvedList"/>
    <dgm:cxn modelId="{49BC2184-25DD-4530-A386-9A977C7D1B49}" type="presParOf" srcId="{9480A81D-61EE-4FF1-98CE-956B5B17B3EE}" destId="{E9220066-0856-4948-9746-028B66ECDDAC}" srcOrd="3" destOrd="0" presId="urn:microsoft.com/office/officeart/2008/layout/VerticalCurvedList"/>
    <dgm:cxn modelId="{52CEEFB6-80BE-4904-8397-5096855A6E33}" type="presParOf" srcId="{9480A81D-61EE-4FF1-98CE-956B5B17B3EE}" destId="{8A94BFE5-BECD-456C-B14F-C1994DDAD94B}" srcOrd="4" destOrd="0" presId="urn:microsoft.com/office/officeart/2008/layout/VerticalCurvedList"/>
    <dgm:cxn modelId="{F0518253-1936-4087-84EF-2E9684BC1CC5}" type="presParOf" srcId="{8A94BFE5-BECD-456C-B14F-C1994DDAD94B}" destId="{B6F29668-92B9-4ED7-90F3-A72EC0F9299E}" srcOrd="0" destOrd="0" presId="urn:microsoft.com/office/officeart/2008/layout/VerticalCurvedList"/>
    <dgm:cxn modelId="{22331AD1-48F0-4583-A1A2-671452F8D6E7}" type="presParOf" srcId="{9480A81D-61EE-4FF1-98CE-956B5B17B3EE}" destId="{BC0E9A0B-4C2F-41A2-A4F4-AF630F0F226D}" srcOrd="5" destOrd="0" presId="urn:microsoft.com/office/officeart/2008/layout/VerticalCurvedList"/>
    <dgm:cxn modelId="{99443FA4-D83D-49FF-935C-F03381572094}" type="presParOf" srcId="{9480A81D-61EE-4FF1-98CE-956B5B17B3EE}" destId="{D1FEC7C3-5760-429C-9797-EF01A034F5AB}" srcOrd="6" destOrd="0" presId="urn:microsoft.com/office/officeart/2008/layout/VerticalCurvedList"/>
    <dgm:cxn modelId="{7D0B6E58-15E5-4C3A-B44D-5528A2318D3F}" type="presParOf" srcId="{D1FEC7C3-5760-429C-9797-EF01A034F5AB}" destId="{36DB6E27-4256-4F91-8DB3-7173C2DFADF4}" srcOrd="0" destOrd="0" presId="urn:microsoft.com/office/officeart/2008/layout/VerticalCurvedList"/>
    <dgm:cxn modelId="{B3B1C6E0-5894-46FF-9016-6490945F1386}" type="presParOf" srcId="{9480A81D-61EE-4FF1-98CE-956B5B17B3EE}" destId="{D6DAE883-5922-4BC5-B3FB-4A41092190EC}" srcOrd="7" destOrd="0" presId="urn:microsoft.com/office/officeart/2008/layout/VerticalCurvedList"/>
    <dgm:cxn modelId="{AF9F7D4C-86AC-41B7-BB96-D4726222BB55}" type="presParOf" srcId="{9480A81D-61EE-4FF1-98CE-956B5B17B3EE}" destId="{68919F27-26BF-47DA-B535-859B534F6B8D}" srcOrd="8" destOrd="0" presId="urn:microsoft.com/office/officeart/2008/layout/VerticalCurvedList"/>
    <dgm:cxn modelId="{BB09645B-7D37-44A5-A148-B476A1F3C67B}" type="presParOf" srcId="{68919F27-26BF-47DA-B535-859B534F6B8D}" destId="{BA602B3E-0C30-42DD-A8F5-C41234B9F49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0CBBCE-E360-4471-AB14-E859D9F354A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FA5905-AD2B-4345-86AC-B7F9C100767B}">
      <dgm:prSet phldrT="[Text]" custT="1"/>
      <dgm:spPr/>
      <dgm:t>
        <a:bodyPr/>
        <a:lstStyle/>
        <a:p>
          <a:r>
            <a:rPr lang="en-US" sz="3100" b="1" dirty="0" smtClean="0"/>
            <a:t>C : </a:t>
          </a:r>
          <a:r>
            <a:rPr lang="en-US" sz="3100" b="1" dirty="0" err="1" smtClean="0"/>
            <a:t>Ceramah</a:t>
          </a:r>
          <a:r>
            <a:rPr lang="en-US" sz="3100" b="1" dirty="0" smtClean="0"/>
            <a:t>   </a:t>
          </a:r>
          <a:endParaRPr lang="en-US" sz="3100" dirty="0"/>
        </a:p>
      </dgm:t>
    </dgm:pt>
    <dgm:pt modelId="{567F9946-D588-44A2-95AA-CC1D354E50A5}" type="parTrans" cxnId="{AFF425FD-3717-4AF2-9D2B-34B529648B0E}">
      <dgm:prSet/>
      <dgm:spPr/>
      <dgm:t>
        <a:bodyPr/>
        <a:lstStyle/>
        <a:p>
          <a:endParaRPr lang="en-US"/>
        </a:p>
      </dgm:t>
    </dgm:pt>
    <dgm:pt modelId="{15391413-573C-4DF8-8F07-5C60EE04AA0E}" type="sibTrans" cxnId="{AFF425FD-3717-4AF2-9D2B-34B529648B0E}">
      <dgm:prSet/>
      <dgm:spPr/>
      <dgm:t>
        <a:bodyPr/>
        <a:lstStyle/>
        <a:p>
          <a:endParaRPr lang="en-US"/>
        </a:p>
      </dgm:t>
    </dgm:pt>
    <dgm:pt modelId="{DA0E02DB-EAA4-40A8-9EB8-F990EDF10250}">
      <dgm:prSet/>
      <dgm:spPr/>
      <dgm:t>
        <a:bodyPr/>
        <a:lstStyle/>
        <a:p>
          <a:r>
            <a:rPr lang="en-US" b="1" dirty="0" smtClean="0"/>
            <a:t>SK : </a:t>
          </a:r>
          <a:r>
            <a:rPr lang="en-US" b="1" dirty="0" err="1" smtClean="0"/>
            <a:t>Studi</a:t>
          </a:r>
          <a:r>
            <a:rPr lang="en-US" b="1" dirty="0" smtClean="0"/>
            <a:t> </a:t>
          </a:r>
          <a:r>
            <a:rPr lang="en-US" b="1" dirty="0" err="1" smtClean="0"/>
            <a:t>Kasus</a:t>
          </a:r>
          <a:r>
            <a:rPr lang="en-US" b="1" dirty="0" smtClean="0"/>
            <a:t>     </a:t>
          </a:r>
          <a:endParaRPr lang="en-US" dirty="0"/>
        </a:p>
      </dgm:t>
    </dgm:pt>
    <dgm:pt modelId="{9382B515-1D8C-4D63-8272-57A4C46F142F}" type="parTrans" cxnId="{F39B12CD-B759-47E8-9042-BC566EC59285}">
      <dgm:prSet/>
      <dgm:spPr/>
      <dgm:t>
        <a:bodyPr/>
        <a:lstStyle/>
        <a:p>
          <a:endParaRPr lang="en-US"/>
        </a:p>
      </dgm:t>
    </dgm:pt>
    <dgm:pt modelId="{E048ECD3-3BCF-40C5-93DE-906D2872430D}" type="sibTrans" cxnId="{F39B12CD-B759-47E8-9042-BC566EC59285}">
      <dgm:prSet/>
      <dgm:spPr/>
      <dgm:t>
        <a:bodyPr/>
        <a:lstStyle/>
        <a:p>
          <a:endParaRPr lang="en-US"/>
        </a:p>
      </dgm:t>
    </dgm:pt>
    <dgm:pt modelId="{4757CE53-C5DB-4257-990F-CDE81B2C3E13}">
      <dgm:prSet/>
      <dgm:spPr/>
      <dgm:t>
        <a:bodyPr/>
        <a:lstStyle/>
        <a:p>
          <a:r>
            <a:rPr lang="en-US" b="1" dirty="0" smtClean="0"/>
            <a:t>SM : Seminar</a:t>
          </a:r>
          <a:endParaRPr lang="en-US" dirty="0"/>
        </a:p>
      </dgm:t>
    </dgm:pt>
    <dgm:pt modelId="{C930E861-CE35-44F6-BDC8-77D12BC54832}" type="parTrans" cxnId="{F3A3237D-DED4-4D6A-8EEB-1686C14F106E}">
      <dgm:prSet/>
      <dgm:spPr/>
      <dgm:t>
        <a:bodyPr/>
        <a:lstStyle/>
        <a:p>
          <a:endParaRPr lang="en-US"/>
        </a:p>
      </dgm:t>
    </dgm:pt>
    <dgm:pt modelId="{7F1A16F5-A636-425C-BB21-5FE87A8A4110}" type="sibTrans" cxnId="{F3A3237D-DED4-4D6A-8EEB-1686C14F106E}">
      <dgm:prSet/>
      <dgm:spPr/>
      <dgm:t>
        <a:bodyPr/>
        <a:lstStyle/>
        <a:p>
          <a:endParaRPr lang="en-US"/>
        </a:p>
      </dgm:t>
    </dgm:pt>
    <dgm:pt modelId="{C687D2BB-875B-4A86-A681-2D95E7DF9C4B}">
      <dgm:prSet phldrT="[Text]"/>
      <dgm:spPr/>
      <dgm:t>
        <a:bodyPr/>
        <a:lstStyle/>
        <a:p>
          <a:r>
            <a:rPr lang="en-US" b="1" dirty="0" smtClean="0"/>
            <a:t>D : </a:t>
          </a:r>
          <a:r>
            <a:rPr lang="en-US" b="1" dirty="0" err="1" smtClean="0"/>
            <a:t>Diskusi</a:t>
          </a:r>
          <a:r>
            <a:rPr lang="en-US" b="1" dirty="0" smtClean="0"/>
            <a:t>     </a:t>
          </a:r>
          <a:endParaRPr lang="en-US" dirty="0"/>
        </a:p>
      </dgm:t>
    </dgm:pt>
    <dgm:pt modelId="{62F76C19-4702-406D-B907-E86E3132646C}" type="parTrans" cxnId="{6E96C68A-312D-41F7-8834-3B0FA96E32CB}">
      <dgm:prSet/>
      <dgm:spPr/>
      <dgm:t>
        <a:bodyPr/>
        <a:lstStyle/>
        <a:p>
          <a:endParaRPr lang="en-US"/>
        </a:p>
      </dgm:t>
    </dgm:pt>
    <dgm:pt modelId="{4E8CA880-2D35-477F-BBB1-B27A834E3800}" type="sibTrans" cxnId="{6E96C68A-312D-41F7-8834-3B0FA96E32CB}">
      <dgm:prSet/>
      <dgm:spPr/>
      <dgm:t>
        <a:bodyPr/>
        <a:lstStyle/>
        <a:p>
          <a:endParaRPr lang="en-US"/>
        </a:p>
      </dgm:t>
    </dgm:pt>
    <dgm:pt modelId="{79E8556A-5BA1-4EE9-904F-6030A68FBDBF}">
      <dgm:prSet/>
      <dgm:spPr/>
      <dgm:t>
        <a:bodyPr/>
        <a:lstStyle/>
        <a:p>
          <a:r>
            <a:rPr lang="en-US" b="1" dirty="0" smtClean="0"/>
            <a:t>P   : </a:t>
          </a:r>
          <a:r>
            <a:rPr lang="en-US" b="1" dirty="0" err="1" smtClean="0"/>
            <a:t>Penugasan</a:t>
          </a:r>
          <a:endParaRPr lang="en-US" dirty="0"/>
        </a:p>
      </dgm:t>
    </dgm:pt>
    <dgm:pt modelId="{0E8203D0-A16A-4C19-8D96-204E7B521C27}" type="parTrans" cxnId="{79C7EDEE-870E-4D94-B14B-FFCD09F82DE2}">
      <dgm:prSet/>
      <dgm:spPr/>
      <dgm:t>
        <a:bodyPr/>
        <a:lstStyle/>
        <a:p>
          <a:endParaRPr lang="en-US"/>
        </a:p>
      </dgm:t>
    </dgm:pt>
    <dgm:pt modelId="{9D0749AA-1F3D-4435-BB5B-74311DA027C1}" type="sibTrans" cxnId="{79C7EDEE-870E-4D94-B14B-FFCD09F82DE2}">
      <dgm:prSet/>
      <dgm:spPr/>
      <dgm:t>
        <a:bodyPr/>
        <a:lstStyle/>
        <a:p>
          <a:endParaRPr lang="en-US"/>
        </a:p>
      </dgm:t>
    </dgm:pt>
    <dgm:pt modelId="{B220862A-E1F9-4432-82FB-AFC9950A0A0B}">
      <dgm:prSet/>
      <dgm:spPr/>
      <dgm:t>
        <a:bodyPr/>
        <a:lstStyle/>
        <a:p>
          <a:r>
            <a:rPr lang="en-US" b="1" dirty="0" smtClean="0"/>
            <a:t>OB : </a:t>
          </a:r>
          <a:r>
            <a:rPr lang="en-US" b="1" dirty="0" err="1" smtClean="0"/>
            <a:t>Observasi</a:t>
          </a:r>
          <a:endParaRPr lang="en-US" dirty="0"/>
        </a:p>
      </dgm:t>
    </dgm:pt>
    <dgm:pt modelId="{4EF88D25-2803-40CD-9E4F-2E5100C783AA}" type="parTrans" cxnId="{5A07281B-FCBA-478F-A4C2-151E7E9116F1}">
      <dgm:prSet/>
      <dgm:spPr/>
      <dgm:t>
        <a:bodyPr/>
        <a:lstStyle/>
        <a:p>
          <a:endParaRPr lang="en-US"/>
        </a:p>
      </dgm:t>
    </dgm:pt>
    <dgm:pt modelId="{62B1B9A8-1B9C-4571-BCB2-9B1961C2A8E9}" type="sibTrans" cxnId="{5A07281B-FCBA-478F-A4C2-151E7E9116F1}">
      <dgm:prSet/>
      <dgm:spPr/>
      <dgm:t>
        <a:bodyPr/>
        <a:lstStyle/>
        <a:p>
          <a:endParaRPr lang="en-US"/>
        </a:p>
      </dgm:t>
    </dgm:pt>
    <dgm:pt modelId="{FA01C6BA-3B8A-4880-A1D6-D33F0A3334A6}" type="pres">
      <dgm:prSet presAssocID="{AC0CBBCE-E360-4471-AB14-E859D9F354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480A81D-61EE-4FF1-98CE-956B5B17B3EE}" type="pres">
      <dgm:prSet presAssocID="{AC0CBBCE-E360-4471-AB14-E859D9F354A9}" presName="Name1" presStyleCnt="0"/>
      <dgm:spPr/>
    </dgm:pt>
    <dgm:pt modelId="{84900065-D813-48AB-8EF0-65279360D7A7}" type="pres">
      <dgm:prSet presAssocID="{AC0CBBCE-E360-4471-AB14-E859D9F354A9}" presName="cycle" presStyleCnt="0"/>
      <dgm:spPr/>
    </dgm:pt>
    <dgm:pt modelId="{E435F05C-8CFB-423F-B6AA-0D0827BE2214}" type="pres">
      <dgm:prSet presAssocID="{AC0CBBCE-E360-4471-AB14-E859D9F354A9}" presName="srcNode" presStyleLbl="node1" presStyleIdx="0" presStyleCnt="6"/>
      <dgm:spPr/>
    </dgm:pt>
    <dgm:pt modelId="{0E9D0A43-F0E4-4CAD-BFEF-6CFEC967A555}" type="pres">
      <dgm:prSet presAssocID="{AC0CBBCE-E360-4471-AB14-E859D9F354A9}" presName="conn" presStyleLbl="parChTrans1D2" presStyleIdx="0" presStyleCnt="1"/>
      <dgm:spPr/>
      <dgm:t>
        <a:bodyPr/>
        <a:lstStyle/>
        <a:p>
          <a:endParaRPr lang="en-US"/>
        </a:p>
      </dgm:t>
    </dgm:pt>
    <dgm:pt modelId="{8A33DF31-5E71-41FA-8713-666F5B8C7B21}" type="pres">
      <dgm:prSet presAssocID="{AC0CBBCE-E360-4471-AB14-E859D9F354A9}" presName="extraNode" presStyleLbl="node1" presStyleIdx="0" presStyleCnt="6"/>
      <dgm:spPr/>
    </dgm:pt>
    <dgm:pt modelId="{3FCBD945-DFA5-42F3-9F16-FB9217FB8AAA}" type="pres">
      <dgm:prSet presAssocID="{AC0CBBCE-E360-4471-AB14-E859D9F354A9}" presName="dstNode" presStyleLbl="node1" presStyleIdx="0" presStyleCnt="6"/>
      <dgm:spPr/>
    </dgm:pt>
    <dgm:pt modelId="{949C7097-495A-4C62-B6E7-75E853F389DA}" type="pres">
      <dgm:prSet presAssocID="{9CFA5905-AD2B-4345-86AC-B7F9C100767B}" presName="text_1" presStyleLbl="node1" presStyleIdx="0" presStyleCnt="6" custScaleX="98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A67A1-606F-4069-BD69-8FD39E6C8E4A}" type="pres">
      <dgm:prSet presAssocID="{9CFA5905-AD2B-4345-86AC-B7F9C100767B}" presName="accent_1" presStyleCnt="0"/>
      <dgm:spPr/>
    </dgm:pt>
    <dgm:pt modelId="{8C497534-BA05-450F-8EA3-7B4E016CEB6A}" type="pres">
      <dgm:prSet presAssocID="{9CFA5905-AD2B-4345-86AC-B7F9C100767B}" presName="accentRepeatNode" presStyleLbl="solidFgAcc1" presStyleIdx="0" presStyleCnt="6" custScaleX="129666"/>
      <dgm:spPr>
        <a:prstGeom prst="cloud">
          <a:avLst/>
        </a:prstGeom>
      </dgm:spPr>
    </dgm:pt>
    <dgm:pt modelId="{E9220066-0856-4948-9746-028B66ECDDAC}" type="pres">
      <dgm:prSet presAssocID="{C687D2BB-875B-4A86-A681-2D95E7DF9C4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4BFE5-BECD-456C-B14F-C1994DDAD94B}" type="pres">
      <dgm:prSet presAssocID="{C687D2BB-875B-4A86-A681-2D95E7DF9C4B}" presName="accent_2" presStyleCnt="0"/>
      <dgm:spPr/>
    </dgm:pt>
    <dgm:pt modelId="{B6F29668-92B9-4ED7-90F3-A72EC0F9299E}" type="pres">
      <dgm:prSet presAssocID="{C687D2BB-875B-4A86-A681-2D95E7DF9C4B}" presName="accentRepeatNode" presStyleLbl="solidFgAcc1" presStyleIdx="1" presStyleCnt="6"/>
      <dgm:spPr/>
    </dgm:pt>
    <dgm:pt modelId="{BC0E9A0B-4C2F-41A2-A4F4-AF630F0F226D}" type="pres">
      <dgm:prSet presAssocID="{DA0E02DB-EAA4-40A8-9EB8-F990EDF10250}" presName="text_3" presStyleLbl="node1" presStyleIdx="2" presStyleCnt="6" custLinFactNeighborX="-486" custLinFactNeighborY="2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FEC7C3-5760-429C-9797-EF01A034F5AB}" type="pres">
      <dgm:prSet presAssocID="{DA0E02DB-EAA4-40A8-9EB8-F990EDF10250}" presName="accent_3" presStyleCnt="0"/>
      <dgm:spPr/>
    </dgm:pt>
    <dgm:pt modelId="{36DB6E27-4256-4F91-8DB3-7173C2DFADF4}" type="pres">
      <dgm:prSet presAssocID="{DA0E02DB-EAA4-40A8-9EB8-F990EDF10250}" presName="accentRepeatNode" presStyleLbl="solidFgAcc1" presStyleIdx="2" presStyleCnt="6"/>
      <dgm:spPr/>
    </dgm:pt>
    <dgm:pt modelId="{D6DAE883-5922-4BC5-B3FB-4A41092190EC}" type="pres">
      <dgm:prSet presAssocID="{4757CE53-C5DB-4257-990F-CDE81B2C3E13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19F27-26BF-47DA-B535-859B534F6B8D}" type="pres">
      <dgm:prSet presAssocID="{4757CE53-C5DB-4257-990F-CDE81B2C3E13}" presName="accent_4" presStyleCnt="0"/>
      <dgm:spPr/>
    </dgm:pt>
    <dgm:pt modelId="{BA602B3E-0C30-42DD-A8F5-C41234B9F495}" type="pres">
      <dgm:prSet presAssocID="{4757CE53-C5DB-4257-990F-CDE81B2C3E13}" presName="accentRepeatNode" presStyleLbl="solidFgAcc1" presStyleIdx="3" presStyleCnt="6"/>
      <dgm:spPr/>
    </dgm:pt>
    <dgm:pt modelId="{3B41517A-56D3-4443-8D58-719FF5937F35}" type="pres">
      <dgm:prSet presAssocID="{79E8556A-5BA1-4EE9-904F-6030A68FBDBF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B4F4C5-F815-4768-ACC1-C691416DB449}" type="pres">
      <dgm:prSet presAssocID="{79E8556A-5BA1-4EE9-904F-6030A68FBDBF}" presName="accent_5" presStyleCnt="0"/>
      <dgm:spPr/>
    </dgm:pt>
    <dgm:pt modelId="{8A89C2BC-357C-47D2-9D85-40183EBF5FF8}" type="pres">
      <dgm:prSet presAssocID="{79E8556A-5BA1-4EE9-904F-6030A68FBDBF}" presName="accentRepeatNode" presStyleLbl="solidFgAcc1" presStyleIdx="4" presStyleCnt="6"/>
      <dgm:spPr/>
    </dgm:pt>
    <dgm:pt modelId="{F5986E1B-B8D8-4D3B-BF56-D8738E60503D}" type="pres">
      <dgm:prSet presAssocID="{B220862A-E1F9-4432-82FB-AFC9950A0A0B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57616-66F3-415A-BE27-1A4462C7BA8D}" type="pres">
      <dgm:prSet presAssocID="{B220862A-E1F9-4432-82FB-AFC9950A0A0B}" presName="accent_6" presStyleCnt="0"/>
      <dgm:spPr/>
    </dgm:pt>
    <dgm:pt modelId="{F53CC882-1549-4783-9F13-2D43711F0BA6}" type="pres">
      <dgm:prSet presAssocID="{B220862A-E1F9-4432-82FB-AFC9950A0A0B}" presName="accentRepeatNode" presStyleLbl="solidFgAcc1" presStyleIdx="5" presStyleCnt="6"/>
      <dgm:spPr/>
    </dgm:pt>
  </dgm:ptLst>
  <dgm:cxnLst>
    <dgm:cxn modelId="{B8062AC7-3B89-41DF-88F9-DFAF5B2692FA}" type="presOf" srcId="{15391413-573C-4DF8-8F07-5C60EE04AA0E}" destId="{0E9D0A43-F0E4-4CAD-BFEF-6CFEC967A555}" srcOrd="0" destOrd="0" presId="urn:microsoft.com/office/officeart/2008/layout/VerticalCurvedList"/>
    <dgm:cxn modelId="{D03BA6D5-35CE-4F63-89FD-05CAC5B063D2}" type="presOf" srcId="{4757CE53-C5DB-4257-990F-CDE81B2C3E13}" destId="{D6DAE883-5922-4BC5-B3FB-4A41092190EC}" srcOrd="0" destOrd="0" presId="urn:microsoft.com/office/officeart/2008/layout/VerticalCurvedList"/>
    <dgm:cxn modelId="{F39B12CD-B759-47E8-9042-BC566EC59285}" srcId="{AC0CBBCE-E360-4471-AB14-E859D9F354A9}" destId="{DA0E02DB-EAA4-40A8-9EB8-F990EDF10250}" srcOrd="2" destOrd="0" parTransId="{9382B515-1D8C-4D63-8272-57A4C46F142F}" sibTransId="{E048ECD3-3BCF-40C5-93DE-906D2872430D}"/>
    <dgm:cxn modelId="{F3A3237D-DED4-4D6A-8EEB-1686C14F106E}" srcId="{AC0CBBCE-E360-4471-AB14-E859D9F354A9}" destId="{4757CE53-C5DB-4257-990F-CDE81B2C3E13}" srcOrd="3" destOrd="0" parTransId="{C930E861-CE35-44F6-BDC8-77D12BC54832}" sibTransId="{7F1A16F5-A636-425C-BB21-5FE87A8A4110}"/>
    <dgm:cxn modelId="{C7DBA13D-BEA7-407F-B000-D550AE38DB61}" type="presOf" srcId="{9CFA5905-AD2B-4345-86AC-B7F9C100767B}" destId="{949C7097-495A-4C62-B6E7-75E853F389DA}" srcOrd="0" destOrd="0" presId="urn:microsoft.com/office/officeart/2008/layout/VerticalCurvedList"/>
    <dgm:cxn modelId="{AFF425FD-3717-4AF2-9D2B-34B529648B0E}" srcId="{AC0CBBCE-E360-4471-AB14-E859D9F354A9}" destId="{9CFA5905-AD2B-4345-86AC-B7F9C100767B}" srcOrd="0" destOrd="0" parTransId="{567F9946-D588-44A2-95AA-CC1D354E50A5}" sibTransId="{15391413-573C-4DF8-8F07-5C60EE04AA0E}"/>
    <dgm:cxn modelId="{ACB9858F-3D41-447D-813D-EE8A60140B27}" type="presOf" srcId="{C687D2BB-875B-4A86-A681-2D95E7DF9C4B}" destId="{E9220066-0856-4948-9746-028B66ECDDAC}" srcOrd="0" destOrd="0" presId="urn:microsoft.com/office/officeart/2008/layout/VerticalCurvedList"/>
    <dgm:cxn modelId="{6E96C68A-312D-41F7-8834-3B0FA96E32CB}" srcId="{AC0CBBCE-E360-4471-AB14-E859D9F354A9}" destId="{C687D2BB-875B-4A86-A681-2D95E7DF9C4B}" srcOrd="1" destOrd="0" parTransId="{62F76C19-4702-406D-B907-E86E3132646C}" sibTransId="{4E8CA880-2D35-477F-BBB1-B27A834E3800}"/>
    <dgm:cxn modelId="{79C7EDEE-870E-4D94-B14B-FFCD09F82DE2}" srcId="{AC0CBBCE-E360-4471-AB14-E859D9F354A9}" destId="{79E8556A-5BA1-4EE9-904F-6030A68FBDBF}" srcOrd="4" destOrd="0" parTransId="{0E8203D0-A16A-4C19-8D96-204E7B521C27}" sibTransId="{9D0749AA-1F3D-4435-BB5B-74311DA027C1}"/>
    <dgm:cxn modelId="{27A239BF-19AD-4016-B805-B1DFE59D66D8}" type="presOf" srcId="{AC0CBBCE-E360-4471-AB14-E859D9F354A9}" destId="{FA01C6BA-3B8A-4880-A1D6-D33F0A3334A6}" srcOrd="0" destOrd="0" presId="urn:microsoft.com/office/officeart/2008/layout/VerticalCurvedList"/>
    <dgm:cxn modelId="{21D0AF9A-F611-4D8D-B6FA-691E81B4D96D}" type="presOf" srcId="{79E8556A-5BA1-4EE9-904F-6030A68FBDBF}" destId="{3B41517A-56D3-4443-8D58-719FF5937F35}" srcOrd="0" destOrd="0" presId="urn:microsoft.com/office/officeart/2008/layout/VerticalCurvedList"/>
    <dgm:cxn modelId="{5A07281B-FCBA-478F-A4C2-151E7E9116F1}" srcId="{AC0CBBCE-E360-4471-AB14-E859D9F354A9}" destId="{B220862A-E1F9-4432-82FB-AFC9950A0A0B}" srcOrd="5" destOrd="0" parTransId="{4EF88D25-2803-40CD-9E4F-2E5100C783AA}" sibTransId="{62B1B9A8-1B9C-4571-BCB2-9B1961C2A8E9}"/>
    <dgm:cxn modelId="{6C8B8029-1995-446E-85A5-FF7ED5E2D669}" type="presOf" srcId="{B220862A-E1F9-4432-82FB-AFC9950A0A0B}" destId="{F5986E1B-B8D8-4D3B-BF56-D8738E60503D}" srcOrd="0" destOrd="0" presId="urn:microsoft.com/office/officeart/2008/layout/VerticalCurvedList"/>
    <dgm:cxn modelId="{B808C89D-7EC0-4FA2-9CEB-D8BF6795D9E6}" type="presOf" srcId="{DA0E02DB-EAA4-40A8-9EB8-F990EDF10250}" destId="{BC0E9A0B-4C2F-41A2-A4F4-AF630F0F226D}" srcOrd="0" destOrd="0" presId="urn:microsoft.com/office/officeart/2008/layout/VerticalCurvedList"/>
    <dgm:cxn modelId="{3F3965CC-94D6-4327-9887-CDF7F7B1C0D8}" type="presParOf" srcId="{FA01C6BA-3B8A-4880-A1D6-D33F0A3334A6}" destId="{9480A81D-61EE-4FF1-98CE-956B5B17B3EE}" srcOrd="0" destOrd="0" presId="urn:microsoft.com/office/officeart/2008/layout/VerticalCurvedList"/>
    <dgm:cxn modelId="{515CA334-6D42-4113-9D77-6EED80BC4F47}" type="presParOf" srcId="{9480A81D-61EE-4FF1-98CE-956B5B17B3EE}" destId="{84900065-D813-48AB-8EF0-65279360D7A7}" srcOrd="0" destOrd="0" presId="urn:microsoft.com/office/officeart/2008/layout/VerticalCurvedList"/>
    <dgm:cxn modelId="{1B131C8E-DFCD-405B-8915-97BFEE26DA6E}" type="presParOf" srcId="{84900065-D813-48AB-8EF0-65279360D7A7}" destId="{E435F05C-8CFB-423F-B6AA-0D0827BE2214}" srcOrd="0" destOrd="0" presId="urn:microsoft.com/office/officeart/2008/layout/VerticalCurvedList"/>
    <dgm:cxn modelId="{E4087BC2-302E-4472-B12D-08A00BFBDBB0}" type="presParOf" srcId="{84900065-D813-48AB-8EF0-65279360D7A7}" destId="{0E9D0A43-F0E4-4CAD-BFEF-6CFEC967A555}" srcOrd="1" destOrd="0" presId="urn:microsoft.com/office/officeart/2008/layout/VerticalCurvedList"/>
    <dgm:cxn modelId="{19204A68-FAE0-4A4B-816C-5CF8B1A328B7}" type="presParOf" srcId="{84900065-D813-48AB-8EF0-65279360D7A7}" destId="{8A33DF31-5E71-41FA-8713-666F5B8C7B21}" srcOrd="2" destOrd="0" presId="urn:microsoft.com/office/officeart/2008/layout/VerticalCurvedList"/>
    <dgm:cxn modelId="{D2400963-E454-4005-A7AF-293EF4C6E9A3}" type="presParOf" srcId="{84900065-D813-48AB-8EF0-65279360D7A7}" destId="{3FCBD945-DFA5-42F3-9F16-FB9217FB8AAA}" srcOrd="3" destOrd="0" presId="urn:microsoft.com/office/officeart/2008/layout/VerticalCurvedList"/>
    <dgm:cxn modelId="{12A89BAD-CC38-4232-AB60-AB138454655A}" type="presParOf" srcId="{9480A81D-61EE-4FF1-98CE-956B5B17B3EE}" destId="{949C7097-495A-4C62-B6E7-75E853F389DA}" srcOrd="1" destOrd="0" presId="urn:microsoft.com/office/officeart/2008/layout/VerticalCurvedList"/>
    <dgm:cxn modelId="{73573940-A455-4605-98F5-4F00A8E86E86}" type="presParOf" srcId="{9480A81D-61EE-4FF1-98CE-956B5B17B3EE}" destId="{5A8A67A1-606F-4069-BD69-8FD39E6C8E4A}" srcOrd="2" destOrd="0" presId="urn:microsoft.com/office/officeart/2008/layout/VerticalCurvedList"/>
    <dgm:cxn modelId="{1CE26C3F-0089-488A-B3A7-A9C65A40E33B}" type="presParOf" srcId="{5A8A67A1-606F-4069-BD69-8FD39E6C8E4A}" destId="{8C497534-BA05-450F-8EA3-7B4E016CEB6A}" srcOrd="0" destOrd="0" presId="urn:microsoft.com/office/officeart/2008/layout/VerticalCurvedList"/>
    <dgm:cxn modelId="{0A73A99B-16B7-4DD3-84FD-53D98370FE57}" type="presParOf" srcId="{9480A81D-61EE-4FF1-98CE-956B5B17B3EE}" destId="{E9220066-0856-4948-9746-028B66ECDDAC}" srcOrd="3" destOrd="0" presId="urn:microsoft.com/office/officeart/2008/layout/VerticalCurvedList"/>
    <dgm:cxn modelId="{9429F40C-6117-49BB-BFD7-BC5353C1640F}" type="presParOf" srcId="{9480A81D-61EE-4FF1-98CE-956B5B17B3EE}" destId="{8A94BFE5-BECD-456C-B14F-C1994DDAD94B}" srcOrd="4" destOrd="0" presId="urn:microsoft.com/office/officeart/2008/layout/VerticalCurvedList"/>
    <dgm:cxn modelId="{14D00580-65EB-4654-A52E-C7582BEA9F1C}" type="presParOf" srcId="{8A94BFE5-BECD-456C-B14F-C1994DDAD94B}" destId="{B6F29668-92B9-4ED7-90F3-A72EC0F9299E}" srcOrd="0" destOrd="0" presId="urn:microsoft.com/office/officeart/2008/layout/VerticalCurvedList"/>
    <dgm:cxn modelId="{EF19993E-4BB5-4E1A-AA58-0B9D3B82956B}" type="presParOf" srcId="{9480A81D-61EE-4FF1-98CE-956B5B17B3EE}" destId="{BC0E9A0B-4C2F-41A2-A4F4-AF630F0F226D}" srcOrd="5" destOrd="0" presId="urn:microsoft.com/office/officeart/2008/layout/VerticalCurvedList"/>
    <dgm:cxn modelId="{34065E3F-727B-4935-97A4-7AB4900E1D3F}" type="presParOf" srcId="{9480A81D-61EE-4FF1-98CE-956B5B17B3EE}" destId="{D1FEC7C3-5760-429C-9797-EF01A034F5AB}" srcOrd="6" destOrd="0" presId="urn:microsoft.com/office/officeart/2008/layout/VerticalCurvedList"/>
    <dgm:cxn modelId="{896F0086-1729-4F4B-93D1-99BA216C0E95}" type="presParOf" srcId="{D1FEC7C3-5760-429C-9797-EF01A034F5AB}" destId="{36DB6E27-4256-4F91-8DB3-7173C2DFADF4}" srcOrd="0" destOrd="0" presId="urn:microsoft.com/office/officeart/2008/layout/VerticalCurvedList"/>
    <dgm:cxn modelId="{95CE2B5D-06CD-493D-91C7-D720F0C0F7E8}" type="presParOf" srcId="{9480A81D-61EE-4FF1-98CE-956B5B17B3EE}" destId="{D6DAE883-5922-4BC5-B3FB-4A41092190EC}" srcOrd="7" destOrd="0" presId="urn:microsoft.com/office/officeart/2008/layout/VerticalCurvedList"/>
    <dgm:cxn modelId="{BACAA7CB-B0C3-4FBA-862C-9333FE40D9B5}" type="presParOf" srcId="{9480A81D-61EE-4FF1-98CE-956B5B17B3EE}" destId="{68919F27-26BF-47DA-B535-859B534F6B8D}" srcOrd="8" destOrd="0" presId="urn:microsoft.com/office/officeart/2008/layout/VerticalCurvedList"/>
    <dgm:cxn modelId="{01F4A36D-C6C0-4456-8889-788BDECE203F}" type="presParOf" srcId="{68919F27-26BF-47DA-B535-859B534F6B8D}" destId="{BA602B3E-0C30-42DD-A8F5-C41234B9F495}" srcOrd="0" destOrd="0" presId="urn:microsoft.com/office/officeart/2008/layout/VerticalCurvedList"/>
    <dgm:cxn modelId="{99881346-FEA3-4D66-AA7E-9D5B61027146}" type="presParOf" srcId="{9480A81D-61EE-4FF1-98CE-956B5B17B3EE}" destId="{3B41517A-56D3-4443-8D58-719FF5937F35}" srcOrd="9" destOrd="0" presId="urn:microsoft.com/office/officeart/2008/layout/VerticalCurvedList"/>
    <dgm:cxn modelId="{868526D9-4A42-4257-B8DB-6B2A99EBBD55}" type="presParOf" srcId="{9480A81D-61EE-4FF1-98CE-956B5B17B3EE}" destId="{51B4F4C5-F815-4768-ACC1-C691416DB449}" srcOrd="10" destOrd="0" presId="urn:microsoft.com/office/officeart/2008/layout/VerticalCurvedList"/>
    <dgm:cxn modelId="{0BCB6107-E70E-4FFC-88CB-B6CDDB34AB75}" type="presParOf" srcId="{51B4F4C5-F815-4768-ACC1-C691416DB449}" destId="{8A89C2BC-357C-47D2-9D85-40183EBF5FF8}" srcOrd="0" destOrd="0" presId="urn:microsoft.com/office/officeart/2008/layout/VerticalCurvedList"/>
    <dgm:cxn modelId="{DCFCA783-0A63-4E6C-9572-1A5624B8105E}" type="presParOf" srcId="{9480A81D-61EE-4FF1-98CE-956B5B17B3EE}" destId="{F5986E1B-B8D8-4D3B-BF56-D8738E60503D}" srcOrd="11" destOrd="0" presId="urn:microsoft.com/office/officeart/2008/layout/VerticalCurvedList"/>
    <dgm:cxn modelId="{F602BA92-BF50-44C4-A9F1-1D17703ECF47}" type="presParOf" srcId="{9480A81D-61EE-4FF1-98CE-956B5B17B3EE}" destId="{1D357616-66F3-415A-BE27-1A4462C7BA8D}" srcOrd="12" destOrd="0" presId="urn:microsoft.com/office/officeart/2008/layout/VerticalCurvedList"/>
    <dgm:cxn modelId="{3A431AD1-1F78-4C6E-811D-EC5FC1433EB1}" type="presParOf" srcId="{1D357616-66F3-415A-BE27-1A4462C7BA8D}" destId="{F53CC882-1549-4783-9F13-2D43711F0BA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2B2833-4B0C-47B3-8283-53D539D0CF4C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5073E9A-362B-4583-A0C0-8645203C7783}">
      <dgm:prSet phldrT="[Text]" custT="1"/>
      <dgm:spPr/>
      <dgm:t>
        <a:bodyPr/>
        <a:lstStyle/>
        <a:p>
          <a:r>
            <a:rPr lang="en-US" sz="2400" dirty="0" smtClean="0"/>
            <a:t>&gt;</a:t>
          </a:r>
          <a:r>
            <a:rPr lang="en-US" sz="3200" dirty="0" smtClean="0">
              <a:solidFill>
                <a:srgbClr val="FF0000"/>
              </a:solidFill>
            </a:rPr>
            <a:t>80.0           :  A     :   4    </a:t>
          </a:r>
          <a:r>
            <a:rPr lang="en-US" sz="3200" b="1" dirty="0" smtClean="0">
              <a:solidFill>
                <a:srgbClr val="FF0000"/>
              </a:solidFill>
            </a:rPr>
            <a:t>: </a:t>
          </a:r>
          <a:r>
            <a:rPr lang="en-US" sz="1600" b="1" dirty="0" smtClean="0">
              <a:solidFill>
                <a:srgbClr val="FF0000"/>
              </a:solidFill>
            </a:rPr>
            <a:t>LULUS /MUMTAZ</a:t>
          </a:r>
          <a:endParaRPr lang="en-US" sz="1600" b="1" dirty="0">
            <a:solidFill>
              <a:srgbClr val="FF0000"/>
            </a:solidFill>
          </a:endParaRPr>
        </a:p>
      </dgm:t>
    </dgm:pt>
    <dgm:pt modelId="{EA30E4D9-BFDB-4733-8A54-C0FBD1BACC46}" type="parTrans" cxnId="{0988808D-8EA1-4B39-8FE1-669BD6C1229B}">
      <dgm:prSet/>
      <dgm:spPr/>
      <dgm:t>
        <a:bodyPr/>
        <a:lstStyle/>
        <a:p>
          <a:endParaRPr lang="en-US"/>
        </a:p>
      </dgm:t>
    </dgm:pt>
    <dgm:pt modelId="{5B43B730-39F2-4B2F-B2B5-4AFDE90D1BCD}" type="sibTrans" cxnId="{0988808D-8EA1-4B39-8FE1-669BD6C1229B}">
      <dgm:prSet/>
      <dgm:spPr/>
      <dgm:t>
        <a:bodyPr/>
        <a:lstStyle/>
        <a:p>
          <a:endParaRPr lang="en-US"/>
        </a:p>
      </dgm:t>
    </dgm:pt>
    <dgm:pt modelId="{5A81BD68-096E-458C-8231-BAD8E27DBE36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75,0 – 80,0   : B     : 3, 5   : </a:t>
          </a:r>
          <a:r>
            <a:rPr lang="en-US" sz="1800" b="1" dirty="0" smtClean="0">
              <a:solidFill>
                <a:srgbClr val="FF0000"/>
              </a:solidFill>
            </a:rPr>
            <a:t>LULUS/ JAYID JIDAN</a:t>
          </a:r>
          <a:endParaRPr lang="en-US" sz="1800" b="1" dirty="0">
            <a:solidFill>
              <a:srgbClr val="FF0000"/>
            </a:solidFill>
          </a:endParaRPr>
        </a:p>
      </dgm:t>
    </dgm:pt>
    <dgm:pt modelId="{2C8F7EB8-7A09-470A-81B6-22BF293C9478}" type="parTrans" cxnId="{74D9E4C3-7AEE-4131-9B24-0B34AD25B388}">
      <dgm:prSet/>
      <dgm:spPr/>
      <dgm:t>
        <a:bodyPr/>
        <a:lstStyle/>
        <a:p>
          <a:endParaRPr lang="en-US"/>
        </a:p>
      </dgm:t>
    </dgm:pt>
    <dgm:pt modelId="{4717D5E2-6224-4B2F-9D29-95CE9287B4AD}" type="sibTrans" cxnId="{74D9E4C3-7AEE-4131-9B24-0B34AD25B388}">
      <dgm:prSet/>
      <dgm:spPr/>
      <dgm:t>
        <a:bodyPr/>
        <a:lstStyle/>
        <a:p>
          <a:endParaRPr lang="en-US"/>
        </a:p>
      </dgm:t>
    </dgm:pt>
    <dgm:pt modelId="{49A32192-62A3-4041-A166-63F776B24547}">
      <dgm:prSet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70,0 – 74,9 : B+ : 3      </a:t>
          </a:r>
          <a:r>
            <a:rPr lang="en-US" sz="2800" dirty="0" smtClean="0">
              <a:solidFill>
                <a:srgbClr val="FF0000"/>
              </a:solidFill>
            </a:rPr>
            <a:t>: </a:t>
          </a:r>
          <a:r>
            <a:rPr lang="en-US" sz="1800" dirty="0" smtClean="0">
              <a:solidFill>
                <a:srgbClr val="FF0000"/>
              </a:solidFill>
            </a:rPr>
            <a:t>LULUS</a:t>
          </a:r>
          <a:endParaRPr lang="en-US" sz="1800" b="1" dirty="0">
            <a:solidFill>
              <a:srgbClr val="FF0000"/>
            </a:solidFill>
          </a:endParaRPr>
        </a:p>
      </dgm:t>
    </dgm:pt>
    <dgm:pt modelId="{A8180756-8769-40B3-A064-75603D4847A1}" type="parTrans" cxnId="{4982599E-D5C8-4100-990D-093493EE6D2D}">
      <dgm:prSet/>
      <dgm:spPr/>
      <dgm:t>
        <a:bodyPr/>
        <a:lstStyle/>
        <a:p>
          <a:endParaRPr lang="en-US"/>
        </a:p>
      </dgm:t>
    </dgm:pt>
    <dgm:pt modelId="{1A06230D-B586-4BE4-B16F-7DBA0005662D}" type="sibTrans" cxnId="{4982599E-D5C8-4100-990D-093493EE6D2D}">
      <dgm:prSet/>
      <dgm:spPr/>
      <dgm:t>
        <a:bodyPr/>
        <a:lstStyle/>
        <a:p>
          <a:endParaRPr lang="en-US"/>
        </a:p>
      </dgm:t>
    </dgm:pt>
    <dgm:pt modelId="{1A161556-2DB6-40F8-BC06-D0E097610CA6}">
      <dgm:prSet custT="1"/>
      <dgm:spPr/>
      <dgm:t>
        <a:bodyPr/>
        <a:lstStyle/>
        <a:p>
          <a:r>
            <a:rPr lang="en-US" sz="3600" dirty="0" smtClean="0">
              <a:solidFill>
                <a:srgbClr val="FF0000"/>
              </a:solidFill>
            </a:rPr>
            <a:t>60,0 – 69,0 : C+ : 2,5    : </a:t>
          </a:r>
          <a:r>
            <a:rPr lang="en-US" sz="2400" dirty="0" smtClean="0">
              <a:solidFill>
                <a:srgbClr val="FF0000"/>
              </a:solidFill>
            </a:rPr>
            <a:t>LULUS</a:t>
          </a:r>
          <a:endParaRPr lang="en-US" sz="2400" b="1" dirty="0">
            <a:solidFill>
              <a:srgbClr val="FF0000"/>
            </a:solidFill>
          </a:endParaRPr>
        </a:p>
      </dgm:t>
    </dgm:pt>
    <dgm:pt modelId="{8A1CCC93-24F1-44A7-B741-BE0D76FF28CD}" type="parTrans" cxnId="{8F90E3C0-0E56-4FA5-8102-2856CA877592}">
      <dgm:prSet/>
      <dgm:spPr/>
      <dgm:t>
        <a:bodyPr/>
        <a:lstStyle/>
        <a:p>
          <a:endParaRPr lang="en-US"/>
        </a:p>
      </dgm:t>
    </dgm:pt>
    <dgm:pt modelId="{92C0DEE1-D089-4B42-9109-BBC2D417A965}" type="sibTrans" cxnId="{8F90E3C0-0E56-4FA5-8102-2856CA877592}">
      <dgm:prSet/>
      <dgm:spPr/>
      <dgm:t>
        <a:bodyPr/>
        <a:lstStyle/>
        <a:p>
          <a:endParaRPr lang="en-US"/>
        </a:p>
      </dgm:t>
    </dgm:pt>
    <dgm:pt modelId="{5E61C401-E96B-48F1-9BEA-EF33855539FB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55,0 – 59      : C    : 2        : </a:t>
          </a:r>
          <a:r>
            <a:rPr lang="en-US" sz="2400" dirty="0" smtClean="0">
              <a:solidFill>
                <a:srgbClr val="FF0000"/>
              </a:solidFill>
            </a:rPr>
            <a:t>LULUS</a:t>
          </a:r>
          <a:endParaRPr lang="en-US" sz="2400" b="1" dirty="0">
            <a:solidFill>
              <a:srgbClr val="FF0000"/>
            </a:solidFill>
          </a:endParaRPr>
        </a:p>
      </dgm:t>
    </dgm:pt>
    <dgm:pt modelId="{E62324A5-4D53-4CB6-A308-F5CFA905BA2C}" type="parTrans" cxnId="{4D08DDE9-DC88-4F08-A87A-7662276D0DE9}">
      <dgm:prSet/>
      <dgm:spPr/>
      <dgm:t>
        <a:bodyPr/>
        <a:lstStyle/>
        <a:p>
          <a:endParaRPr lang="en-US"/>
        </a:p>
      </dgm:t>
    </dgm:pt>
    <dgm:pt modelId="{69C2B513-304D-4E1C-B752-5430DF63E09F}" type="sibTrans" cxnId="{4D08DDE9-DC88-4F08-A87A-7662276D0DE9}">
      <dgm:prSet/>
      <dgm:spPr/>
      <dgm:t>
        <a:bodyPr/>
        <a:lstStyle/>
        <a:p>
          <a:endParaRPr lang="en-US"/>
        </a:p>
      </dgm:t>
    </dgm:pt>
    <dgm:pt modelId="{59D1040E-D0F3-4EA8-B1D9-DB49EEDF6AB4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40,0 – 54,9    :  D  : 1        </a:t>
          </a:r>
          <a:r>
            <a:rPr lang="en-US" sz="2400" dirty="0" smtClean="0">
              <a:solidFill>
                <a:srgbClr val="FF0000"/>
              </a:solidFill>
            </a:rPr>
            <a:t>: TIDAK LULUS </a:t>
          </a:r>
          <a:endParaRPr lang="en-US" sz="2400" b="1" dirty="0">
            <a:solidFill>
              <a:srgbClr val="FF0000"/>
            </a:solidFill>
          </a:endParaRPr>
        </a:p>
      </dgm:t>
    </dgm:pt>
    <dgm:pt modelId="{4F7A7CBD-3DA9-4C7D-9129-0DD0A5247883}" type="parTrans" cxnId="{FDE7A85B-2102-4715-B7D6-D539E52AD599}">
      <dgm:prSet/>
      <dgm:spPr/>
      <dgm:t>
        <a:bodyPr/>
        <a:lstStyle/>
        <a:p>
          <a:endParaRPr lang="en-US"/>
        </a:p>
      </dgm:t>
    </dgm:pt>
    <dgm:pt modelId="{BF6C5CCB-4C29-48AF-8977-B3FACAF92583}" type="sibTrans" cxnId="{FDE7A85B-2102-4715-B7D6-D539E52AD599}">
      <dgm:prSet/>
      <dgm:spPr/>
      <dgm:t>
        <a:bodyPr/>
        <a:lstStyle/>
        <a:p>
          <a:endParaRPr lang="en-US"/>
        </a:p>
      </dgm:t>
    </dgm:pt>
    <dgm:pt modelId="{9406AC59-E06A-4A8A-94FE-A0B4D3699EBC}">
      <dgm:prSet custT="1"/>
      <dgm:spPr/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40,0              :  E   : 0        : </a:t>
          </a:r>
          <a:r>
            <a:rPr lang="en-US" sz="2400" dirty="0" smtClean="0">
              <a:solidFill>
                <a:srgbClr val="FF0000"/>
              </a:solidFill>
            </a:rPr>
            <a:t>TIDAK LULUS</a:t>
          </a:r>
          <a:endParaRPr lang="en-US" sz="2400" b="1" dirty="0">
            <a:solidFill>
              <a:srgbClr val="FF0000"/>
            </a:solidFill>
          </a:endParaRPr>
        </a:p>
      </dgm:t>
    </dgm:pt>
    <dgm:pt modelId="{14169F0B-8C43-46E2-A630-4559907C41A4}" type="parTrans" cxnId="{B26A5255-62A9-41E6-99E9-1F4F7A0BA388}">
      <dgm:prSet/>
      <dgm:spPr/>
      <dgm:t>
        <a:bodyPr/>
        <a:lstStyle/>
        <a:p>
          <a:endParaRPr lang="en-US"/>
        </a:p>
      </dgm:t>
    </dgm:pt>
    <dgm:pt modelId="{020D346C-C04C-4818-8B00-41977E373AED}" type="sibTrans" cxnId="{B26A5255-62A9-41E6-99E9-1F4F7A0BA388}">
      <dgm:prSet/>
      <dgm:spPr/>
      <dgm:t>
        <a:bodyPr/>
        <a:lstStyle/>
        <a:p>
          <a:endParaRPr lang="en-US"/>
        </a:p>
      </dgm:t>
    </dgm:pt>
    <dgm:pt modelId="{417CADD7-6439-49EC-93A9-2CE82748201E}">
      <dgm:prSet/>
      <dgm:spPr/>
      <dgm:t>
        <a:bodyPr/>
        <a:lstStyle/>
        <a:p>
          <a:endParaRPr lang="en-US" dirty="0"/>
        </a:p>
      </dgm:t>
    </dgm:pt>
    <dgm:pt modelId="{F2BF33FE-805E-4046-B1FA-87F4A084E067}" type="parTrans" cxnId="{B07D54DA-C63C-4E33-9257-BB3552722C8E}">
      <dgm:prSet/>
      <dgm:spPr/>
      <dgm:t>
        <a:bodyPr/>
        <a:lstStyle/>
        <a:p>
          <a:endParaRPr lang="en-US"/>
        </a:p>
      </dgm:t>
    </dgm:pt>
    <dgm:pt modelId="{AF7C93D9-126D-486B-A439-5BBF0D4C2322}" type="sibTrans" cxnId="{B07D54DA-C63C-4E33-9257-BB3552722C8E}">
      <dgm:prSet/>
      <dgm:spPr/>
      <dgm:t>
        <a:bodyPr/>
        <a:lstStyle/>
        <a:p>
          <a:endParaRPr lang="en-US"/>
        </a:p>
      </dgm:t>
    </dgm:pt>
    <dgm:pt modelId="{B5C279EF-F685-4D31-AC87-63B2B43F0A81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FF0000"/>
              </a:solidFill>
            </a:rPr>
            <a:t>PENGUASAAN    : HURUF  : ANGKA   : PREDIKAT</a:t>
          </a:r>
          <a:endParaRPr lang="en-US" sz="2000" b="1" dirty="0">
            <a:solidFill>
              <a:srgbClr val="FF0000"/>
            </a:solidFill>
          </a:endParaRPr>
        </a:p>
      </dgm:t>
    </dgm:pt>
    <dgm:pt modelId="{C38519AF-C3EC-4A75-8275-F8F59D728377}" type="parTrans" cxnId="{F392CF31-EF32-45F9-9D89-CE26B88EF14E}">
      <dgm:prSet/>
      <dgm:spPr/>
      <dgm:t>
        <a:bodyPr/>
        <a:lstStyle/>
        <a:p>
          <a:endParaRPr lang="en-US"/>
        </a:p>
      </dgm:t>
    </dgm:pt>
    <dgm:pt modelId="{DB890166-4A83-4EB3-943F-89315ACA8A61}" type="sibTrans" cxnId="{F392CF31-EF32-45F9-9D89-CE26B88EF14E}">
      <dgm:prSet/>
      <dgm:spPr/>
      <dgm:t>
        <a:bodyPr/>
        <a:lstStyle/>
        <a:p>
          <a:endParaRPr lang="en-US"/>
        </a:p>
      </dgm:t>
    </dgm:pt>
    <dgm:pt modelId="{A34131FF-CB7A-4DCB-8494-C23D0C2D41B8}" type="pres">
      <dgm:prSet presAssocID="{1F2B2833-4B0C-47B3-8283-53D539D0CF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651637-9E8A-4CA3-AEB1-D1ABDA4990F5}" type="pres">
      <dgm:prSet presAssocID="{B5C279EF-F685-4D31-AC87-63B2B43F0A81}" presName="parentLin" presStyleCnt="0"/>
      <dgm:spPr/>
    </dgm:pt>
    <dgm:pt modelId="{AE9F7E2C-9FB2-47FC-A15A-73CD80A85E34}" type="pres">
      <dgm:prSet presAssocID="{B5C279EF-F685-4D31-AC87-63B2B43F0A81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796ADC7D-82B9-47C2-ADB4-370766DE5961}" type="pres">
      <dgm:prSet presAssocID="{B5C279EF-F685-4D31-AC87-63B2B43F0A81}" presName="parentText" presStyleLbl="node1" presStyleIdx="0" presStyleCnt="8" custScaleX="142857" custScaleY="177464" custLinFactNeighborX="-37762" custLinFactNeighborY="-95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C6EF7-2B0D-450B-ABBF-D094B4228E67}" type="pres">
      <dgm:prSet presAssocID="{B5C279EF-F685-4D31-AC87-63B2B43F0A81}" presName="negativeSpace" presStyleCnt="0"/>
      <dgm:spPr/>
    </dgm:pt>
    <dgm:pt modelId="{ACC28919-6DC4-47B0-BFB8-AC83494DC9C7}" type="pres">
      <dgm:prSet presAssocID="{B5C279EF-F685-4D31-AC87-63B2B43F0A81}" presName="childText" presStyleLbl="conFgAcc1" presStyleIdx="0" presStyleCnt="8">
        <dgm:presLayoutVars>
          <dgm:bulletEnabled val="1"/>
        </dgm:presLayoutVars>
      </dgm:prSet>
      <dgm:spPr/>
    </dgm:pt>
    <dgm:pt modelId="{4C2DE9A9-FB2F-4565-92BE-ACA53666C051}" type="pres">
      <dgm:prSet presAssocID="{DB890166-4A83-4EB3-943F-89315ACA8A61}" presName="spaceBetweenRectangles" presStyleCnt="0"/>
      <dgm:spPr/>
    </dgm:pt>
    <dgm:pt modelId="{BA399392-F4E4-49B8-871D-DC367CBE7532}" type="pres">
      <dgm:prSet presAssocID="{F5073E9A-362B-4583-A0C0-8645203C7783}" presName="parentLin" presStyleCnt="0"/>
      <dgm:spPr/>
    </dgm:pt>
    <dgm:pt modelId="{48022D35-66D5-46D8-A4E1-B5BB899E295B}" type="pres">
      <dgm:prSet presAssocID="{F5073E9A-362B-4583-A0C0-8645203C7783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286AE172-1D03-4A4E-AD50-451D98F3BA91}" type="pres">
      <dgm:prSet presAssocID="{F5073E9A-362B-4583-A0C0-8645203C7783}" presName="parentText" presStyleLbl="node1" presStyleIdx="1" presStyleCnt="8" custScaleX="142857" custLinFactNeighborX="-20296" custLinFactNeighborY="-411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26748-9F03-4362-B9D0-FB3E79E42EB7}" type="pres">
      <dgm:prSet presAssocID="{F5073E9A-362B-4583-A0C0-8645203C7783}" presName="negativeSpace" presStyleCnt="0"/>
      <dgm:spPr/>
    </dgm:pt>
    <dgm:pt modelId="{591328F6-DC77-4963-8CB1-DAD850231282}" type="pres">
      <dgm:prSet presAssocID="{F5073E9A-362B-4583-A0C0-8645203C7783}" presName="childText" presStyleLbl="conFgAcc1" presStyleIdx="1" presStyleCnt="8" custLinFactNeighborX="-988" custLinFactNeighborY="-10347">
        <dgm:presLayoutVars>
          <dgm:bulletEnabled val="1"/>
        </dgm:presLayoutVars>
      </dgm:prSet>
      <dgm:spPr/>
    </dgm:pt>
    <dgm:pt modelId="{CFC2AF00-D366-4BE0-B1A2-F524CAC555F7}" type="pres">
      <dgm:prSet presAssocID="{5B43B730-39F2-4B2F-B2B5-4AFDE90D1BCD}" presName="spaceBetweenRectangles" presStyleCnt="0"/>
      <dgm:spPr/>
    </dgm:pt>
    <dgm:pt modelId="{00028DAE-3A6B-4759-BB25-33D07845D374}" type="pres">
      <dgm:prSet presAssocID="{5A81BD68-096E-458C-8231-BAD8E27DBE36}" presName="parentLin" presStyleCnt="0"/>
      <dgm:spPr/>
    </dgm:pt>
    <dgm:pt modelId="{6695972C-AF13-4B3F-8014-878F0B9E2CEF}" type="pres">
      <dgm:prSet presAssocID="{5A81BD68-096E-458C-8231-BAD8E27DBE36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B930F77F-CE5C-477F-AD3C-FA2CA92B88FC}" type="pres">
      <dgm:prSet presAssocID="{5A81BD68-096E-458C-8231-BAD8E27DBE36}" presName="parentText" presStyleLbl="node1" presStyleIdx="2" presStyleCnt="8" custScaleX="142857" custLinFactNeighborX="-20296" custLinFactNeighborY="-501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DFCD7-C30A-4F61-B2CF-199534B07E18}" type="pres">
      <dgm:prSet presAssocID="{5A81BD68-096E-458C-8231-BAD8E27DBE36}" presName="negativeSpace" presStyleCnt="0"/>
      <dgm:spPr/>
    </dgm:pt>
    <dgm:pt modelId="{CB944B6D-2552-4917-B418-A627E4D4F059}" type="pres">
      <dgm:prSet presAssocID="{5A81BD68-096E-458C-8231-BAD8E27DBE36}" presName="childText" presStyleLbl="conFgAcc1" presStyleIdx="2" presStyleCnt="8">
        <dgm:presLayoutVars>
          <dgm:bulletEnabled val="1"/>
        </dgm:presLayoutVars>
      </dgm:prSet>
      <dgm:spPr/>
    </dgm:pt>
    <dgm:pt modelId="{5F128B10-1FA0-40BF-99DE-76250B8C78AA}" type="pres">
      <dgm:prSet presAssocID="{4717D5E2-6224-4B2F-9D29-95CE9287B4AD}" presName="spaceBetweenRectangles" presStyleCnt="0"/>
      <dgm:spPr/>
    </dgm:pt>
    <dgm:pt modelId="{8F4092FF-7C6A-474C-8150-9029A29460B1}" type="pres">
      <dgm:prSet presAssocID="{49A32192-62A3-4041-A166-63F776B24547}" presName="parentLin" presStyleCnt="0"/>
      <dgm:spPr/>
    </dgm:pt>
    <dgm:pt modelId="{2E240AC5-CCD0-420A-9308-368BD30405C7}" type="pres">
      <dgm:prSet presAssocID="{49A32192-62A3-4041-A166-63F776B24547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1CBDD1EB-972B-4893-8583-A4D448C26A23}" type="pres">
      <dgm:prSet presAssocID="{49A32192-62A3-4041-A166-63F776B24547}" presName="parentText" presStyleLbl="node1" presStyleIdx="3" presStyleCnt="8" custScaleX="142857" custLinFactNeighborX="-20296" custLinFactNeighborY="-661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06DD61-453F-4450-BEA4-6629747C295C}" type="pres">
      <dgm:prSet presAssocID="{49A32192-62A3-4041-A166-63F776B24547}" presName="negativeSpace" presStyleCnt="0"/>
      <dgm:spPr/>
    </dgm:pt>
    <dgm:pt modelId="{A16843B0-294A-470C-ABBD-6FEA69303B93}" type="pres">
      <dgm:prSet presAssocID="{49A32192-62A3-4041-A166-63F776B24547}" presName="childText" presStyleLbl="conFgAcc1" presStyleIdx="3" presStyleCnt="8">
        <dgm:presLayoutVars>
          <dgm:bulletEnabled val="1"/>
        </dgm:presLayoutVars>
      </dgm:prSet>
      <dgm:spPr/>
    </dgm:pt>
    <dgm:pt modelId="{87D04D74-FCB2-4FA3-8B23-96A690FA7F1D}" type="pres">
      <dgm:prSet presAssocID="{1A06230D-B586-4BE4-B16F-7DBA0005662D}" presName="spaceBetweenRectangles" presStyleCnt="0"/>
      <dgm:spPr/>
    </dgm:pt>
    <dgm:pt modelId="{BBB4D011-A799-48B2-8C07-CB4CCF913B08}" type="pres">
      <dgm:prSet presAssocID="{1A161556-2DB6-40F8-BC06-D0E097610CA6}" presName="parentLin" presStyleCnt="0"/>
      <dgm:spPr/>
    </dgm:pt>
    <dgm:pt modelId="{CCC06849-5FBE-4F80-B8E0-0B0BE62F3D24}" type="pres">
      <dgm:prSet presAssocID="{1A161556-2DB6-40F8-BC06-D0E097610CA6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095A422E-9AA3-4A7A-BF22-C8A8355912D9}" type="pres">
      <dgm:prSet presAssocID="{1A161556-2DB6-40F8-BC06-D0E097610CA6}" presName="parentText" presStyleLbl="node1" presStyleIdx="4" presStyleCnt="8" custScaleX="142857" custLinFactNeighborX="-20296" custLinFactNeighborY="-805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2732B-7331-4678-9620-54109CEE54EE}" type="pres">
      <dgm:prSet presAssocID="{1A161556-2DB6-40F8-BC06-D0E097610CA6}" presName="negativeSpace" presStyleCnt="0"/>
      <dgm:spPr/>
    </dgm:pt>
    <dgm:pt modelId="{3F45C5E6-53B5-447F-989C-AE87B42F39B9}" type="pres">
      <dgm:prSet presAssocID="{1A161556-2DB6-40F8-BC06-D0E097610CA6}" presName="childText" presStyleLbl="conFgAcc1" presStyleIdx="4" presStyleCnt="8">
        <dgm:presLayoutVars>
          <dgm:bulletEnabled val="1"/>
        </dgm:presLayoutVars>
      </dgm:prSet>
      <dgm:spPr/>
    </dgm:pt>
    <dgm:pt modelId="{F650EF72-DD3D-4A4E-B305-67B4042EC61D}" type="pres">
      <dgm:prSet presAssocID="{92C0DEE1-D089-4B42-9109-BBC2D417A965}" presName="spaceBetweenRectangles" presStyleCnt="0"/>
      <dgm:spPr/>
    </dgm:pt>
    <dgm:pt modelId="{C1C51E2D-8495-4B2D-B978-79FAEDA0CA65}" type="pres">
      <dgm:prSet presAssocID="{5E61C401-E96B-48F1-9BEA-EF33855539FB}" presName="parentLin" presStyleCnt="0"/>
      <dgm:spPr/>
    </dgm:pt>
    <dgm:pt modelId="{1B89FCF5-2FD6-4756-A177-56D3266E7FEB}" type="pres">
      <dgm:prSet presAssocID="{5E61C401-E96B-48F1-9BEA-EF33855539FB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09FB781D-16C7-48FC-ACF5-6F2271D06678}" type="pres">
      <dgm:prSet presAssocID="{5E61C401-E96B-48F1-9BEA-EF33855539FB}" presName="parentText" presStyleLbl="node1" presStyleIdx="5" presStyleCnt="8" custScaleX="142857" custLinFactNeighborX="-20296" custLinFactNeighborY="-80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B1107-0CA4-4C55-9160-02BB81CA8772}" type="pres">
      <dgm:prSet presAssocID="{5E61C401-E96B-48F1-9BEA-EF33855539FB}" presName="negativeSpace" presStyleCnt="0"/>
      <dgm:spPr/>
    </dgm:pt>
    <dgm:pt modelId="{DB5252D1-89C3-40CB-9385-AE2128E7131A}" type="pres">
      <dgm:prSet presAssocID="{5E61C401-E96B-48F1-9BEA-EF33855539FB}" presName="childText" presStyleLbl="conFgAcc1" presStyleIdx="5" presStyleCnt="8" custScaleY="19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0790C-4E64-40D6-9DAA-BF3128612D42}" type="pres">
      <dgm:prSet presAssocID="{69C2B513-304D-4E1C-B752-5430DF63E09F}" presName="spaceBetweenRectangles" presStyleCnt="0"/>
      <dgm:spPr/>
    </dgm:pt>
    <dgm:pt modelId="{3315CE82-94EB-4929-8BFF-43C68DFDE5BF}" type="pres">
      <dgm:prSet presAssocID="{59D1040E-D0F3-4EA8-B1D9-DB49EEDF6AB4}" presName="parentLin" presStyleCnt="0"/>
      <dgm:spPr/>
    </dgm:pt>
    <dgm:pt modelId="{EF74CD8C-9FBF-4C8A-A77B-C569C4BD0649}" type="pres">
      <dgm:prSet presAssocID="{59D1040E-D0F3-4EA8-B1D9-DB49EEDF6AB4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14196D45-5422-47C8-8A7F-A0C405A59BAA}" type="pres">
      <dgm:prSet presAssocID="{59D1040E-D0F3-4EA8-B1D9-DB49EEDF6AB4}" presName="parentText" presStyleLbl="node1" presStyleIdx="6" presStyleCnt="8" custScaleX="142857" custLinFactNeighborX="-20296" custLinFactNeighborY="-283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79B27-7494-4A7F-94F1-FC1F90CE1FEE}" type="pres">
      <dgm:prSet presAssocID="{59D1040E-D0F3-4EA8-B1D9-DB49EEDF6AB4}" presName="negativeSpace" presStyleCnt="0"/>
      <dgm:spPr/>
    </dgm:pt>
    <dgm:pt modelId="{22D45BF3-E610-4788-93A0-42A1E70EF826}" type="pres">
      <dgm:prSet presAssocID="{59D1040E-D0F3-4EA8-B1D9-DB49EEDF6AB4}" presName="childText" presStyleLbl="conF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C92CF-A910-47AE-99EC-6E436426BF50}" type="pres">
      <dgm:prSet presAssocID="{BF6C5CCB-4C29-48AF-8977-B3FACAF92583}" presName="spaceBetweenRectangles" presStyleCnt="0"/>
      <dgm:spPr/>
    </dgm:pt>
    <dgm:pt modelId="{58CFCB5F-DAC6-43D8-A342-7A162A688165}" type="pres">
      <dgm:prSet presAssocID="{9406AC59-E06A-4A8A-94FE-A0B4D3699EBC}" presName="parentLin" presStyleCnt="0"/>
      <dgm:spPr/>
    </dgm:pt>
    <dgm:pt modelId="{AB0C93D6-2A46-48B5-8FC9-0A28D6A14131}" type="pres">
      <dgm:prSet presAssocID="{9406AC59-E06A-4A8A-94FE-A0B4D3699EBC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2C338EC2-EC94-448C-8D92-B570360585A1}" type="pres">
      <dgm:prSet presAssocID="{9406AC59-E06A-4A8A-94FE-A0B4D3699EBC}" presName="parentText" presStyleLbl="node1" presStyleIdx="7" presStyleCnt="8" custScaleX="142857" custLinFactNeighborX="-20296" custLinFactNeighborY="-615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82B4B-A24B-4413-AFA4-EE3898735945}" type="pres">
      <dgm:prSet presAssocID="{9406AC59-E06A-4A8A-94FE-A0B4D3699EBC}" presName="negativeSpace" presStyleCnt="0"/>
      <dgm:spPr/>
    </dgm:pt>
    <dgm:pt modelId="{B7C4E2DF-3311-4C39-AC12-7A94B82B6410}" type="pres">
      <dgm:prSet presAssocID="{9406AC59-E06A-4A8A-94FE-A0B4D3699EBC}" presName="childText" presStyleLbl="conF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E7A85B-2102-4715-B7D6-D539E52AD599}" srcId="{1F2B2833-4B0C-47B3-8283-53D539D0CF4C}" destId="{59D1040E-D0F3-4EA8-B1D9-DB49EEDF6AB4}" srcOrd="6" destOrd="0" parTransId="{4F7A7CBD-3DA9-4C7D-9129-0DD0A5247883}" sibTransId="{BF6C5CCB-4C29-48AF-8977-B3FACAF92583}"/>
    <dgm:cxn modelId="{122E02A8-7666-4509-9496-D3F70AC1720E}" type="presOf" srcId="{B5C279EF-F685-4D31-AC87-63B2B43F0A81}" destId="{796ADC7D-82B9-47C2-ADB4-370766DE5961}" srcOrd="1" destOrd="0" presId="urn:microsoft.com/office/officeart/2005/8/layout/list1"/>
    <dgm:cxn modelId="{2697FA68-F5ED-4A33-BE39-B56B31E3BD67}" type="presOf" srcId="{5E61C401-E96B-48F1-9BEA-EF33855539FB}" destId="{09FB781D-16C7-48FC-ACF5-6F2271D06678}" srcOrd="1" destOrd="0" presId="urn:microsoft.com/office/officeart/2005/8/layout/list1"/>
    <dgm:cxn modelId="{B07D54DA-C63C-4E33-9257-BB3552722C8E}" srcId="{9406AC59-E06A-4A8A-94FE-A0B4D3699EBC}" destId="{417CADD7-6439-49EC-93A9-2CE82748201E}" srcOrd="0" destOrd="0" parTransId="{F2BF33FE-805E-4046-B1FA-87F4A084E067}" sibTransId="{AF7C93D9-126D-486B-A439-5BBF0D4C2322}"/>
    <dgm:cxn modelId="{EC378510-913D-490B-847E-216E0E712FF7}" type="presOf" srcId="{1A161556-2DB6-40F8-BC06-D0E097610CA6}" destId="{095A422E-9AA3-4A7A-BF22-C8A8355912D9}" srcOrd="1" destOrd="0" presId="urn:microsoft.com/office/officeart/2005/8/layout/list1"/>
    <dgm:cxn modelId="{A16FC7CB-2325-410E-8814-4B27FC7A76A6}" type="presOf" srcId="{49A32192-62A3-4041-A166-63F776B24547}" destId="{2E240AC5-CCD0-420A-9308-368BD30405C7}" srcOrd="0" destOrd="0" presId="urn:microsoft.com/office/officeart/2005/8/layout/list1"/>
    <dgm:cxn modelId="{3FF5E667-C6DF-4A6F-960D-4BAC0E06F443}" type="presOf" srcId="{B5C279EF-F685-4D31-AC87-63B2B43F0A81}" destId="{AE9F7E2C-9FB2-47FC-A15A-73CD80A85E34}" srcOrd="0" destOrd="0" presId="urn:microsoft.com/office/officeart/2005/8/layout/list1"/>
    <dgm:cxn modelId="{8D2FA4DB-D6A5-4256-AB95-112C997C4CC3}" type="presOf" srcId="{5A81BD68-096E-458C-8231-BAD8E27DBE36}" destId="{B930F77F-CE5C-477F-AD3C-FA2CA92B88FC}" srcOrd="1" destOrd="0" presId="urn:microsoft.com/office/officeart/2005/8/layout/list1"/>
    <dgm:cxn modelId="{DDBF438A-A235-4F50-941A-709C12D6A7AA}" type="presOf" srcId="{9406AC59-E06A-4A8A-94FE-A0B4D3699EBC}" destId="{AB0C93D6-2A46-48B5-8FC9-0A28D6A14131}" srcOrd="0" destOrd="0" presId="urn:microsoft.com/office/officeart/2005/8/layout/list1"/>
    <dgm:cxn modelId="{9062F877-91BC-4392-9BDF-72497A2B362E}" type="presOf" srcId="{5E61C401-E96B-48F1-9BEA-EF33855539FB}" destId="{1B89FCF5-2FD6-4756-A177-56D3266E7FEB}" srcOrd="0" destOrd="0" presId="urn:microsoft.com/office/officeart/2005/8/layout/list1"/>
    <dgm:cxn modelId="{0988808D-8EA1-4B39-8FE1-669BD6C1229B}" srcId="{1F2B2833-4B0C-47B3-8283-53D539D0CF4C}" destId="{F5073E9A-362B-4583-A0C0-8645203C7783}" srcOrd="1" destOrd="0" parTransId="{EA30E4D9-BFDB-4733-8A54-C0FBD1BACC46}" sibTransId="{5B43B730-39F2-4B2F-B2B5-4AFDE90D1BCD}"/>
    <dgm:cxn modelId="{C6669CE8-F776-4193-A364-45C21C8E8B24}" type="presOf" srcId="{5A81BD68-096E-458C-8231-BAD8E27DBE36}" destId="{6695972C-AF13-4B3F-8014-878F0B9E2CEF}" srcOrd="0" destOrd="0" presId="urn:microsoft.com/office/officeart/2005/8/layout/list1"/>
    <dgm:cxn modelId="{C7772BC9-9299-4EE0-BB94-FC72F9B06ED0}" type="presOf" srcId="{59D1040E-D0F3-4EA8-B1D9-DB49EEDF6AB4}" destId="{EF74CD8C-9FBF-4C8A-A77B-C569C4BD0649}" srcOrd="0" destOrd="0" presId="urn:microsoft.com/office/officeart/2005/8/layout/list1"/>
    <dgm:cxn modelId="{D570A75E-9925-4050-84B6-26AADD15E727}" type="presOf" srcId="{F5073E9A-362B-4583-A0C0-8645203C7783}" destId="{48022D35-66D5-46D8-A4E1-B5BB899E295B}" srcOrd="0" destOrd="0" presId="urn:microsoft.com/office/officeart/2005/8/layout/list1"/>
    <dgm:cxn modelId="{4D08DDE9-DC88-4F08-A87A-7662276D0DE9}" srcId="{1F2B2833-4B0C-47B3-8283-53D539D0CF4C}" destId="{5E61C401-E96B-48F1-9BEA-EF33855539FB}" srcOrd="5" destOrd="0" parTransId="{E62324A5-4D53-4CB6-A308-F5CFA905BA2C}" sibTransId="{69C2B513-304D-4E1C-B752-5430DF63E09F}"/>
    <dgm:cxn modelId="{74D9E4C3-7AEE-4131-9B24-0B34AD25B388}" srcId="{1F2B2833-4B0C-47B3-8283-53D539D0CF4C}" destId="{5A81BD68-096E-458C-8231-BAD8E27DBE36}" srcOrd="2" destOrd="0" parTransId="{2C8F7EB8-7A09-470A-81B6-22BF293C9478}" sibTransId="{4717D5E2-6224-4B2F-9D29-95CE9287B4AD}"/>
    <dgm:cxn modelId="{F392CF31-EF32-45F9-9D89-CE26B88EF14E}" srcId="{1F2B2833-4B0C-47B3-8283-53D539D0CF4C}" destId="{B5C279EF-F685-4D31-AC87-63B2B43F0A81}" srcOrd="0" destOrd="0" parTransId="{C38519AF-C3EC-4A75-8275-F8F59D728377}" sibTransId="{DB890166-4A83-4EB3-943F-89315ACA8A61}"/>
    <dgm:cxn modelId="{34B4C7AE-672D-499A-B05E-EF2823D03F1F}" type="presOf" srcId="{59D1040E-D0F3-4EA8-B1D9-DB49EEDF6AB4}" destId="{14196D45-5422-47C8-8A7F-A0C405A59BAA}" srcOrd="1" destOrd="0" presId="urn:microsoft.com/office/officeart/2005/8/layout/list1"/>
    <dgm:cxn modelId="{4982599E-D5C8-4100-990D-093493EE6D2D}" srcId="{1F2B2833-4B0C-47B3-8283-53D539D0CF4C}" destId="{49A32192-62A3-4041-A166-63F776B24547}" srcOrd="3" destOrd="0" parTransId="{A8180756-8769-40B3-A064-75603D4847A1}" sibTransId="{1A06230D-B586-4BE4-B16F-7DBA0005662D}"/>
    <dgm:cxn modelId="{AA0D3D9A-0131-46B9-8AB7-3443CBF57C16}" type="presOf" srcId="{1F2B2833-4B0C-47B3-8283-53D539D0CF4C}" destId="{A34131FF-CB7A-4DCB-8494-C23D0C2D41B8}" srcOrd="0" destOrd="0" presId="urn:microsoft.com/office/officeart/2005/8/layout/list1"/>
    <dgm:cxn modelId="{D3BC437F-33D1-400E-9302-6F71D69D44BE}" type="presOf" srcId="{49A32192-62A3-4041-A166-63F776B24547}" destId="{1CBDD1EB-972B-4893-8583-A4D448C26A23}" srcOrd="1" destOrd="0" presId="urn:microsoft.com/office/officeart/2005/8/layout/list1"/>
    <dgm:cxn modelId="{8F90E3C0-0E56-4FA5-8102-2856CA877592}" srcId="{1F2B2833-4B0C-47B3-8283-53D539D0CF4C}" destId="{1A161556-2DB6-40F8-BC06-D0E097610CA6}" srcOrd="4" destOrd="0" parTransId="{8A1CCC93-24F1-44A7-B741-BE0D76FF28CD}" sibTransId="{92C0DEE1-D089-4B42-9109-BBC2D417A965}"/>
    <dgm:cxn modelId="{C6F1CB32-0D71-4636-B16B-F84CDBB77FDA}" type="presOf" srcId="{9406AC59-E06A-4A8A-94FE-A0B4D3699EBC}" destId="{2C338EC2-EC94-448C-8D92-B570360585A1}" srcOrd="1" destOrd="0" presId="urn:microsoft.com/office/officeart/2005/8/layout/list1"/>
    <dgm:cxn modelId="{B26A5255-62A9-41E6-99E9-1F4F7A0BA388}" srcId="{1F2B2833-4B0C-47B3-8283-53D539D0CF4C}" destId="{9406AC59-E06A-4A8A-94FE-A0B4D3699EBC}" srcOrd="7" destOrd="0" parTransId="{14169F0B-8C43-46E2-A630-4559907C41A4}" sibTransId="{020D346C-C04C-4818-8B00-41977E373AED}"/>
    <dgm:cxn modelId="{7F1EE1BA-1184-45DE-84DC-315F10E21314}" type="presOf" srcId="{F5073E9A-362B-4583-A0C0-8645203C7783}" destId="{286AE172-1D03-4A4E-AD50-451D98F3BA91}" srcOrd="1" destOrd="0" presId="urn:microsoft.com/office/officeart/2005/8/layout/list1"/>
    <dgm:cxn modelId="{9ADD0CA2-6AC6-49E8-8061-2EB7F63D4A56}" type="presOf" srcId="{417CADD7-6439-49EC-93A9-2CE82748201E}" destId="{B7C4E2DF-3311-4C39-AC12-7A94B82B6410}" srcOrd="0" destOrd="0" presId="urn:microsoft.com/office/officeart/2005/8/layout/list1"/>
    <dgm:cxn modelId="{645C80CC-2256-4CC9-A18E-0E9FCB093A69}" type="presOf" srcId="{1A161556-2DB6-40F8-BC06-D0E097610CA6}" destId="{CCC06849-5FBE-4F80-B8E0-0B0BE62F3D24}" srcOrd="0" destOrd="0" presId="urn:microsoft.com/office/officeart/2005/8/layout/list1"/>
    <dgm:cxn modelId="{3AFCBCF1-D938-43E7-A950-C391C74525A6}" type="presParOf" srcId="{A34131FF-CB7A-4DCB-8494-C23D0C2D41B8}" destId="{47651637-9E8A-4CA3-AEB1-D1ABDA4990F5}" srcOrd="0" destOrd="0" presId="urn:microsoft.com/office/officeart/2005/8/layout/list1"/>
    <dgm:cxn modelId="{EA77E624-121C-464F-B383-D08715A0F76A}" type="presParOf" srcId="{47651637-9E8A-4CA3-AEB1-D1ABDA4990F5}" destId="{AE9F7E2C-9FB2-47FC-A15A-73CD80A85E34}" srcOrd="0" destOrd="0" presId="urn:microsoft.com/office/officeart/2005/8/layout/list1"/>
    <dgm:cxn modelId="{BF86F292-3973-4B49-9BDB-1A9B025F91F3}" type="presParOf" srcId="{47651637-9E8A-4CA3-AEB1-D1ABDA4990F5}" destId="{796ADC7D-82B9-47C2-ADB4-370766DE5961}" srcOrd="1" destOrd="0" presId="urn:microsoft.com/office/officeart/2005/8/layout/list1"/>
    <dgm:cxn modelId="{8D67D5D1-A71B-4800-83E9-AAA9DED898F9}" type="presParOf" srcId="{A34131FF-CB7A-4DCB-8494-C23D0C2D41B8}" destId="{3ACC6EF7-2B0D-450B-ABBF-D094B4228E67}" srcOrd="1" destOrd="0" presId="urn:microsoft.com/office/officeart/2005/8/layout/list1"/>
    <dgm:cxn modelId="{C7736F5B-89D8-42BD-80F8-68E6F01A66D2}" type="presParOf" srcId="{A34131FF-CB7A-4DCB-8494-C23D0C2D41B8}" destId="{ACC28919-6DC4-47B0-BFB8-AC83494DC9C7}" srcOrd="2" destOrd="0" presId="urn:microsoft.com/office/officeart/2005/8/layout/list1"/>
    <dgm:cxn modelId="{64778A3F-84A7-4402-BCF8-A65D9BD55CD8}" type="presParOf" srcId="{A34131FF-CB7A-4DCB-8494-C23D0C2D41B8}" destId="{4C2DE9A9-FB2F-4565-92BE-ACA53666C051}" srcOrd="3" destOrd="0" presId="urn:microsoft.com/office/officeart/2005/8/layout/list1"/>
    <dgm:cxn modelId="{A471DD73-80DB-4050-A9FD-1C697016E601}" type="presParOf" srcId="{A34131FF-CB7A-4DCB-8494-C23D0C2D41B8}" destId="{BA399392-F4E4-49B8-871D-DC367CBE7532}" srcOrd="4" destOrd="0" presId="urn:microsoft.com/office/officeart/2005/8/layout/list1"/>
    <dgm:cxn modelId="{69B93768-41BA-4DCC-9468-2A1E1E7B183C}" type="presParOf" srcId="{BA399392-F4E4-49B8-871D-DC367CBE7532}" destId="{48022D35-66D5-46D8-A4E1-B5BB899E295B}" srcOrd="0" destOrd="0" presId="urn:microsoft.com/office/officeart/2005/8/layout/list1"/>
    <dgm:cxn modelId="{9924DB2A-3E46-450D-B011-14B3D94D5B36}" type="presParOf" srcId="{BA399392-F4E4-49B8-871D-DC367CBE7532}" destId="{286AE172-1D03-4A4E-AD50-451D98F3BA91}" srcOrd="1" destOrd="0" presId="urn:microsoft.com/office/officeart/2005/8/layout/list1"/>
    <dgm:cxn modelId="{B97A16C2-D946-4AF6-BACE-4633BAE909E9}" type="presParOf" srcId="{A34131FF-CB7A-4DCB-8494-C23D0C2D41B8}" destId="{0F126748-9F03-4362-B9D0-FB3E79E42EB7}" srcOrd="5" destOrd="0" presId="urn:microsoft.com/office/officeart/2005/8/layout/list1"/>
    <dgm:cxn modelId="{D0127ABF-F69D-4647-9830-87F68B80C1CB}" type="presParOf" srcId="{A34131FF-CB7A-4DCB-8494-C23D0C2D41B8}" destId="{591328F6-DC77-4963-8CB1-DAD850231282}" srcOrd="6" destOrd="0" presId="urn:microsoft.com/office/officeart/2005/8/layout/list1"/>
    <dgm:cxn modelId="{639D7E38-F413-4D13-909B-17B040B9A38F}" type="presParOf" srcId="{A34131FF-CB7A-4DCB-8494-C23D0C2D41B8}" destId="{CFC2AF00-D366-4BE0-B1A2-F524CAC555F7}" srcOrd="7" destOrd="0" presId="urn:microsoft.com/office/officeart/2005/8/layout/list1"/>
    <dgm:cxn modelId="{91C29DDD-6DA8-4BB9-9B69-5FEEAD1F7704}" type="presParOf" srcId="{A34131FF-CB7A-4DCB-8494-C23D0C2D41B8}" destId="{00028DAE-3A6B-4759-BB25-33D07845D374}" srcOrd="8" destOrd="0" presId="urn:microsoft.com/office/officeart/2005/8/layout/list1"/>
    <dgm:cxn modelId="{CE557EEA-E293-48B9-9F8B-D8413E41B6C8}" type="presParOf" srcId="{00028DAE-3A6B-4759-BB25-33D07845D374}" destId="{6695972C-AF13-4B3F-8014-878F0B9E2CEF}" srcOrd="0" destOrd="0" presId="urn:microsoft.com/office/officeart/2005/8/layout/list1"/>
    <dgm:cxn modelId="{2A5C08C3-6093-4CC0-A7B2-F0B968C951BF}" type="presParOf" srcId="{00028DAE-3A6B-4759-BB25-33D07845D374}" destId="{B930F77F-CE5C-477F-AD3C-FA2CA92B88FC}" srcOrd="1" destOrd="0" presId="urn:microsoft.com/office/officeart/2005/8/layout/list1"/>
    <dgm:cxn modelId="{C2F7C434-D95D-4052-8435-9214DA647820}" type="presParOf" srcId="{A34131FF-CB7A-4DCB-8494-C23D0C2D41B8}" destId="{0FDDFCD7-C30A-4F61-B2CF-199534B07E18}" srcOrd="9" destOrd="0" presId="urn:microsoft.com/office/officeart/2005/8/layout/list1"/>
    <dgm:cxn modelId="{889B0042-9DF4-4634-A4F1-E63F2B367569}" type="presParOf" srcId="{A34131FF-CB7A-4DCB-8494-C23D0C2D41B8}" destId="{CB944B6D-2552-4917-B418-A627E4D4F059}" srcOrd="10" destOrd="0" presId="urn:microsoft.com/office/officeart/2005/8/layout/list1"/>
    <dgm:cxn modelId="{160026C6-8C7B-48C4-805A-620FE940514F}" type="presParOf" srcId="{A34131FF-CB7A-4DCB-8494-C23D0C2D41B8}" destId="{5F128B10-1FA0-40BF-99DE-76250B8C78AA}" srcOrd="11" destOrd="0" presId="urn:microsoft.com/office/officeart/2005/8/layout/list1"/>
    <dgm:cxn modelId="{AD659F82-F055-4D85-832B-9B0F80659355}" type="presParOf" srcId="{A34131FF-CB7A-4DCB-8494-C23D0C2D41B8}" destId="{8F4092FF-7C6A-474C-8150-9029A29460B1}" srcOrd="12" destOrd="0" presId="urn:microsoft.com/office/officeart/2005/8/layout/list1"/>
    <dgm:cxn modelId="{5ADBE9F9-DC94-4586-AB5B-F67DDE2A8ABA}" type="presParOf" srcId="{8F4092FF-7C6A-474C-8150-9029A29460B1}" destId="{2E240AC5-CCD0-420A-9308-368BD30405C7}" srcOrd="0" destOrd="0" presId="urn:microsoft.com/office/officeart/2005/8/layout/list1"/>
    <dgm:cxn modelId="{B4722097-1F33-4105-9FA9-9AD060A1E815}" type="presParOf" srcId="{8F4092FF-7C6A-474C-8150-9029A29460B1}" destId="{1CBDD1EB-972B-4893-8583-A4D448C26A23}" srcOrd="1" destOrd="0" presId="urn:microsoft.com/office/officeart/2005/8/layout/list1"/>
    <dgm:cxn modelId="{6936F8B4-4849-4FE9-BD85-71FAABC69055}" type="presParOf" srcId="{A34131FF-CB7A-4DCB-8494-C23D0C2D41B8}" destId="{3206DD61-453F-4450-BEA4-6629747C295C}" srcOrd="13" destOrd="0" presId="urn:microsoft.com/office/officeart/2005/8/layout/list1"/>
    <dgm:cxn modelId="{2C72A712-57B3-4045-A781-5D42FA9F679F}" type="presParOf" srcId="{A34131FF-CB7A-4DCB-8494-C23D0C2D41B8}" destId="{A16843B0-294A-470C-ABBD-6FEA69303B93}" srcOrd="14" destOrd="0" presId="urn:microsoft.com/office/officeart/2005/8/layout/list1"/>
    <dgm:cxn modelId="{A0DF55DC-BDF9-4E25-84F1-245F0457CD84}" type="presParOf" srcId="{A34131FF-CB7A-4DCB-8494-C23D0C2D41B8}" destId="{87D04D74-FCB2-4FA3-8B23-96A690FA7F1D}" srcOrd="15" destOrd="0" presId="urn:microsoft.com/office/officeart/2005/8/layout/list1"/>
    <dgm:cxn modelId="{E8C5C828-F7BA-4436-9C71-77A528625207}" type="presParOf" srcId="{A34131FF-CB7A-4DCB-8494-C23D0C2D41B8}" destId="{BBB4D011-A799-48B2-8C07-CB4CCF913B08}" srcOrd="16" destOrd="0" presId="urn:microsoft.com/office/officeart/2005/8/layout/list1"/>
    <dgm:cxn modelId="{D3ED70B2-23C8-4EA4-9931-7435F5C56E79}" type="presParOf" srcId="{BBB4D011-A799-48B2-8C07-CB4CCF913B08}" destId="{CCC06849-5FBE-4F80-B8E0-0B0BE62F3D24}" srcOrd="0" destOrd="0" presId="urn:microsoft.com/office/officeart/2005/8/layout/list1"/>
    <dgm:cxn modelId="{47B6EA88-E9DD-48F2-8948-C5059E840264}" type="presParOf" srcId="{BBB4D011-A799-48B2-8C07-CB4CCF913B08}" destId="{095A422E-9AA3-4A7A-BF22-C8A8355912D9}" srcOrd="1" destOrd="0" presId="urn:microsoft.com/office/officeart/2005/8/layout/list1"/>
    <dgm:cxn modelId="{FB0052B7-F562-4232-B57B-14B21AC48E34}" type="presParOf" srcId="{A34131FF-CB7A-4DCB-8494-C23D0C2D41B8}" destId="{48C2732B-7331-4678-9620-54109CEE54EE}" srcOrd="17" destOrd="0" presId="urn:microsoft.com/office/officeart/2005/8/layout/list1"/>
    <dgm:cxn modelId="{196D1307-EDEA-4493-BFC8-4B0D7FDF7D0B}" type="presParOf" srcId="{A34131FF-CB7A-4DCB-8494-C23D0C2D41B8}" destId="{3F45C5E6-53B5-447F-989C-AE87B42F39B9}" srcOrd="18" destOrd="0" presId="urn:microsoft.com/office/officeart/2005/8/layout/list1"/>
    <dgm:cxn modelId="{07E094FF-7B04-4AB6-9C49-B1434682FE9A}" type="presParOf" srcId="{A34131FF-CB7A-4DCB-8494-C23D0C2D41B8}" destId="{F650EF72-DD3D-4A4E-B305-67B4042EC61D}" srcOrd="19" destOrd="0" presId="urn:microsoft.com/office/officeart/2005/8/layout/list1"/>
    <dgm:cxn modelId="{7D13BDA7-A7B6-4AFA-9B2C-808BA0674EAF}" type="presParOf" srcId="{A34131FF-CB7A-4DCB-8494-C23D0C2D41B8}" destId="{C1C51E2D-8495-4B2D-B978-79FAEDA0CA65}" srcOrd="20" destOrd="0" presId="urn:microsoft.com/office/officeart/2005/8/layout/list1"/>
    <dgm:cxn modelId="{213BE57C-CC5F-438D-B3CF-1F4EB771EE69}" type="presParOf" srcId="{C1C51E2D-8495-4B2D-B978-79FAEDA0CA65}" destId="{1B89FCF5-2FD6-4756-A177-56D3266E7FEB}" srcOrd="0" destOrd="0" presId="urn:microsoft.com/office/officeart/2005/8/layout/list1"/>
    <dgm:cxn modelId="{4FD46A93-E8CE-4AF9-9917-098E760EB47C}" type="presParOf" srcId="{C1C51E2D-8495-4B2D-B978-79FAEDA0CA65}" destId="{09FB781D-16C7-48FC-ACF5-6F2271D06678}" srcOrd="1" destOrd="0" presId="urn:microsoft.com/office/officeart/2005/8/layout/list1"/>
    <dgm:cxn modelId="{C7CBC8AB-566A-4077-BF16-B22A655F5C38}" type="presParOf" srcId="{A34131FF-CB7A-4DCB-8494-C23D0C2D41B8}" destId="{6DEB1107-0CA4-4C55-9160-02BB81CA8772}" srcOrd="21" destOrd="0" presId="urn:microsoft.com/office/officeart/2005/8/layout/list1"/>
    <dgm:cxn modelId="{2C461BB4-9009-40D2-BA21-F95B9AE86067}" type="presParOf" srcId="{A34131FF-CB7A-4DCB-8494-C23D0C2D41B8}" destId="{DB5252D1-89C3-40CB-9385-AE2128E7131A}" srcOrd="22" destOrd="0" presId="urn:microsoft.com/office/officeart/2005/8/layout/list1"/>
    <dgm:cxn modelId="{35D4326A-1AF9-4A6E-828C-3353A8D340CA}" type="presParOf" srcId="{A34131FF-CB7A-4DCB-8494-C23D0C2D41B8}" destId="{6EA0790C-4E64-40D6-9DAA-BF3128612D42}" srcOrd="23" destOrd="0" presId="urn:microsoft.com/office/officeart/2005/8/layout/list1"/>
    <dgm:cxn modelId="{337844C3-3908-4843-A552-465AD6F2E826}" type="presParOf" srcId="{A34131FF-CB7A-4DCB-8494-C23D0C2D41B8}" destId="{3315CE82-94EB-4929-8BFF-43C68DFDE5BF}" srcOrd="24" destOrd="0" presId="urn:microsoft.com/office/officeart/2005/8/layout/list1"/>
    <dgm:cxn modelId="{061F9A38-F16E-4A7B-8C17-0A8D09EC942A}" type="presParOf" srcId="{3315CE82-94EB-4929-8BFF-43C68DFDE5BF}" destId="{EF74CD8C-9FBF-4C8A-A77B-C569C4BD0649}" srcOrd="0" destOrd="0" presId="urn:microsoft.com/office/officeart/2005/8/layout/list1"/>
    <dgm:cxn modelId="{E1E0F5B5-1845-4CDF-A776-8DE35849F3FF}" type="presParOf" srcId="{3315CE82-94EB-4929-8BFF-43C68DFDE5BF}" destId="{14196D45-5422-47C8-8A7F-A0C405A59BAA}" srcOrd="1" destOrd="0" presId="urn:microsoft.com/office/officeart/2005/8/layout/list1"/>
    <dgm:cxn modelId="{79379D9D-02B0-4428-9FDC-3A40EEA35CDC}" type="presParOf" srcId="{A34131FF-CB7A-4DCB-8494-C23D0C2D41B8}" destId="{28079B27-7494-4A7F-94F1-FC1F90CE1FEE}" srcOrd="25" destOrd="0" presId="urn:microsoft.com/office/officeart/2005/8/layout/list1"/>
    <dgm:cxn modelId="{E5542E23-5BE8-42F3-9DF9-03BF2B7B3DE9}" type="presParOf" srcId="{A34131FF-CB7A-4DCB-8494-C23D0C2D41B8}" destId="{22D45BF3-E610-4788-93A0-42A1E70EF826}" srcOrd="26" destOrd="0" presId="urn:microsoft.com/office/officeart/2005/8/layout/list1"/>
    <dgm:cxn modelId="{4F28689C-35F6-4569-82C4-96508AE9D9E7}" type="presParOf" srcId="{A34131FF-CB7A-4DCB-8494-C23D0C2D41B8}" destId="{78AC92CF-A910-47AE-99EC-6E436426BF50}" srcOrd="27" destOrd="0" presId="urn:microsoft.com/office/officeart/2005/8/layout/list1"/>
    <dgm:cxn modelId="{E9D8E932-011A-43C3-9A11-F4B9C104827A}" type="presParOf" srcId="{A34131FF-CB7A-4DCB-8494-C23D0C2D41B8}" destId="{58CFCB5F-DAC6-43D8-A342-7A162A688165}" srcOrd="28" destOrd="0" presId="urn:microsoft.com/office/officeart/2005/8/layout/list1"/>
    <dgm:cxn modelId="{231675A5-DAFA-4950-9DAD-40A0D0B4B794}" type="presParOf" srcId="{58CFCB5F-DAC6-43D8-A342-7A162A688165}" destId="{AB0C93D6-2A46-48B5-8FC9-0A28D6A14131}" srcOrd="0" destOrd="0" presId="urn:microsoft.com/office/officeart/2005/8/layout/list1"/>
    <dgm:cxn modelId="{64EABCC0-8B49-4BF2-A875-F079A4211EC5}" type="presParOf" srcId="{58CFCB5F-DAC6-43D8-A342-7A162A688165}" destId="{2C338EC2-EC94-448C-8D92-B570360585A1}" srcOrd="1" destOrd="0" presId="urn:microsoft.com/office/officeart/2005/8/layout/list1"/>
    <dgm:cxn modelId="{80D04928-A716-44E8-9039-6FBDF830C0A5}" type="presParOf" srcId="{A34131FF-CB7A-4DCB-8494-C23D0C2D41B8}" destId="{AEE82B4B-A24B-4413-AFA4-EE3898735945}" srcOrd="29" destOrd="0" presId="urn:microsoft.com/office/officeart/2005/8/layout/list1"/>
    <dgm:cxn modelId="{F7B46F2A-E2B5-455B-8131-D1356DFFEAE4}" type="presParOf" srcId="{A34131FF-CB7A-4DCB-8494-C23D0C2D41B8}" destId="{B7C4E2DF-3311-4C39-AC12-7A94B82B6410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2592AE-E3C5-4A92-9A51-2512CED0DA1E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BCAB07-8CB1-4A81-98E2-E5716F9CAA8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-1\IMG-20160317-WA00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52400"/>
            <a:ext cx="321945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86200"/>
            <a:ext cx="8534400" cy="2514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KONTRAK PERKULIAHAN 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AIK III  – UMM  - </a:t>
            </a:r>
            <a:r>
              <a:rPr lang="en-US" sz="3200" dirty="0" smtClean="0">
                <a:solidFill>
                  <a:srgbClr val="FF0000"/>
                </a:solidFill>
              </a:rPr>
              <a:t>20</a:t>
            </a:r>
            <a:r>
              <a:rPr lang="id-ID" sz="3200" dirty="0" smtClean="0">
                <a:solidFill>
                  <a:srgbClr val="FF0000"/>
                </a:solidFill>
              </a:rPr>
              <a:t>21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sz="2400" b="1" dirty="0" smtClean="0"/>
          </a:p>
          <a:p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/>
              <a:t>: H. Imam </a:t>
            </a:r>
            <a:r>
              <a:rPr lang="en-US" sz="2400" b="1" dirty="0" err="1" smtClean="0"/>
              <a:t>Abda’I,SH,SE,MM</a:t>
            </a:r>
            <a:endParaRPr lang="en-US" sz="2400" b="1" dirty="0" smtClean="0"/>
          </a:p>
          <a:p>
            <a:r>
              <a:rPr lang="en-US" sz="2400" b="1" dirty="0" smtClean="0"/>
              <a:t>                </a:t>
            </a:r>
            <a:endParaRPr lang="en-US" sz="2400" b="1" dirty="0"/>
          </a:p>
          <a:p>
            <a:endParaRPr lang="en-US" sz="2400" b="1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1514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7709"/>
            <a:ext cx="8031480" cy="1066800"/>
          </a:xfrm>
        </p:spPr>
        <p:txBody>
          <a:bodyPr>
            <a:normAutofit/>
          </a:bodyPr>
          <a:lstStyle/>
          <a:p>
            <a:r>
              <a:rPr lang="en-US" sz="4400" b="1" dirty="0"/>
              <a:t>TUGAS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095488" cy="5562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sz="3600" dirty="0" err="1" smtClean="0"/>
              <a:t>Selama</a:t>
            </a:r>
            <a:r>
              <a:rPr lang="en-US" sz="3600" dirty="0" smtClean="0"/>
              <a:t> </a:t>
            </a:r>
            <a:r>
              <a:rPr lang="en-US" sz="3600" dirty="0" err="1"/>
              <a:t>menempuh</a:t>
            </a:r>
            <a:r>
              <a:rPr lang="en-US" sz="3600" dirty="0"/>
              <a:t> </a:t>
            </a:r>
            <a:r>
              <a:rPr lang="en-US" sz="3600" dirty="0" err="1"/>
              <a:t>mata</a:t>
            </a:r>
            <a:r>
              <a:rPr lang="en-US" sz="3600" dirty="0"/>
              <a:t> </a:t>
            </a:r>
            <a:r>
              <a:rPr lang="en-US" sz="3600" dirty="0" err="1"/>
              <a:t>kuliah</a:t>
            </a:r>
            <a:r>
              <a:rPr lang="en-US" sz="3600" dirty="0"/>
              <a:t> Al-Islam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Kemuhammadiyahan</a:t>
            </a:r>
            <a:r>
              <a:rPr lang="en-US" sz="3600" dirty="0"/>
              <a:t> </a:t>
            </a:r>
            <a:r>
              <a:rPr lang="en-US" sz="3600" dirty="0" smtClean="0"/>
              <a:t>II</a:t>
            </a:r>
            <a:r>
              <a:rPr lang="id-ID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: 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tugas</a:t>
            </a:r>
            <a:r>
              <a:rPr lang="en-US" sz="3600" dirty="0"/>
              <a:t> </a:t>
            </a:r>
            <a:r>
              <a:rPr lang="en-US" sz="3600" dirty="0" err="1"/>
              <a:t>berupa</a:t>
            </a:r>
            <a:r>
              <a:rPr lang="en-US" sz="3600" dirty="0"/>
              <a:t> </a:t>
            </a:r>
            <a:r>
              <a:rPr lang="en-US" sz="3600" dirty="0" err="1"/>
              <a:t>pencarian</a:t>
            </a:r>
            <a:r>
              <a:rPr lang="en-US" sz="3600" dirty="0"/>
              <a:t> </a:t>
            </a:r>
            <a:r>
              <a:rPr lang="en-US" sz="3600" dirty="0" err="1"/>
              <a:t>artikel</a:t>
            </a:r>
            <a:r>
              <a:rPr lang="en-US" sz="3600" dirty="0"/>
              <a:t>  yang </a:t>
            </a:r>
            <a:r>
              <a:rPr lang="en-US" sz="3600" dirty="0" err="1"/>
              <a:t>berhubungan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 smtClean="0"/>
              <a:t>materi</a:t>
            </a:r>
            <a:r>
              <a:rPr lang="en-US" sz="3600" dirty="0" smtClean="0"/>
              <a:t>.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 smtClean="0"/>
              <a:t>Wajib</a:t>
            </a:r>
            <a:r>
              <a:rPr lang="en-US" sz="3600" dirty="0" smtClean="0"/>
              <a:t> </a:t>
            </a:r>
            <a:r>
              <a:rPr lang="en-US" sz="3600" dirty="0" err="1" smtClean="0"/>
              <a:t>membuat</a:t>
            </a:r>
            <a:r>
              <a:rPr lang="en-US" sz="3600" dirty="0" smtClean="0"/>
              <a:t> resume </a:t>
            </a:r>
            <a:r>
              <a:rPr lang="en-US" sz="3600" dirty="0" err="1" smtClean="0"/>
              <a:t>individu</a:t>
            </a:r>
            <a:r>
              <a:rPr lang="en-US" sz="3600" dirty="0" smtClean="0"/>
              <a:t> </a:t>
            </a:r>
            <a:endParaRPr lang="en-US" sz="3600" dirty="0"/>
          </a:p>
          <a:p>
            <a:pPr>
              <a:buFont typeface="Wingdings" pitchFamily="2" charset="2"/>
              <a:buChar char="v"/>
            </a:pP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kasus</a:t>
            </a:r>
            <a:r>
              <a:rPr lang="en-US" sz="3600" dirty="0"/>
              <a:t> </a:t>
            </a:r>
            <a:r>
              <a:rPr lang="en-US" sz="3600" dirty="0" err="1"/>
              <a:t>tertentu</a:t>
            </a:r>
            <a:r>
              <a:rPr lang="en-US" sz="3600" dirty="0"/>
              <a:t> </a:t>
            </a:r>
            <a:r>
              <a:rPr lang="en-US" sz="3600" dirty="0" err="1"/>
              <a:t>kemudian</a:t>
            </a:r>
            <a:r>
              <a:rPr lang="en-US" sz="3600" dirty="0"/>
              <a:t> </a:t>
            </a:r>
            <a:r>
              <a:rPr lang="en-US" sz="3600" dirty="0" err="1"/>
              <a:t>diminta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mengomentari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sekaligus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solusi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kasus</a:t>
            </a:r>
            <a:r>
              <a:rPr lang="en-US" sz="3600" dirty="0"/>
              <a:t> yang </a:t>
            </a:r>
            <a:r>
              <a:rPr lang="en-US" sz="3600" dirty="0" err="1"/>
              <a:t>diberikan</a:t>
            </a:r>
            <a:r>
              <a:rPr lang="en-US" sz="3600" dirty="0"/>
              <a:t>. (Individual). </a:t>
            </a:r>
            <a:r>
              <a:rPr lang="en-US" sz="3600" dirty="0" err="1" smtClean="0"/>
              <a:t>Atau</a:t>
            </a:r>
            <a:r>
              <a:rPr lang="en-US" sz="3600" dirty="0" smtClean="0"/>
              <a:t> Study </a:t>
            </a:r>
            <a:r>
              <a:rPr lang="en-US" sz="3600" dirty="0" err="1" smtClean="0"/>
              <a:t>Observasi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r>
              <a:rPr lang="en-US" sz="3600" dirty="0" smtClean="0"/>
              <a:t> </a:t>
            </a:r>
            <a:endParaRPr lang="en-US" sz="3600" dirty="0"/>
          </a:p>
          <a:p>
            <a:pPr>
              <a:buFont typeface="Wingdings" pitchFamily="2" charset="2"/>
              <a:buChar char="v"/>
            </a:pP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tugas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</a:t>
            </a:r>
            <a:r>
              <a:rPr lang="en-US" sz="3600" dirty="0" err="1"/>
              <a:t>makalah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diwajibkan</a:t>
            </a:r>
            <a:r>
              <a:rPr lang="en-US" sz="3600" dirty="0"/>
              <a:t> </a:t>
            </a:r>
            <a:r>
              <a:rPr lang="en-US" sz="3600" dirty="0" err="1"/>
              <a:t>mempresentasikannya</a:t>
            </a:r>
            <a:r>
              <a:rPr lang="en-US" sz="3600" dirty="0"/>
              <a:t>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tema</a:t>
            </a:r>
            <a:r>
              <a:rPr lang="en-US" sz="3600" dirty="0"/>
              <a:t> yang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ditentukan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5976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39091"/>
            <a:ext cx="8077200" cy="5486400"/>
          </a:xfrm>
        </p:spPr>
        <p:txBody>
          <a:bodyPr>
            <a:normAutofit fontScale="925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100%. </a:t>
            </a:r>
            <a:r>
              <a:rPr lang="en-US" dirty="0" err="1"/>
              <a:t>Ketidakhadiran</a:t>
            </a:r>
            <a:r>
              <a:rPr lang="en-US" dirty="0"/>
              <a:t> </a:t>
            </a:r>
            <a:r>
              <a:rPr lang="en-US" dirty="0" err="1"/>
              <a:t>sebanyak-banyaknya</a:t>
            </a:r>
            <a:r>
              <a:rPr lang="en-US" dirty="0"/>
              <a:t> 20% </a:t>
            </a:r>
            <a:r>
              <a:rPr lang="en-US" dirty="0" err="1"/>
              <a:t>dapatditerima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.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diizinkan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UjianAkhir</a:t>
            </a:r>
            <a:r>
              <a:rPr lang="en-US" dirty="0"/>
              <a:t> Semester (UAS).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Titip</a:t>
            </a:r>
            <a:r>
              <a:rPr lang="en-US" dirty="0" smtClean="0"/>
              <a:t> </a:t>
            </a:r>
            <a:r>
              <a:rPr lang="en-US" dirty="0" err="1"/>
              <a:t>absen</a:t>
            </a:r>
            <a:r>
              <a:rPr lang="en-US" dirty="0"/>
              <a:t>”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indisipliner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pengulang</a:t>
            </a:r>
            <a:r>
              <a:rPr lang="en-US" dirty="0"/>
              <a:t>, </a:t>
            </a:r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mengutamakannya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0"/>
            <a:ext cx="8031480" cy="10668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b="1" dirty="0"/>
              <a:t>KEHADIRAN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80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1.Akan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ujian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Tengah 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Semester </a:t>
            </a:r>
            <a:r>
              <a:rPr lang="en-US" dirty="0"/>
              <a:t>(UTS)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 (UAS).</a:t>
            </a:r>
          </a:p>
          <a:p>
            <a:r>
              <a:rPr lang="en-US" dirty="0"/>
              <a:t>2.Ujian </a:t>
            </a:r>
            <a:r>
              <a:rPr lang="en-US" dirty="0" err="1"/>
              <a:t>susulan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amat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serius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.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, </a:t>
            </a:r>
            <a:r>
              <a:rPr lang="en-US" dirty="0" err="1"/>
              <a:t>demam,masuk</a:t>
            </a:r>
            <a:r>
              <a:rPr lang="en-US" dirty="0"/>
              <a:t> </a:t>
            </a:r>
            <a:r>
              <a:rPr lang="en-US" dirty="0" err="1"/>
              <a:t>angin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ini.b</a:t>
            </a:r>
            <a:r>
              <a:rPr lang="en-US" dirty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ditimpa</a:t>
            </a:r>
            <a:r>
              <a:rPr lang="en-US" dirty="0"/>
              <a:t> </a:t>
            </a:r>
            <a:r>
              <a:rPr lang="en-US" dirty="0" err="1"/>
              <a:t>kemalangan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meninggalnya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saudara</a:t>
            </a:r>
            <a:r>
              <a:rPr lang="en-US" dirty="0"/>
              <a:t> </a:t>
            </a:r>
            <a:r>
              <a:rPr lang="en-US" dirty="0" err="1"/>
              <a:t>kandung.Situasi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dibenarkan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keterangan.3.</a:t>
            </a:r>
          </a:p>
          <a:p>
            <a:r>
              <a:rPr lang="en-US" dirty="0"/>
              <a:t> 3.Bentrok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matakuliah</a:t>
            </a:r>
            <a:r>
              <a:rPr lang="en-US" dirty="0"/>
              <a:t> lain 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 4.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 smtClean="0"/>
              <a:t>unsur</a:t>
            </a: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kecurangan</a:t>
            </a:r>
            <a:r>
              <a:rPr lang="en-US" dirty="0"/>
              <a:t>; </a:t>
            </a:r>
            <a:r>
              <a:rPr lang="en-US" dirty="0" err="1"/>
              <a:t>mencontek</a:t>
            </a:r>
            <a:r>
              <a:rPr lang="en-US" dirty="0"/>
              <a:t>;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contekan</a:t>
            </a:r>
            <a:r>
              <a:rPr lang="en-US" dirty="0"/>
              <a:t>; p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-27709"/>
            <a:ext cx="8031480" cy="1066800"/>
          </a:xfrm>
        </p:spPr>
        <p:txBody>
          <a:bodyPr>
            <a:normAutofit/>
          </a:bodyPr>
          <a:lstStyle/>
          <a:p>
            <a:r>
              <a:rPr lang="en-US" b="1" dirty="0"/>
              <a:t>UJIAN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4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498080" cy="1066800"/>
          </a:xfrm>
        </p:spPr>
        <p:txBody>
          <a:bodyPr>
            <a:normAutofit/>
          </a:bodyPr>
          <a:lstStyle/>
          <a:p>
            <a:r>
              <a:rPr lang="en-US" sz="4400" b="1" dirty="0"/>
              <a:t>HASIL UJIAN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1.Nilai </a:t>
            </a:r>
            <a:r>
              <a:rPr lang="en-US" sz="4000" dirty="0" err="1"/>
              <a:t>ujian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diumumkan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semua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berkas</a:t>
            </a:r>
            <a:r>
              <a:rPr lang="en-US" sz="4000" dirty="0" smtClean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dikembalikan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mahasiswa</a:t>
            </a:r>
            <a:r>
              <a:rPr lang="en-US" sz="4000" dirty="0"/>
              <a:t>.</a:t>
            </a:r>
          </a:p>
          <a:p>
            <a:r>
              <a:rPr lang="en-US" sz="4000" dirty="0"/>
              <a:t>2.Mahasiswa </a:t>
            </a:r>
            <a:r>
              <a:rPr lang="en-US" sz="4000" dirty="0" err="1"/>
              <a:t>wajib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bertanggung</a:t>
            </a:r>
            <a:r>
              <a:rPr lang="en-US" sz="4000" dirty="0"/>
              <a:t> </a:t>
            </a:r>
            <a:r>
              <a:rPr lang="en-US" sz="4000" dirty="0" err="1"/>
              <a:t>jawab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memeriksa</a:t>
            </a:r>
            <a:r>
              <a:rPr lang="en-US" sz="4000" dirty="0" smtClean="0"/>
              <a:t> </a:t>
            </a:r>
            <a:r>
              <a:rPr lang="en-US" sz="4000" dirty="0" err="1"/>
              <a:t>kembali</a:t>
            </a:r>
            <a:r>
              <a:rPr lang="en-US" sz="4000" dirty="0"/>
              <a:t> </a:t>
            </a:r>
            <a:r>
              <a:rPr lang="en-US" sz="4000" dirty="0" err="1"/>
              <a:t>hasil</a:t>
            </a:r>
            <a:r>
              <a:rPr lang="en-US" sz="4000" dirty="0"/>
              <a:t> </a:t>
            </a:r>
            <a:r>
              <a:rPr lang="en-US" sz="4000" dirty="0" err="1"/>
              <a:t>penilaian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 </a:t>
            </a:r>
            <a:r>
              <a:rPr lang="en-US" sz="4000" dirty="0" smtClean="0"/>
              <a:t>  </a:t>
            </a:r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mencocokkan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/>
              <a:t>yang </a:t>
            </a:r>
            <a:r>
              <a:rPr lang="en-US" sz="4000" dirty="0" err="1"/>
              <a:t>diumumkan</a:t>
            </a:r>
            <a:endParaRPr lang="en-US" sz="4000" dirty="0"/>
          </a:p>
          <a:p>
            <a:r>
              <a:rPr lang="en-US" sz="4000" dirty="0" smtClean="0"/>
              <a:t>3.Jika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kesalahan</a:t>
            </a:r>
            <a:r>
              <a:rPr lang="en-US" sz="4000" dirty="0"/>
              <a:t>/</a:t>
            </a:r>
            <a:r>
              <a:rPr lang="en-US" sz="4000" dirty="0" err="1"/>
              <a:t>keberatan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hasil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penilaian,mahasiswa</a:t>
            </a:r>
            <a:r>
              <a:rPr lang="en-US" sz="4000" dirty="0" smtClean="0"/>
              <a:t> </a:t>
            </a:r>
            <a:r>
              <a:rPr lang="en-US" sz="4000" dirty="0" err="1"/>
              <a:t>berhak</a:t>
            </a:r>
            <a:r>
              <a:rPr lang="en-US" sz="4000" dirty="0"/>
              <a:t> </a:t>
            </a:r>
            <a:r>
              <a:rPr lang="en-US" sz="4000" dirty="0" err="1"/>
              <a:t>melakukan</a:t>
            </a:r>
            <a:r>
              <a:rPr lang="en-US" sz="4000" dirty="0"/>
              <a:t> </a:t>
            </a:r>
            <a:r>
              <a:rPr lang="en-US" sz="4000" dirty="0" smtClean="0"/>
              <a:t>   </a:t>
            </a:r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protes</a:t>
            </a:r>
            <a:r>
              <a:rPr lang="en-US" sz="4000" dirty="0" smtClean="0"/>
              <a:t> </a:t>
            </a:r>
            <a:r>
              <a:rPr lang="en-US" sz="4000" dirty="0" err="1" smtClean="0"/>
              <a:t>secara</a:t>
            </a:r>
            <a:r>
              <a:rPr lang="en-US" sz="4000" dirty="0" smtClean="0"/>
              <a:t> </a:t>
            </a:r>
            <a:r>
              <a:rPr lang="en-US" sz="4000" dirty="0" err="1" smtClean="0"/>
              <a:t>tertulis</a:t>
            </a:r>
            <a:r>
              <a:rPr lang="en-US" sz="4000" dirty="0" smtClean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r>
              <a:rPr lang="en-US" sz="4000" dirty="0"/>
              <a:t> yang </a:t>
            </a:r>
            <a:r>
              <a:rPr lang="en-US" sz="4000" dirty="0" smtClean="0"/>
              <a:t> </a:t>
            </a:r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ditentukan.Penilaian</a:t>
            </a:r>
            <a:r>
              <a:rPr lang="en-US" sz="4000" dirty="0" smtClean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endParaRPr lang="en-US" sz="4000" dirty="0" smtClean="0"/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dirty="0" err="1" smtClean="0"/>
              <a:t>menggunakan</a:t>
            </a:r>
            <a:r>
              <a:rPr lang="en-US" sz="4000" dirty="0" smtClean="0"/>
              <a:t> </a:t>
            </a:r>
            <a:r>
              <a:rPr lang="en-US" sz="4000" dirty="0" err="1"/>
              <a:t>kriteria</a:t>
            </a:r>
            <a:r>
              <a:rPr lang="en-US" sz="4000" dirty="0"/>
              <a:t> </a:t>
            </a:r>
            <a:r>
              <a:rPr lang="en-US" sz="4000" dirty="0" err="1"/>
              <a:t>berikut</a:t>
            </a:r>
            <a:r>
              <a:rPr lang="en-US" sz="4000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95527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dia2.picsearch.com/is?KV5oOQFssXdOiZnD3Qgdtvh2dPDJBLJI6U1SglFpX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762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981200"/>
            <a:ext cx="5346192" cy="715962"/>
          </a:xfrm>
        </p:spPr>
        <p:txBody>
          <a:bodyPr>
            <a:normAutofit fontScale="90000"/>
          </a:bodyPr>
          <a:lstStyle/>
          <a:p>
            <a:endParaRPr lang="en-US" dirty="0">
              <a:latin typeface="Baskerville Old Fac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8105"/>
              </p:ext>
            </p:extLst>
          </p:nvPr>
        </p:nvGraphicFramePr>
        <p:xfrm>
          <a:off x="457200" y="533400"/>
          <a:ext cx="8153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7848600" cy="6858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b="1" dirty="0" smtClean="0"/>
              <a:t>KRETERIA PENILAIAN 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95745" y="5867400"/>
            <a:ext cx="8077200" cy="101566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Untuk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dapat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mengikuti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Ujian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Akhir</a:t>
            </a:r>
            <a:r>
              <a:rPr lang="en-US" sz="2000" dirty="0">
                <a:solidFill>
                  <a:srgbClr val="FF0000"/>
                </a:solidFill>
              </a:rPr>
              <a:t> Semester (UAS), </a:t>
            </a:r>
            <a:r>
              <a:rPr lang="en-US" sz="2000" dirty="0" err="1">
                <a:solidFill>
                  <a:srgbClr val="FF0000"/>
                </a:solidFill>
              </a:rPr>
              <a:t>disyaratkan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kehadiran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mencapai</a:t>
            </a:r>
            <a:r>
              <a:rPr lang="en-US" sz="2000" dirty="0">
                <a:solidFill>
                  <a:srgbClr val="FF0000"/>
                </a:solidFill>
              </a:rPr>
              <a:t> 80%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100% </a:t>
            </a:r>
            <a:r>
              <a:rPr lang="en-US" sz="2000" dirty="0" err="1">
                <a:solidFill>
                  <a:srgbClr val="FF0000"/>
                </a:solidFill>
              </a:rPr>
              <a:t>atausekurang-kurangnya</a:t>
            </a:r>
            <a:r>
              <a:rPr lang="en-US" sz="2000" dirty="0">
                <a:solidFill>
                  <a:srgbClr val="FF0000"/>
                </a:solidFill>
              </a:rPr>
              <a:t> 11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14 </a:t>
            </a:r>
            <a:r>
              <a:rPr lang="en-US" sz="2000" dirty="0" err="1">
                <a:solidFill>
                  <a:srgbClr val="FF0000"/>
                </a:solidFill>
              </a:rPr>
              <a:t>pertemuan</a:t>
            </a:r>
            <a:r>
              <a:rPr lang="en-US" sz="2000" dirty="0">
                <a:solidFill>
                  <a:srgbClr val="FF0000"/>
                </a:solidFill>
              </a:rPr>
              <a:t> per semester.</a:t>
            </a:r>
          </a:p>
        </p:txBody>
      </p:sp>
    </p:spTree>
    <p:extLst>
      <p:ext uri="{BB962C8B-B14F-4D97-AF65-F5344CB8AC3E}">
        <p14:creationId xmlns:p14="http://schemas.microsoft.com/office/powerpoint/2010/main" val="320220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955280" cy="1066800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effectLst/>
              </a:rPr>
              <a:t>Dalam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menentukan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nilai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akhir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akan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digunakan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pembobotan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sebagai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berikut</a:t>
            </a:r>
            <a:r>
              <a:rPr lang="en-US" sz="4000" dirty="0">
                <a:effectLst/>
              </a:rPr>
              <a:t> :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698477"/>
              </p:ext>
            </p:extLst>
          </p:nvPr>
        </p:nvGraphicFramePr>
        <p:xfrm>
          <a:off x="914400" y="1600200"/>
          <a:ext cx="7772399" cy="4114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078"/>
                <a:gridCol w="5046322"/>
                <a:gridCol w="2285999"/>
              </a:tblGrid>
              <a:tr h="1054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NO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PENGUASAAN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BOBOT 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Kehadiran </a:t>
                      </a:r>
                      <a:r>
                        <a:rPr lang="en-US" sz="2000">
                          <a:effectLst/>
                        </a:rPr>
                        <a:t>&amp; Keaktifan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r>
                        <a:rPr lang="en-US" sz="2000">
                          <a:effectLst/>
                        </a:rPr>
                        <a:t>Presentasi &amp; tugas-tugas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Suluk </a:t>
                      </a:r>
                      <a:r>
                        <a:rPr lang="en-US" sz="2000">
                          <a:effectLst/>
                        </a:rPr>
                        <a:t>(Akhlak, sikap dan perilaku)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Ujian </a:t>
                      </a:r>
                      <a:r>
                        <a:rPr lang="en-US" sz="2000">
                          <a:effectLst/>
                        </a:rPr>
                        <a:t>Tengah Semester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Ujian </a:t>
                      </a:r>
                      <a:r>
                        <a:rPr lang="en-US" sz="2000">
                          <a:effectLst/>
                        </a:rPr>
                        <a:t>Akhir Semester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30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0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>
                          <a:effectLst/>
                        </a:rPr>
                        <a:t>Kuliah </a:t>
                      </a:r>
                      <a:r>
                        <a:rPr lang="en-US" sz="2000">
                          <a:effectLst/>
                        </a:rPr>
                        <a:t>Ahad Pagi*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pc="-75" dirty="0">
                          <a:effectLst/>
                        </a:rPr>
                        <a:t>Min </a:t>
                      </a:r>
                      <a:r>
                        <a:rPr lang="en-US" sz="2000" dirty="0">
                          <a:effectLst/>
                        </a:rPr>
                        <a:t>5x </a:t>
                      </a:r>
                      <a:r>
                        <a:rPr lang="en-US" sz="2000" dirty="0" err="1">
                          <a:effectLst/>
                        </a:rPr>
                        <a:t>hadir</a:t>
                      </a:r>
                      <a:r>
                        <a:rPr lang="en-US" sz="2000" dirty="0">
                          <a:effectLst/>
                        </a:rPr>
                        <a:t>/ </a:t>
                      </a:r>
                      <a:r>
                        <a:rPr lang="en-US" sz="2000" dirty="0" err="1">
                          <a:effectLst/>
                        </a:rPr>
                        <a:t>smt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72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49808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effectLst/>
              </a:rPr>
              <a:t>JADUAL PERKULIAHAN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880631"/>
              </p:ext>
            </p:extLst>
          </p:nvPr>
        </p:nvGraphicFramePr>
        <p:xfrm>
          <a:off x="152400" y="534873"/>
          <a:ext cx="8839200" cy="6370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"/>
                <a:gridCol w="6172200"/>
                <a:gridCol w="2209800"/>
              </a:tblGrid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REFERENSI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</a:tr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Islam di Nusantara. </a:t>
                      </a:r>
                      <a:endParaRPr lang="en-US" sz="1600" dirty="0"/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AIK 3 </a:t>
                      </a:r>
                      <a:r>
                        <a:rPr lang="en-US" sz="1050" dirty="0" err="1" smtClean="0"/>
                        <a:t>Universita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Muhammadiyah</a:t>
                      </a:r>
                      <a:r>
                        <a:rPr lang="en-US" sz="1050" dirty="0" smtClean="0"/>
                        <a:t> :  </a:t>
                      </a:r>
                      <a:r>
                        <a:rPr lang="en-US" sz="1050" dirty="0" err="1" smtClean="0"/>
                        <a:t>Oleh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Prof.Dr.Syamsul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Arifin</a:t>
                      </a:r>
                      <a:r>
                        <a:rPr lang="en-US" sz="1050" dirty="0" smtClean="0"/>
                        <a:t>, MM</a:t>
                      </a:r>
                    </a:p>
                    <a:p>
                      <a:endParaRPr lang="en-US" sz="1050" dirty="0"/>
                    </a:p>
                  </a:txBody>
                  <a:tcPr marL="47878" marR="47878" marT="0" marB="0"/>
                </a:tc>
              </a:tr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Asal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usul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idem</a:t>
                      </a:r>
                      <a:endParaRPr lang="en-US" dirty="0"/>
                    </a:p>
                  </a:txBody>
                  <a:tcPr marL="47878" marR="47878" marT="0" marB="0"/>
                </a:tc>
              </a:tr>
              <a:tr h="14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Muqoddimah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Anggaran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dasar</a:t>
                      </a:r>
                      <a:r>
                        <a:rPr lang="en-US" sz="1600" dirty="0" smtClean="0"/>
                        <a:t> /</a:t>
                      </a:r>
                      <a:r>
                        <a:rPr lang="en-US" sz="1600" dirty="0" err="1" smtClean="0"/>
                        <a:t>Anggaram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spc="-75" dirty="0" smtClean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47878" marR="47878" marT="0" marB="0"/>
                </a:tc>
              </a:tr>
              <a:tr h="293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Kepribadian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endParaRPr lang="en-US" sz="1600" spc="-75" dirty="0" smtClean="0">
                        <a:effectLst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Mengetahui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Keyakinan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Cita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cita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hidup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Islam yang </a:t>
                      </a:r>
                      <a:r>
                        <a:rPr lang="en-US" sz="1600" dirty="0" err="1" smtClean="0"/>
                        <a:t>berwatak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Tajdid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460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Keagamaan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210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UTS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marL="47878" marR="47878" marT="31919" marB="31919"/>
                </a:tc>
              </a:tr>
              <a:tr h="31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Sosial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sebagai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Pendidikan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504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politik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kancah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perpolitikan</a:t>
                      </a:r>
                      <a:r>
                        <a:rPr lang="en-US" sz="1600" dirty="0" smtClean="0"/>
                        <a:t> Indonesia.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menghayati</a:t>
                      </a:r>
                      <a:r>
                        <a:rPr lang="en-US" sz="1600" dirty="0" smtClean="0"/>
                        <a:t> spiritual </a:t>
                      </a:r>
                      <a:r>
                        <a:rPr lang="en-US" sz="1600" dirty="0" err="1" smtClean="0"/>
                        <a:t>islam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pandangan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. 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210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Zakat </a:t>
                      </a:r>
                      <a:r>
                        <a:rPr lang="en-US" sz="1600" dirty="0" err="1" smtClean="0"/>
                        <a:t>infaq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shodaqoh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endParaRPr lang="en-US" sz="1600" dirty="0" smtClean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idem</a:t>
                      </a:r>
                      <a:endParaRPr lang="en-US" dirty="0"/>
                    </a:p>
                  </a:txBody>
                  <a:tcPr marL="47878" marR="47878" marT="31919" marB="31919"/>
                </a:tc>
              </a:tr>
              <a:tr h="3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marL="82296" indent="0">
                        <a:buNone/>
                      </a:pP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peduli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kepada</a:t>
                      </a:r>
                      <a:r>
                        <a:rPr lang="en-US" sz="1600" dirty="0" smtClean="0"/>
                        <a:t> fakir </a:t>
                      </a:r>
                      <a:r>
                        <a:rPr lang="en-US" sz="1600" dirty="0" err="1" smtClean="0"/>
                        <a:t>miskin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anak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yatim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muhammadiyah</a:t>
                      </a:r>
                      <a:r>
                        <a:rPr lang="en-US" sz="1600" dirty="0" smtClean="0"/>
                        <a:t>. </a:t>
                      </a:r>
                      <a:endParaRPr lang="en-US" sz="1600" dirty="0"/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idem</a:t>
                      </a:r>
                      <a:endParaRPr lang="en-US" dirty="0"/>
                    </a:p>
                  </a:txBody>
                  <a:tcPr marL="63838" marR="63838" marT="31919" marB="31919"/>
                </a:tc>
              </a:tr>
              <a:tr h="210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75" dirty="0">
                          <a:effectLst/>
                        </a:rPr>
                        <a:t>UAS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878" marR="47878" marT="31919" marB="319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7878" marR="47878" marT="31919" marB="319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0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6255" y="159257"/>
            <a:ext cx="8839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PAKTA INTEGRITAS </a:t>
            </a:r>
            <a:r>
              <a:rPr lang="en-US" b="1" dirty="0"/>
              <a:t>MAHASISWA  </a:t>
            </a:r>
            <a:r>
              <a:rPr lang="en-US" b="1" dirty="0" smtClean="0"/>
              <a:t> AIK 3-UMM :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AIK </a:t>
            </a:r>
            <a:r>
              <a:rPr lang="en-US" dirty="0" smtClean="0"/>
              <a:t>3 </a:t>
            </a:r>
            <a:r>
              <a:rPr lang="en-US" dirty="0"/>
              <a:t>– UMM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menepati</a:t>
            </a:r>
            <a:r>
              <a:rPr lang="en-US" dirty="0"/>
              <a:t> 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kelancaran</a:t>
            </a:r>
            <a:r>
              <a:rPr lang="en-US" dirty="0"/>
              <a:t> proses </a:t>
            </a:r>
            <a:r>
              <a:rPr lang="en-US" dirty="0" err="1"/>
              <a:t>Perluliahan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Konting</a:t>
            </a:r>
            <a:r>
              <a:rPr lang="en-US" dirty="0"/>
              <a:t> / </a:t>
            </a:r>
            <a:r>
              <a:rPr lang="en-US" dirty="0" err="1"/>
              <a:t>pengurus</a:t>
            </a:r>
            <a:r>
              <a:rPr lang="en-US" dirty="0"/>
              <a:t> </a:t>
            </a:r>
            <a:r>
              <a:rPr lang="en-US" dirty="0" err="1"/>
              <a:t>Perluliahan</a:t>
            </a:r>
            <a:r>
              <a:rPr lang="en-US" dirty="0"/>
              <a:t> AIK </a:t>
            </a:r>
            <a:r>
              <a:rPr lang="en-US" dirty="0" smtClean="0"/>
              <a:t>3 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15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di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mengenakan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rapi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mengenakan</a:t>
            </a:r>
            <a:r>
              <a:rPr lang="en-US" dirty="0"/>
              <a:t> </a:t>
            </a:r>
            <a:r>
              <a:rPr lang="en-US" dirty="0" err="1"/>
              <a:t>kaos</a:t>
            </a:r>
            <a:r>
              <a:rPr lang="en-US" dirty="0"/>
              <a:t> oblong)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 </a:t>
            </a:r>
            <a:r>
              <a:rPr lang="en-US" dirty="0" err="1"/>
              <a:t>merokok</a:t>
            </a:r>
            <a:r>
              <a:rPr lang="en-US" dirty="0"/>
              <a:t> /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tindik</a:t>
            </a:r>
            <a:r>
              <a:rPr lang="en-US" dirty="0"/>
              <a:t>/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terlarang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–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syar’i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Mahasiswi</a:t>
            </a:r>
            <a:r>
              <a:rPr lang="en-US" dirty="0"/>
              <a:t> </a:t>
            </a:r>
            <a:r>
              <a:rPr lang="en-US" dirty="0" err="1"/>
              <a:t>mengenakan</a:t>
            </a:r>
            <a:r>
              <a:rPr lang="en-US" dirty="0"/>
              <a:t> </a:t>
            </a:r>
            <a:r>
              <a:rPr lang="en-US" dirty="0" err="1"/>
              <a:t>muslimah</a:t>
            </a:r>
            <a:r>
              <a:rPr lang="en-US" dirty="0"/>
              <a:t> yang </a:t>
            </a:r>
            <a:r>
              <a:rPr lang="en-US" dirty="0" err="1"/>
              <a:t>syar’I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berhijab</a:t>
            </a:r>
            <a:r>
              <a:rPr lang="en-US" dirty="0"/>
              <a:t> (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aurot</a:t>
            </a:r>
            <a:r>
              <a:rPr lang="en-US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dianjurkan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al Qur’an </a:t>
            </a:r>
            <a:r>
              <a:rPr lang="en-US" dirty="0" err="1"/>
              <a:t>terjemahan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ketertiban</a:t>
            </a:r>
            <a:r>
              <a:rPr lang="en-US" dirty="0"/>
              <a:t>,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kenyamanan</a:t>
            </a:r>
            <a:r>
              <a:rPr lang="en-US" dirty="0"/>
              <a:t> </a:t>
            </a:r>
            <a:r>
              <a:rPr lang="en-US" dirty="0" err="1"/>
              <a:t>perkuliahan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sopan</a:t>
            </a:r>
            <a:r>
              <a:rPr lang="en-US" dirty="0"/>
              <a:t> </a:t>
            </a:r>
            <a:r>
              <a:rPr lang="en-US" dirty="0" err="1"/>
              <a:t>santun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/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diperkenankan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berdiskusi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diluar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perkuliahan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mainan</a:t>
            </a:r>
            <a:r>
              <a:rPr lang="en-US" dirty="0"/>
              <a:t> HP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silent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dimatikan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tugas-tugas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duduk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(</a:t>
            </a:r>
            <a:r>
              <a:rPr lang="en-US" dirty="0" err="1"/>
              <a:t>pria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mahasiswi</a:t>
            </a:r>
            <a:r>
              <a:rPr lang="en-US" dirty="0"/>
              <a:t> ( </a:t>
            </a:r>
            <a:r>
              <a:rPr lang="en-US" dirty="0" err="1"/>
              <a:t>putri</a:t>
            </a:r>
            <a:r>
              <a:rPr lang="en-US" dirty="0"/>
              <a:t>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pisah</a:t>
            </a:r>
            <a:r>
              <a:rPr lang="en-US" dirty="0"/>
              <a:t> 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pakta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, </a:t>
            </a:r>
            <a:r>
              <a:rPr lang="en-US" dirty="0" err="1"/>
              <a:t>sanggup</a:t>
            </a:r>
            <a:r>
              <a:rPr lang="en-US" dirty="0"/>
              <a:t> 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sangsi</a:t>
            </a:r>
            <a:r>
              <a:rPr lang="en-US" dirty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lain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terapkan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ketetapan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35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E:\Animasi Power Point\Animasi Bergerak\Animasi bergerak untuk powerpoint (1) - tepuk tangan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990600"/>
            <a:ext cx="41148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895600"/>
            <a:ext cx="6400800" cy="942109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00B0F0"/>
                </a:solidFill>
                <a:latin typeface="Goudy Stout" pitchFamily="18" charset="0"/>
              </a:rPr>
              <a:t>Thank’s</a:t>
            </a:r>
            <a:r>
              <a:rPr lang="en-US" sz="2400" dirty="0" smtClean="0">
                <a:solidFill>
                  <a:srgbClr val="00B0F0"/>
                </a:solidFill>
                <a:latin typeface="Goudy Stout" pitchFamily="18" charset="0"/>
              </a:rPr>
              <a:t>  A lot of</a:t>
            </a:r>
            <a:endParaRPr lang="en-US" sz="2400" dirty="0">
              <a:solidFill>
                <a:srgbClr val="00B0F0"/>
              </a:solidFill>
              <a:latin typeface="Goudy Stout" pitchFamily="18" charset="0"/>
            </a:endParaRPr>
          </a:p>
        </p:txBody>
      </p:sp>
      <p:pic>
        <p:nvPicPr>
          <p:cNvPr id="5" name="Picture 2" descr="E:\doc-1\IMG-20160317-WA0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07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" name="Picture 20" descr="http://sr.photos2.fotosearch.com/bthumb/CSP/CSP990/k114646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328160"/>
            <a:ext cx="2209800" cy="307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537" y="3581400"/>
            <a:ext cx="8686800" cy="1964314"/>
          </a:xfrm>
        </p:spPr>
        <p:txBody>
          <a:bodyPr>
            <a:noAutofit/>
          </a:bodyPr>
          <a:lstStyle/>
          <a:p>
            <a:r>
              <a:rPr lang="en-US" sz="3600" b="1" dirty="0">
                <a:effectLst/>
              </a:rPr>
              <a:t>Mata </a:t>
            </a:r>
            <a:r>
              <a:rPr lang="en-US" sz="3600" b="1" dirty="0" err="1">
                <a:effectLst/>
              </a:rPr>
              <a:t>Kuliah</a:t>
            </a:r>
            <a:r>
              <a:rPr lang="en-US" sz="3600" b="1" dirty="0">
                <a:effectLst/>
              </a:rPr>
              <a:t>  </a:t>
            </a:r>
            <a:r>
              <a:rPr lang="en-US" sz="3600" b="1" dirty="0" smtClean="0">
                <a:effectLst/>
              </a:rPr>
              <a:t>: </a:t>
            </a:r>
            <a:r>
              <a:rPr lang="en-US" sz="3600" b="1" dirty="0">
                <a:effectLst/>
              </a:rPr>
              <a:t>AIK </a:t>
            </a:r>
            <a:r>
              <a:rPr lang="en-US" sz="3600" b="1" dirty="0" smtClean="0">
                <a:effectLst/>
              </a:rPr>
              <a:t>III  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 err="1">
                <a:effectLst/>
              </a:rPr>
              <a:t>Bobot</a:t>
            </a:r>
            <a:r>
              <a:rPr lang="en-US" sz="3600" b="1" dirty="0">
                <a:effectLst/>
              </a:rPr>
              <a:t> SKS	</a:t>
            </a:r>
            <a:r>
              <a:rPr lang="en-US" sz="3600" b="1" dirty="0" smtClean="0">
                <a:effectLst/>
              </a:rPr>
              <a:t>: </a:t>
            </a:r>
            <a:r>
              <a:rPr lang="en-US" sz="3600" b="1" dirty="0">
                <a:effectLst/>
              </a:rPr>
              <a:t>1 (</a:t>
            </a:r>
            <a:r>
              <a:rPr lang="en-US" sz="3600" b="1" dirty="0" err="1">
                <a:effectLst/>
              </a:rPr>
              <a:t>satu</a:t>
            </a:r>
            <a:r>
              <a:rPr lang="en-US" sz="3600" b="1" dirty="0">
                <a:effectLst/>
              </a:rPr>
              <a:t>) 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>
                <a:effectLst/>
              </a:rPr>
              <a:t>Semester 	</a:t>
            </a:r>
            <a:r>
              <a:rPr lang="en-US" sz="3600" b="1" dirty="0" smtClean="0">
                <a:effectLst/>
              </a:rPr>
              <a:t>: III (</a:t>
            </a:r>
            <a:r>
              <a:rPr lang="en-US" sz="3600" b="1" dirty="0" err="1" smtClean="0">
                <a:effectLst/>
              </a:rPr>
              <a:t>tiga</a:t>
            </a:r>
            <a:r>
              <a:rPr lang="en-US" sz="3600" b="1" dirty="0" smtClean="0">
                <a:effectLst/>
              </a:rPr>
              <a:t>) 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 err="1">
                <a:effectLst/>
              </a:rPr>
              <a:t>Jurusan</a:t>
            </a:r>
            <a:r>
              <a:rPr lang="en-US" sz="3600" b="1" dirty="0">
                <a:effectLst/>
              </a:rPr>
              <a:t>		</a:t>
            </a:r>
            <a:r>
              <a:rPr lang="en-US" sz="3600" b="1" dirty="0" smtClean="0">
                <a:effectLst/>
              </a:rPr>
              <a:t>: </a:t>
            </a:r>
            <a:r>
              <a:rPr lang="id-ID" sz="3600" b="1" dirty="0" smtClean="0">
                <a:effectLst/>
              </a:rPr>
              <a:t>FARMASI-KOMUNIKASI- </a:t>
            </a:r>
            <a:br>
              <a:rPr lang="id-ID" sz="3600" b="1" dirty="0" smtClean="0">
                <a:effectLst/>
              </a:rPr>
            </a:br>
            <a:r>
              <a:rPr lang="id-ID" sz="3600" b="1" dirty="0">
                <a:effectLst/>
              </a:rPr>
              <a:t> </a:t>
            </a:r>
            <a:r>
              <a:rPr lang="id-ID" sz="3600" b="1" dirty="0" smtClean="0">
                <a:effectLst/>
              </a:rPr>
              <a:t>                      HUKUM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b="1" dirty="0" err="1" smtClean="0">
                <a:effectLst/>
              </a:rPr>
              <a:t>Pengajar</a:t>
            </a:r>
            <a:r>
              <a:rPr lang="en-US" sz="3600" b="1" dirty="0">
                <a:effectLst/>
              </a:rPr>
              <a:t>	</a:t>
            </a:r>
            <a:r>
              <a:rPr lang="en-US" sz="3600" b="1" dirty="0" smtClean="0">
                <a:effectLst/>
              </a:rPr>
              <a:t>: </a:t>
            </a:r>
            <a:r>
              <a:rPr lang="en-US" sz="3200" b="1" dirty="0" err="1">
                <a:effectLst/>
              </a:rPr>
              <a:t>H.Imam</a:t>
            </a:r>
            <a:r>
              <a:rPr lang="en-US" sz="3200" b="1" dirty="0">
                <a:effectLst/>
              </a:rPr>
              <a:t> </a:t>
            </a:r>
            <a:r>
              <a:rPr lang="en-US" sz="3200" b="1" dirty="0" err="1">
                <a:effectLst/>
              </a:rPr>
              <a:t>Abda’I</a:t>
            </a:r>
            <a:r>
              <a:rPr lang="en-US" sz="3200" b="1" dirty="0">
                <a:effectLst/>
              </a:rPr>
              <a:t>, </a:t>
            </a:r>
            <a:r>
              <a:rPr lang="en-US" sz="3200" b="1" dirty="0" smtClean="0">
                <a:effectLst/>
              </a:rPr>
              <a:t>SH,SE,MM                   </a:t>
            </a:r>
            <a:endParaRPr lang="en-US" sz="3200" dirty="0">
              <a:effectLst/>
            </a:endParaRPr>
          </a:p>
        </p:txBody>
      </p:sp>
      <p:pic>
        <p:nvPicPr>
          <p:cNvPr id="2050" name="Picture 2" descr="E:\doc-1\IMG-20160321-WA00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275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50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c-1\IMG-20151224-WA0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926" y="1"/>
            <a:ext cx="1143153" cy="10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498080" cy="792162"/>
          </a:xfrm>
        </p:spPr>
        <p:txBody>
          <a:bodyPr>
            <a:normAutofit/>
          </a:bodyPr>
          <a:lstStyle/>
          <a:p>
            <a:r>
              <a:rPr lang="en-US" sz="4400" b="1" dirty="0"/>
              <a:t>DESKRIPSI MATA KULIAH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382000" cy="52578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Matakuliah</a:t>
            </a:r>
            <a:r>
              <a:rPr lang="en-US" sz="2800" dirty="0" smtClean="0"/>
              <a:t>  </a:t>
            </a:r>
            <a:r>
              <a:rPr lang="en-US" sz="2800" dirty="0"/>
              <a:t>Al-Islam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Kemuhammadiyahan</a:t>
            </a:r>
            <a:r>
              <a:rPr lang="en-US" sz="2800" dirty="0"/>
              <a:t>  </a:t>
            </a:r>
            <a:r>
              <a:rPr lang="en-US" sz="2800" dirty="0" smtClean="0"/>
              <a:t>III </a:t>
            </a:r>
            <a:r>
              <a:rPr lang="en-US" sz="2800" dirty="0" err="1"/>
              <a:t>ini</a:t>
            </a:r>
            <a:r>
              <a:rPr lang="en-US" sz="2800" dirty="0"/>
              <a:t>  </a:t>
            </a:r>
            <a:r>
              <a:rPr lang="en-US" sz="2800" dirty="0" err="1"/>
              <a:t>memuat</a:t>
            </a:r>
            <a:r>
              <a:rPr lang="en-US" sz="2800" dirty="0"/>
              <a:t>  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yang  </a:t>
            </a:r>
            <a:r>
              <a:rPr lang="en-US" sz="2800" dirty="0" err="1"/>
              <a:t>mengkaji</a:t>
            </a:r>
            <a:r>
              <a:rPr lang="en-US" sz="2800" dirty="0"/>
              <a:t> </a:t>
            </a:r>
            <a:r>
              <a:rPr lang="en-US" sz="2800" dirty="0" err="1"/>
              <a:t>persoalan-persoalan</a:t>
            </a:r>
            <a:r>
              <a:rPr lang="en-US" sz="2800" dirty="0"/>
              <a:t> </a:t>
            </a:r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ditanah</a:t>
            </a:r>
            <a:r>
              <a:rPr lang="en-US" sz="2800" dirty="0" smtClean="0"/>
              <a:t> air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mendasar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dimensinya</a:t>
            </a:r>
            <a:r>
              <a:rPr lang="en-US" sz="2800" dirty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AD/ART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, </a:t>
            </a:r>
            <a:r>
              <a:rPr lang="en-US" sz="2800" dirty="0" err="1" smtClean="0"/>
              <a:t>Matan</a:t>
            </a:r>
            <a:r>
              <a:rPr lang="en-US" sz="2800" dirty="0" smtClean="0"/>
              <a:t> </a:t>
            </a:r>
            <a:r>
              <a:rPr lang="en-US" sz="2800" dirty="0" err="1" smtClean="0"/>
              <a:t>keyakinan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Cita-cita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(MKCH), </a:t>
            </a:r>
            <a:r>
              <a:rPr lang="en-US" sz="2800" dirty="0" err="1" smtClean="0"/>
              <a:t>Kepribadian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sebagainya</a:t>
            </a:r>
            <a:r>
              <a:rPr lang="en-US" sz="2800" dirty="0"/>
              <a:t>. </a:t>
            </a:r>
          </a:p>
          <a:p>
            <a:r>
              <a:rPr lang="en-US" sz="2800" dirty="0"/>
              <a:t>Dari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tematik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diharapkan</a:t>
            </a:r>
            <a:r>
              <a:rPr lang="en-US" sz="2800" dirty="0"/>
              <a:t> </a:t>
            </a:r>
            <a:r>
              <a:rPr lang="en-US" sz="2800" dirty="0" err="1" smtClean="0"/>
              <a:t>tumbuh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tajdid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menjunjung</a:t>
            </a:r>
            <a:r>
              <a:rPr lang="en-US" sz="2800" dirty="0" smtClean="0"/>
              <a:t> </a:t>
            </a:r>
            <a:r>
              <a:rPr lang="en-US" sz="2800" dirty="0" err="1" smtClean="0"/>
              <a:t>tinggi</a:t>
            </a:r>
            <a:r>
              <a:rPr lang="en-US" sz="2800" dirty="0" smtClean="0"/>
              <a:t>  agama Islam </a:t>
            </a:r>
            <a:r>
              <a:rPr lang="en-US" sz="2800" dirty="0"/>
              <a:t>yang </a:t>
            </a:r>
            <a:r>
              <a:rPr lang="en-US" sz="2800" dirty="0" err="1"/>
              <a:t>bersumber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Al-Qur’an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Sunnah</a:t>
            </a:r>
            <a:r>
              <a:rPr lang="en-US" sz="2800" dirty="0"/>
              <a:t>  </a:t>
            </a:r>
            <a:r>
              <a:rPr lang="en-US" sz="2800" dirty="0" err="1"/>
              <a:t>dapat</a:t>
            </a:r>
            <a:r>
              <a:rPr lang="en-US" sz="2800" dirty="0"/>
              <a:t>  </a:t>
            </a:r>
            <a:r>
              <a:rPr lang="en-US" sz="2800" dirty="0" err="1"/>
              <a:t>membumi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mewarnai</a:t>
            </a:r>
            <a:r>
              <a:rPr lang="en-US" sz="2800" dirty="0"/>
              <a:t>  </a:t>
            </a:r>
            <a:r>
              <a:rPr lang="en-US" sz="2800" dirty="0" err="1"/>
              <a:t>kehidupan</a:t>
            </a:r>
            <a:r>
              <a:rPr lang="en-US" sz="2800" dirty="0"/>
              <a:t>  </a:t>
            </a:r>
            <a:r>
              <a:rPr lang="en-US" sz="2800" dirty="0" err="1"/>
              <a:t>mahasiswa</a:t>
            </a:r>
            <a:r>
              <a:rPr lang="en-US" sz="2800" dirty="0"/>
              <a:t>  </a:t>
            </a:r>
            <a:r>
              <a:rPr lang="en-US" sz="2800" dirty="0" err="1"/>
              <a:t>khusunya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masyarakat</a:t>
            </a:r>
            <a:r>
              <a:rPr lang="en-US" sz="2800" dirty="0"/>
              <a:t> 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52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2400" y="56695"/>
            <a:ext cx="7696200" cy="771884"/>
            <a:chOff x="345496" y="335710"/>
            <a:chExt cx="7696200" cy="771884"/>
          </a:xfrm>
        </p:grpSpPr>
        <p:sp>
          <p:nvSpPr>
            <p:cNvPr id="7" name="Rectangle 6"/>
            <p:cNvSpPr/>
            <p:nvPr/>
          </p:nvSpPr>
          <p:spPr>
            <a:xfrm>
              <a:off x="345496" y="335710"/>
              <a:ext cx="7543800" cy="73852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50296" y="369070"/>
              <a:ext cx="7391400" cy="7385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86204" tIns="63500" rIns="63500" bIns="63500" numCol="1" spcCol="1270" anchor="ctr" anchorCtr="0">
              <a:noAutofit/>
            </a:bodyPr>
            <a:lstStyle/>
            <a:p>
              <a:pPr marL="82296" indent="0">
                <a:buNone/>
              </a:pPr>
              <a:r>
                <a:rPr lang="en-US" sz="4000" b="1" dirty="0"/>
                <a:t>STANDAR KOMPETENSI</a:t>
              </a:r>
              <a:endParaRPr lang="en-US" sz="4000" dirty="0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781288" cy="5181600"/>
          </a:xfrm>
        </p:spPr>
        <p:txBody>
          <a:bodyPr>
            <a:normAutofit/>
          </a:bodyPr>
          <a:lstStyle/>
          <a:p>
            <a:pPr lvl="0"/>
            <a:r>
              <a:rPr lang="en-US" sz="4000" dirty="0" err="1"/>
              <a:t>Mahasiswa</a:t>
            </a:r>
            <a:r>
              <a:rPr lang="en-US" sz="4000" dirty="0"/>
              <a:t> </a:t>
            </a:r>
            <a:r>
              <a:rPr lang="en-US" sz="4000" dirty="0" err="1"/>
              <a:t>memiliki</a:t>
            </a:r>
            <a:r>
              <a:rPr lang="en-US" sz="4000" dirty="0"/>
              <a:t> </a:t>
            </a:r>
            <a:r>
              <a:rPr lang="en-US" sz="4000" dirty="0" err="1"/>
              <a:t>pengetahuan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pemahaman</a:t>
            </a:r>
            <a:r>
              <a:rPr lang="en-US" sz="4000" dirty="0"/>
              <a:t> 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utuh</a:t>
            </a:r>
            <a:r>
              <a:rPr lang="en-US" sz="4000" dirty="0"/>
              <a:t>  </a:t>
            </a:r>
            <a:r>
              <a:rPr lang="en-US" sz="4000" dirty="0" err="1"/>
              <a:t>asal</a:t>
            </a:r>
            <a:r>
              <a:rPr lang="en-US" sz="4000" dirty="0"/>
              <a:t> </a:t>
            </a:r>
            <a:r>
              <a:rPr lang="en-US" sz="4000" dirty="0" err="1"/>
              <a:t>usul</a:t>
            </a:r>
            <a:r>
              <a:rPr lang="en-US" sz="4000" dirty="0"/>
              <a:t>, </a:t>
            </a:r>
            <a:r>
              <a:rPr lang="en-US" sz="4000" dirty="0" err="1" smtClean="0"/>
              <a:t>Ideologi</a:t>
            </a:r>
            <a:r>
              <a:rPr lang="en-US" sz="4000" dirty="0"/>
              <a:t>, </a:t>
            </a:r>
            <a:r>
              <a:rPr lang="en-US" sz="4000" dirty="0" err="1"/>
              <a:t>paham</a:t>
            </a:r>
            <a:r>
              <a:rPr lang="en-US" sz="4000" dirty="0"/>
              <a:t> </a:t>
            </a:r>
            <a:r>
              <a:rPr lang="en-US" sz="4000" dirty="0" err="1"/>
              <a:t>keagamaan</a:t>
            </a:r>
            <a:r>
              <a:rPr lang="en-US" sz="4000" dirty="0"/>
              <a:t>, </a:t>
            </a:r>
            <a:r>
              <a:rPr lang="en-US" sz="4000" dirty="0" smtClean="0"/>
              <a:t> </a:t>
            </a:r>
            <a:r>
              <a:rPr lang="en-US" sz="4000" dirty="0" err="1" smtClean="0"/>
              <a:t>Strategi</a:t>
            </a:r>
            <a:r>
              <a:rPr lang="en-US" sz="4000" dirty="0" smtClean="0"/>
              <a:t> </a:t>
            </a:r>
            <a:r>
              <a:rPr lang="en-US" sz="4000" dirty="0" err="1"/>
              <a:t>gerakan</a:t>
            </a:r>
            <a:r>
              <a:rPr lang="en-US" sz="4000" dirty="0"/>
              <a:t>, </a:t>
            </a:r>
            <a:r>
              <a:rPr lang="en-US" sz="4000" dirty="0" err="1"/>
              <a:t>makna</a:t>
            </a:r>
            <a:r>
              <a:rPr lang="en-US" sz="4000" dirty="0"/>
              <a:t> </a:t>
            </a:r>
            <a:r>
              <a:rPr lang="en-US" sz="4000" dirty="0" err="1"/>
              <a:t>kehadiran</a:t>
            </a:r>
            <a:r>
              <a:rPr lang="en-US" sz="4000" dirty="0"/>
              <a:t> 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nilai-nilai</a:t>
            </a:r>
            <a:r>
              <a:rPr lang="en-US" sz="4000" dirty="0"/>
              <a:t> yang </a:t>
            </a:r>
            <a:r>
              <a:rPr lang="en-US" sz="4000" dirty="0" err="1"/>
              <a:t>dijunjung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r>
              <a:rPr lang="en-US" sz="4000" dirty="0"/>
              <a:t>  </a:t>
            </a:r>
            <a:r>
              <a:rPr lang="en-US" sz="4000" dirty="0" err="1"/>
              <a:t>serta</a:t>
            </a:r>
            <a:r>
              <a:rPr lang="en-US" sz="4000" dirty="0"/>
              <a:t> yang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perhatian</a:t>
            </a:r>
            <a:r>
              <a:rPr lang="en-US" sz="4000" dirty="0"/>
              <a:t> </a:t>
            </a:r>
            <a:r>
              <a:rPr lang="en-US" sz="4000" dirty="0" err="1"/>
              <a:t>Muhammadiyah</a:t>
            </a:r>
            <a:r>
              <a:rPr lang="en-US" sz="4000" dirty="0"/>
              <a:t>  </a:t>
            </a:r>
            <a:r>
              <a:rPr lang="en-US" sz="4000" dirty="0" err="1"/>
              <a:t>sesuai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 </a:t>
            </a:r>
            <a:r>
              <a:rPr lang="en-US" sz="4000" dirty="0" err="1"/>
              <a:t>tuntunan</a:t>
            </a:r>
            <a:r>
              <a:rPr lang="en-US" sz="4000" dirty="0"/>
              <a:t> Al-Qur’an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Sunnah</a:t>
            </a:r>
            <a:r>
              <a:rPr lang="en-US" sz="4000" dirty="0"/>
              <a:t> </a:t>
            </a:r>
            <a:r>
              <a:rPr lang="en-US" sz="4000" dirty="0" err="1"/>
              <a:t>Rasulillah</a:t>
            </a:r>
            <a:r>
              <a:rPr lang="en-US" sz="4000" dirty="0"/>
              <a:t> SAW.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3980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1.gstatic.com/images?q=tbn:ANd9GcRaEWYhSqPQo_HO4inCQI1t1CYhwpz71ySCNsHXnA3EF1fObx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5638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4008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000" b="1" dirty="0"/>
              <a:t>KOMPETENSI DASAR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 err="1"/>
              <a:t>Mahasiswa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: </a:t>
            </a:r>
          </a:p>
          <a:p>
            <a:pPr marL="82296" indent="0">
              <a:buNone/>
            </a:pPr>
            <a:r>
              <a:rPr lang="en-US" sz="2000" dirty="0"/>
              <a:t>1.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Islam di Nusantara.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2.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Asal</a:t>
            </a:r>
            <a:r>
              <a:rPr lang="en-US" sz="2000" dirty="0" smtClean="0"/>
              <a:t> </a:t>
            </a:r>
            <a:r>
              <a:rPr lang="en-US" sz="2000" dirty="0" err="1" smtClean="0"/>
              <a:t>usul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3.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Muqoddimah</a:t>
            </a:r>
            <a:r>
              <a:rPr lang="en-US" sz="2000" dirty="0" smtClean="0"/>
              <a:t>, </a:t>
            </a:r>
            <a:r>
              <a:rPr lang="en-US" sz="2000" dirty="0" err="1" smtClean="0"/>
              <a:t>Anggaran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/</a:t>
            </a:r>
            <a:r>
              <a:rPr lang="en-US" sz="2000" dirty="0" err="1" smtClean="0"/>
              <a:t>Anggaram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4.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Kepribadian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5.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Matan</a:t>
            </a:r>
            <a:r>
              <a:rPr lang="en-US" sz="2000" dirty="0" smtClean="0"/>
              <a:t> </a:t>
            </a:r>
            <a:r>
              <a:rPr lang="en-US" sz="2000" dirty="0" err="1" smtClean="0"/>
              <a:t>Keyakinan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Cita</a:t>
            </a:r>
            <a:r>
              <a:rPr lang="en-US" sz="2000" dirty="0" smtClean="0"/>
              <a:t> </a:t>
            </a:r>
            <a:r>
              <a:rPr lang="en-US" sz="2000" dirty="0" err="1" smtClean="0"/>
              <a:t>cita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6.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Islam yang </a:t>
            </a:r>
            <a:r>
              <a:rPr lang="en-US" sz="2000" dirty="0" err="1" smtClean="0"/>
              <a:t>berwatak</a:t>
            </a:r>
            <a:r>
              <a:rPr lang="en-US" sz="2000" dirty="0" smtClean="0"/>
              <a:t> </a:t>
            </a:r>
            <a:r>
              <a:rPr lang="en-US" sz="2000" dirty="0" err="1" smtClean="0"/>
              <a:t>Tajdid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7.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Keagamaan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8.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9.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10.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Peran</a:t>
            </a:r>
            <a:r>
              <a:rPr lang="en-US" sz="2000" dirty="0" smtClean="0"/>
              <a:t> </a:t>
            </a:r>
            <a:r>
              <a:rPr lang="en-US" sz="2000" dirty="0" err="1" smtClean="0"/>
              <a:t>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kancah</a:t>
            </a:r>
            <a:r>
              <a:rPr lang="en-US" sz="2000" dirty="0" smtClean="0"/>
              <a:t> </a:t>
            </a:r>
            <a:r>
              <a:rPr lang="en-US" sz="2000" dirty="0" err="1" smtClean="0"/>
              <a:t>perpolitikan</a:t>
            </a:r>
            <a:r>
              <a:rPr lang="en-US" sz="2000" dirty="0" smtClean="0"/>
              <a:t> Indonesia.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11.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menghayati</a:t>
            </a:r>
            <a:r>
              <a:rPr lang="en-US" sz="2000" dirty="0" smtClean="0"/>
              <a:t> spiritual </a:t>
            </a:r>
            <a:r>
              <a:rPr lang="en-US" sz="2000" dirty="0" err="1" smtClean="0"/>
              <a:t>islam</a:t>
            </a:r>
            <a:r>
              <a:rPr lang="en-US" sz="2000" dirty="0" smtClean="0"/>
              <a:t> </a:t>
            </a:r>
            <a:r>
              <a:rPr lang="en-US" sz="2000" dirty="0" err="1" smtClean="0"/>
              <a:t>dalm</a:t>
            </a:r>
            <a:r>
              <a:rPr lang="en-US" sz="2000" dirty="0" smtClean="0"/>
              <a:t> </a:t>
            </a:r>
            <a:r>
              <a:rPr lang="en-US" sz="2000" dirty="0" err="1" smtClean="0"/>
              <a:t>pandangan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  <a:p>
            <a:pPr marL="82296" indent="0">
              <a:buNone/>
            </a:pPr>
            <a:r>
              <a:rPr lang="en-US" sz="2000" dirty="0"/>
              <a:t>12.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Zakat </a:t>
            </a:r>
            <a:r>
              <a:rPr lang="en-US" sz="2000" dirty="0" err="1" smtClean="0"/>
              <a:t>infaq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shodaqoh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endParaRPr lang="en-US" sz="2000" dirty="0" smtClean="0"/>
          </a:p>
          <a:p>
            <a:pPr marL="82296" indent="0">
              <a:buNone/>
            </a:pPr>
            <a:r>
              <a:rPr lang="en-US" sz="2000" dirty="0" smtClean="0"/>
              <a:t>13</a:t>
            </a:r>
            <a:r>
              <a:rPr lang="en-US" sz="2000" dirty="0"/>
              <a:t>.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peduli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fakir </a:t>
            </a:r>
            <a:r>
              <a:rPr lang="en-US" sz="2000" dirty="0" err="1" smtClean="0"/>
              <a:t>miskin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yatim</a:t>
            </a:r>
            <a:r>
              <a:rPr lang="en-US" sz="2000" dirty="0" smtClean="0"/>
              <a:t> </a:t>
            </a:r>
            <a:r>
              <a:rPr lang="en-US" sz="2000" dirty="0" err="1" smtClean="0"/>
              <a:t>dalm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069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722979"/>
              </p:ext>
            </p:extLst>
          </p:nvPr>
        </p:nvGraphicFramePr>
        <p:xfrm>
          <a:off x="304800" y="1066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https://lh5.ggpht.com/Li55l26yeYQzc6d318IWaceCmJR-2vprDI1PUyvZRVksMH0b_edElHGfOIjVo1ylXg=w3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02168"/>
            <a:ext cx="1406236" cy="1406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2697" y="181386"/>
            <a:ext cx="7498080" cy="762000"/>
          </a:xfrm>
        </p:spPr>
        <p:txBody>
          <a:bodyPr>
            <a:noAutofit/>
          </a:bodyPr>
          <a:lstStyle/>
          <a:p>
            <a:r>
              <a:rPr lang="en-US" sz="2800" b="1" dirty="0">
                <a:effectLst/>
              </a:rPr>
              <a:t>MANFAAT MATA KULIAH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09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426605"/>
              </p:ext>
            </p:extLst>
          </p:nvPr>
        </p:nvGraphicFramePr>
        <p:xfrm>
          <a:off x="1066800" y="1143000"/>
          <a:ext cx="749935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https://lh5.ggpht.com/Li55l26yeYQzc6d318IWaceCmJR-2vprDI1PUyvZRVksMH0b_edElHGfOIjVo1ylXg=w3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273" y="0"/>
            <a:ext cx="1787236" cy="178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0216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ANALISIS INSTRUKSIONAL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    </a:t>
            </a:r>
            <a:r>
              <a:rPr lang="en-US" b="1" dirty="0" err="1">
                <a:effectLst/>
              </a:rPr>
              <a:t>Strategi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Perkuliahan</a:t>
            </a:r>
            <a:r>
              <a:rPr lang="en-US" dirty="0">
                <a:effectLst/>
              </a:rPr>
              <a:t> : </a:t>
            </a:r>
          </a:p>
        </p:txBody>
      </p:sp>
    </p:spTree>
    <p:extLst>
      <p:ext uri="{BB962C8B-B14F-4D97-AF65-F5344CB8AC3E}">
        <p14:creationId xmlns:p14="http://schemas.microsoft.com/office/powerpoint/2010/main" val="5815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494992"/>
              </p:ext>
            </p:extLst>
          </p:nvPr>
        </p:nvGraphicFramePr>
        <p:xfrm>
          <a:off x="1066800" y="1143000"/>
          <a:ext cx="749935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https://lh5.ggpht.com/Li55l26yeYQzc6d318IWaceCmJR-2vprDI1PUyvZRVksMH0b_edElHGfOIjVo1ylXg=w3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273" y="0"/>
            <a:ext cx="1787236" cy="178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02168"/>
            <a:ext cx="7498080" cy="11430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>
                <a:effectLst/>
              </a:rPr>
              <a:t>CODE  METODE PERKULIAHAN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57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1.gstatic.com/images?q=tbn:ANd9GcRaEWYhSqPQo_HO4inCQI1t1CYhwpz71ySCNsHXnA3EF1fObx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5638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82000" cy="64008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800" b="1" dirty="0"/>
              <a:t>REFERENSI</a:t>
            </a:r>
            <a:endParaRPr lang="en-US" sz="2800" dirty="0"/>
          </a:p>
          <a:p>
            <a:pPr marL="82296" indent="0">
              <a:buNone/>
            </a:pP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referensi-referensi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sbb</a:t>
            </a:r>
            <a:r>
              <a:rPr lang="en-US" sz="2800" dirty="0"/>
              <a:t> : </a:t>
            </a:r>
            <a:endParaRPr lang="en-US" sz="2800" dirty="0" smtClean="0"/>
          </a:p>
          <a:p>
            <a:pPr marL="425196" indent="-342900">
              <a:buAutoNum type="arabicPeriod"/>
            </a:pPr>
            <a:r>
              <a:rPr lang="en-US" sz="2800" dirty="0" smtClean="0"/>
              <a:t>AIK 3 </a:t>
            </a:r>
            <a:r>
              <a:rPr lang="en-US" sz="2800" dirty="0" err="1" smtClean="0"/>
              <a:t>Universita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: 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Prof.Dr.Syamsul</a:t>
            </a:r>
            <a:r>
              <a:rPr lang="en-US" sz="2800" dirty="0" smtClean="0"/>
              <a:t> </a:t>
            </a:r>
            <a:r>
              <a:rPr lang="en-US" sz="2800" dirty="0" err="1" smtClean="0"/>
              <a:t>Arifin</a:t>
            </a:r>
            <a:r>
              <a:rPr lang="en-US" sz="2800" dirty="0" smtClean="0"/>
              <a:t>, MM</a:t>
            </a:r>
          </a:p>
          <a:p>
            <a:pPr marL="82296" indent="0">
              <a:buNone/>
            </a:pPr>
            <a:r>
              <a:rPr lang="en-US" sz="2800" dirty="0" smtClean="0"/>
              <a:t>    ( </a:t>
            </a:r>
            <a:r>
              <a:rPr lang="en-US" sz="2800" dirty="0" err="1" smtClean="0"/>
              <a:t>Wajib</a:t>
            </a:r>
            <a:r>
              <a:rPr lang="en-US" sz="2800" dirty="0" smtClean="0"/>
              <a:t> </a:t>
            </a:r>
            <a:r>
              <a:rPr lang="en-US" sz="2800" dirty="0" err="1" smtClean="0"/>
              <a:t>dimiliki</a:t>
            </a:r>
            <a:r>
              <a:rPr lang="en-US" sz="2800" dirty="0" smtClean="0"/>
              <a:t> </a:t>
            </a:r>
            <a:r>
              <a:rPr lang="en-US" sz="2800" dirty="0" err="1" smtClean="0"/>
              <a:t>dikoordinir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belu</a:t>
            </a:r>
            <a:r>
              <a:rPr lang="en-US" sz="2800" dirty="0" smtClean="0"/>
              <a:t> </a:t>
            </a:r>
            <a:r>
              <a:rPr lang="en-US" sz="2800" dirty="0" err="1" smtClean="0"/>
              <a:t>buku</a:t>
            </a:r>
            <a:r>
              <a:rPr lang="en-US" sz="2800" dirty="0" smtClean="0"/>
              <a:t> AIK 3)</a:t>
            </a:r>
          </a:p>
          <a:p>
            <a:pPr marL="82296" indent="0"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Haedar</a:t>
            </a:r>
            <a:r>
              <a:rPr lang="en-US" sz="2800" dirty="0" smtClean="0"/>
              <a:t> </a:t>
            </a:r>
            <a:r>
              <a:rPr lang="en-US" sz="2800" dirty="0" err="1" smtClean="0"/>
              <a:t>dkk</a:t>
            </a:r>
            <a:r>
              <a:rPr lang="en-US" sz="2800" dirty="0" smtClean="0"/>
              <a:t> ,2006</a:t>
            </a:r>
          </a:p>
          <a:p>
            <a:pPr marL="82296" indent="0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Azyumardi</a:t>
            </a:r>
            <a:r>
              <a:rPr lang="en-US" sz="2800" dirty="0" smtClean="0"/>
              <a:t> Azra,2002</a:t>
            </a:r>
          </a:p>
          <a:p>
            <a:pPr marL="82296" indent="0">
              <a:buNone/>
            </a:pPr>
            <a:r>
              <a:rPr lang="en-US" sz="2800" dirty="0" smtClean="0"/>
              <a:t>4. UMM – Press, 2005</a:t>
            </a:r>
          </a:p>
          <a:p>
            <a:pPr marL="82296" indent="0">
              <a:buNone/>
            </a:pPr>
            <a:r>
              <a:rPr lang="en-US" sz="2800" dirty="0" smtClean="0"/>
              <a:t>5. </a:t>
            </a:r>
            <a:r>
              <a:rPr lang="en-US" sz="2800" dirty="0" err="1" smtClean="0"/>
              <a:t>Muhajir</a:t>
            </a:r>
            <a:r>
              <a:rPr lang="en-US" sz="2800" dirty="0" smtClean="0"/>
              <a:t> Effendi, 2010 </a:t>
            </a:r>
            <a:r>
              <a:rPr lang="en-US" sz="2800" dirty="0" err="1" smtClean="0"/>
              <a:t>dll</a:t>
            </a:r>
            <a:endParaRPr lang="en-US" sz="2800" dirty="0" smtClean="0"/>
          </a:p>
          <a:p>
            <a:pPr marL="425196" indent="-342900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069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508</TotalTime>
  <Words>1128</Words>
  <Application>Microsoft Office PowerPoint</Application>
  <PresentationFormat>On-screen Show (4:3)</PresentationFormat>
  <Paragraphs>179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Baskerville Old Face</vt:lpstr>
      <vt:lpstr>Calibri</vt:lpstr>
      <vt:lpstr>Gill Sans MT</vt:lpstr>
      <vt:lpstr>Goudy Stout</vt:lpstr>
      <vt:lpstr>Verdana</vt:lpstr>
      <vt:lpstr>Wingdings</vt:lpstr>
      <vt:lpstr>Wingdings 2</vt:lpstr>
      <vt:lpstr>Solstice</vt:lpstr>
      <vt:lpstr>PowerPoint Presentation</vt:lpstr>
      <vt:lpstr>Mata Kuliah  : AIK III   Bobot SKS : 1 (satu)  Semester  : III (tiga)  Jurusan  : FARMASI-KOMUNIKASI-                         HUKUM Pengajar : H.Imam Abda’I, SH,SE,MM                   </vt:lpstr>
      <vt:lpstr>DESKRIPSI MATA KULIAH</vt:lpstr>
      <vt:lpstr>PowerPoint Presentation</vt:lpstr>
      <vt:lpstr>PowerPoint Presentation</vt:lpstr>
      <vt:lpstr>MANFAAT MATA KULIAH</vt:lpstr>
      <vt:lpstr>ANALISIS INSTRUKSIONAL     Strategi Perkuliahan : </vt:lpstr>
      <vt:lpstr>CODE  METODE PERKULIAHAN</vt:lpstr>
      <vt:lpstr>PowerPoint Presentation</vt:lpstr>
      <vt:lpstr>TUGAS</vt:lpstr>
      <vt:lpstr>PowerPoint Presentation</vt:lpstr>
      <vt:lpstr>UJIAN</vt:lpstr>
      <vt:lpstr>HASIL UJIAN</vt:lpstr>
      <vt:lpstr>PowerPoint Presentation</vt:lpstr>
      <vt:lpstr>Dalam menentukan nilai akhir akan digunakan pembobotan sebagai berikut :</vt:lpstr>
      <vt:lpstr>JADUAL PERKULIAHAN</vt:lpstr>
      <vt:lpstr>PowerPoint Presentation</vt:lpstr>
      <vt:lpstr>Thank’s  A lot of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20 DVDs</dc:creator>
  <cp:lastModifiedBy>lenuvo</cp:lastModifiedBy>
  <cp:revision>53</cp:revision>
  <dcterms:created xsi:type="dcterms:W3CDTF">2014-04-06T08:38:10Z</dcterms:created>
  <dcterms:modified xsi:type="dcterms:W3CDTF">2021-10-06T23:00:18Z</dcterms:modified>
</cp:coreProperties>
</file>