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513E9-9BB7-4F20-837F-ECA735A145A9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925A-5C0D-4B16-8183-2C240BB1D8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513E9-9BB7-4F20-837F-ECA735A145A9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925A-5C0D-4B16-8183-2C240BB1D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513E9-9BB7-4F20-837F-ECA735A145A9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925A-5C0D-4B16-8183-2C240BB1D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513E9-9BB7-4F20-837F-ECA735A145A9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925A-5C0D-4B16-8183-2C240BB1D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513E9-9BB7-4F20-837F-ECA735A145A9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925A-5C0D-4B16-8183-2C240BB1D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513E9-9BB7-4F20-837F-ECA735A145A9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925A-5C0D-4B16-8183-2C240BB1D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513E9-9BB7-4F20-837F-ECA735A145A9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925A-5C0D-4B16-8183-2C240BB1D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513E9-9BB7-4F20-837F-ECA735A145A9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925A-5C0D-4B16-8183-2C240BB1D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513E9-9BB7-4F20-837F-ECA735A145A9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925A-5C0D-4B16-8183-2C240BB1D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513E9-9BB7-4F20-837F-ECA735A145A9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925A-5C0D-4B16-8183-2C240BB1D8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B3513E9-9BB7-4F20-837F-ECA735A145A9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DFB925A-5C0D-4B16-8183-2C240BB1D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B3513E9-9BB7-4F20-837F-ECA735A145A9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DFB925A-5C0D-4B16-8183-2C240BB1D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357188"/>
            <a:ext cx="7772400" cy="1243012"/>
          </a:xfrm>
        </p:spPr>
        <p:txBody>
          <a:bodyPr>
            <a:normAutofit fontScale="90000"/>
          </a:bodyPr>
          <a:lstStyle/>
          <a:p>
            <a:pPr algn="ctr"/>
            <a:r>
              <a:rPr lang="en-US"/>
              <a:t>Gerakan Peduli Anak Yatim dan Fakir Miskin</a:t>
            </a:r>
            <a:endParaRPr lang="en-US" altLang="id-ID" smtClean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714375" y="4357688"/>
            <a:ext cx="7772400" cy="2168525"/>
          </a:xfrm>
        </p:spPr>
        <p:txBody>
          <a:bodyPr/>
          <a:lstStyle/>
          <a:p>
            <a:pPr eaLnBrk="1" hangingPunct="1"/>
            <a:r>
              <a:rPr lang="id-ID" altLang="id-ID" b="1" smtClean="0">
                <a:solidFill>
                  <a:schemeClr val="tx1"/>
                </a:solidFill>
              </a:rPr>
              <a:t>SEMUA TINGKAT</a:t>
            </a:r>
            <a:endParaRPr lang="en-US" altLang="id-ID" b="1" smtClean="0">
              <a:solidFill>
                <a:schemeClr val="tx1"/>
              </a:solidFill>
            </a:endParaRPr>
          </a:p>
          <a:p>
            <a:pPr eaLnBrk="1" hangingPunct="1"/>
            <a:r>
              <a:rPr lang="en-US" altLang="id-ID" b="1" smtClean="0">
                <a:solidFill>
                  <a:schemeClr val="tx1"/>
                </a:solidFill>
              </a:rPr>
              <a:t>AL-ISLAM DAN KEMUHAMMADIYAHAN</a:t>
            </a:r>
            <a:r>
              <a:rPr lang="id-ID" altLang="id-ID" b="1" smtClean="0">
                <a:solidFill>
                  <a:schemeClr val="tx1"/>
                </a:solidFill>
              </a:rPr>
              <a:t> III</a:t>
            </a:r>
            <a:endParaRPr lang="en-US" altLang="id-ID" b="1" smtClean="0">
              <a:solidFill>
                <a:schemeClr val="tx1"/>
              </a:solidFill>
            </a:endParaRPr>
          </a:p>
          <a:p>
            <a:pPr eaLnBrk="1" hangingPunct="1"/>
            <a:r>
              <a:rPr lang="en-US" altLang="id-ID" b="1" smtClean="0">
                <a:solidFill>
                  <a:schemeClr val="tx1"/>
                </a:solidFill>
              </a:rPr>
              <a:t>UNIVERSITAS MUHAMMADIYAH MALANG</a:t>
            </a:r>
          </a:p>
        </p:txBody>
      </p:sp>
      <p:sp>
        <p:nvSpPr>
          <p:cNvPr id="4" name="Oval 3"/>
          <p:cNvSpPr/>
          <p:nvPr/>
        </p:nvSpPr>
        <p:spPr>
          <a:xfrm>
            <a:off x="285750" y="2000250"/>
            <a:ext cx="4286250" cy="16430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1"/>
                </a:solidFill>
              </a:rPr>
              <a:t>BY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1"/>
                </a:solidFill>
              </a:rPr>
              <a:t>SOLEH SUBAGJA</a:t>
            </a:r>
          </a:p>
        </p:txBody>
      </p:sp>
    </p:spTree>
    <p:extLst>
      <p:ext uri="{BB962C8B-B14F-4D97-AF65-F5344CB8AC3E}">
        <p14:creationId xmlns:p14="http://schemas.microsoft.com/office/powerpoint/2010/main" val="368698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5256"/>
            <a:ext cx="8229600" cy="955344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Keberpihakan</a:t>
            </a:r>
            <a:r>
              <a:rPr lang="en-US" sz="2800" dirty="0" smtClean="0"/>
              <a:t> </a:t>
            </a:r>
            <a:r>
              <a:rPr lang="en-US" sz="2800" dirty="0" err="1" smtClean="0"/>
              <a:t>Muhammadiyah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Kaum</a:t>
            </a:r>
            <a:r>
              <a:rPr lang="en-US" sz="2800" dirty="0" smtClean="0"/>
              <a:t> </a:t>
            </a:r>
            <a:r>
              <a:rPr lang="en-US" sz="2800" dirty="0" err="1" smtClean="0"/>
              <a:t>Mustadi’afin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5334000"/>
          </a:xfrm>
        </p:spPr>
        <p:txBody>
          <a:bodyPr>
            <a:normAutofit/>
          </a:bodyPr>
          <a:lstStyle/>
          <a:p>
            <a:r>
              <a:rPr lang="en-US" sz="2600" dirty="0" err="1" smtClean="0"/>
              <a:t>Anas</a:t>
            </a:r>
            <a:r>
              <a:rPr lang="en-US" sz="2600" dirty="0" smtClean="0"/>
              <a:t> bin </a:t>
            </a:r>
            <a:r>
              <a:rPr lang="en-US" sz="2600" dirty="0" err="1" smtClean="0"/>
              <a:t>Malik</a:t>
            </a:r>
            <a:r>
              <a:rPr lang="en-US" sz="2600" dirty="0" smtClean="0"/>
              <a:t> RA </a:t>
            </a:r>
            <a:r>
              <a:rPr lang="en-US" sz="2600" dirty="0" err="1" smtClean="0"/>
              <a:t>menyatakan</a:t>
            </a:r>
            <a:r>
              <a:rPr lang="en-US" sz="2600" dirty="0" smtClean="0"/>
              <a:t> </a:t>
            </a:r>
            <a:r>
              <a:rPr lang="en-US" sz="2600" dirty="0" err="1" smtClean="0"/>
              <a:t>bahwa</a:t>
            </a:r>
            <a:r>
              <a:rPr lang="en-US" sz="2600" dirty="0" smtClean="0"/>
              <a:t> </a:t>
            </a:r>
            <a:r>
              <a:rPr lang="en-US" sz="2600" dirty="0" err="1" smtClean="0"/>
              <a:t>Rasulullah</a:t>
            </a:r>
            <a:r>
              <a:rPr lang="en-US" sz="2600" dirty="0" smtClean="0"/>
              <a:t> SAW </a:t>
            </a:r>
            <a:r>
              <a:rPr lang="en-US" sz="2600" dirty="0" err="1" smtClean="0"/>
              <a:t>bersabda</a:t>
            </a:r>
            <a:r>
              <a:rPr lang="en-US" sz="2600" dirty="0" smtClean="0"/>
              <a:t> : </a:t>
            </a:r>
            <a:r>
              <a:rPr lang="en-US" sz="2600" i="1" dirty="0" smtClean="0"/>
              <a:t>“Yang </a:t>
            </a:r>
            <a:r>
              <a:rPr lang="en-US" sz="2600" i="1" dirty="0" err="1" smtClean="0"/>
              <a:t>berusaha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untuk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mengurus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janda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dan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orang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miskin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itu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bagaikan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mujahid</a:t>
            </a:r>
            <a:r>
              <a:rPr lang="en-US" sz="2600" i="1" dirty="0" smtClean="0"/>
              <a:t>/</a:t>
            </a:r>
            <a:r>
              <a:rPr lang="en-US" sz="2600" i="1" dirty="0" err="1" smtClean="0"/>
              <a:t>pejuang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di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jalan</a:t>
            </a:r>
            <a:r>
              <a:rPr lang="en-US" sz="2600" i="1" dirty="0" smtClean="0"/>
              <a:t> Allah, </a:t>
            </a:r>
            <a:r>
              <a:rPr lang="en-US" sz="2600" i="1" dirty="0" err="1" smtClean="0"/>
              <a:t>dan</a:t>
            </a:r>
            <a:r>
              <a:rPr lang="en-US" sz="2600" i="1" dirty="0" smtClean="0"/>
              <a:t> (</a:t>
            </a:r>
            <a:r>
              <a:rPr lang="en-US" sz="2600" i="1" dirty="0" err="1" smtClean="0"/>
              <a:t>Anas</a:t>
            </a:r>
            <a:r>
              <a:rPr lang="en-US" sz="2600" i="1" dirty="0" smtClean="0"/>
              <a:t> bin </a:t>
            </a:r>
            <a:r>
              <a:rPr lang="en-US" sz="2600" i="1" dirty="0" err="1" smtClean="0"/>
              <a:t>Malik</a:t>
            </a:r>
            <a:r>
              <a:rPr lang="en-US" sz="2600" i="1" dirty="0" smtClean="0"/>
              <a:t>) </a:t>
            </a:r>
            <a:r>
              <a:rPr lang="en-US" sz="2600" i="1" dirty="0" err="1" smtClean="0"/>
              <a:t>menyangka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Beliau</a:t>
            </a:r>
            <a:r>
              <a:rPr lang="en-US" sz="2600" i="1" dirty="0" smtClean="0"/>
              <a:t> (</a:t>
            </a:r>
            <a:r>
              <a:rPr lang="en-US" sz="2600" i="1" dirty="0" err="1" smtClean="0"/>
              <a:t>Rasul</a:t>
            </a:r>
            <a:r>
              <a:rPr lang="en-US" sz="2600" i="1" dirty="0" smtClean="0"/>
              <a:t> SAW) </a:t>
            </a:r>
            <a:r>
              <a:rPr lang="en-US" sz="2600" i="1" dirty="0" err="1" smtClean="0"/>
              <a:t>akan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mengatakan</a:t>
            </a:r>
            <a:r>
              <a:rPr lang="en-US" sz="2600" i="1" dirty="0" smtClean="0"/>
              <a:t> “</a:t>
            </a:r>
            <a:r>
              <a:rPr lang="en-US" sz="2600" i="1" dirty="0" err="1" smtClean="0"/>
              <a:t>seperti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orang</a:t>
            </a:r>
            <a:r>
              <a:rPr lang="en-US" sz="2600" i="1" dirty="0" smtClean="0"/>
              <a:t> yang </a:t>
            </a:r>
            <a:r>
              <a:rPr lang="en-US" sz="2600" i="1" dirty="0" err="1" smtClean="0"/>
              <a:t>suka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bangun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untuk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tahajjud</a:t>
            </a:r>
            <a:r>
              <a:rPr lang="en-US" sz="2600" i="1" dirty="0" smtClean="0"/>
              <a:t>, </a:t>
            </a:r>
            <a:r>
              <a:rPr lang="en-US" sz="2600" i="1" dirty="0" err="1" smtClean="0"/>
              <a:t>tidak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tidur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dan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suka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saum</a:t>
            </a:r>
            <a:r>
              <a:rPr lang="en-US" sz="2600" i="1" dirty="0" smtClean="0"/>
              <a:t> (</a:t>
            </a:r>
            <a:r>
              <a:rPr lang="en-US" sz="2600" i="1" dirty="0" err="1" smtClean="0"/>
              <a:t>puasa</a:t>
            </a:r>
            <a:r>
              <a:rPr lang="en-US" sz="2600" i="1" dirty="0" smtClean="0"/>
              <a:t>) </a:t>
            </a:r>
            <a:r>
              <a:rPr lang="en-US" sz="2600" i="1" dirty="0" err="1" smtClean="0"/>
              <a:t>tidak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pernah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buka</a:t>
            </a:r>
            <a:r>
              <a:rPr lang="en-US" sz="2600" i="1" dirty="0" smtClean="0"/>
              <a:t>.”</a:t>
            </a:r>
            <a:r>
              <a:rPr lang="en-US" sz="2600" dirty="0" smtClean="0"/>
              <a:t> </a:t>
            </a:r>
            <a:r>
              <a:rPr lang="en-US" sz="2600" b="1" dirty="0" smtClean="0"/>
              <a:t>(HR. </a:t>
            </a:r>
            <a:r>
              <a:rPr lang="en-US" sz="2600" b="1" dirty="0" err="1" smtClean="0"/>
              <a:t>Bukhari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dan</a:t>
            </a:r>
            <a:r>
              <a:rPr lang="en-US" sz="2600" b="1" dirty="0" smtClean="0"/>
              <a:t> Muslim)</a:t>
            </a:r>
          </a:p>
          <a:p>
            <a:endParaRPr lang="en-US" sz="1800" dirty="0" smtClean="0"/>
          </a:p>
          <a:p>
            <a:r>
              <a:rPr lang="en-US" sz="2600" dirty="0" smtClean="0"/>
              <a:t>Dari Abu </a:t>
            </a:r>
            <a:r>
              <a:rPr lang="en-US" sz="2600" dirty="0" err="1" smtClean="0"/>
              <a:t>Hurairah</a:t>
            </a:r>
            <a:r>
              <a:rPr lang="en-US" sz="2600" dirty="0" smtClean="0"/>
              <a:t> RA, </a:t>
            </a:r>
            <a:r>
              <a:rPr lang="en-US" sz="2600" dirty="0" err="1" smtClean="0"/>
              <a:t>Rasulullah</a:t>
            </a:r>
            <a:r>
              <a:rPr lang="en-US" sz="2600" dirty="0" smtClean="0"/>
              <a:t> SAW </a:t>
            </a:r>
            <a:r>
              <a:rPr lang="en-US" sz="2600" dirty="0" err="1" smtClean="0"/>
              <a:t>bersabda</a:t>
            </a:r>
            <a:r>
              <a:rPr lang="en-US" sz="2600" dirty="0" smtClean="0"/>
              <a:t>, </a:t>
            </a:r>
            <a:r>
              <a:rPr lang="en-US" sz="2600" i="1" dirty="0" smtClean="0"/>
              <a:t>“</a:t>
            </a:r>
            <a:r>
              <a:rPr lang="en-US" sz="2600" i="1" dirty="0" err="1" smtClean="0"/>
              <a:t>Aku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dan</a:t>
            </a:r>
            <a:r>
              <a:rPr lang="en-US" sz="2600" i="1" dirty="0" smtClean="0"/>
              <a:t> yang </a:t>
            </a:r>
            <a:r>
              <a:rPr lang="en-US" sz="2600" i="1" dirty="0" err="1" smtClean="0"/>
              <a:t>mengurus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anak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yatim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di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surga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bagaikan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ini</a:t>
            </a:r>
            <a:r>
              <a:rPr lang="en-US" sz="2600" i="1" dirty="0" smtClean="0"/>
              <a:t>.” </a:t>
            </a:r>
            <a:r>
              <a:rPr lang="en-US" sz="2600" i="1" dirty="0" err="1" smtClean="0"/>
              <a:t>Beliau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mengisyaratkan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jari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telunjuk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dan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jari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tengahnya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lalu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meregangkannya</a:t>
            </a:r>
            <a:r>
              <a:rPr lang="en-US" sz="2600" i="1" dirty="0" smtClean="0"/>
              <a:t>.” </a:t>
            </a:r>
            <a:r>
              <a:rPr lang="en-US" sz="2600" b="1" dirty="0" smtClean="0"/>
              <a:t>(HR. Al </a:t>
            </a:r>
            <a:r>
              <a:rPr lang="en-US" sz="2600" b="1" dirty="0" err="1" smtClean="0"/>
              <a:t>Bukhari</a:t>
            </a:r>
            <a:r>
              <a:rPr lang="en-US" sz="2600" b="1" dirty="0" smtClean="0"/>
              <a:t>, Abu </a:t>
            </a:r>
            <a:r>
              <a:rPr lang="en-US" sz="2600" b="1" dirty="0" err="1" smtClean="0"/>
              <a:t>Dawud</a:t>
            </a:r>
            <a:r>
              <a:rPr lang="en-US" sz="2600" b="1" dirty="0" smtClean="0"/>
              <a:t>, </a:t>
            </a:r>
            <a:r>
              <a:rPr lang="en-US" sz="2600" b="1" dirty="0" err="1" smtClean="0"/>
              <a:t>dan</a:t>
            </a:r>
            <a:r>
              <a:rPr lang="en-US" sz="2600" b="1" dirty="0" smtClean="0"/>
              <a:t> At </a:t>
            </a:r>
            <a:r>
              <a:rPr lang="en-US" sz="2600" b="1" dirty="0" err="1" smtClean="0"/>
              <a:t>Tarmidzi</a:t>
            </a:r>
            <a:r>
              <a:rPr lang="en-US" sz="2600" b="1" dirty="0" smtClean="0"/>
              <a:t>).</a:t>
            </a:r>
            <a:endParaRPr lang="en-US" sz="26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TERIMA KASIH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08"/>
            <a:ext cx="8229600" cy="816592"/>
          </a:xfrm>
        </p:spPr>
        <p:txBody>
          <a:bodyPr/>
          <a:lstStyle/>
          <a:p>
            <a:r>
              <a:rPr lang="en-US" dirty="0" err="1" smtClean="0"/>
              <a:t>Pendahuluan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839200" cy="5181600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tahun</a:t>
            </a:r>
            <a:r>
              <a:rPr lang="en-US" sz="2800" dirty="0" smtClean="0"/>
              <a:t> 2000, </a:t>
            </a:r>
            <a:r>
              <a:rPr lang="en-US" sz="2800" dirty="0" err="1" smtClean="0"/>
              <a:t>semua</a:t>
            </a:r>
            <a:r>
              <a:rPr lang="en-US" sz="2800" dirty="0" smtClean="0"/>
              <a:t> </a:t>
            </a:r>
            <a:r>
              <a:rPr lang="en-US" sz="2800" dirty="0" err="1" smtClean="0"/>
              <a:t>negara</a:t>
            </a:r>
            <a:r>
              <a:rPr lang="en-US" sz="2800" dirty="0" smtClean="0"/>
              <a:t> yang </a:t>
            </a:r>
            <a:r>
              <a:rPr lang="en-US" sz="2800" dirty="0" err="1" smtClean="0"/>
              <a:t>tergabung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anggota</a:t>
            </a:r>
            <a:r>
              <a:rPr lang="en-US" sz="2800" dirty="0" smtClean="0"/>
              <a:t> PBB </a:t>
            </a:r>
            <a:r>
              <a:rPr lang="en-US" sz="2800" dirty="0" err="1" smtClean="0"/>
              <a:t>memiliki</a:t>
            </a:r>
            <a:r>
              <a:rPr lang="en-US" sz="2800" dirty="0" smtClean="0"/>
              <a:t> </a:t>
            </a:r>
            <a:r>
              <a:rPr lang="en-US" sz="2800" dirty="0" err="1" smtClean="0"/>
              <a:t>kesepakatan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dirty="0" err="1" smtClean="0"/>
              <a:t>memberantas</a:t>
            </a:r>
            <a:r>
              <a:rPr lang="en-US" dirty="0" smtClean="0"/>
              <a:t> </a:t>
            </a:r>
            <a:r>
              <a:rPr lang="en-US" dirty="0" err="1" smtClean="0"/>
              <a:t>kemiskinan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paa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2025</a:t>
            </a:r>
            <a:r>
              <a:rPr lang="en-US" sz="2800" dirty="0" smtClean="0"/>
              <a:t>. </a:t>
            </a:r>
            <a:r>
              <a:rPr lang="en-US" sz="2800" dirty="0" err="1" smtClean="0"/>
              <a:t>Namun</a:t>
            </a:r>
            <a:r>
              <a:rPr lang="en-US" sz="2800" dirty="0" smtClean="0"/>
              <a:t>, </a:t>
            </a:r>
            <a:r>
              <a:rPr lang="en-US" sz="2800" dirty="0" err="1" smtClean="0"/>
              <a:t>sampai</a:t>
            </a:r>
            <a:r>
              <a:rPr lang="en-US" sz="2800" dirty="0" smtClean="0"/>
              <a:t> </a:t>
            </a:r>
            <a:r>
              <a:rPr lang="en-US" sz="2800" dirty="0" err="1" smtClean="0"/>
              <a:t>saat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masih</a:t>
            </a:r>
            <a:r>
              <a:rPr lang="en-US" sz="2800" dirty="0" smtClean="0"/>
              <a:t> </a:t>
            </a:r>
            <a:r>
              <a:rPr lang="en-US" sz="2800" dirty="0" err="1" smtClean="0"/>
              <a:t>belum</a:t>
            </a:r>
            <a:r>
              <a:rPr lang="en-US" sz="2800" dirty="0" smtClean="0"/>
              <a:t> </a:t>
            </a:r>
            <a:r>
              <a:rPr lang="en-US" sz="2800" dirty="0" err="1" smtClean="0"/>
              <a:t>tampak</a:t>
            </a:r>
            <a:r>
              <a:rPr lang="en-US" sz="2800" dirty="0" smtClean="0"/>
              <a:t> </a:t>
            </a:r>
            <a:r>
              <a:rPr lang="en-US" sz="2800" dirty="0" err="1" smtClean="0"/>
              <a:t>jelas</a:t>
            </a:r>
            <a:r>
              <a:rPr lang="en-US" sz="2800" dirty="0" smtClean="0"/>
              <a:t> </a:t>
            </a:r>
            <a:r>
              <a:rPr lang="en-US" sz="2800" dirty="0" err="1" smtClean="0"/>
              <a:t>tentang</a:t>
            </a:r>
            <a:r>
              <a:rPr lang="en-US" sz="2800" dirty="0" smtClean="0"/>
              <a:t> </a:t>
            </a:r>
            <a:r>
              <a:rPr lang="en-US" sz="2800" dirty="0" err="1" smtClean="0"/>
              <a:t>usaha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menuju</a:t>
            </a:r>
            <a:r>
              <a:rPr lang="en-US" sz="2800" dirty="0" smtClean="0"/>
              <a:t> </a:t>
            </a:r>
            <a:r>
              <a:rPr lang="en-US" sz="2800" dirty="0" err="1" smtClean="0"/>
              <a:t>ke</a:t>
            </a:r>
            <a:r>
              <a:rPr lang="en-US" sz="2800" dirty="0" smtClean="0"/>
              <a:t> </a:t>
            </a:r>
            <a:r>
              <a:rPr lang="en-US" sz="2800" dirty="0" err="1" smtClean="0"/>
              <a:t>kesepakatan</a:t>
            </a:r>
            <a:r>
              <a:rPr lang="en-US" sz="2800" dirty="0" smtClean="0"/>
              <a:t>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. </a:t>
            </a:r>
            <a:r>
              <a:rPr lang="en-US" sz="2800" dirty="0" err="1" smtClean="0"/>
              <a:t>Malah</a:t>
            </a:r>
            <a:r>
              <a:rPr lang="en-US" sz="2800" dirty="0" smtClean="0"/>
              <a:t> </a:t>
            </a:r>
            <a:r>
              <a:rPr lang="en-US" sz="2800" dirty="0" err="1" smtClean="0"/>
              <a:t>adanya</a:t>
            </a:r>
            <a:r>
              <a:rPr lang="en-US" sz="2800" dirty="0" smtClean="0"/>
              <a:t> </a:t>
            </a:r>
            <a:r>
              <a:rPr lang="en-US" sz="2800" dirty="0" err="1" smtClean="0"/>
              <a:t>kemiskinan</a:t>
            </a:r>
            <a:r>
              <a:rPr lang="en-US" sz="2800" dirty="0" smtClean="0"/>
              <a:t>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 </a:t>
            </a:r>
            <a:r>
              <a:rPr lang="en-US" sz="2800" dirty="0" err="1" smtClean="0"/>
              <a:t>malah</a:t>
            </a:r>
            <a:r>
              <a:rPr lang="en-US" sz="2800" dirty="0" smtClean="0"/>
              <a:t> </a:t>
            </a:r>
            <a:r>
              <a:rPr lang="en-US" sz="2800" dirty="0" err="1" smtClean="0"/>
              <a:t>menjadi</a:t>
            </a:r>
            <a:r>
              <a:rPr lang="en-US" sz="2800" dirty="0" smtClean="0"/>
              <a:t> </a:t>
            </a:r>
            <a:r>
              <a:rPr lang="en-US" sz="2800" dirty="0" err="1" smtClean="0"/>
              <a:t>semakin</a:t>
            </a:r>
            <a:r>
              <a:rPr lang="en-US" sz="2800" dirty="0" smtClean="0"/>
              <a:t> </a:t>
            </a:r>
            <a:r>
              <a:rPr lang="en-US" sz="2800" dirty="0" err="1" smtClean="0"/>
              <a:t>parah</a:t>
            </a:r>
            <a:r>
              <a:rPr lang="en-US" sz="2800" dirty="0" smtClean="0"/>
              <a:t> yang </a:t>
            </a:r>
            <a:r>
              <a:rPr lang="en-US" sz="2800" dirty="0" err="1" smtClean="0"/>
              <a:t>terjadi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negara</a:t>
            </a:r>
            <a:r>
              <a:rPr lang="en-US" sz="2800" dirty="0" smtClean="0"/>
              <a:t> </a:t>
            </a:r>
            <a:r>
              <a:rPr lang="en-US" sz="2800" dirty="0" err="1" smtClean="0"/>
              <a:t>dunia</a:t>
            </a:r>
            <a:r>
              <a:rPr lang="en-US" sz="2800" dirty="0" smtClean="0"/>
              <a:t> </a:t>
            </a:r>
            <a:r>
              <a:rPr lang="en-US" sz="2800" dirty="0" err="1" smtClean="0"/>
              <a:t>ketiga</a:t>
            </a:r>
            <a:r>
              <a:rPr lang="en-US" sz="2800" dirty="0" smtClean="0"/>
              <a:t> (Negara </a:t>
            </a:r>
            <a:r>
              <a:rPr lang="en-US" sz="2800" dirty="0" err="1" smtClean="0"/>
              <a:t>Berkembang</a:t>
            </a:r>
            <a:r>
              <a:rPr lang="en-US" sz="2800" dirty="0" smtClean="0"/>
              <a:t>), </a:t>
            </a:r>
            <a:r>
              <a:rPr lang="en-US" sz="2800" dirty="0" err="1" smtClean="0"/>
              <a:t>seperti</a:t>
            </a:r>
            <a:r>
              <a:rPr lang="en-US" sz="2800" dirty="0" smtClean="0"/>
              <a:t> yang </a:t>
            </a:r>
            <a:r>
              <a:rPr lang="en-US" sz="2800" dirty="0" err="1" smtClean="0"/>
              <a:t>tercatat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Data </a:t>
            </a:r>
            <a:r>
              <a:rPr lang="en-US" sz="2800" dirty="0" err="1" smtClean="0"/>
              <a:t>Statistik</a:t>
            </a:r>
            <a:r>
              <a:rPr lang="en-US" sz="2800" dirty="0" smtClean="0"/>
              <a:t> UN </a:t>
            </a:r>
            <a:r>
              <a:rPr lang="en-US" sz="2800" dirty="0" err="1" smtClean="0"/>
              <a:t>Millenium</a:t>
            </a:r>
            <a:r>
              <a:rPr lang="en-US" sz="2800" dirty="0" smtClean="0"/>
              <a:t> Project.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1608"/>
            <a:ext cx="8229600" cy="816592"/>
          </a:xfrm>
        </p:spPr>
        <p:txBody>
          <a:bodyPr>
            <a:normAutofit/>
          </a:bodyPr>
          <a:lstStyle/>
          <a:p>
            <a:r>
              <a:rPr lang="en-US" dirty="0" err="1" smtClean="0"/>
              <a:t>Pendahuluan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5257800"/>
          </a:xfrm>
        </p:spPr>
        <p:txBody>
          <a:bodyPr>
            <a:normAutofit lnSpcReduction="10000"/>
          </a:bodyPr>
          <a:lstStyle/>
          <a:p>
            <a:r>
              <a:rPr lang="en-US" sz="2500" dirty="0" smtClean="0"/>
              <a:t>Di </a:t>
            </a:r>
            <a:r>
              <a:rPr lang="en-US" sz="2500" dirty="0" err="1" smtClean="0"/>
              <a:t>negara</a:t>
            </a:r>
            <a:r>
              <a:rPr lang="en-US" sz="2500" dirty="0" smtClean="0"/>
              <a:t> </a:t>
            </a:r>
            <a:r>
              <a:rPr lang="en-US" sz="2500" dirty="0" err="1" smtClean="0"/>
              <a:t>dunia</a:t>
            </a:r>
            <a:r>
              <a:rPr lang="en-US" sz="2500" dirty="0" smtClean="0"/>
              <a:t> </a:t>
            </a:r>
            <a:r>
              <a:rPr lang="en-US" sz="2500" dirty="0" err="1" smtClean="0"/>
              <a:t>ketiga</a:t>
            </a:r>
            <a:r>
              <a:rPr lang="en-US" sz="2500" dirty="0" smtClean="0"/>
              <a:t> </a:t>
            </a:r>
            <a:r>
              <a:rPr lang="en-US" sz="2500" dirty="0" err="1" smtClean="0"/>
              <a:t>seperti</a:t>
            </a:r>
            <a:r>
              <a:rPr lang="en-US" sz="2500" dirty="0" smtClean="0"/>
              <a:t> Indonesia </a:t>
            </a:r>
            <a:r>
              <a:rPr lang="en-US" sz="2500" dirty="0" err="1" smtClean="0"/>
              <a:t>ini</a:t>
            </a:r>
            <a:r>
              <a:rPr lang="en-US" sz="2500" dirty="0" smtClean="0"/>
              <a:t>, </a:t>
            </a:r>
            <a:r>
              <a:rPr lang="en-US" sz="2500" dirty="0" err="1" smtClean="0"/>
              <a:t>kondisi</a:t>
            </a:r>
            <a:r>
              <a:rPr lang="en-US" sz="2500" dirty="0" smtClean="0"/>
              <a:t> </a:t>
            </a:r>
            <a:r>
              <a:rPr lang="en-US" sz="2500" dirty="0" err="1" smtClean="0"/>
              <a:t>kemiskinan</a:t>
            </a:r>
            <a:r>
              <a:rPr lang="en-US" sz="2500" dirty="0" smtClean="0"/>
              <a:t> </a:t>
            </a:r>
            <a:r>
              <a:rPr lang="en-US" sz="2500" dirty="0" err="1" smtClean="0"/>
              <a:t>jauh</a:t>
            </a:r>
            <a:r>
              <a:rPr lang="en-US" sz="2500" dirty="0" smtClean="0"/>
              <a:t> </a:t>
            </a:r>
            <a:r>
              <a:rPr lang="en-US" sz="2500" dirty="0" err="1" smtClean="0"/>
              <a:t>lebih</a:t>
            </a:r>
            <a:r>
              <a:rPr lang="en-US" sz="2500" dirty="0" smtClean="0"/>
              <a:t> </a:t>
            </a:r>
            <a:r>
              <a:rPr lang="en-US" sz="2500" dirty="0" err="1" smtClean="0"/>
              <a:t>memprihatinkan</a:t>
            </a:r>
            <a:r>
              <a:rPr lang="en-US" sz="2500" dirty="0" smtClean="0"/>
              <a:t> </a:t>
            </a:r>
            <a:r>
              <a:rPr lang="en-US" sz="2500" dirty="0" err="1" smtClean="0"/>
              <a:t>lagi</a:t>
            </a:r>
            <a:r>
              <a:rPr lang="en-US" sz="2500" dirty="0" smtClean="0"/>
              <a:t> </a:t>
            </a:r>
            <a:r>
              <a:rPr lang="en-US" sz="2500" dirty="0" err="1" smtClean="0"/>
              <a:t>akibat</a:t>
            </a:r>
            <a:r>
              <a:rPr lang="en-US" sz="2500" dirty="0" smtClean="0"/>
              <a:t> </a:t>
            </a:r>
            <a:r>
              <a:rPr lang="en-US" sz="2500" dirty="0" err="1" smtClean="0"/>
              <a:t>naiknya</a:t>
            </a:r>
            <a:r>
              <a:rPr lang="en-US" sz="2500" dirty="0" smtClean="0"/>
              <a:t> BBM </a:t>
            </a:r>
            <a:r>
              <a:rPr lang="en-US" sz="2500" dirty="0" err="1" smtClean="0"/>
              <a:t>dilanjutkan</a:t>
            </a:r>
            <a:r>
              <a:rPr lang="en-US" sz="2500" dirty="0" smtClean="0"/>
              <a:t> </a:t>
            </a:r>
            <a:r>
              <a:rPr lang="en-US" sz="2500" dirty="0" err="1" smtClean="0"/>
              <a:t>dengan</a:t>
            </a:r>
            <a:r>
              <a:rPr lang="en-US" sz="2500" dirty="0" smtClean="0"/>
              <a:t> </a:t>
            </a:r>
            <a:r>
              <a:rPr lang="en-US" sz="2500" dirty="0" err="1" smtClean="0"/>
              <a:t>naiknya</a:t>
            </a:r>
            <a:r>
              <a:rPr lang="en-US" sz="2500" dirty="0" smtClean="0"/>
              <a:t> </a:t>
            </a:r>
            <a:r>
              <a:rPr lang="en-US" sz="2500" dirty="0" err="1" smtClean="0"/>
              <a:t>barang</a:t>
            </a:r>
            <a:r>
              <a:rPr lang="en-US" sz="2500" dirty="0" smtClean="0"/>
              <a:t> </a:t>
            </a:r>
            <a:r>
              <a:rPr lang="en-US" sz="2500" dirty="0" err="1" smtClean="0"/>
              <a:t>dan</a:t>
            </a:r>
            <a:r>
              <a:rPr lang="en-US" sz="2500" dirty="0" smtClean="0"/>
              <a:t> </a:t>
            </a:r>
            <a:r>
              <a:rPr lang="en-US" sz="2500" dirty="0" err="1" smtClean="0"/>
              <a:t>jasa</a:t>
            </a:r>
            <a:r>
              <a:rPr lang="en-US" sz="2500" dirty="0" smtClean="0"/>
              <a:t>. </a:t>
            </a:r>
            <a:r>
              <a:rPr lang="en-US" sz="2500" dirty="0" err="1" smtClean="0"/>
              <a:t>Fenomena</a:t>
            </a:r>
            <a:r>
              <a:rPr lang="en-US" sz="2500" dirty="0" smtClean="0"/>
              <a:t> </a:t>
            </a:r>
            <a:r>
              <a:rPr lang="en-US" sz="2500" dirty="0" err="1" smtClean="0"/>
              <a:t>kelaparan</a:t>
            </a:r>
            <a:r>
              <a:rPr lang="en-US" sz="2500" dirty="0" smtClean="0"/>
              <a:t>, </a:t>
            </a:r>
            <a:r>
              <a:rPr lang="en-US" sz="2500" dirty="0" err="1" smtClean="0"/>
              <a:t>kemiskinan</a:t>
            </a:r>
            <a:r>
              <a:rPr lang="en-US" sz="2500" dirty="0" smtClean="0"/>
              <a:t>, </a:t>
            </a:r>
            <a:r>
              <a:rPr lang="en-US" sz="2500" dirty="0" err="1" smtClean="0"/>
              <a:t>pengangguran</a:t>
            </a:r>
            <a:r>
              <a:rPr lang="en-US" sz="2500" dirty="0" smtClean="0"/>
              <a:t>, </a:t>
            </a:r>
            <a:r>
              <a:rPr lang="en-US" sz="2500" dirty="0" err="1" smtClean="0"/>
              <a:t>dan</a:t>
            </a:r>
            <a:r>
              <a:rPr lang="en-US" sz="2500" dirty="0" smtClean="0"/>
              <a:t> </a:t>
            </a:r>
            <a:r>
              <a:rPr lang="en-US" sz="2500" dirty="0" err="1" smtClean="0"/>
              <a:t>keterbelakangan</a:t>
            </a:r>
            <a:r>
              <a:rPr lang="en-US" sz="2500" dirty="0" smtClean="0"/>
              <a:t> pun </a:t>
            </a:r>
            <a:r>
              <a:rPr lang="en-US" sz="2500" dirty="0" err="1" smtClean="0"/>
              <a:t>sering</a:t>
            </a:r>
            <a:r>
              <a:rPr lang="en-US" sz="2500" dirty="0" smtClean="0"/>
              <a:t> </a:t>
            </a:r>
            <a:r>
              <a:rPr lang="en-US" sz="2500" dirty="0" err="1" smtClean="0"/>
              <a:t>muncul</a:t>
            </a:r>
            <a:r>
              <a:rPr lang="en-US" sz="2500" dirty="0" smtClean="0"/>
              <a:t> </a:t>
            </a:r>
            <a:r>
              <a:rPr lang="en-US" sz="2500" dirty="0" err="1" smtClean="0"/>
              <a:t>di</a:t>
            </a:r>
            <a:r>
              <a:rPr lang="en-US" sz="2500" dirty="0" smtClean="0"/>
              <a:t> </a:t>
            </a:r>
            <a:r>
              <a:rPr lang="en-US" sz="2500" dirty="0" err="1" smtClean="0"/>
              <a:t>kalangan</a:t>
            </a:r>
            <a:r>
              <a:rPr lang="en-US" sz="2500" dirty="0" smtClean="0"/>
              <a:t> </a:t>
            </a:r>
            <a:r>
              <a:rPr lang="en-US" sz="2500" dirty="0" err="1" smtClean="0"/>
              <a:t>kita</a:t>
            </a:r>
            <a:r>
              <a:rPr lang="en-US" sz="2500" dirty="0" smtClean="0"/>
              <a:t>, </a:t>
            </a:r>
            <a:r>
              <a:rPr lang="en-US" sz="2500" dirty="0" err="1" smtClean="0"/>
              <a:t>membuat</a:t>
            </a:r>
            <a:r>
              <a:rPr lang="en-US" sz="2500" dirty="0" smtClean="0"/>
              <a:t> </a:t>
            </a:r>
            <a:r>
              <a:rPr lang="en-US" sz="2500" dirty="0" err="1" smtClean="0"/>
              <a:t>seolah</a:t>
            </a:r>
            <a:r>
              <a:rPr lang="en-US" sz="2500" dirty="0" smtClean="0"/>
              <a:t> </a:t>
            </a:r>
            <a:r>
              <a:rPr lang="en-US" sz="2500" dirty="0" err="1" smtClean="0"/>
              <a:t>bangsa</a:t>
            </a:r>
            <a:r>
              <a:rPr lang="en-US" sz="2500" dirty="0" smtClean="0"/>
              <a:t> Indonesia </a:t>
            </a:r>
            <a:r>
              <a:rPr lang="en-US" sz="2500" dirty="0" err="1" smtClean="0"/>
              <a:t>ini</a:t>
            </a:r>
            <a:r>
              <a:rPr lang="en-US" sz="2500" dirty="0" smtClean="0"/>
              <a:t> </a:t>
            </a:r>
            <a:r>
              <a:rPr lang="en-US" sz="2500" dirty="0" err="1" smtClean="0"/>
              <a:t>menjadi</a:t>
            </a:r>
            <a:r>
              <a:rPr lang="en-US" sz="2500" dirty="0" smtClean="0"/>
              <a:t> </a:t>
            </a:r>
            <a:r>
              <a:rPr lang="en-US" sz="2500" dirty="0" err="1" smtClean="0"/>
              <a:t>bangsa</a:t>
            </a:r>
            <a:r>
              <a:rPr lang="en-US" sz="2500" dirty="0" smtClean="0"/>
              <a:t> yang </a:t>
            </a:r>
            <a:r>
              <a:rPr lang="en-US" sz="2500" dirty="0" err="1" smtClean="0"/>
              <a:t>tidak</a:t>
            </a:r>
            <a:r>
              <a:rPr lang="en-US" sz="2500" dirty="0" smtClean="0"/>
              <a:t> </a:t>
            </a:r>
            <a:r>
              <a:rPr lang="en-US" sz="2500" dirty="0" err="1" smtClean="0"/>
              <a:t>punya</a:t>
            </a:r>
            <a:r>
              <a:rPr lang="en-US" sz="2500" dirty="0" smtClean="0"/>
              <a:t> </a:t>
            </a:r>
            <a:r>
              <a:rPr lang="en-US" sz="2500" dirty="0" err="1" smtClean="0"/>
              <a:t>martabat</a:t>
            </a:r>
            <a:r>
              <a:rPr lang="en-US" sz="2500" dirty="0" smtClean="0"/>
              <a:t> </a:t>
            </a:r>
            <a:r>
              <a:rPr lang="en-US" sz="2500" dirty="0" err="1" smtClean="0"/>
              <a:t>dan</a:t>
            </a:r>
            <a:r>
              <a:rPr lang="en-US" sz="2500" dirty="0" smtClean="0"/>
              <a:t> </a:t>
            </a:r>
            <a:r>
              <a:rPr lang="en-US" sz="2500" dirty="0" err="1" smtClean="0"/>
              <a:t>kedaulatan</a:t>
            </a:r>
            <a:r>
              <a:rPr lang="en-US" sz="2500" dirty="0" smtClean="0"/>
              <a:t> </a:t>
            </a:r>
            <a:r>
              <a:rPr lang="en-US" sz="2500" dirty="0" err="1" smtClean="0"/>
              <a:t>di</a:t>
            </a:r>
            <a:r>
              <a:rPr lang="en-US" sz="2500" dirty="0" smtClean="0"/>
              <a:t> </a:t>
            </a:r>
            <a:r>
              <a:rPr lang="en-US" sz="2500" dirty="0" err="1" smtClean="0"/>
              <a:t>mata</a:t>
            </a:r>
            <a:r>
              <a:rPr lang="en-US" sz="2500" dirty="0" smtClean="0"/>
              <a:t> </a:t>
            </a:r>
            <a:r>
              <a:rPr lang="en-US" sz="2500" dirty="0" err="1" smtClean="0"/>
              <a:t>internasional</a:t>
            </a:r>
            <a:r>
              <a:rPr lang="en-US" sz="2500" dirty="0" smtClean="0"/>
              <a:t>.</a:t>
            </a:r>
          </a:p>
          <a:p>
            <a:endParaRPr lang="en-US" sz="2200" dirty="0" smtClean="0"/>
          </a:p>
          <a:p>
            <a:r>
              <a:rPr lang="en-US" sz="2500" dirty="0" err="1" smtClean="0"/>
              <a:t>Adanya</a:t>
            </a:r>
            <a:r>
              <a:rPr lang="en-US" sz="2500" dirty="0" smtClean="0"/>
              <a:t> </a:t>
            </a:r>
            <a:r>
              <a:rPr lang="en-US" sz="2500" dirty="0" err="1" smtClean="0"/>
              <a:t>Muhammadiyah</a:t>
            </a:r>
            <a:r>
              <a:rPr lang="en-US" sz="2500" dirty="0" smtClean="0"/>
              <a:t> </a:t>
            </a:r>
            <a:r>
              <a:rPr lang="en-US" sz="2500" dirty="0" err="1" smtClean="0"/>
              <a:t>sebagai</a:t>
            </a:r>
            <a:r>
              <a:rPr lang="en-US" sz="2500" dirty="0" smtClean="0"/>
              <a:t> </a:t>
            </a:r>
            <a:r>
              <a:rPr lang="en-US" sz="2500" dirty="0" err="1" smtClean="0"/>
              <a:t>bagian</a:t>
            </a:r>
            <a:r>
              <a:rPr lang="en-US" sz="2500" dirty="0" smtClean="0"/>
              <a:t> </a:t>
            </a:r>
            <a:r>
              <a:rPr lang="en-US" sz="2500" dirty="0" err="1" smtClean="0"/>
              <a:t>dari</a:t>
            </a:r>
            <a:r>
              <a:rPr lang="en-US" sz="2500" dirty="0" smtClean="0"/>
              <a:t> </a:t>
            </a:r>
            <a:r>
              <a:rPr lang="en-US" sz="2500" dirty="0" err="1" smtClean="0"/>
              <a:t>bangsa</a:t>
            </a:r>
            <a:r>
              <a:rPr lang="en-US" sz="2500" dirty="0" smtClean="0"/>
              <a:t> </a:t>
            </a:r>
            <a:r>
              <a:rPr lang="en-US" sz="2500" dirty="0" err="1" smtClean="0"/>
              <a:t>ini</a:t>
            </a:r>
            <a:r>
              <a:rPr lang="en-US" sz="2500" dirty="0" smtClean="0"/>
              <a:t> </a:t>
            </a:r>
            <a:r>
              <a:rPr lang="en-US" sz="2500" dirty="0" err="1" smtClean="0"/>
              <a:t>dengan</a:t>
            </a:r>
            <a:r>
              <a:rPr lang="en-US" sz="2500" dirty="0" smtClean="0"/>
              <a:t> </a:t>
            </a:r>
            <a:r>
              <a:rPr lang="en-US" sz="2500" dirty="0" err="1" smtClean="0"/>
              <a:t>bekerjasama</a:t>
            </a:r>
            <a:r>
              <a:rPr lang="en-US" sz="2500" dirty="0" smtClean="0"/>
              <a:t> </a:t>
            </a:r>
            <a:r>
              <a:rPr lang="en-US" sz="2500" dirty="0" err="1" smtClean="0"/>
              <a:t>bersama</a:t>
            </a:r>
            <a:r>
              <a:rPr lang="en-US" sz="2500" dirty="0" smtClean="0"/>
              <a:t> </a:t>
            </a:r>
            <a:r>
              <a:rPr lang="en-US" sz="2500" dirty="0" err="1" smtClean="0"/>
              <a:t>masyarakat</a:t>
            </a:r>
            <a:r>
              <a:rPr lang="en-US" sz="2500" dirty="0" smtClean="0"/>
              <a:t> </a:t>
            </a:r>
            <a:r>
              <a:rPr lang="en-US" sz="2500" dirty="0" err="1" smtClean="0"/>
              <a:t>turut</a:t>
            </a:r>
            <a:r>
              <a:rPr lang="en-US" sz="2500" dirty="0" smtClean="0"/>
              <a:t> </a:t>
            </a:r>
            <a:r>
              <a:rPr lang="en-US" sz="2500" dirty="0" err="1" smtClean="0"/>
              <a:t>menjadi</a:t>
            </a:r>
            <a:r>
              <a:rPr lang="en-US" sz="2500" dirty="0" smtClean="0"/>
              <a:t> </a:t>
            </a:r>
            <a:r>
              <a:rPr lang="en-US" sz="2500" dirty="0" err="1" smtClean="0"/>
              <a:t>sebuah</a:t>
            </a:r>
            <a:r>
              <a:rPr lang="en-US" sz="2500" dirty="0" smtClean="0"/>
              <a:t> </a:t>
            </a:r>
            <a:r>
              <a:rPr lang="en-US" sz="2500" dirty="0" err="1" smtClean="0"/>
              <a:t>pelopor</a:t>
            </a:r>
            <a:r>
              <a:rPr lang="en-US" sz="2500" dirty="0" smtClean="0"/>
              <a:t> </a:t>
            </a:r>
            <a:r>
              <a:rPr lang="en-US" sz="2500" dirty="0" err="1" smtClean="0"/>
              <a:t>untuk</a:t>
            </a:r>
            <a:r>
              <a:rPr lang="en-US" sz="2500" dirty="0" smtClean="0"/>
              <a:t> </a:t>
            </a:r>
            <a:r>
              <a:rPr lang="en-US" sz="2500" dirty="0" err="1" smtClean="0"/>
              <a:t>menanggulangi</a:t>
            </a:r>
            <a:r>
              <a:rPr lang="en-US" sz="2500" dirty="0" smtClean="0"/>
              <a:t> </a:t>
            </a:r>
            <a:r>
              <a:rPr lang="en-US" sz="2500" dirty="0" err="1" smtClean="0"/>
              <a:t>kemiskinan</a:t>
            </a:r>
            <a:r>
              <a:rPr lang="en-US" sz="2500" dirty="0" smtClean="0"/>
              <a:t>. </a:t>
            </a:r>
            <a:r>
              <a:rPr lang="en-US" sz="2500" dirty="0" err="1" smtClean="0"/>
              <a:t>Ajaran</a:t>
            </a:r>
            <a:r>
              <a:rPr lang="en-US" sz="2500" dirty="0" smtClean="0"/>
              <a:t> </a:t>
            </a:r>
            <a:r>
              <a:rPr lang="en-US" sz="2500" dirty="0" err="1" smtClean="0"/>
              <a:t>dari</a:t>
            </a:r>
            <a:r>
              <a:rPr lang="en-US" sz="2500" dirty="0" smtClean="0"/>
              <a:t> </a:t>
            </a:r>
            <a:r>
              <a:rPr lang="en-US" sz="2500" dirty="0" err="1" smtClean="0"/>
              <a:t>Surah</a:t>
            </a:r>
            <a:r>
              <a:rPr lang="en-US" sz="2500" dirty="0" smtClean="0"/>
              <a:t> Al </a:t>
            </a:r>
            <a:r>
              <a:rPr lang="en-US" sz="2500" dirty="0" err="1" smtClean="0"/>
              <a:t>Ma’un</a:t>
            </a:r>
            <a:r>
              <a:rPr lang="en-US" sz="2500" dirty="0" smtClean="0"/>
              <a:t> yang </a:t>
            </a:r>
            <a:r>
              <a:rPr lang="en-US" sz="2500" dirty="0" err="1" smtClean="0"/>
              <a:t>diteladankan</a:t>
            </a:r>
            <a:r>
              <a:rPr lang="en-US" sz="2500" dirty="0" smtClean="0"/>
              <a:t> </a:t>
            </a:r>
            <a:r>
              <a:rPr lang="en-US" sz="2500" dirty="0" err="1" smtClean="0"/>
              <a:t>oleh</a:t>
            </a:r>
            <a:r>
              <a:rPr lang="en-US" sz="2500" dirty="0" smtClean="0"/>
              <a:t> KH Ahmad </a:t>
            </a:r>
            <a:r>
              <a:rPr lang="en-US" sz="2500" dirty="0" err="1" smtClean="0"/>
              <a:t>Dahlan</a:t>
            </a:r>
            <a:r>
              <a:rPr lang="en-US" sz="2500" dirty="0" smtClean="0"/>
              <a:t> </a:t>
            </a:r>
            <a:r>
              <a:rPr lang="en-US" sz="2500" dirty="0" err="1" smtClean="0"/>
              <a:t>dengan</a:t>
            </a:r>
            <a:r>
              <a:rPr lang="en-US" sz="2500" dirty="0" smtClean="0"/>
              <a:t> </a:t>
            </a:r>
            <a:r>
              <a:rPr lang="en-US" sz="2500" dirty="0" err="1" smtClean="0"/>
              <a:t>gemar</a:t>
            </a:r>
            <a:r>
              <a:rPr lang="en-US" sz="2500" dirty="0" smtClean="0"/>
              <a:t> </a:t>
            </a:r>
            <a:r>
              <a:rPr lang="en-US" sz="2500" dirty="0" err="1" smtClean="0"/>
              <a:t>mngasihi</a:t>
            </a:r>
            <a:r>
              <a:rPr lang="en-US" sz="2500" dirty="0" smtClean="0"/>
              <a:t> </a:t>
            </a:r>
            <a:r>
              <a:rPr lang="en-US" sz="2500" dirty="0" err="1" smtClean="0"/>
              <a:t>dan</a:t>
            </a:r>
            <a:r>
              <a:rPr lang="en-US" sz="2500" dirty="0" smtClean="0"/>
              <a:t> </a:t>
            </a:r>
            <a:r>
              <a:rPr lang="en-US" sz="2500" dirty="0" err="1" smtClean="0"/>
              <a:t>menyantuni</a:t>
            </a:r>
            <a:r>
              <a:rPr lang="en-US" sz="2500" dirty="0" smtClean="0"/>
              <a:t> </a:t>
            </a:r>
            <a:r>
              <a:rPr lang="en-US" sz="2500" dirty="0" err="1" smtClean="0"/>
              <a:t>mustadi’afin</a:t>
            </a:r>
            <a:r>
              <a:rPr lang="en-US" sz="2500" dirty="0" smtClean="0"/>
              <a:t> </a:t>
            </a:r>
            <a:r>
              <a:rPr lang="en-US" sz="2500" dirty="0" err="1" smtClean="0"/>
              <a:t>adalah</a:t>
            </a:r>
            <a:r>
              <a:rPr lang="en-US" sz="2500" dirty="0" smtClean="0"/>
              <a:t> </a:t>
            </a:r>
            <a:r>
              <a:rPr lang="en-US" sz="2500" dirty="0" err="1" smtClean="0"/>
              <a:t>upaya</a:t>
            </a:r>
            <a:r>
              <a:rPr lang="en-US" sz="2500" dirty="0" smtClean="0"/>
              <a:t> </a:t>
            </a:r>
            <a:r>
              <a:rPr lang="en-US" sz="2500" dirty="0" err="1" smtClean="0"/>
              <a:t>dalam</a:t>
            </a:r>
            <a:r>
              <a:rPr lang="en-US" sz="2500" dirty="0" smtClean="0"/>
              <a:t> </a:t>
            </a:r>
            <a:r>
              <a:rPr lang="en-US" sz="2500" dirty="0" err="1" smtClean="0"/>
              <a:t>melakukan</a:t>
            </a:r>
            <a:r>
              <a:rPr lang="en-US" sz="2500" dirty="0" smtClean="0"/>
              <a:t> </a:t>
            </a:r>
            <a:r>
              <a:rPr lang="en-US" sz="2500" dirty="0" err="1" smtClean="0"/>
              <a:t>penyelamatan</a:t>
            </a:r>
            <a:r>
              <a:rPr lang="en-US" sz="2500" dirty="0" smtClean="0"/>
              <a:t> </a:t>
            </a:r>
            <a:r>
              <a:rPr lang="en-US" sz="2500" dirty="0" err="1" smtClean="0"/>
              <a:t>terhadap</a:t>
            </a:r>
            <a:r>
              <a:rPr lang="en-US" sz="2500" dirty="0" smtClean="0"/>
              <a:t> </a:t>
            </a:r>
            <a:r>
              <a:rPr lang="en-US" sz="2500" dirty="0" err="1" smtClean="0"/>
              <a:t>haraga</a:t>
            </a:r>
            <a:r>
              <a:rPr lang="en-US" sz="2500" dirty="0" smtClean="0"/>
              <a:t> </a:t>
            </a:r>
            <a:r>
              <a:rPr lang="en-US" sz="2500" dirty="0" err="1" smtClean="0"/>
              <a:t>diri</a:t>
            </a:r>
            <a:r>
              <a:rPr lang="en-US" sz="2500" dirty="0" smtClean="0"/>
              <a:t> </a:t>
            </a:r>
            <a:r>
              <a:rPr lang="en-US" sz="2500" dirty="0" err="1" smtClean="0"/>
              <a:t>bangsa</a:t>
            </a:r>
            <a:r>
              <a:rPr lang="en-US" sz="2500" dirty="0" smtClean="0"/>
              <a:t> </a:t>
            </a:r>
            <a:r>
              <a:rPr lang="en-US" sz="2500" dirty="0" err="1" smtClean="0"/>
              <a:t>ini</a:t>
            </a:r>
            <a:r>
              <a:rPr lang="en-US" sz="2500" dirty="0" smtClean="0"/>
              <a:t>.</a:t>
            </a:r>
            <a:endParaRPr lang="en-US" sz="25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08"/>
            <a:ext cx="8229600" cy="587992"/>
          </a:xfrm>
        </p:spPr>
        <p:txBody>
          <a:bodyPr>
            <a:noAutofit/>
          </a:bodyPr>
          <a:lstStyle/>
          <a:p>
            <a:r>
              <a:rPr lang="en-US" sz="2900" dirty="0" err="1" smtClean="0"/>
              <a:t>Mustahiq</a:t>
            </a:r>
            <a:r>
              <a:rPr lang="en-US" sz="2900" dirty="0" smtClean="0"/>
              <a:t> </a:t>
            </a:r>
            <a:r>
              <a:rPr lang="en-US" sz="2900" dirty="0" err="1" smtClean="0"/>
              <a:t>Zakat</a:t>
            </a:r>
            <a:r>
              <a:rPr lang="en-US" sz="2900" dirty="0" smtClean="0"/>
              <a:t> </a:t>
            </a:r>
            <a:r>
              <a:rPr lang="en-US" sz="2900" dirty="0" err="1" smtClean="0"/>
              <a:t>dalam</a:t>
            </a:r>
            <a:r>
              <a:rPr lang="en-US" sz="2900" dirty="0" smtClean="0"/>
              <a:t> Al Qur’an </a:t>
            </a:r>
            <a:r>
              <a:rPr lang="en-US" sz="2900" dirty="0" err="1" smtClean="0"/>
              <a:t>dan</a:t>
            </a:r>
            <a:r>
              <a:rPr lang="en-US" sz="2900" dirty="0" smtClean="0"/>
              <a:t> As </a:t>
            </a:r>
            <a:r>
              <a:rPr lang="en-US" sz="2900" dirty="0" err="1" smtClean="0"/>
              <a:t>Sunnah</a:t>
            </a:r>
            <a:endParaRPr lang="en-US" sz="2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867400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Allah</a:t>
            </a:r>
            <a:r>
              <a:rPr lang="en-US" sz="26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telah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menciptakan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apa</a:t>
            </a:r>
            <a:r>
              <a:rPr lang="en-US" sz="2400" dirty="0" smtClean="0">
                <a:solidFill>
                  <a:srgbClr val="FFC000"/>
                </a:solidFill>
              </a:rPr>
              <a:t> yang </a:t>
            </a:r>
            <a:r>
              <a:rPr lang="en-US" sz="2400" dirty="0" err="1" smtClean="0">
                <a:solidFill>
                  <a:srgbClr val="FFC000"/>
                </a:solidFill>
              </a:rPr>
              <a:t>ada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di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langit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dan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di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bumi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untuk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/>
              <a:t>diambil</a:t>
            </a:r>
            <a:r>
              <a:rPr lang="en-US" dirty="0" smtClean="0"/>
              <a:t> </a:t>
            </a:r>
            <a:r>
              <a:rPr lang="en-US" dirty="0" err="1" smtClean="0"/>
              <a:t>manfaatnya</a:t>
            </a:r>
            <a:r>
              <a:rPr lang="en-US" sz="2600" dirty="0" smtClean="0"/>
              <a:t>.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usaha</a:t>
            </a:r>
            <a:r>
              <a:rPr lang="en-US" sz="2400" dirty="0" smtClean="0"/>
              <a:t> (</a:t>
            </a:r>
            <a:r>
              <a:rPr lang="en-US" sz="2400" dirty="0" err="1" smtClean="0"/>
              <a:t>kasb</a:t>
            </a:r>
            <a:r>
              <a:rPr lang="en-US" sz="2400" dirty="0" smtClean="0"/>
              <a:t>) </a:t>
            </a:r>
            <a:r>
              <a:rPr lang="en-US" sz="2400" dirty="0" err="1" smtClean="0"/>
              <a:t>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memperoleh</a:t>
            </a:r>
            <a:r>
              <a:rPr lang="en-US" sz="2400" dirty="0" smtClean="0"/>
              <a:t> </a:t>
            </a:r>
            <a:r>
              <a:rPr lang="en-US" sz="2400" dirty="0" err="1" smtClean="0"/>
              <a:t>manfaatnya</a:t>
            </a:r>
            <a:r>
              <a:rPr lang="en-US" sz="2400" dirty="0" smtClean="0"/>
              <a:t>. </a:t>
            </a:r>
            <a:r>
              <a:rPr lang="en-US" sz="2400" dirty="0" err="1" smtClean="0"/>
              <a:t>Kasb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upaya</a:t>
            </a:r>
            <a:r>
              <a:rPr lang="en-US" sz="2400" dirty="0" smtClean="0"/>
              <a:t> </a:t>
            </a:r>
            <a:r>
              <a:rPr lang="en-US" sz="2400" dirty="0" err="1" smtClean="0"/>
              <a:t>menambah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melahirkan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tambah</a:t>
            </a:r>
            <a:r>
              <a:rPr lang="en-US" sz="2400" dirty="0" smtClean="0"/>
              <a:t>.</a:t>
            </a:r>
          </a:p>
          <a:p>
            <a:endParaRPr lang="en-US" sz="1500" dirty="0" smtClean="0"/>
          </a:p>
          <a:p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Surah</a:t>
            </a:r>
            <a:r>
              <a:rPr lang="en-US" sz="2800" dirty="0" smtClean="0"/>
              <a:t> Al </a:t>
            </a:r>
            <a:r>
              <a:rPr lang="en-US" sz="2800" dirty="0" err="1" smtClean="0"/>
              <a:t>Taubah</a:t>
            </a:r>
            <a:r>
              <a:rPr lang="en-US" sz="2800" dirty="0" smtClean="0"/>
              <a:t> </a:t>
            </a:r>
            <a:r>
              <a:rPr lang="en-US" sz="2800" dirty="0" err="1" smtClean="0"/>
              <a:t>ayat</a:t>
            </a:r>
            <a:r>
              <a:rPr lang="en-US" sz="2800" dirty="0" smtClean="0"/>
              <a:t> 60</a:t>
            </a:r>
            <a:r>
              <a:rPr lang="en-US" sz="2600" dirty="0" smtClean="0"/>
              <a:t>, </a:t>
            </a:r>
            <a:r>
              <a:rPr lang="en-US" sz="2400" dirty="0" err="1" smtClean="0"/>
              <a:t>disebutkan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600" dirty="0" smtClean="0"/>
              <a:t> </a:t>
            </a:r>
            <a:r>
              <a:rPr lang="en-US" sz="3600" dirty="0" err="1" smtClean="0"/>
              <a:t>penerima</a:t>
            </a:r>
            <a:r>
              <a:rPr lang="en-US" sz="3600" dirty="0" smtClean="0"/>
              <a:t> </a:t>
            </a:r>
            <a:r>
              <a:rPr lang="en-US" sz="3600" dirty="0" err="1" smtClean="0"/>
              <a:t>zakat</a:t>
            </a:r>
            <a:r>
              <a:rPr lang="en-US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dikelompokkan</a:t>
            </a:r>
            <a:r>
              <a:rPr lang="en-US" sz="2400" dirty="0" smtClean="0"/>
              <a:t> </a:t>
            </a:r>
            <a:r>
              <a:rPr lang="en-US" sz="2400" dirty="0" err="1" smtClean="0"/>
              <a:t>berdasar</a:t>
            </a:r>
            <a:r>
              <a:rPr lang="en-US" sz="2400" dirty="0" smtClean="0"/>
              <a:t> </a:t>
            </a:r>
            <a:r>
              <a:rPr lang="en-US" sz="2400" dirty="0" err="1" smtClean="0"/>
              <a:t>penyebabnya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800" dirty="0" err="1" smtClean="0"/>
              <a:t>dua</a:t>
            </a:r>
            <a:r>
              <a:rPr lang="en-US" sz="2800" dirty="0" smtClean="0"/>
              <a:t> </a:t>
            </a:r>
            <a:r>
              <a:rPr lang="en-US" sz="2800" dirty="0" err="1" smtClean="0"/>
              <a:t>kelompok</a:t>
            </a:r>
            <a:r>
              <a:rPr lang="en-US" sz="2800" dirty="0" smtClean="0"/>
              <a:t> </a:t>
            </a:r>
            <a:r>
              <a:rPr lang="en-US" sz="2800" dirty="0" err="1" smtClean="0"/>
              <a:t>besar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: </a:t>
            </a:r>
            <a:r>
              <a:rPr lang="en-US" sz="2600" dirty="0" err="1" smtClean="0"/>
              <a:t>Pertama</a:t>
            </a:r>
            <a:r>
              <a:rPr lang="en-US" sz="2600" dirty="0" smtClean="0"/>
              <a:t>, </a:t>
            </a:r>
            <a:r>
              <a:rPr lang="en-US" sz="2600" dirty="0" err="1" smtClean="0"/>
              <a:t>ketidakmampuan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ketidakberdayaan</a:t>
            </a:r>
            <a:r>
              <a:rPr lang="en-US" sz="2400" dirty="0" smtClean="0"/>
              <a:t>. </a:t>
            </a:r>
            <a:r>
              <a:rPr lang="en-US" sz="2400" dirty="0" err="1" smtClean="0"/>
              <a:t>Dibedakan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lagi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endParaRPr lang="en-US" sz="2600" dirty="0" smtClean="0"/>
          </a:p>
          <a:p>
            <a:pPr marL="925830" lvl="1" indent="-514350">
              <a:buAutoNum type="arabicPeriod"/>
            </a:pPr>
            <a:r>
              <a:rPr lang="en-US" sz="2200" dirty="0" err="1" smtClean="0"/>
              <a:t>Ketidakmampuan</a:t>
            </a:r>
            <a:r>
              <a:rPr lang="en-US" sz="2200" dirty="0" smtClean="0"/>
              <a:t>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ekonomi</a:t>
            </a:r>
            <a:r>
              <a:rPr lang="en-US" sz="2200" dirty="0" smtClean="0"/>
              <a:t> (fakir, </a:t>
            </a:r>
            <a:r>
              <a:rPr lang="en-US" sz="2200" dirty="0" err="1" smtClean="0"/>
              <a:t>miskin</a:t>
            </a:r>
            <a:r>
              <a:rPr lang="en-US" sz="2200" dirty="0" smtClean="0"/>
              <a:t>, </a:t>
            </a:r>
            <a:r>
              <a:rPr lang="en-US" sz="2200" dirty="0" err="1" smtClean="0"/>
              <a:t>gharim</a:t>
            </a:r>
            <a:r>
              <a:rPr lang="en-US" sz="2200" dirty="0" smtClean="0"/>
              <a:t>,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ibn</a:t>
            </a:r>
            <a:r>
              <a:rPr lang="en-US" sz="2200" dirty="0" smtClean="0"/>
              <a:t> </a:t>
            </a:r>
            <a:r>
              <a:rPr lang="en-US" sz="2200" dirty="0" err="1" smtClean="0"/>
              <a:t>sabil</a:t>
            </a:r>
            <a:r>
              <a:rPr lang="en-US" sz="2200" dirty="0" smtClean="0"/>
              <a:t>), </a:t>
            </a:r>
          </a:p>
          <a:p>
            <a:pPr marL="925830" lvl="1" indent="-514350">
              <a:buAutoNum type="arabicPeriod"/>
            </a:pPr>
            <a:r>
              <a:rPr lang="en-US" sz="2200" dirty="0" err="1" smtClean="0"/>
              <a:t>Ketidakberdayaan</a:t>
            </a:r>
            <a:r>
              <a:rPr lang="en-US" sz="2200" dirty="0" smtClean="0"/>
              <a:t>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wujud</a:t>
            </a:r>
            <a:r>
              <a:rPr lang="en-US" sz="2200" dirty="0" smtClean="0"/>
              <a:t> </a:t>
            </a:r>
            <a:r>
              <a:rPr lang="en-US" sz="2200" dirty="0" err="1" smtClean="0"/>
              <a:t>ketidakbebasan</a:t>
            </a:r>
            <a:r>
              <a:rPr lang="en-US" sz="2200" dirty="0" smtClean="0"/>
              <a:t> (</a:t>
            </a:r>
            <a:r>
              <a:rPr lang="en-US" sz="2200" dirty="0" err="1" smtClean="0"/>
              <a:t>riqab</a:t>
            </a:r>
            <a:r>
              <a:rPr lang="en-US" sz="2200" dirty="0" smtClean="0"/>
              <a:t>).</a:t>
            </a:r>
          </a:p>
          <a:p>
            <a:pPr marL="925830" lvl="1" indent="-514350">
              <a:buNone/>
            </a:pPr>
            <a:r>
              <a:rPr lang="en-US" sz="2600" dirty="0" err="1" smtClean="0"/>
              <a:t>Kedua</a:t>
            </a:r>
            <a:r>
              <a:rPr lang="en-US" sz="2600" dirty="0" smtClean="0"/>
              <a:t>, </a:t>
            </a:r>
            <a:r>
              <a:rPr lang="en-US" sz="2600" dirty="0" err="1" smtClean="0"/>
              <a:t>kemaslahatan</a:t>
            </a:r>
            <a:r>
              <a:rPr lang="en-US" sz="2600" dirty="0" smtClean="0"/>
              <a:t> </a:t>
            </a:r>
            <a:r>
              <a:rPr lang="en-US" sz="2600" dirty="0" err="1" smtClean="0"/>
              <a:t>umum</a:t>
            </a:r>
            <a:r>
              <a:rPr lang="en-US" sz="2600" dirty="0" smtClean="0"/>
              <a:t> </a:t>
            </a:r>
            <a:r>
              <a:rPr lang="en-US" sz="2600" dirty="0" err="1" smtClean="0"/>
              <a:t>umat</a:t>
            </a:r>
            <a:r>
              <a:rPr lang="en-US" sz="2600" dirty="0" smtClean="0"/>
              <a:t> Islam. </a:t>
            </a:r>
            <a:r>
              <a:rPr lang="en-US" sz="2200" dirty="0" err="1" smtClean="0"/>
              <a:t>Mustahiq</a:t>
            </a:r>
            <a:r>
              <a:rPr lang="en-US" sz="2200" dirty="0" smtClean="0"/>
              <a:t> </a:t>
            </a:r>
            <a:r>
              <a:rPr lang="en-US" sz="2200" dirty="0" err="1" smtClean="0"/>
              <a:t>ini</a:t>
            </a:r>
            <a:r>
              <a:rPr lang="en-US" sz="2200" dirty="0" smtClean="0"/>
              <a:t> </a:t>
            </a:r>
            <a:r>
              <a:rPr lang="en-US" sz="2200" dirty="0" err="1" smtClean="0"/>
              <a:t>mendapat</a:t>
            </a:r>
            <a:r>
              <a:rPr lang="en-US" sz="2200" dirty="0" smtClean="0"/>
              <a:t> </a:t>
            </a:r>
            <a:r>
              <a:rPr lang="en-US" sz="2200" dirty="0" err="1" smtClean="0"/>
              <a:t>dana</a:t>
            </a:r>
            <a:r>
              <a:rPr lang="en-US" sz="2200" dirty="0" smtClean="0"/>
              <a:t> </a:t>
            </a:r>
            <a:r>
              <a:rPr lang="en-US" sz="2200" dirty="0" err="1" smtClean="0"/>
              <a:t>zakat</a:t>
            </a:r>
            <a:r>
              <a:rPr lang="en-US" sz="2200" dirty="0" smtClean="0"/>
              <a:t> </a:t>
            </a:r>
            <a:r>
              <a:rPr lang="en-US" sz="2200" dirty="0" err="1" smtClean="0"/>
              <a:t>karena</a:t>
            </a:r>
            <a:r>
              <a:rPr lang="en-US" sz="2200" dirty="0" smtClean="0"/>
              <a:t> </a:t>
            </a:r>
            <a:r>
              <a:rPr lang="en-US" sz="2200" dirty="0" err="1" smtClean="0"/>
              <a:t>jasa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tujuannya</a:t>
            </a:r>
            <a:r>
              <a:rPr lang="en-US" sz="2200" dirty="0" smtClean="0"/>
              <a:t>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kepentingan</a:t>
            </a:r>
            <a:r>
              <a:rPr lang="en-US" sz="2200" dirty="0" smtClean="0"/>
              <a:t> </a:t>
            </a:r>
            <a:r>
              <a:rPr lang="en-US" sz="2200" dirty="0" err="1" smtClean="0"/>
              <a:t>umum</a:t>
            </a:r>
            <a:r>
              <a:rPr lang="en-US" sz="2200" dirty="0" smtClean="0"/>
              <a:t> </a:t>
            </a:r>
            <a:r>
              <a:rPr lang="en-US" sz="2200" dirty="0" err="1" smtClean="0"/>
              <a:t>umat</a:t>
            </a:r>
            <a:r>
              <a:rPr lang="en-US" sz="2200" dirty="0" smtClean="0"/>
              <a:t> Islam, </a:t>
            </a:r>
            <a:r>
              <a:rPr lang="en-US" sz="2200" dirty="0" err="1" smtClean="0"/>
              <a:t>yaitu</a:t>
            </a:r>
            <a:r>
              <a:rPr lang="en-US" sz="2200" dirty="0" smtClean="0"/>
              <a:t> </a:t>
            </a:r>
            <a:r>
              <a:rPr lang="en-US" sz="2200" dirty="0" err="1" smtClean="0"/>
              <a:t>Amil</a:t>
            </a:r>
            <a:r>
              <a:rPr lang="en-US" sz="2200" dirty="0" smtClean="0"/>
              <a:t>, </a:t>
            </a:r>
            <a:r>
              <a:rPr lang="en-US" sz="2200" dirty="0" err="1" smtClean="0"/>
              <a:t>Muallaf</a:t>
            </a:r>
            <a:r>
              <a:rPr lang="en-US" sz="2200" dirty="0" smtClean="0"/>
              <a:t>,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fi</a:t>
            </a:r>
            <a:r>
              <a:rPr lang="en-US" sz="2200" dirty="0" smtClean="0"/>
              <a:t> </a:t>
            </a:r>
            <a:r>
              <a:rPr lang="en-US" sz="2200" dirty="0" err="1" smtClean="0"/>
              <a:t>Sabilillah</a:t>
            </a:r>
            <a:endParaRPr lang="en-US" sz="2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43216"/>
            <a:ext cx="8229600" cy="947384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Mustahiq</a:t>
            </a:r>
            <a:r>
              <a:rPr lang="en-US" sz="3200" dirty="0" smtClean="0"/>
              <a:t> </a:t>
            </a:r>
            <a:r>
              <a:rPr lang="en-US" sz="3200" dirty="0" err="1" smtClean="0"/>
              <a:t>Zakat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Al Qur’an </a:t>
            </a:r>
            <a:r>
              <a:rPr lang="en-US" sz="3200" dirty="0" err="1" smtClean="0"/>
              <a:t>dan</a:t>
            </a:r>
            <a:r>
              <a:rPr lang="en-US" sz="3200" dirty="0" smtClean="0"/>
              <a:t> As </a:t>
            </a:r>
            <a:r>
              <a:rPr lang="en-US" sz="3200" dirty="0" err="1" smtClean="0"/>
              <a:t>Sunnah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525780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Adapun</a:t>
            </a:r>
            <a:r>
              <a:rPr lang="en-US" sz="2400" dirty="0" smtClean="0"/>
              <a:t> </a:t>
            </a:r>
            <a:r>
              <a:rPr lang="en-US" sz="2400" dirty="0" err="1" smtClean="0"/>
              <a:t>beberapa</a:t>
            </a:r>
            <a:r>
              <a:rPr lang="en-US" sz="2400" dirty="0" smtClean="0"/>
              <a:t> </a:t>
            </a:r>
            <a:r>
              <a:rPr lang="en-US" sz="2400" dirty="0" err="1" smtClean="0"/>
              <a:t>golongan</a:t>
            </a:r>
            <a:r>
              <a:rPr lang="en-US" sz="2400" dirty="0" smtClean="0"/>
              <a:t> </a:t>
            </a:r>
            <a:r>
              <a:rPr lang="en-US" sz="2400" dirty="0" err="1" smtClean="0"/>
              <a:t>orang</a:t>
            </a:r>
            <a:r>
              <a:rPr lang="en-US" sz="2400" dirty="0" smtClean="0"/>
              <a:t> yang </a:t>
            </a:r>
            <a:r>
              <a:rPr lang="en-US" dirty="0" err="1" smtClean="0"/>
              <a:t>berhak</a:t>
            </a:r>
            <a:r>
              <a:rPr lang="en-US" sz="2400" dirty="0" smtClean="0"/>
              <a:t>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Mustahiq</a:t>
            </a:r>
            <a:r>
              <a:rPr lang="en-US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Islam :</a:t>
            </a:r>
          </a:p>
          <a:p>
            <a:pPr marL="971550" lvl="1" indent="-514350">
              <a:buAutoNum type="arabicPeriod"/>
            </a:pPr>
            <a:r>
              <a:rPr lang="en-US" dirty="0" err="1" smtClean="0"/>
              <a:t>Yatim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Yatim</a:t>
            </a:r>
            <a:r>
              <a:rPr lang="en-US" dirty="0" smtClean="0"/>
              <a:t> </a:t>
            </a:r>
            <a:r>
              <a:rPr lang="en-US" dirty="0" err="1" smtClean="0"/>
              <a:t>Piatu</a:t>
            </a:r>
            <a:endParaRPr lang="en-US" dirty="0" smtClean="0"/>
          </a:p>
          <a:p>
            <a:pPr marL="971550" lvl="1" indent="-514350">
              <a:buAutoNum type="arabicPeriod"/>
            </a:pPr>
            <a:r>
              <a:rPr lang="en-US" dirty="0" smtClean="0"/>
              <a:t>Fakir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Miskin</a:t>
            </a:r>
            <a:endParaRPr lang="en-US" dirty="0" smtClean="0"/>
          </a:p>
          <a:p>
            <a:pPr marL="971550" lvl="1" indent="-514350">
              <a:buAutoNum type="arabicPeriod"/>
            </a:pPr>
            <a:r>
              <a:rPr lang="en-US" dirty="0" err="1" smtClean="0"/>
              <a:t>Gharim</a:t>
            </a:r>
            <a:endParaRPr lang="en-US" dirty="0" smtClean="0"/>
          </a:p>
          <a:p>
            <a:pPr marL="971550" lvl="1" indent="-514350">
              <a:buAutoNum type="arabicPeriod"/>
            </a:pPr>
            <a:r>
              <a:rPr lang="en-US" dirty="0" err="1" smtClean="0"/>
              <a:t>Muallaf</a:t>
            </a:r>
            <a:endParaRPr lang="en-US" dirty="0" smtClean="0"/>
          </a:p>
          <a:p>
            <a:pPr marL="971550" lvl="1" indent="-514350">
              <a:buAutoNum type="arabicPeriod"/>
            </a:pPr>
            <a:r>
              <a:rPr lang="en-US" dirty="0" err="1" smtClean="0"/>
              <a:t>Amil</a:t>
            </a:r>
            <a:endParaRPr lang="en-US" dirty="0" smtClean="0"/>
          </a:p>
          <a:p>
            <a:pPr marL="971550" lvl="1" indent="-514350">
              <a:buAutoNum type="arabicPeriod"/>
            </a:pPr>
            <a:r>
              <a:rPr lang="en-US" dirty="0" err="1" smtClean="0"/>
              <a:t>Riqab</a:t>
            </a:r>
            <a:endParaRPr lang="en-US" dirty="0" smtClean="0"/>
          </a:p>
          <a:p>
            <a:pPr marL="971550" lvl="1" indent="-514350">
              <a:buAutoNum type="arabicPeriod"/>
            </a:pPr>
            <a:r>
              <a:rPr lang="en-US" dirty="0" err="1" smtClean="0"/>
              <a:t>Sabilillah</a:t>
            </a:r>
            <a:endParaRPr lang="en-US" dirty="0" smtClean="0"/>
          </a:p>
          <a:p>
            <a:pPr marL="971550" lvl="1" indent="-514350">
              <a:buAutoNum type="arabicPeriod"/>
            </a:pPr>
            <a:r>
              <a:rPr lang="en-US" dirty="0" err="1" smtClean="0"/>
              <a:t>Ibn</a:t>
            </a:r>
            <a:r>
              <a:rPr lang="en-US" dirty="0" smtClean="0"/>
              <a:t> </a:t>
            </a:r>
            <a:r>
              <a:rPr lang="en-US" dirty="0" err="1" smtClean="0"/>
              <a:t>Sabil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256"/>
            <a:ext cx="8229600" cy="650544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Muhammadiyah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Kemiskinan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715000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>
                <a:solidFill>
                  <a:srgbClr val="FFC000"/>
                </a:solidFill>
              </a:rPr>
              <a:t>Gerakan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pembaruan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dengan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kembali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ke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800" dirty="0" smtClean="0">
                <a:solidFill>
                  <a:srgbClr val="FFC000"/>
                </a:solidFill>
              </a:rPr>
              <a:t>Al Qur’an </a:t>
            </a:r>
            <a:r>
              <a:rPr lang="en-US" sz="2800" dirty="0" err="1" smtClean="0">
                <a:solidFill>
                  <a:srgbClr val="FFC000"/>
                </a:solidFill>
              </a:rPr>
              <a:t>dan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Hadits</a:t>
            </a:r>
            <a:r>
              <a:rPr lang="en-US" sz="2500" dirty="0" smtClean="0">
                <a:solidFill>
                  <a:srgbClr val="FFC000"/>
                </a:solidFill>
              </a:rPr>
              <a:t> </a:t>
            </a:r>
            <a:r>
              <a:rPr lang="en-US" sz="2400" dirty="0" smtClean="0"/>
              <a:t>yang </a:t>
            </a:r>
            <a:r>
              <a:rPr lang="en-US" sz="2400" dirty="0" err="1" smtClean="0"/>
              <a:t>dilambari</a:t>
            </a:r>
            <a:r>
              <a:rPr lang="en-US" sz="2500" dirty="0" smtClean="0"/>
              <a:t> </a:t>
            </a:r>
            <a:r>
              <a:rPr lang="en-US" sz="2800" dirty="0" err="1" smtClean="0"/>
              <a:t>pembacaan</a:t>
            </a:r>
            <a:r>
              <a:rPr lang="en-US" sz="2800" dirty="0" smtClean="0"/>
              <a:t> </a:t>
            </a:r>
            <a:r>
              <a:rPr lang="en-US" sz="2800" dirty="0" err="1" smtClean="0"/>
              <a:t>kritis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teopraktis</a:t>
            </a:r>
            <a:r>
              <a:rPr lang="en-US" sz="2800" dirty="0" smtClean="0"/>
              <a:t> </a:t>
            </a:r>
            <a:r>
              <a:rPr lang="en-US" sz="2800" dirty="0" err="1" smtClean="0"/>
              <a:t>atas</a:t>
            </a:r>
            <a:r>
              <a:rPr lang="en-US" sz="2800" dirty="0" smtClean="0"/>
              <a:t> </a:t>
            </a:r>
            <a:r>
              <a:rPr lang="en-US" sz="2800" dirty="0" err="1" smtClean="0"/>
              <a:t>Surah</a:t>
            </a:r>
            <a:r>
              <a:rPr lang="en-US" sz="2800" dirty="0" smtClean="0"/>
              <a:t> Al </a:t>
            </a:r>
            <a:r>
              <a:rPr lang="en-US" sz="2800" dirty="0" err="1" smtClean="0"/>
              <a:t>Ma’un</a:t>
            </a:r>
            <a:r>
              <a:rPr lang="en-US" sz="25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upaya</a:t>
            </a:r>
            <a:r>
              <a:rPr lang="en-US" sz="2400" dirty="0" smtClean="0"/>
              <a:t> </a:t>
            </a:r>
            <a:r>
              <a:rPr lang="en-US" sz="2400" dirty="0" err="1" smtClean="0"/>
              <a:t>merespon</a:t>
            </a:r>
            <a:r>
              <a:rPr lang="en-US" sz="2400" dirty="0" smtClean="0"/>
              <a:t> </a:t>
            </a:r>
            <a:r>
              <a:rPr lang="en-US" sz="2400" dirty="0" err="1" smtClean="0"/>
              <a:t>realitas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problema</a:t>
            </a:r>
            <a:r>
              <a:rPr lang="en-US" sz="2400" dirty="0" smtClean="0"/>
              <a:t> </a:t>
            </a:r>
            <a:r>
              <a:rPr lang="en-US" sz="2400" dirty="0" err="1" smtClean="0"/>
              <a:t>sosial</a:t>
            </a:r>
            <a:r>
              <a:rPr lang="en-US" sz="2400" dirty="0" smtClean="0"/>
              <a:t> yang </a:t>
            </a:r>
            <a:r>
              <a:rPr lang="en-US" sz="2400" dirty="0" err="1" smtClean="0"/>
              <a:t>kompleks</a:t>
            </a:r>
            <a:r>
              <a:rPr lang="en-US" sz="2400" dirty="0" smtClean="0"/>
              <a:t>,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800" dirty="0" err="1" smtClean="0"/>
              <a:t>pembacaan</a:t>
            </a:r>
            <a:r>
              <a:rPr lang="en-US" sz="2500" dirty="0" smtClean="0"/>
              <a:t> </a:t>
            </a:r>
            <a:r>
              <a:rPr lang="en-US" sz="2500" dirty="0" err="1" smtClean="0"/>
              <a:t>terhadap</a:t>
            </a:r>
            <a:r>
              <a:rPr lang="en-US" sz="2500" dirty="0" smtClean="0"/>
              <a:t> Al Quran </a:t>
            </a:r>
            <a:r>
              <a:rPr lang="en-US" sz="2500" dirty="0" err="1" smtClean="0"/>
              <a:t>dan</a:t>
            </a:r>
            <a:r>
              <a:rPr lang="en-US" sz="2500" dirty="0" smtClean="0"/>
              <a:t> </a:t>
            </a:r>
            <a:r>
              <a:rPr lang="en-US" sz="2500" dirty="0" err="1" smtClean="0"/>
              <a:t>Hadits</a:t>
            </a:r>
            <a:r>
              <a:rPr lang="en-US" sz="2500" dirty="0" smtClean="0"/>
              <a:t> </a:t>
            </a:r>
            <a:r>
              <a:rPr lang="en-US" sz="2800" dirty="0" err="1" smtClean="0"/>
              <a:t>mutlak</a:t>
            </a:r>
            <a:r>
              <a:rPr lang="en-US" sz="2800" dirty="0" smtClean="0"/>
              <a:t> </a:t>
            </a:r>
            <a:r>
              <a:rPr lang="en-US" sz="2800" dirty="0" err="1" smtClean="0"/>
              <a:t>harus</a:t>
            </a:r>
            <a:r>
              <a:rPr lang="en-US" sz="2800" dirty="0" smtClean="0"/>
              <a:t> </a:t>
            </a:r>
            <a:r>
              <a:rPr lang="en-US" sz="2800" dirty="0" err="1" smtClean="0"/>
              <a:t>diikuti</a:t>
            </a:r>
            <a:r>
              <a:rPr lang="en-US" sz="2800" dirty="0" smtClean="0"/>
              <a:t> </a:t>
            </a:r>
            <a:r>
              <a:rPr lang="en-US" sz="2800" dirty="0" err="1" smtClean="0"/>
              <a:t>komitmen</a:t>
            </a:r>
            <a:r>
              <a:rPr lang="en-US" sz="25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pembebasan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masalah</a:t>
            </a:r>
            <a:r>
              <a:rPr lang="en-US" sz="2400" dirty="0" smtClean="0"/>
              <a:t> </a:t>
            </a:r>
            <a:r>
              <a:rPr lang="en-US" sz="2400" dirty="0" err="1" smtClean="0"/>
              <a:t>kemanusiaan</a:t>
            </a:r>
            <a:r>
              <a:rPr lang="en-US" sz="2400" dirty="0" smtClean="0"/>
              <a:t> </a:t>
            </a:r>
            <a:r>
              <a:rPr lang="en-US" sz="2400" dirty="0" err="1" smtClean="0"/>
              <a:t>demi</a:t>
            </a:r>
            <a:r>
              <a:rPr lang="en-US" sz="2400" dirty="0" smtClean="0"/>
              <a:t> </a:t>
            </a:r>
            <a:r>
              <a:rPr lang="en-US" sz="2400" dirty="0" err="1" smtClean="0"/>
              <a:t>mendukung</a:t>
            </a:r>
            <a:r>
              <a:rPr lang="en-US" sz="2400" dirty="0" smtClean="0"/>
              <a:t> </a:t>
            </a:r>
            <a:r>
              <a:rPr lang="en-US" sz="2400" dirty="0" err="1" smtClean="0"/>
              <a:t>terciptanya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berkeadilan</a:t>
            </a:r>
            <a:r>
              <a:rPr lang="en-US" sz="2400" dirty="0" smtClean="0"/>
              <a:t>.</a:t>
            </a:r>
            <a:endParaRPr lang="en-US" sz="2500" dirty="0" smtClean="0"/>
          </a:p>
          <a:p>
            <a:endParaRPr lang="en-US" sz="1600" dirty="0" smtClean="0"/>
          </a:p>
          <a:p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berbasis</a:t>
            </a:r>
            <a:r>
              <a:rPr lang="en-US" sz="2400" dirty="0" smtClean="0"/>
              <a:t> </a:t>
            </a:r>
            <a:r>
              <a:rPr lang="en-US" sz="2400" dirty="0" err="1" smtClean="0"/>
              <a:t>teologi</a:t>
            </a:r>
            <a:r>
              <a:rPr lang="en-US" sz="2400" dirty="0" smtClean="0"/>
              <a:t> </a:t>
            </a:r>
            <a:r>
              <a:rPr lang="en-US" sz="2800" dirty="0" err="1" smtClean="0"/>
              <a:t>Surah</a:t>
            </a:r>
            <a:r>
              <a:rPr lang="en-US" sz="2800" dirty="0" smtClean="0"/>
              <a:t> Al </a:t>
            </a:r>
            <a:r>
              <a:rPr lang="en-US" sz="2800" dirty="0" err="1" smtClean="0"/>
              <a:t>Ma’un</a:t>
            </a:r>
            <a:r>
              <a:rPr lang="en-US" sz="2500" dirty="0" smtClean="0"/>
              <a:t>, </a:t>
            </a:r>
            <a:r>
              <a:rPr lang="en-US" sz="2500" dirty="0" err="1" smtClean="0"/>
              <a:t>Kiai</a:t>
            </a:r>
            <a:r>
              <a:rPr lang="en-US" sz="2500" dirty="0" smtClean="0"/>
              <a:t> Ahmad </a:t>
            </a:r>
            <a:r>
              <a:rPr lang="en-US" sz="2500" dirty="0" err="1" smtClean="0"/>
              <a:t>Dahlan</a:t>
            </a:r>
            <a:r>
              <a:rPr lang="en-US" sz="2500" dirty="0" smtClean="0"/>
              <a:t> </a:t>
            </a:r>
            <a:r>
              <a:rPr lang="en-US" sz="2400" dirty="0" err="1" smtClean="0"/>
              <a:t>ingin</a:t>
            </a:r>
            <a:r>
              <a:rPr lang="en-US" sz="2400" dirty="0" smtClean="0"/>
              <a:t> </a:t>
            </a:r>
            <a:r>
              <a:rPr lang="en-US" sz="2400" dirty="0" err="1" smtClean="0"/>
              <a:t>membumikan</a:t>
            </a:r>
            <a:r>
              <a:rPr lang="en-US" sz="2400" dirty="0" smtClean="0"/>
              <a:t> </a:t>
            </a:r>
            <a:r>
              <a:rPr lang="en-US" sz="2400" dirty="0" err="1" smtClean="0"/>
              <a:t>tafsir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praksis</a:t>
            </a:r>
            <a:r>
              <a:rPr lang="en-US" sz="2400" dirty="0" smtClean="0"/>
              <a:t> </a:t>
            </a:r>
            <a:r>
              <a:rPr lang="en-US" sz="2400" dirty="0" err="1" smtClean="0"/>
              <a:t>sosial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pemihakan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500" dirty="0" smtClean="0"/>
              <a:t> </a:t>
            </a:r>
            <a:r>
              <a:rPr lang="en-US" sz="2800" dirty="0" err="1" smtClean="0"/>
              <a:t>kaum</a:t>
            </a:r>
            <a:r>
              <a:rPr lang="en-US" sz="2800" dirty="0" smtClean="0"/>
              <a:t> </a:t>
            </a:r>
            <a:r>
              <a:rPr lang="en-US" sz="2800" dirty="0" err="1" smtClean="0"/>
              <a:t>mustadi’afin</a:t>
            </a:r>
            <a:r>
              <a:rPr lang="en-US" sz="2800" dirty="0" smtClean="0"/>
              <a:t>, </a:t>
            </a:r>
            <a:r>
              <a:rPr lang="en-US" sz="2800" dirty="0" err="1" smtClean="0"/>
              <a:t>dhuafa</a:t>
            </a:r>
            <a:r>
              <a:rPr lang="en-US" sz="2800" dirty="0" smtClean="0"/>
              <a:t>, </a:t>
            </a:r>
            <a:r>
              <a:rPr lang="en-US" sz="2800" dirty="0" err="1" smtClean="0"/>
              <a:t>masakin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anak</a:t>
            </a:r>
            <a:r>
              <a:rPr lang="en-US" sz="2800" dirty="0" smtClean="0"/>
              <a:t> </a:t>
            </a:r>
            <a:r>
              <a:rPr lang="en-US" sz="2800" dirty="0" err="1" smtClean="0"/>
              <a:t>yatim</a:t>
            </a:r>
            <a:r>
              <a:rPr lang="en-US" sz="2500" dirty="0" smtClean="0"/>
              <a:t>. </a:t>
            </a:r>
            <a:r>
              <a:rPr lang="en-US" sz="2400" dirty="0" err="1" smtClean="0"/>
              <a:t>Konsep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mengilhami</a:t>
            </a:r>
            <a:r>
              <a:rPr lang="en-US" sz="2400" dirty="0" smtClean="0"/>
              <a:t> </a:t>
            </a:r>
            <a:r>
              <a:rPr lang="en-US" sz="2400" dirty="0" err="1" smtClean="0"/>
              <a:t>Muhammadiyah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mendirikan</a:t>
            </a:r>
            <a:r>
              <a:rPr lang="en-US" sz="2400" dirty="0" smtClean="0"/>
              <a:t> </a:t>
            </a:r>
            <a:r>
              <a:rPr lang="en-US" sz="2400" dirty="0" err="1" smtClean="0"/>
              <a:t>banyak</a:t>
            </a:r>
            <a:r>
              <a:rPr lang="en-US" sz="2400" dirty="0" smtClean="0"/>
              <a:t> </a:t>
            </a:r>
            <a:r>
              <a:rPr lang="en-US" sz="2400" dirty="0" err="1" smtClean="0"/>
              <a:t>lembaga</a:t>
            </a:r>
            <a:r>
              <a:rPr lang="en-US" sz="2400" dirty="0" smtClean="0"/>
              <a:t> </a:t>
            </a:r>
            <a:r>
              <a:rPr lang="en-US" sz="2400" dirty="0" err="1" smtClean="0"/>
              <a:t>pendidikan</a:t>
            </a:r>
            <a:r>
              <a:rPr lang="en-US" sz="2400" dirty="0" smtClean="0"/>
              <a:t>, </a:t>
            </a:r>
            <a:r>
              <a:rPr lang="en-US" sz="2400" dirty="0" err="1" smtClean="0"/>
              <a:t>panti</a:t>
            </a:r>
            <a:r>
              <a:rPr lang="en-US" sz="2400" dirty="0" smtClean="0"/>
              <a:t> </a:t>
            </a:r>
            <a:r>
              <a:rPr lang="en-US" sz="2400" dirty="0" err="1" smtClean="0"/>
              <a:t>asuhan</a:t>
            </a:r>
            <a:r>
              <a:rPr lang="en-US" sz="2400" dirty="0" smtClean="0"/>
              <a:t>, </a:t>
            </a:r>
            <a:r>
              <a:rPr lang="en-US" sz="2400" dirty="0" err="1" smtClean="0"/>
              <a:t>rumah</a:t>
            </a:r>
            <a:r>
              <a:rPr lang="en-US" sz="2400" dirty="0" smtClean="0"/>
              <a:t> </a:t>
            </a:r>
            <a:r>
              <a:rPr lang="en-US" sz="2400" dirty="0" err="1" smtClean="0"/>
              <a:t>sakit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tempat</a:t>
            </a:r>
            <a:r>
              <a:rPr lang="en-US" sz="2400" dirty="0" smtClean="0"/>
              <a:t> </a:t>
            </a:r>
            <a:r>
              <a:rPr lang="en-US" sz="2400" dirty="0" err="1" smtClean="0"/>
              <a:t>layanan</a:t>
            </a:r>
            <a:r>
              <a:rPr lang="en-US" sz="2400" dirty="0" smtClean="0"/>
              <a:t> </a:t>
            </a:r>
            <a:r>
              <a:rPr lang="en-US" sz="2400" dirty="0" err="1" smtClean="0"/>
              <a:t>sosial</a:t>
            </a:r>
            <a:r>
              <a:rPr lang="en-US" sz="2400" dirty="0" smtClean="0"/>
              <a:t> </a:t>
            </a:r>
            <a:r>
              <a:rPr lang="en-US" sz="2400" dirty="0" err="1" smtClean="0"/>
              <a:t>lainnya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5256"/>
            <a:ext cx="8229600" cy="726744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Muhammadiyah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Kemiskinan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943600"/>
          </a:xfrm>
        </p:spPr>
        <p:txBody>
          <a:bodyPr>
            <a:noAutofit/>
          </a:bodyPr>
          <a:lstStyle/>
          <a:p>
            <a:r>
              <a:rPr lang="en-US" sz="2600" dirty="0" err="1" smtClean="0">
                <a:solidFill>
                  <a:srgbClr val="FFC000"/>
                </a:solidFill>
              </a:rPr>
              <a:t>Keberadaan</a:t>
            </a:r>
            <a:r>
              <a:rPr lang="en-US" sz="2600" dirty="0" smtClean="0">
                <a:solidFill>
                  <a:srgbClr val="FFC000"/>
                </a:solidFill>
              </a:rPr>
              <a:t> </a:t>
            </a:r>
            <a:r>
              <a:rPr lang="en-US" sz="2600" dirty="0" err="1" smtClean="0">
                <a:solidFill>
                  <a:srgbClr val="FFC000"/>
                </a:solidFill>
              </a:rPr>
              <a:t>Muhammadiyah</a:t>
            </a:r>
            <a:r>
              <a:rPr lang="en-US" sz="2600" dirty="0" smtClean="0">
                <a:solidFill>
                  <a:srgbClr val="FFC000"/>
                </a:solidFill>
              </a:rPr>
              <a:t> </a:t>
            </a:r>
            <a:r>
              <a:rPr lang="en-US" sz="2600" dirty="0" err="1" smtClean="0">
                <a:solidFill>
                  <a:srgbClr val="FFC000"/>
                </a:solidFill>
              </a:rPr>
              <a:t>tentu</a:t>
            </a:r>
            <a:r>
              <a:rPr lang="en-US" sz="2600" dirty="0" smtClean="0">
                <a:solidFill>
                  <a:srgbClr val="FFC000"/>
                </a:solidFill>
              </a:rPr>
              <a:t> </a:t>
            </a:r>
            <a:r>
              <a:rPr lang="en-US" sz="2600" dirty="0" err="1" smtClean="0">
                <a:solidFill>
                  <a:srgbClr val="FFC000"/>
                </a:solidFill>
              </a:rPr>
              <a:t>amat</a:t>
            </a:r>
            <a:r>
              <a:rPr lang="en-US" sz="2600" dirty="0" smtClean="0">
                <a:solidFill>
                  <a:srgbClr val="FFC000"/>
                </a:solidFill>
              </a:rPr>
              <a:t> </a:t>
            </a:r>
            <a:r>
              <a:rPr lang="en-US" sz="2600" dirty="0" err="1" smtClean="0">
                <a:solidFill>
                  <a:srgbClr val="FFC000"/>
                </a:solidFill>
              </a:rPr>
              <a:t>relevan</a:t>
            </a:r>
            <a:r>
              <a:rPr lang="en-US" sz="2600" dirty="0" smtClean="0">
                <a:solidFill>
                  <a:srgbClr val="FFC000"/>
                </a:solidFill>
              </a:rPr>
              <a:t> </a:t>
            </a:r>
            <a:r>
              <a:rPr lang="en-US" sz="2600" dirty="0" err="1" smtClean="0">
                <a:solidFill>
                  <a:srgbClr val="FFC000"/>
                </a:solidFill>
              </a:rPr>
              <a:t>jika</a:t>
            </a:r>
            <a:r>
              <a:rPr lang="en-US" sz="2600" dirty="0" smtClean="0">
                <a:solidFill>
                  <a:srgbClr val="FFC000"/>
                </a:solidFill>
              </a:rPr>
              <a:t> </a:t>
            </a:r>
            <a:r>
              <a:rPr lang="en-US" sz="2600" dirty="0" err="1" smtClean="0"/>
              <a:t>disandingakan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realitas</a:t>
            </a:r>
            <a:r>
              <a:rPr lang="en-US" sz="2600" dirty="0" smtClean="0"/>
              <a:t> </a:t>
            </a:r>
            <a:r>
              <a:rPr lang="en-US" sz="2600" dirty="0" err="1" smtClean="0"/>
              <a:t>kemanusiaan</a:t>
            </a:r>
            <a:r>
              <a:rPr lang="en-US" sz="2600" dirty="0" smtClean="0"/>
              <a:t> </a:t>
            </a:r>
            <a:r>
              <a:rPr lang="en-US" sz="2600" dirty="0" err="1" smtClean="0"/>
              <a:t>di</a:t>
            </a:r>
            <a:r>
              <a:rPr lang="en-US" sz="2600" dirty="0" smtClean="0"/>
              <a:t> </a:t>
            </a:r>
            <a:r>
              <a:rPr lang="en-US" sz="2600" dirty="0" err="1" smtClean="0"/>
              <a:t>negeri</a:t>
            </a:r>
            <a:r>
              <a:rPr lang="en-US" sz="2600" dirty="0" smtClean="0"/>
              <a:t> </a:t>
            </a:r>
            <a:r>
              <a:rPr lang="en-US" sz="2600" dirty="0" err="1" smtClean="0"/>
              <a:t>ini</a:t>
            </a:r>
            <a:r>
              <a:rPr lang="en-US" sz="2600" dirty="0" smtClean="0"/>
              <a:t> </a:t>
            </a:r>
            <a:r>
              <a:rPr lang="en-US" sz="2600" dirty="0" err="1" smtClean="0"/>
              <a:t>juga</a:t>
            </a:r>
            <a:r>
              <a:rPr lang="en-US" sz="2600" dirty="0" smtClean="0"/>
              <a:t> </a:t>
            </a:r>
            <a:r>
              <a:rPr lang="en-US" sz="2600" dirty="0" err="1" smtClean="0"/>
              <a:t>di</a:t>
            </a:r>
            <a:r>
              <a:rPr lang="en-US" sz="2600" dirty="0" smtClean="0"/>
              <a:t> </a:t>
            </a:r>
            <a:r>
              <a:rPr lang="en-US" sz="2600" dirty="0" err="1" smtClean="0"/>
              <a:t>negara-negara</a:t>
            </a:r>
            <a:r>
              <a:rPr lang="en-US" sz="2600" dirty="0" smtClean="0"/>
              <a:t> </a:t>
            </a:r>
            <a:r>
              <a:rPr lang="en-US" sz="2600" dirty="0" err="1" smtClean="0"/>
              <a:t>lainnya</a:t>
            </a:r>
            <a:r>
              <a:rPr lang="en-US" sz="2600" dirty="0" smtClean="0"/>
              <a:t> yang </a:t>
            </a:r>
            <a:r>
              <a:rPr lang="en-US" sz="2600" dirty="0" err="1" smtClean="0"/>
              <a:t>selalu</a:t>
            </a:r>
            <a:r>
              <a:rPr lang="en-US" sz="2600" dirty="0" smtClean="0"/>
              <a:t> </a:t>
            </a:r>
            <a:r>
              <a:rPr lang="en-US" sz="2600" dirty="0" err="1" smtClean="0"/>
              <a:t>menyajikan</a:t>
            </a:r>
            <a:r>
              <a:rPr lang="en-US" sz="2600" dirty="0" smtClean="0"/>
              <a:t> </a:t>
            </a:r>
            <a:r>
              <a:rPr lang="en-US" sz="2600" dirty="0" err="1" smtClean="0"/>
              <a:t>tontonan</a:t>
            </a:r>
            <a:r>
              <a:rPr lang="en-US" sz="2600" dirty="0" smtClean="0"/>
              <a:t> </a:t>
            </a:r>
            <a:r>
              <a:rPr lang="en-US" sz="2600" dirty="0" err="1" smtClean="0"/>
              <a:t>memilukan</a:t>
            </a:r>
            <a:r>
              <a:rPr lang="en-US" sz="2600" dirty="0" smtClean="0"/>
              <a:t>. </a:t>
            </a:r>
            <a:r>
              <a:rPr lang="en-US" dirty="0" err="1" smtClean="0"/>
              <a:t>Kemiskinan</a:t>
            </a:r>
            <a:r>
              <a:rPr lang="en-US" dirty="0" smtClean="0"/>
              <a:t>, </a:t>
            </a:r>
            <a:r>
              <a:rPr lang="en-US" dirty="0" err="1" smtClean="0"/>
              <a:t>kebodohan</a:t>
            </a:r>
            <a:r>
              <a:rPr lang="en-US" dirty="0" smtClean="0"/>
              <a:t>, </a:t>
            </a:r>
            <a:r>
              <a:rPr lang="en-US" dirty="0" err="1" smtClean="0"/>
              <a:t>penyakit</a:t>
            </a:r>
            <a:r>
              <a:rPr lang="en-US" dirty="0" smtClean="0"/>
              <a:t>, </a:t>
            </a:r>
            <a:r>
              <a:rPr lang="en-US" dirty="0" err="1" smtClean="0"/>
              <a:t>kelaparan</a:t>
            </a:r>
            <a:r>
              <a:rPr lang="en-US" dirty="0" smtClean="0"/>
              <a:t>, </a:t>
            </a:r>
            <a:r>
              <a:rPr lang="en-US" dirty="0" err="1" smtClean="0"/>
              <a:t>kesengsaraan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kesulitan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menghiasi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keseharian</a:t>
            </a:r>
            <a:r>
              <a:rPr lang="en-US" dirty="0" smtClean="0"/>
              <a:t>.</a:t>
            </a:r>
            <a:r>
              <a:rPr lang="en-US" sz="2600" dirty="0" smtClean="0"/>
              <a:t> </a:t>
            </a:r>
            <a:r>
              <a:rPr lang="en-US" sz="2400" dirty="0" err="1" smtClean="0"/>
              <a:t>Orang-orang</a:t>
            </a:r>
            <a:r>
              <a:rPr lang="en-US" sz="2400" dirty="0" smtClean="0"/>
              <a:t> yang </a:t>
            </a:r>
            <a:r>
              <a:rPr lang="en-US" sz="2400" dirty="0" err="1" smtClean="0"/>
              <a:t>miskin</a:t>
            </a:r>
            <a:r>
              <a:rPr lang="en-US" sz="2400" dirty="0" smtClean="0"/>
              <a:t>, </a:t>
            </a:r>
            <a:r>
              <a:rPr lang="en-US" sz="2400" dirty="0" err="1" smtClean="0"/>
              <a:t>menderita</a:t>
            </a:r>
            <a:r>
              <a:rPr lang="en-US" sz="2400" dirty="0" smtClean="0"/>
              <a:t>, </a:t>
            </a:r>
            <a:r>
              <a:rPr lang="en-US" sz="2400" dirty="0" err="1" smtClean="0"/>
              <a:t>tertindas</a:t>
            </a:r>
            <a:r>
              <a:rPr lang="en-US" sz="2400" dirty="0" smtClean="0"/>
              <a:t>, </a:t>
            </a:r>
            <a:r>
              <a:rPr lang="en-US" sz="2400" dirty="0" err="1" smtClean="0"/>
              <a:t>terperas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terpinggirkan</a:t>
            </a:r>
            <a:r>
              <a:rPr lang="en-US" sz="2400" dirty="0" smtClean="0"/>
              <a:t> </a:t>
            </a:r>
            <a:r>
              <a:rPr lang="en-US" sz="2400" dirty="0" err="1" smtClean="0"/>
              <a:t>kian</a:t>
            </a:r>
            <a:r>
              <a:rPr lang="en-US" sz="2400" dirty="0" smtClean="0"/>
              <a:t> </a:t>
            </a:r>
            <a:r>
              <a:rPr lang="en-US" sz="2400" dirty="0" err="1" smtClean="0"/>
              <a:t>hari</a:t>
            </a:r>
            <a:r>
              <a:rPr lang="en-US" sz="2400" dirty="0" smtClean="0"/>
              <a:t> </a:t>
            </a:r>
            <a:r>
              <a:rPr lang="en-US" sz="2400" dirty="0" err="1" smtClean="0"/>
              <a:t>kian</a:t>
            </a:r>
            <a:r>
              <a:rPr lang="en-US" sz="2400" dirty="0" smtClean="0"/>
              <a:t> </a:t>
            </a:r>
            <a:r>
              <a:rPr lang="en-US" sz="2400" dirty="0" err="1" smtClean="0"/>
              <a:t>bertambah</a:t>
            </a:r>
            <a:r>
              <a:rPr lang="en-US" sz="2400" dirty="0" smtClean="0"/>
              <a:t>. </a:t>
            </a:r>
            <a:r>
              <a:rPr lang="en-US" sz="2400" dirty="0" err="1" smtClean="0"/>
              <a:t>Peradaban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 </a:t>
            </a:r>
            <a:r>
              <a:rPr lang="en-US" sz="2400" dirty="0" err="1" smtClean="0"/>
              <a:t>dipenuhi</a:t>
            </a:r>
            <a:r>
              <a:rPr lang="en-US" sz="2400" dirty="0" smtClean="0"/>
              <a:t> </a:t>
            </a:r>
            <a:r>
              <a:rPr lang="en-US" sz="2400" dirty="0" err="1" smtClean="0"/>
              <a:t>sosok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 </a:t>
            </a:r>
            <a:r>
              <a:rPr lang="en-US" sz="2400" dirty="0" err="1" smtClean="0"/>
              <a:t>miskin</a:t>
            </a:r>
            <a:r>
              <a:rPr lang="en-US" sz="2400" dirty="0" smtClean="0"/>
              <a:t>, </a:t>
            </a:r>
            <a:r>
              <a:rPr lang="en-US" sz="2400" dirty="0" err="1" smtClean="0"/>
              <a:t>lapar</a:t>
            </a:r>
            <a:r>
              <a:rPr lang="en-US" sz="2400" dirty="0" smtClean="0"/>
              <a:t> </a:t>
            </a:r>
            <a:r>
              <a:rPr lang="en-US" sz="2400" dirty="0" err="1" smtClean="0"/>
              <a:t>makan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lapar</a:t>
            </a:r>
            <a:r>
              <a:rPr lang="en-US" sz="2400" dirty="0" smtClean="0"/>
              <a:t> </a:t>
            </a:r>
            <a:r>
              <a:rPr lang="en-US" sz="2400" dirty="0" err="1" smtClean="0"/>
              <a:t>keadilan</a:t>
            </a:r>
            <a:r>
              <a:rPr lang="en-US" sz="2400" dirty="0" smtClean="0"/>
              <a:t>. </a:t>
            </a:r>
            <a:r>
              <a:rPr lang="en-US" sz="2400" dirty="0" err="1" smtClean="0"/>
              <a:t>Sejarah</a:t>
            </a:r>
            <a:r>
              <a:rPr lang="en-US" sz="2400" dirty="0" smtClean="0"/>
              <a:t> </a:t>
            </a:r>
            <a:r>
              <a:rPr lang="en-US" sz="2400" dirty="0" err="1" smtClean="0"/>
              <a:t>menunjukkan</a:t>
            </a:r>
            <a:r>
              <a:rPr lang="en-US" sz="2400" dirty="0" smtClean="0"/>
              <a:t> </a:t>
            </a:r>
            <a:r>
              <a:rPr lang="en-US" sz="2400" dirty="0" err="1" smtClean="0"/>
              <a:t>kemiskinan</a:t>
            </a:r>
            <a:r>
              <a:rPr lang="en-US" sz="2400" dirty="0" smtClean="0"/>
              <a:t> </a:t>
            </a:r>
            <a:r>
              <a:rPr lang="en-US" sz="2400" dirty="0" err="1" smtClean="0"/>
              <a:t>bukan</a:t>
            </a:r>
            <a:r>
              <a:rPr lang="en-US" sz="2400" dirty="0" smtClean="0"/>
              <a:t> </a:t>
            </a:r>
            <a:r>
              <a:rPr lang="en-US" sz="2400" dirty="0" err="1" smtClean="0"/>
              <a:t>sekedar</a:t>
            </a:r>
            <a:r>
              <a:rPr lang="en-US" sz="2400" dirty="0" smtClean="0"/>
              <a:t> </a:t>
            </a:r>
            <a:r>
              <a:rPr lang="en-US" sz="2400" dirty="0" err="1" smtClean="0"/>
              <a:t>fakta</a:t>
            </a:r>
            <a:r>
              <a:rPr lang="en-US" sz="2400" dirty="0" smtClean="0"/>
              <a:t>  </a:t>
            </a:r>
            <a:r>
              <a:rPr lang="en-US" sz="2400" dirty="0" err="1" smtClean="0"/>
              <a:t>kemiskinan</a:t>
            </a:r>
            <a:r>
              <a:rPr lang="en-US" sz="2400" dirty="0" smtClean="0"/>
              <a:t>. </a:t>
            </a:r>
            <a:r>
              <a:rPr lang="en-US" sz="2400" dirty="0" err="1" smtClean="0"/>
              <a:t>Kemiskinan</a:t>
            </a:r>
            <a:r>
              <a:rPr lang="en-US" sz="2400" dirty="0" smtClean="0"/>
              <a:t> </a:t>
            </a:r>
            <a:r>
              <a:rPr lang="en-US" sz="2400" dirty="0" err="1" smtClean="0"/>
              <a:t>tak</a:t>
            </a:r>
            <a:r>
              <a:rPr lang="en-US" sz="2400" dirty="0" smtClean="0"/>
              <a:t>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dilepaskan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penindasan</a:t>
            </a:r>
            <a:r>
              <a:rPr lang="en-US" sz="2400" dirty="0" smtClean="0"/>
              <a:t>, </a:t>
            </a:r>
            <a:r>
              <a:rPr lang="en-US" sz="2400" dirty="0" err="1" smtClean="0"/>
              <a:t>perampasan</a:t>
            </a:r>
            <a:r>
              <a:rPr lang="en-US" sz="2400" dirty="0" smtClean="0"/>
              <a:t> </a:t>
            </a:r>
            <a:r>
              <a:rPr lang="en-US" sz="2400" dirty="0" err="1" smtClean="0"/>
              <a:t>hak</a:t>
            </a:r>
            <a:r>
              <a:rPr lang="en-US" sz="2400" dirty="0" smtClean="0"/>
              <a:t>, yang </a:t>
            </a:r>
            <a:r>
              <a:rPr lang="en-US" sz="2400" dirty="0" err="1" smtClean="0"/>
              <a:t>membuat</a:t>
            </a:r>
            <a:r>
              <a:rPr lang="en-US" sz="2400" dirty="0" smtClean="0"/>
              <a:t> </a:t>
            </a:r>
            <a:r>
              <a:rPr lang="en-US" sz="2400" dirty="0" err="1" smtClean="0"/>
              <a:t>penderitaan</a:t>
            </a:r>
            <a:r>
              <a:rPr lang="en-US" sz="2400" dirty="0" smtClean="0"/>
              <a:t>, </a:t>
            </a:r>
            <a:r>
              <a:rPr lang="en-US" sz="2400" dirty="0" err="1" smtClean="0"/>
              <a:t>menorehkan</a:t>
            </a:r>
            <a:r>
              <a:rPr lang="en-US" sz="2400" dirty="0" smtClean="0"/>
              <a:t> </a:t>
            </a:r>
            <a:r>
              <a:rPr lang="en-US" sz="2400" dirty="0" err="1" smtClean="0"/>
              <a:t>kesedihan</a:t>
            </a:r>
            <a:r>
              <a:rPr lang="en-US" sz="2400" dirty="0" smtClean="0"/>
              <a:t>, </a:t>
            </a:r>
            <a:r>
              <a:rPr lang="en-US" sz="2400" dirty="0" err="1" smtClean="0"/>
              <a:t>keperihan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luka</a:t>
            </a:r>
            <a:r>
              <a:rPr lang="en-US" sz="2400" dirty="0" smtClean="0"/>
              <a:t> </a:t>
            </a:r>
            <a:r>
              <a:rPr lang="en-US" sz="2400" dirty="0" err="1" smtClean="0"/>
              <a:t>mendalam</a:t>
            </a:r>
            <a:r>
              <a:rPr lang="en-US" sz="2400" dirty="0" smtClean="0"/>
              <a:t> </a:t>
            </a:r>
            <a:r>
              <a:rPr lang="en-US" sz="2400" dirty="0" err="1" smtClean="0"/>
              <a:t>lahir</a:t>
            </a:r>
            <a:r>
              <a:rPr lang="en-US" sz="2400" dirty="0" smtClean="0"/>
              <a:t> </a:t>
            </a:r>
            <a:r>
              <a:rPr lang="en-US" sz="2400" dirty="0" err="1" smtClean="0"/>
              <a:t>batin</a:t>
            </a:r>
            <a:r>
              <a:rPr lang="en-US" sz="2400" dirty="0" smtClean="0"/>
              <a:t>.</a:t>
            </a:r>
            <a:endParaRPr lang="en-US" sz="2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256"/>
            <a:ext cx="8229600" cy="955344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Keberpihakan</a:t>
            </a:r>
            <a:r>
              <a:rPr lang="en-US" sz="2800" dirty="0" smtClean="0"/>
              <a:t> </a:t>
            </a:r>
            <a:r>
              <a:rPr lang="en-US" sz="2800" dirty="0" err="1" smtClean="0"/>
              <a:t>Muhammadiyah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Kaum</a:t>
            </a:r>
            <a:r>
              <a:rPr lang="en-US" sz="2800" dirty="0" smtClean="0"/>
              <a:t> </a:t>
            </a:r>
            <a:r>
              <a:rPr lang="en-US" sz="2800" dirty="0" err="1" smtClean="0"/>
              <a:t>Mustadi’afin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5410200"/>
          </a:xfrm>
        </p:spPr>
        <p:txBody>
          <a:bodyPr>
            <a:noAutofit/>
          </a:bodyPr>
          <a:lstStyle/>
          <a:p>
            <a:r>
              <a:rPr lang="en-US" sz="2400" dirty="0" smtClean="0"/>
              <a:t>Di era </a:t>
            </a:r>
            <a:r>
              <a:rPr lang="en-US" sz="2400" dirty="0" err="1" smtClean="0"/>
              <a:t>mutakhir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penindasan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dunia</a:t>
            </a:r>
            <a:r>
              <a:rPr lang="en-US" sz="2400" dirty="0" smtClean="0"/>
              <a:t> </a:t>
            </a:r>
            <a:r>
              <a:rPr lang="en-US" sz="2400" dirty="0" err="1" smtClean="0"/>
              <a:t>kian</a:t>
            </a:r>
            <a:r>
              <a:rPr lang="en-US" sz="2400" dirty="0" smtClean="0"/>
              <a:t> </a:t>
            </a:r>
            <a:r>
              <a:rPr lang="en-US" sz="2400" dirty="0" err="1" smtClean="0"/>
              <a:t>luas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canggih</a:t>
            </a:r>
            <a:r>
              <a:rPr lang="en-US" sz="2400" dirty="0" smtClean="0"/>
              <a:t>. </a:t>
            </a:r>
            <a:r>
              <a:rPr lang="en-US" sz="2400" dirty="0" err="1" smtClean="0"/>
              <a:t>Seiring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laju</a:t>
            </a:r>
            <a:r>
              <a:rPr lang="en-US" sz="2400" dirty="0" smtClean="0"/>
              <a:t> </a:t>
            </a:r>
            <a:r>
              <a:rPr lang="en-US" sz="2400" dirty="0" err="1" smtClean="0"/>
              <a:t>globalisasidan</a:t>
            </a:r>
            <a:r>
              <a:rPr lang="en-US" sz="2400" dirty="0" smtClean="0"/>
              <a:t> </a:t>
            </a:r>
            <a:r>
              <a:rPr lang="en-US" sz="2400" dirty="0" err="1" smtClean="0"/>
              <a:t>kapitalisme</a:t>
            </a:r>
            <a:r>
              <a:rPr lang="en-US" sz="2400" dirty="0" smtClean="0"/>
              <a:t> global, </a:t>
            </a:r>
            <a:r>
              <a:rPr lang="en-US" sz="2400" dirty="0" err="1" smtClean="0"/>
              <a:t>problema</a:t>
            </a:r>
            <a:r>
              <a:rPr lang="en-US" sz="2400" dirty="0" smtClean="0"/>
              <a:t> </a:t>
            </a:r>
            <a:r>
              <a:rPr lang="en-US" sz="2400" dirty="0" err="1" smtClean="0"/>
              <a:t>sosial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ditimbulkan</a:t>
            </a:r>
            <a:r>
              <a:rPr lang="en-US" sz="2400" dirty="0" smtClean="0"/>
              <a:t> pun </a:t>
            </a:r>
            <a:r>
              <a:rPr lang="en-US" sz="2400" dirty="0" err="1" smtClean="0"/>
              <a:t>amat</a:t>
            </a:r>
            <a:r>
              <a:rPr lang="en-US" sz="2400" dirty="0" smtClean="0"/>
              <a:t> </a:t>
            </a:r>
            <a:r>
              <a:rPr lang="en-US" sz="2400" dirty="0" err="1" smtClean="0"/>
              <a:t>beragam</a:t>
            </a:r>
            <a:r>
              <a:rPr lang="en-US" sz="2400" dirty="0" smtClean="0"/>
              <a:t>. </a:t>
            </a:r>
            <a:r>
              <a:rPr lang="en-US" sz="2800" dirty="0" err="1" smtClean="0"/>
              <a:t>Kemungkaran</a:t>
            </a:r>
            <a:r>
              <a:rPr lang="en-US" sz="2800" dirty="0" smtClean="0"/>
              <a:t> </a:t>
            </a:r>
            <a:r>
              <a:rPr lang="en-US" sz="2800" dirty="0" err="1" smtClean="0"/>
              <a:t>sosial</a:t>
            </a:r>
            <a:r>
              <a:rPr lang="en-US" sz="2800" dirty="0" smtClean="0"/>
              <a:t> </a:t>
            </a:r>
            <a:r>
              <a:rPr lang="en-US" sz="2800" dirty="0" err="1" smtClean="0"/>
              <a:t>merajalela</a:t>
            </a:r>
            <a:r>
              <a:rPr lang="en-US" sz="2800" dirty="0" smtClean="0"/>
              <a:t>. </a:t>
            </a:r>
            <a:r>
              <a:rPr lang="en-US" sz="2800" dirty="0" err="1" smtClean="0"/>
              <a:t>Dosa</a:t>
            </a:r>
            <a:r>
              <a:rPr lang="en-US" sz="2800" dirty="0" smtClean="0"/>
              <a:t> </a:t>
            </a:r>
            <a:r>
              <a:rPr lang="en-US" sz="2800" dirty="0" err="1" smtClean="0"/>
              <a:t>sosial</a:t>
            </a:r>
            <a:r>
              <a:rPr lang="en-US" sz="2800" dirty="0" smtClean="0"/>
              <a:t> </a:t>
            </a:r>
            <a:r>
              <a:rPr lang="en-US" sz="2800" dirty="0" err="1" smtClean="0"/>
              <a:t>ramai</a:t>
            </a:r>
            <a:r>
              <a:rPr lang="en-US" sz="2800" dirty="0" smtClean="0"/>
              <a:t> </a:t>
            </a:r>
            <a:r>
              <a:rPr lang="en-US" sz="2800" dirty="0" err="1" smtClean="0"/>
              <a:t>dipertontonkan</a:t>
            </a:r>
            <a:r>
              <a:rPr lang="en-US" sz="2800" dirty="0" smtClean="0"/>
              <a:t> </a:t>
            </a:r>
            <a:r>
              <a:rPr lang="en-US" sz="2800" dirty="0" err="1" smtClean="0"/>
              <a:t>tanpa</a:t>
            </a:r>
            <a:r>
              <a:rPr lang="en-US" sz="2800" dirty="0" smtClean="0"/>
              <a:t> </a:t>
            </a:r>
            <a:r>
              <a:rPr lang="en-US" sz="2800" dirty="0" err="1" smtClean="0"/>
              <a:t>malu</a:t>
            </a:r>
            <a:r>
              <a:rPr lang="en-US" sz="2800" dirty="0" smtClean="0"/>
              <a:t>. </a:t>
            </a:r>
            <a:r>
              <a:rPr lang="en-US" sz="2800" dirty="0" err="1" smtClean="0"/>
              <a:t>Kaum</a:t>
            </a:r>
            <a:r>
              <a:rPr lang="en-US" sz="2800" dirty="0" smtClean="0"/>
              <a:t> </a:t>
            </a:r>
            <a:r>
              <a:rPr lang="en-US" sz="2800" dirty="0" err="1" smtClean="0"/>
              <a:t>mustadi’afin</a:t>
            </a:r>
            <a:r>
              <a:rPr lang="en-US" sz="2800" dirty="0" smtClean="0"/>
              <a:t> </a:t>
            </a:r>
            <a:r>
              <a:rPr lang="en-US" sz="2800" dirty="0" err="1" smtClean="0"/>
              <a:t>baru</a:t>
            </a:r>
            <a:r>
              <a:rPr lang="en-US" sz="2800" dirty="0" smtClean="0"/>
              <a:t>, </a:t>
            </a:r>
            <a:r>
              <a:rPr lang="en-US" sz="2800" dirty="0" err="1" smtClean="0"/>
              <a:t>kaum</a:t>
            </a:r>
            <a:r>
              <a:rPr lang="en-US" sz="2800" dirty="0" smtClean="0"/>
              <a:t> </a:t>
            </a:r>
            <a:r>
              <a:rPr lang="en-US" sz="2800" dirty="0" err="1" smtClean="0"/>
              <a:t>tertindas</a:t>
            </a:r>
            <a:r>
              <a:rPr lang="en-US" sz="2800" dirty="0" smtClean="0"/>
              <a:t>, </a:t>
            </a:r>
            <a:r>
              <a:rPr lang="en-US" sz="2800" dirty="0" err="1" smtClean="0"/>
              <a:t>kaum</a:t>
            </a:r>
            <a:r>
              <a:rPr lang="en-US" sz="2800" dirty="0" smtClean="0"/>
              <a:t> </a:t>
            </a:r>
            <a:r>
              <a:rPr lang="en-US" sz="2800" dirty="0" err="1" smtClean="0"/>
              <a:t>miskin</a:t>
            </a:r>
            <a:r>
              <a:rPr lang="en-US" sz="2800" dirty="0" smtClean="0"/>
              <a:t>, </a:t>
            </a:r>
            <a:r>
              <a:rPr lang="en-US" sz="2800" dirty="0" err="1" smtClean="0"/>
              <a:t>kaum</a:t>
            </a:r>
            <a:r>
              <a:rPr lang="en-US" sz="2800" dirty="0" smtClean="0"/>
              <a:t> yang </a:t>
            </a:r>
            <a:r>
              <a:rPr lang="en-US" sz="2800" dirty="0" err="1" smtClean="0"/>
              <a:t>terpinggirkan</a:t>
            </a:r>
            <a:r>
              <a:rPr lang="en-US" sz="2800" dirty="0" smtClean="0"/>
              <a:t> </a:t>
            </a:r>
            <a:r>
              <a:rPr lang="en-US" sz="2800" dirty="0" err="1" smtClean="0"/>
              <a:t>mulai</a:t>
            </a:r>
            <a:r>
              <a:rPr lang="en-US" sz="2800" dirty="0" smtClean="0"/>
              <a:t> </a:t>
            </a:r>
            <a:r>
              <a:rPr lang="en-US" sz="2800" dirty="0" err="1" smtClean="0"/>
              <a:t>banyak</a:t>
            </a:r>
            <a:r>
              <a:rPr lang="en-US" sz="2800" dirty="0" smtClean="0"/>
              <a:t> </a:t>
            </a:r>
            <a:r>
              <a:rPr lang="en-US" sz="2800" dirty="0" err="1" smtClean="0"/>
              <a:t>bermunculan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mana-mana</a:t>
            </a:r>
            <a:r>
              <a:rPr lang="en-US" sz="2800" dirty="0" smtClean="0"/>
              <a:t>.</a:t>
            </a:r>
            <a:endParaRPr lang="en-US" sz="2600" dirty="0" smtClean="0"/>
          </a:p>
          <a:p>
            <a:r>
              <a:rPr lang="en-US" sz="2800" dirty="0" err="1" smtClean="0"/>
              <a:t>Fakta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realitas</a:t>
            </a:r>
            <a:r>
              <a:rPr lang="en-US" sz="2800" dirty="0" smtClean="0"/>
              <a:t> </a:t>
            </a:r>
            <a:r>
              <a:rPr lang="en-US" sz="2800" dirty="0" err="1" smtClean="0"/>
              <a:t>kemiskinan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wajah</a:t>
            </a:r>
            <a:r>
              <a:rPr lang="en-US" sz="2800" dirty="0" smtClean="0"/>
              <a:t> lain </a:t>
            </a:r>
            <a:r>
              <a:rPr lang="en-US" sz="2800" dirty="0" err="1" smtClean="0"/>
              <a:t>dehumanisasi</a:t>
            </a:r>
            <a:r>
              <a:rPr lang="en-US" sz="2800" dirty="0" smtClean="0"/>
              <a:t>. </a:t>
            </a:r>
            <a:r>
              <a:rPr lang="en-US" sz="2400" dirty="0" err="1" smtClean="0"/>
              <a:t>Kemiskinan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akibat</a:t>
            </a:r>
            <a:r>
              <a:rPr lang="en-US" sz="2400" dirty="0" smtClean="0"/>
              <a:t> </a:t>
            </a:r>
            <a:r>
              <a:rPr lang="en-US" sz="2400" dirty="0" err="1" smtClean="0"/>
              <a:t>kemungkaran</a:t>
            </a:r>
            <a:r>
              <a:rPr lang="en-US" sz="2400" dirty="0" smtClean="0"/>
              <a:t> </a:t>
            </a:r>
            <a:r>
              <a:rPr lang="en-US" sz="2400" dirty="0" err="1" smtClean="0"/>
              <a:t>sosial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dosa</a:t>
            </a:r>
            <a:r>
              <a:rPr lang="en-US" sz="2400" dirty="0" smtClean="0"/>
              <a:t> </a:t>
            </a:r>
            <a:r>
              <a:rPr lang="en-US" sz="2400" dirty="0" err="1" smtClean="0"/>
              <a:t>sosial</a:t>
            </a:r>
            <a:r>
              <a:rPr lang="en-US" sz="2400" dirty="0" smtClean="0"/>
              <a:t> </a:t>
            </a:r>
            <a:r>
              <a:rPr lang="en-US" sz="2400" dirty="0" err="1" smtClean="0"/>
              <a:t>akut</a:t>
            </a:r>
            <a:r>
              <a:rPr lang="en-US" sz="2400" dirty="0" smtClean="0"/>
              <a:t>. </a:t>
            </a:r>
            <a:r>
              <a:rPr lang="en-US" sz="2400" dirty="0" err="1" smtClean="0"/>
              <a:t>Kemiskinan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masalah</a:t>
            </a:r>
            <a:r>
              <a:rPr lang="en-US" sz="2400" dirty="0" smtClean="0"/>
              <a:t> </a:t>
            </a:r>
            <a:r>
              <a:rPr lang="en-US" sz="2400" dirty="0" err="1" smtClean="0"/>
              <a:t>sosial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dipecahkan</a:t>
            </a:r>
            <a:r>
              <a:rPr lang="en-US" sz="2400" dirty="0" smtClean="0"/>
              <a:t> </a:t>
            </a:r>
            <a:r>
              <a:rPr lang="en-US" sz="2400" dirty="0" err="1" smtClean="0"/>
              <a:t>lewat</a:t>
            </a:r>
            <a:r>
              <a:rPr lang="en-US" sz="2400" dirty="0" smtClean="0"/>
              <a:t> </a:t>
            </a:r>
            <a:r>
              <a:rPr lang="en-US" sz="2400" dirty="0" err="1" smtClean="0"/>
              <a:t>aksi</a:t>
            </a:r>
            <a:r>
              <a:rPr lang="en-US" sz="2400" dirty="0" smtClean="0"/>
              <a:t> </a:t>
            </a:r>
            <a:r>
              <a:rPr lang="en-US" sz="2400" dirty="0" err="1" smtClean="0"/>
              <a:t>sosial</a:t>
            </a:r>
            <a:r>
              <a:rPr lang="en-US" sz="2400" dirty="0" smtClean="0"/>
              <a:t>. </a:t>
            </a:r>
            <a:r>
              <a:rPr lang="en-US" sz="2400" dirty="0" err="1" smtClean="0"/>
              <a:t>Ia</a:t>
            </a:r>
            <a:r>
              <a:rPr lang="en-US" sz="2400" dirty="0" smtClean="0"/>
              <a:t> </a:t>
            </a:r>
            <a:r>
              <a:rPr lang="en-US" sz="2400" dirty="0" err="1" smtClean="0"/>
              <a:t>bukan</a:t>
            </a:r>
            <a:r>
              <a:rPr lang="en-US" sz="2400" dirty="0" smtClean="0"/>
              <a:t> </a:t>
            </a:r>
            <a:r>
              <a:rPr lang="en-US" sz="2400" dirty="0" err="1" smtClean="0"/>
              <a:t>sekedar</a:t>
            </a:r>
            <a:r>
              <a:rPr lang="en-US" sz="2400" dirty="0" smtClean="0"/>
              <a:t> </a:t>
            </a:r>
            <a:r>
              <a:rPr lang="en-US" sz="2400" dirty="0" err="1" smtClean="0"/>
              <a:t>masalah</a:t>
            </a:r>
            <a:r>
              <a:rPr lang="en-US" sz="2400" dirty="0" smtClean="0"/>
              <a:t> </a:t>
            </a:r>
            <a:r>
              <a:rPr lang="en-US" sz="2400" dirty="0" err="1" smtClean="0"/>
              <a:t>individu</a:t>
            </a:r>
            <a:r>
              <a:rPr lang="en-US" sz="2400" dirty="0" smtClean="0"/>
              <a:t>,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</a:t>
            </a:r>
            <a:r>
              <a:rPr lang="en-US" sz="2400" dirty="0" err="1" smtClean="0"/>
              <a:t>masalah</a:t>
            </a:r>
            <a:r>
              <a:rPr lang="en-US" sz="2400" dirty="0" smtClean="0"/>
              <a:t> </a:t>
            </a:r>
            <a:r>
              <a:rPr lang="en-US" sz="2400" dirty="0" err="1" smtClean="0"/>
              <a:t>bersama</a:t>
            </a:r>
            <a:r>
              <a:rPr lang="en-US" sz="2400" dirty="0" smtClean="0"/>
              <a:t> yang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dicari</a:t>
            </a:r>
            <a:r>
              <a:rPr lang="en-US" sz="2400" dirty="0" smtClean="0"/>
              <a:t> </a:t>
            </a:r>
            <a:r>
              <a:rPr lang="en-US" sz="2400" dirty="0" err="1" smtClean="0"/>
              <a:t>jalan</a:t>
            </a:r>
            <a:r>
              <a:rPr lang="en-US" sz="2400" dirty="0" smtClean="0"/>
              <a:t> </a:t>
            </a:r>
            <a:r>
              <a:rPr lang="en-US" sz="2400" dirty="0" err="1" smtClean="0"/>
              <a:t>keluarnya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1608"/>
            <a:ext cx="8229600" cy="892792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Keberpihakan</a:t>
            </a:r>
            <a:r>
              <a:rPr lang="en-US" sz="2800" dirty="0" smtClean="0"/>
              <a:t> </a:t>
            </a:r>
            <a:r>
              <a:rPr lang="en-US" sz="2800" dirty="0" err="1" smtClean="0"/>
              <a:t>Muhammadiyah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Kaum</a:t>
            </a:r>
            <a:r>
              <a:rPr lang="en-US" sz="2800" dirty="0" smtClean="0"/>
              <a:t> </a:t>
            </a:r>
            <a:r>
              <a:rPr lang="en-US" sz="2800" dirty="0" err="1" smtClean="0"/>
              <a:t>Mustadi’afin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715000"/>
          </a:xfrm>
        </p:spPr>
        <p:txBody>
          <a:bodyPr>
            <a:noAutofit/>
          </a:bodyPr>
          <a:lstStyle/>
          <a:p>
            <a:r>
              <a:rPr lang="en-US" sz="2500" dirty="0" err="1" smtClean="0">
                <a:solidFill>
                  <a:srgbClr val="FFC000"/>
                </a:solidFill>
              </a:rPr>
              <a:t>Muhammadiyah</a:t>
            </a:r>
            <a:r>
              <a:rPr lang="en-US" sz="2500" dirty="0" smtClean="0">
                <a:solidFill>
                  <a:srgbClr val="FFC000"/>
                </a:solidFill>
              </a:rPr>
              <a:t> </a:t>
            </a:r>
            <a:r>
              <a:rPr lang="en-US" sz="2500" dirty="0" err="1" smtClean="0">
                <a:solidFill>
                  <a:srgbClr val="FFC000"/>
                </a:solidFill>
              </a:rPr>
              <a:t>sebagai</a:t>
            </a:r>
            <a:r>
              <a:rPr lang="en-US" sz="2500" dirty="0" smtClean="0">
                <a:solidFill>
                  <a:srgbClr val="FFC000"/>
                </a:solidFill>
              </a:rPr>
              <a:t> </a:t>
            </a:r>
            <a:r>
              <a:rPr lang="en-US" sz="2500" dirty="0" err="1" smtClean="0">
                <a:solidFill>
                  <a:srgbClr val="FFC000"/>
                </a:solidFill>
              </a:rPr>
              <a:t>lembaga</a:t>
            </a:r>
            <a:r>
              <a:rPr lang="en-US" sz="2500" dirty="0" smtClean="0">
                <a:solidFill>
                  <a:srgbClr val="FFC000"/>
                </a:solidFill>
              </a:rPr>
              <a:t> </a:t>
            </a:r>
            <a:r>
              <a:rPr lang="en-US" sz="2500" dirty="0" err="1" smtClean="0">
                <a:solidFill>
                  <a:srgbClr val="FFC000"/>
                </a:solidFill>
              </a:rPr>
              <a:t>sosial</a:t>
            </a:r>
            <a:r>
              <a:rPr lang="en-US" sz="2500" dirty="0" smtClean="0">
                <a:solidFill>
                  <a:srgbClr val="FFC000"/>
                </a:solidFill>
              </a:rPr>
              <a:t> </a:t>
            </a:r>
            <a:r>
              <a:rPr lang="en-US" sz="2500" dirty="0" err="1" smtClean="0">
                <a:solidFill>
                  <a:srgbClr val="FFC000"/>
                </a:solidFill>
              </a:rPr>
              <a:t>keagamaan</a:t>
            </a:r>
            <a:r>
              <a:rPr lang="en-US" sz="2500" dirty="0" smtClean="0">
                <a:solidFill>
                  <a:srgbClr val="FFC000"/>
                </a:solidFill>
              </a:rPr>
              <a:t> </a:t>
            </a:r>
            <a:r>
              <a:rPr lang="en-US" sz="2500" dirty="0" err="1" smtClean="0">
                <a:solidFill>
                  <a:srgbClr val="FFC000"/>
                </a:solidFill>
              </a:rPr>
              <a:t>dapat</a:t>
            </a:r>
            <a:r>
              <a:rPr lang="en-US" sz="2500" dirty="0" smtClean="0">
                <a:solidFill>
                  <a:srgbClr val="FFC000"/>
                </a:solidFill>
              </a:rPr>
              <a:t> </a:t>
            </a:r>
            <a:r>
              <a:rPr lang="en-US" sz="2500" dirty="0" err="1" smtClean="0"/>
              <a:t>lebih</a:t>
            </a:r>
            <a:r>
              <a:rPr lang="en-US" sz="2500" dirty="0" smtClean="0"/>
              <a:t> </a:t>
            </a:r>
            <a:r>
              <a:rPr lang="en-US" sz="2500" dirty="0" err="1" smtClean="0"/>
              <a:t>berperan</a:t>
            </a:r>
            <a:r>
              <a:rPr lang="en-US" sz="2500" dirty="0" smtClean="0"/>
              <a:t> </a:t>
            </a:r>
            <a:r>
              <a:rPr lang="en-US" sz="2500" dirty="0" err="1" smtClean="0"/>
              <a:t>aktif</a:t>
            </a:r>
            <a:r>
              <a:rPr lang="en-US" sz="2500" dirty="0" smtClean="0"/>
              <a:t> </a:t>
            </a:r>
            <a:r>
              <a:rPr lang="en-US" sz="2500" dirty="0" err="1" smtClean="0"/>
              <a:t>dalam</a:t>
            </a:r>
            <a:r>
              <a:rPr lang="en-US" sz="2500" dirty="0" smtClean="0"/>
              <a:t> </a:t>
            </a:r>
            <a:r>
              <a:rPr lang="en-US" sz="2500" dirty="0" err="1" smtClean="0"/>
              <a:t>pemberdayaan</a:t>
            </a:r>
            <a:r>
              <a:rPr lang="en-US" sz="2500" dirty="0" smtClean="0"/>
              <a:t> </a:t>
            </a:r>
            <a:r>
              <a:rPr lang="en-US" sz="2500" dirty="0" err="1" smtClean="0"/>
              <a:t>masyarakat</a:t>
            </a:r>
            <a:r>
              <a:rPr lang="en-US" sz="2500" dirty="0" smtClean="0"/>
              <a:t> </a:t>
            </a:r>
            <a:r>
              <a:rPr lang="en-US" sz="2500" dirty="0" err="1" smtClean="0"/>
              <a:t>kecil</a:t>
            </a:r>
            <a:r>
              <a:rPr lang="en-US" sz="2500" dirty="0" smtClean="0"/>
              <a:t>. </a:t>
            </a:r>
            <a:r>
              <a:rPr lang="en-US" sz="2500" i="1" dirty="0" err="1" smtClean="0"/>
              <a:t>Upaya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pengentasan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kemiskinan</a:t>
            </a:r>
            <a:r>
              <a:rPr lang="en-US" sz="2500" dirty="0" smtClean="0"/>
              <a:t> </a:t>
            </a:r>
            <a:r>
              <a:rPr lang="en-US" sz="2500" b="1" dirty="0" smtClean="0"/>
              <a:t>(</a:t>
            </a:r>
            <a:r>
              <a:rPr lang="en-US" sz="2500" b="1" dirty="0" err="1" smtClean="0"/>
              <a:t>Adh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Dhuha</a:t>
            </a:r>
            <a:r>
              <a:rPr lang="en-US" sz="2500" b="1" dirty="0" smtClean="0"/>
              <a:t> : 9 – 10) </a:t>
            </a:r>
            <a:r>
              <a:rPr lang="en-US" sz="2500" dirty="0" err="1" smtClean="0"/>
              <a:t>dan</a:t>
            </a:r>
            <a:r>
              <a:rPr lang="en-US" sz="2500" dirty="0" smtClean="0"/>
              <a:t> </a:t>
            </a:r>
            <a:r>
              <a:rPr lang="en-US" sz="2500" i="1" dirty="0" err="1" smtClean="0"/>
              <a:t>pemberdayaan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sosial</a:t>
            </a:r>
            <a:r>
              <a:rPr lang="en-US" sz="2500" i="1" dirty="0" smtClean="0"/>
              <a:t> </a:t>
            </a:r>
            <a:r>
              <a:rPr lang="en-US" sz="2500" b="1" dirty="0" smtClean="0"/>
              <a:t>(Q.S. </a:t>
            </a:r>
            <a:r>
              <a:rPr lang="en-US" sz="2500" b="1" dirty="0" err="1" smtClean="0"/>
              <a:t>Ar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Ruum</a:t>
            </a:r>
            <a:r>
              <a:rPr lang="en-US" sz="2500" b="1" dirty="0" smtClean="0"/>
              <a:t> : 28) </a:t>
            </a:r>
            <a:r>
              <a:rPr lang="en-US" sz="2500" dirty="0" err="1" smtClean="0"/>
              <a:t>hendaknya</a:t>
            </a:r>
            <a:r>
              <a:rPr lang="en-US" sz="2500" dirty="0" smtClean="0"/>
              <a:t>  </a:t>
            </a:r>
            <a:r>
              <a:rPr lang="en-US" sz="2500" dirty="0" err="1" smtClean="0"/>
              <a:t>tidak</a:t>
            </a:r>
            <a:r>
              <a:rPr lang="en-US" sz="2500" dirty="0" smtClean="0"/>
              <a:t> </a:t>
            </a:r>
            <a:r>
              <a:rPr lang="en-US" sz="2500" dirty="0" err="1" smtClean="0"/>
              <a:t>sebatas</a:t>
            </a:r>
            <a:r>
              <a:rPr lang="en-US" sz="2500" dirty="0" smtClean="0"/>
              <a:t> </a:t>
            </a:r>
            <a:r>
              <a:rPr lang="en-US" sz="2500" dirty="0" err="1" smtClean="0"/>
              <a:t>tindakan</a:t>
            </a:r>
            <a:r>
              <a:rPr lang="en-US" sz="2500" dirty="0" smtClean="0"/>
              <a:t> </a:t>
            </a:r>
            <a:r>
              <a:rPr lang="en-US" sz="2500" dirty="0" err="1" smtClean="0"/>
              <a:t>karikatif</a:t>
            </a:r>
            <a:r>
              <a:rPr lang="en-US" sz="2500" dirty="0" smtClean="0"/>
              <a:t> </a:t>
            </a:r>
            <a:r>
              <a:rPr lang="en-US" sz="2500" dirty="0" err="1" smtClean="0"/>
              <a:t>serta</a:t>
            </a:r>
            <a:r>
              <a:rPr lang="en-US" sz="2500" dirty="0" smtClean="0"/>
              <a:t> </a:t>
            </a:r>
            <a:r>
              <a:rPr lang="en-US" sz="2500" dirty="0" err="1" smtClean="0"/>
              <a:t>santunan</a:t>
            </a:r>
            <a:r>
              <a:rPr lang="en-US" sz="2500" dirty="0" smtClean="0"/>
              <a:t> </a:t>
            </a:r>
            <a:r>
              <a:rPr lang="en-US" sz="2500" dirty="0" err="1" smtClean="0"/>
              <a:t>sosial</a:t>
            </a:r>
            <a:r>
              <a:rPr lang="en-US" sz="2500" dirty="0" smtClean="0"/>
              <a:t> </a:t>
            </a:r>
            <a:r>
              <a:rPr lang="en-US" sz="2500" dirty="0" err="1" smtClean="0"/>
              <a:t>belaka</a:t>
            </a:r>
            <a:r>
              <a:rPr lang="en-US" sz="2500" dirty="0" smtClean="0"/>
              <a:t>. </a:t>
            </a:r>
            <a:r>
              <a:rPr lang="en-US" sz="2800" dirty="0" err="1" smtClean="0"/>
              <a:t>Dibutuhkan</a:t>
            </a:r>
            <a:r>
              <a:rPr lang="en-US" sz="2800" dirty="0" smtClean="0"/>
              <a:t> </a:t>
            </a:r>
            <a:r>
              <a:rPr lang="en-US" sz="2800" dirty="0" err="1" smtClean="0"/>
              <a:t>komitmen</a:t>
            </a:r>
            <a:r>
              <a:rPr lang="en-US" sz="2800" dirty="0" smtClean="0"/>
              <a:t> </a:t>
            </a:r>
            <a:r>
              <a:rPr lang="en-US" sz="2800" dirty="0" err="1" smtClean="0"/>
              <a:t>serius</a:t>
            </a:r>
            <a:r>
              <a:rPr lang="en-US" sz="2500" dirty="0" smtClean="0"/>
              <a:t> </a:t>
            </a:r>
            <a:r>
              <a:rPr lang="en-US" sz="2500" dirty="0" err="1" smtClean="0"/>
              <a:t>menghadang</a:t>
            </a:r>
            <a:r>
              <a:rPr lang="en-US" sz="2500" dirty="0" smtClean="0"/>
              <a:t> </a:t>
            </a:r>
            <a:r>
              <a:rPr lang="en-US" sz="2500" dirty="0" err="1" smtClean="0"/>
              <a:t>kemungkaran</a:t>
            </a:r>
            <a:r>
              <a:rPr lang="en-US" sz="2500" dirty="0" smtClean="0"/>
              <a:t> </a:t>
            </a:r>
            <a:r>
              <a:rPr lang="en-US" sz="2500" dirty="0" err="1" smtClean="0"/>
              <a:t>sosial</a:t>
            </a:r>
            <a:r>
              <a:rPr lang="en-US" sz="2500" dirty="0" smtClean="0"/>
              <a:t>, </a:t>
            </a:r>
            <a:r>
              <a:rPr lang="en-US" sz="2500" dirty="0" err="1" smtClean="0"/>
              <a:t>memerangi</a:t>
            </a:r>
            <a:r>
              <a:rPr lang="en-US" sz="2500" dirty="0" smtClean="0"/>
              <a:t> </a:t>
            </a:r>
            <a:r>
              <a:rPr lang="en-US" sz="2500" dirty="0" err="1" smtClean="0"/>
              <a:t>dosa-dosa</a:t>
            </a:r>
            <a:r>
              <a:rPr lang="en-US" sz="2500" dirty="0" smtClean="0"/>
              <a:t> </a:t>
            </a:r>
            <a:r>
              <a:rPr lang="en-US" sz="2500" dirty="0" err="1" smtClean="0"/>
              <a:t>sosial</a:t>
            </a:r>
            <a:r>
              <a:rPr lang="en-US" sz="2500" dirty="0" smtClean="0"/>
              <a:t> </a:t>
            </a:r>
            <a:r>
              <a:rPr lang="en-US" sz="2500" dirty="0" err="1" smtClean="0"/>
              <a:t>ini</a:t>
            </a:r>
            <a:r>
              <a:rPr lang="en-US" sz="2500" dirty="0" smtClean="0"/>
              <a:t>.</a:t>
            </a:r>
          </a:p>
          <a:p>
            <a:pPr>
              <a:buNone/>
            </a:pPr>
            <a:endParaRPr lang="en-US" sz="1600" dirty="0" smtClean="0"/>
          </a:p>
          <a:p>
            <a:r>
              <a:rPr lang="en-US" sz="2500" dirty="0" smtClean="0"/>
              <a:t>Dari </a:t>
            </a:r>
            <a:r>
              <a:rPr lang="en-US" sz="2500" dirty="0" err="1" smtClean="0"/>
              <a:t>Ibnu</a:t>
            </a:r>
            <a:r>
              <a:rPr lang="en-US" sz="2500" dirty="0" smtClean="0"/>
              <a:t> </a:t>
            </a:r>
            <a:r>
              <a:rPr lang="en-US" sz="2500" dirty="0" err="1" smtClean="0"/>
              <a:t>Abbas</a:t>
            </a:r>
            <a:r>
              <a:rPr lang="en-US" sz="2500" dirty="0" smtClean="0"/>
              <a:t> RA, </a:t>
            </a:r>
            <a:r>
              <a:rPr lang="en-US" sz="2500" dirty="0" err="1" smtClean="0"/>
              <a:t>Rasulullah</a:t>
            </a:r>
            <a:r>
              <a:rPr lang="en-US" sz="2500" dirty="0" smtClean="0"/>
              <a:t> SAW </a:t>
            </a:r>
            <a:r>
              <a:rPr lang="en-US" sz="2500" dirty="0" err="1" smtClean="0"/>
              <a:t>bersabda</a:t>
            </a:r>
            <a:r>
              <a:rPr lang="en-US" sz="2500" dirty="0" smtClean="0"/>
              <a:t>, “</a:t>
            </a:r>
            <a:r>
              <a:rPr lang="en-US" sz="2500" i="1" dirty="0" err="1" smtClean="0"/>
              <a:t>Barangsiapa</a:t>
            </a:r>
            <a:r>
              <a:rPr lang="en-US" sz="2500" i="1" dirty="0" smtClean="0"/>
              <a:t> yang </a:t>
            </a:r>
            <a:r>
              <a:rPr lang="en-US" sz="2500" i="1" dirty="0" err="1" smtClean="0"/>
              <a:t>mengangkat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anak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yatim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dari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dua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muslim</a:t>
            </a:r>
            <a:r>
              <a:rPr lang="en-US" sz="2500" i="1" dirty="0" smtClean="0"/>
              <a:t> (</a:t>
            </a:r>
            <a:r>
              <a:rPr lang="en-US" sz="2500" i="1" dirty="0" err="1" smtClean="0"/>
              <a:t>ibu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dan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ayahnya</a:t>
            </a:r>
            <a:r>
              <a:rPr lang="en-US" sz="2500" i="1" dirty="0" smtClean="0"/>
              <a:t>) </a:t>
            </a:r>
            <a:r>
              <a:rPr lang="en-US" sz="2500" i="1" dirty="0" err="1" smtClean="0"/>
              <a:t>untuk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ikut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makan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dan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minum</a:t>
            </a:r>
            <a:r>
              <a:rPr lang="en-US" sz="2500" i="1" dirty="0" smtClean="0"/>
              <a:t> (</a:t>
            </a:r>
            <a:r>
              <a:rPr lang="en-US" sz="2500" i="1" dirty="0" err="1" smtClean="0"/>
              <a:t>dari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makan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dan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minumnya</a:t>
            </a:r>
            <a:r>
              <a:rPr lang="en-US" sz="2500" i="1" dirty="0" smtClean="0"/>
              <a:t>), </a:t>
            </a:r>
            <a:r>
              <a:rPr lang="en-US" sz="2500" i="1" dirty="0" err="1" smtClean="0"/>
              <a:t>maka</a:t>
            </a:r>
            <a:r>
              <a:rPr lang="en-US" sz="2500" i="1" dirty="0" smtClean="0"/>
              <a:t> Allah SWT </a:t>
            </a:r>
            <a:r>
              <a:rPr lang="en-US" sz="2500" i="1" dirty="0" err="1" smtClean="0"/>
              <a:t>akan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langsung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memasukkannya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ke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dalam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surga</a:t>
            </a:r>
            <a:r>
              <a:rPr lang="en-US" sz="2500" i="1" dirty="0" smtClean="0"/>
              <a:t>, </a:t>
            </a:r>
            <a:r>
              <a:rPr lang="en-US" sz="2500" i="1" dirty="0" err="1" smtClean="0"/>
              <a:t>kecuali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dia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melakukan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dosa</a:t>
            </a:r>
            <a:r>
              <a:rPr lang="en-US" sz="2500" i="1" dirty="0" smtClean="0"/>
              <a:t> yang </a:t>
            </a:r>
            <a:r>
              <a:rPr lang="en-US" sz="2500" i="1" dirty="0" err="1" smtClean="0"/>
              <a:t>tidak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dimaafkan</a:t>
            </a:r>
            <a:r>
              <a:rPr lang="en-US" sz="2500" i="1" dirty="0" smtClean="0"/>
              <a:t> (</a:t>
            </a:r>
            <a:r>
              <a:rPr lang="en-US" sz="2500" i="1" dirty="0" err="1" smtClean="0"/>
              <a:t>yaitu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jika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mati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belum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bertaubat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dari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kesyirikan</a:t>
            </a:r>
            <a:r>
              <a:rPr lang="en-US" sz="2500" i="1" dirty="0" smtClean="0"/>
              <a:t>). </a:t>
            </a:r>
            <a:r>
              <a:rPr lang="en-US" sz="2500" b="1" dirty="0" smtClean="0"/>
              <a:t>(H.R. </a:t>
            </a:r>
            <a:r>
              <a:rPr lang="en-US" sz="2500" b="1" dirty="0" err="1" smtClean="0"/>
              <a:t>Tarmidzi</a:t>
            </a:r>
            <a:r>
              <a:rPr lang="en-US" sz="2500" b="1" dirty="0" smtClean="0"/>
              <a:t>).</a:t>
            </a:r>
            <a:endParaRPr lang="en-US" sz="25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141</TotalTime>
  <Words>924</Words>
  <Application>Microsoft Office PowerPoint</Application>
  <PresentationFormat>On-screen Show (4:3)</PresentationFormat>
  <Paragraphs>47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Corbel</vt:lpstr>
      <vt:lpstr>Wingdings</vt:lpstr>
      <vt:lpstr>Wingdings 2</vt:lpstr>
      <vt:lpstr>Wingdings 3</vt:lpstr>
      <vt:lpstr>Module</vt:lpstr>
      <vt:lpstr>Gerakan Peduli Anak Yatim dan Fakir Miskin</vt:lpstr>
      <vt:lpstr>Pendahuluan</vt:lpstr>
      <vt:lpstr>Pendahuluan</vt:lpstr>
      <vt:lpstr>Mustahiq Zakat dalam Al Qur’an dan As Sunnah</vt:lpstr>
      <vt:lpstr>Mustahiq Zakat dalam Al Qur’an dan As Sunnah</vt:lpstr>
      <vt:lpstr>Muhammadiyah dan Kemiskinan</vt:lpstr>
      <vt:lpstr>Muhammadiyah dan Kemiskinan</vt:lpstr>
      <vt:lpstr>Keberpihakan Muhammadiyah Terhadap Kaum Mustadi’afin</vt:lpstr>
      <vt:lpstr>Keberpihakan Muhammadiyah Terhadap Kaum Mustadi’afin</vt:lpstr>
      <vt:lpstr>Keberpihakan Muhammadiyah Terhadap Kaum Mustadi’afin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Gerakan Peduli Anak Yatim dan Fakir Miskin</dc:title>
  <dc:creator>CAS</dc:creator>
  <cp:lastModifiedBy>ASUS</cp:lastModifiedBy>
  <cp:revision>4</cp:revision>
  <dcterms:created xsi:type="dcterms:W3CDTF">2015-01-01T11:41:12Z</dcterms:created>
  <dcterms:modified xsi:type="dcterms:W3CDTF">2020-08-06T02:10:22Z</dcterms:modified>
</cp:coreProperties>
</file>