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0F4C232A-F0D8-4568-BD3E-044F77012135}" type="datetimeFigureOut">
              <a:rPr lang="id-ID" smtClean="0"/>
              <a:t>05/08/2020</a:t>
            </a:fld>
            <a:endParaRPr lang="id-ID"/>
          </a:p>
        </p:txBody>
      </p:sp>
      <p:sp>
        <p:nvSpPr>
          <p:cNvPr id="8" name="Slide Number Placeholder 7"/>
          <p:cNvSpPr>
            <a:spLocks noGrp="1"/>
          </p:cNvSpPr>
          <p:nvPr>
            <p:ph type="sldNum" sz="quarter" idx="11"/>
          </p:nvPr>
        </p:nvSpPr>
        <p:spPr/>
        <p:txBody>
          <a:bodyPr/>
          <a:lstStyle/>
          <a:p>
            <a:fld id="{51EA7FF0-8E6B-4B35-80C7-3ED92B26177C}"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4C232A-F0D8-4568-BD3E-044F77012135}" type="datetimeFigureOut">
              <a:rPr lang="id-ID" smtClean="0"/>
              <a:t>05/08/2020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1EA7FF0-8E6B-4B35-80C7-3ED92B26177C}"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4C232A-F0D8-4568-BD3E-044F77012135}" type="datetimeFigureOut">
              <a:rPr lang="id-ID" smtClean="0"/>
              <a:t>05/08/2020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1EA7FF0-8E6B-4B35-80C7-3ED92B26177C}"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0F4C232A-F0D8-4568-BD3E-044F77012135}" type="datetimeFigureOut">
              <a:rPr lang="id-ID" smtClean="0"/>
              <a:t>05/08/2020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1EA7FF0-8E6B-4B35-80C7-3ED92B26177C}"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4C232A-F0D8-4568-BD3E-044F77012135}" type="datetimeFigureOut">
              <a:rPr lang="id-ID" smtClean="0"/>
              <a:t>05/08/2020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1EA7FF0-8E6B-4B35-80C7-3ED92B26177C}" type="slidenum">
              <a:rPr lang="id-ID" smtClean="0"/>
              <a:t>‹#›</a:t>
            </a:fld>
            <a:endParaRPr lang="id-ID"/>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0F4C232A-F0D8-4568-BD3E-044F77012135}" type="datetimeFigureOut">
              <a:rPr lang="id-ID" smtClean="0"/>
              <a:t>05/08/2020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1EA7FF0-8E6B-4B35-80C7-3ED92B26177C}" type="slidenum">
              <a:rPr lang="id-ID" smtClean="0"/>
              <a:t>‹#›</a:t>
            </a:fld>
            <a:endParaRPr lang="id-ID"/>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F4C232A-F0D8-4568-BD3E-044F77012135}" type="datetimeFigureOut">
              <a:rPr lang="id-ID" smtClean="0"/>
              <a:t>05/08/2020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1EA7FF0-8E6B-4B35-80C7-3ED92B26177C}" type="slidenum">
              <a:rPr lang="id-ID" smtClean="0"/>
              <a:t>‹#›</a:t>
            </a:fld>
            <a:endParaRPr lang="id-ID"/>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4C232A-F0D8-4568-BD3E-044F77012135}" type="datetimeFigureOut">
              <a:rPr lang="id-ID" smtClean="0"/>
              <a:t>05/08/2020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1EA7FF0-8E6B-4B35-80C7-3ED92B26177C}"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C232A-F0D8-4568-BD3E-044F77012135}" type="datetimeFigureOut">
              <a:rPr lang="id-ID" smtClean="0"/>
              <a:t>05/08/2020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1EA7FF0-8E6B-4B35-80C7-3ED92B26177C}"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4C232A-F0D8-4568-BD3E-044F77012135}" type="datetimeFigureOut">
              <a:rPr lang="id-ID" smtClean="0"/>
              <a:t>05/08/2020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1EA7FF0-8E6B-4B35-80C7-3ED92B26177C}"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4C232A-F0D8-4568-BD3E-044F77012135}" type="datetimeFigureOut">
              <a:rPr lang="id-ID" smtClean="0"/>
              <a:t>05/08/2020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1EA7FF0-8E6B-4B35-80C7-3ED92B26177C}"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F4C232A-F0D8-4568-BD3E-044F77012135}" type="datetimeFigureOut">
              <a:rPr lang="id-ID" smtClean="0"/>
              <a:t>05/08/2020</a:t>
            </a:fld>
            <a:endParaRPr lang="id-ID"/>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d-ID"/>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1EA7FF0-8E6B-4B35-80C7-3ED92B26177C}" type="slidenum">
              <a:rPr lang="id-ID" smtClean="0"/>
              <a:t>‹#›</a:t>
            </a:fld>
            <a:endParaRPr lang="id-ID"/>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2099319"/>
          </a:xfrm>
        </p:spPr>
        <p:txBody>
          <a:bodyPr/>
          <a:lstStyle/>
          <a:p>
            <a:r>
              <a:rPr lang="id-ID" dirty="0">
                <a:effectLst/>
              </a:rPr>
              <a:t>I</a:t>
            </a:r>
            <a:r>
              <a:rPr lang="id-ID" dirty="0" smtClean="0">
                <a:effectLst/>
              </a:rPr>
              <a:t>slamisasi </a:t>
            </a:r>
            <a:r>
              <a:rPr lang="id-ID" dirty="0">
                <a:effectLst/>
              </a:rPr>
              <a:t>Nusantara</a:t>
            </a:r>
            <a:endParaRPr lang="id-ID" dirty="0"/>
          </a:p>
        </p:txBody>
      </p:sp>
      <p:sp>
        <p:nvSpPr>
          <p:cNvPr id="3" name="Subtitle 2"/>
          <p:cNvSpPr>
            <a:spLocks noGrp="1"/>
          </p:cNvSpPr>
          <p:nvPr>
            <p:ph type="subTitle" idx="1"/>
          </p:nvPr>
        </p:nvSpPr>
        <p:spPr>
          <a:xfrm>
            <a:off x="1331640" y="3573016"/>
            <a:ext cx="6400800" cy="1219200"/>
          </a:xfrm>
        </p:spPr>
        <p:txBody>
          <a:bodyPr/>
          <a:lstStyle/>
          <a:p>
            <a:r>
              <a:rPr lang="id-ID" b="1" dirty="0"/>
              <a:t>Muhammad Muhson, Mpdi</a:t>
            </a:r>
            <a:endParaRPr lang="id-ID" dirty="0"/>
          </a:p>
        </p:txBody>
      </p:sp>
    </p:spTree>
    <p:extLst>
      <p:ext uri="{BB962C8B-B14F-4D97-AF65-F5344CB8AC3E}">
        <p14:creationId xmlns:p14="http://schemas.microsoft.com/office/powerpoint/2010/main" val="3577573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smtClean="0"/>
              <a:t>Teori-teori masuknya islam di Nusantara</a:t>
            </a:r>
            <a:endParaRPr lang="id-ID" sz="3200" dirty="0"/>
          </a:p>
        </p:txBody>
      </p:sp>
      <p:sp>
        <p:nvSpPr>
          <p:cNvPr id="3" name="Content Placeholder 2"/>
          <p:cNvSpPr>
            <a:spLocks noGrp="1"/>
          </p:cNvSpPr>
          <p:nvPr>
            <p:ph idx="1"/>
          </p:nvPr>
        </p:nvSpPr>
        <p:spPr/>
        <p:txBody>
          <a:bodyPr>
            <a:normAutofit fontScale="92500" lnSpcReduction="10000"/>
          </a:bodyPr>
          <a:lstStyle/>
          <a:p>
            <a:r>
              <a:rPr lang="id-ID" dirty="0" smtClean="0"/>
              <a:t>Teori Gujarat</a:t>
            </a:r>
          </a:p>
          <a:p>
            <a:pPr marL="0" indent="0" algn="just">
              <a:buNone/>
            </a:pPr>
            <a:r>
              <a:rPr lang="id-ID" dirty="0" smtClean="0"/>
              <a:t>ditemukan oleh Moquette (Sarjana Belanda) bahwa islam masuk pada tahun abad ke-15 Masehi. Karena ditemukannya batu nisan di passai pada tahun 1428  dan di Gresik ditemukan makam maulana malik ibrahim pada abad 1419 Masehi dimana bentuk dan model batu nisan sama dengan yang terdapat di Cambai Gujarat. Oleh karena itu teori ini dinamakan teori gujarat. Namun teori ini ditentang oleh Fatimmiy karena teori batu nisan ini mengabaikan penemuan batu nisan Siti Fatimah pada tahun 1082 M/ 475 H yang ditemukan di Leran, Jawa Timur yang modelnya sama sekali berbeda dari yang diasumsikan teori gujarat. </a:t>
            </a:r>
            <a:endParaRPr lang="id-ID" dirty="0"/>
          </a:p>
          <a:p>
            <a:pPr marL="0" indent="0" algn="just">
              <a:buNone/>
            </a:pPr>
            <a:r>
              <a:rPr lang="id-ID" dirty="0" smtClean="0"/>
              <a:t>Penentang yang lain adalah Arnodl</a:t>
            </a:r>
          </a:p>
          <a:p>
            <a:pPr marL="0" indent="0">
              <a:buNone/>
            </a:pPr>
            <a:endParaRPr lang="id-ID" dirty="0"/>
          </a:p>
        </p:txBody>
      </p:sp>
    </p:spTree>
    <p:extLst>
      <p:ext uri="{BB962C8B-B14F-4D97-AF65-F5344CB8AC3E}">
        <p14:creationId xmlns:p14="http://schemas.microsoft.com/office/powerpoint/2010/main" val="2589832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smtClean="0"/>
              <a:t>Teori-teori masuknya islam di Nusantara</a:t>
            </a:r>
            <a:endParaRPr lang="id-ID" sz="3200" dirty="0"/>
          </a:p>
        </p:txBody>
      </p:sp>
      <p:sp>
        <p:nvSpPr>
          <p:cNvPr id="3" name="Content Placeholder 2"/>
          <p:cNvSpPr>
            <a:spLocks noGrp="1"/>
          </p:cNvSpPr>
          <p:nvPr>
            <p:ph idx="1"/>
          </p:nvPr>
        </p:nvSpPr>
        <p:spPr/>
        <p:txBody>
          <a:bodyPr>
            <a:normAutofit lnSpcReduction="10000"/>
          </a:bodyPr>
          <a:lstStyle/>
          <a:p>
            <a:r>
              <a:rPr lang="id-ID" dirty="0" smtClean="0"/>
              <a:t>Teori Persia</a:t>
            </a:r>
          </a:p>
          <a:p>
            <a:pPr marL="0" indent="0">
              <a:buNone/>
            </a:pPr>
            <a:r>
              <a:rPr lang="id-ID" dirty="0" smtClean="0"/>
              <a:t>Dicetuskan oleh P.A Hoesein Djajadiningrat yang beranggapan bahwa islam di Nusantara berasal dari persia kemudian singgah ke gujarat sekitar abad ke-13. Teori ini memiliki persamaan dengan teori gujarat, indikasinya adalah :</a:t>
            </a:r>
          </a:p>
          <a:p>
            <a:pPr marL="457200" indent="-457200">
              <a:buAutoNum type="arabicPeriod"/>
            </a:pPr>
            <a:r>
              <a:rPr lang="id-ID" dirty="0" smtClean="0"/>
              <a:t>Peringatan 1 muharram adalah hari syahidnya Husein bin ali</a:t>
            </a:r>
          </a:p>
          <a:p>
            <a:pPr marL="457200" indent="-457200">
              <a:buAutoNum type="arabicPeriod"/>
            </a:pPr>
            <a:r>
              <a:rPr lang="id-ID" dirty="0" smtClean="0"/>
              <a:t>Adanya persamaan ajaran sufi syech siti jenar dengan al-hallaj dari iran</a:t>
            </a:r>
          </a:p>
          <a:p>
            <a:pPr marL="457200" indent="-457200">
              <a:buAutoNum type="arabicPeriod"/>
            </a:pPr>
            <a:r>
              <a:rPr lang="id-ID" dirty="0" smtClean="0"/>
              <a:t>Penggunaan istilah bahasa dalam sistem mengeja huruf arab</a:t>
            </a:r>
          </a:p>
          <a:p>
            <a:pPr marL="0" indent="0">
              <a:buNone/>
            </a:pPr>
            <a:endParaRPr lang="id-ID" dirty="0" smtClean="0"/>
          </a:p>
          <a:p>
            <a:pPr marL="0" indent="0">
              <a:buNone/>
            </a:pPr>
            <a:endParaRPr lang="id-ID" dirty="0"/>
          </a:p>
        </p:txBody>
      </p:sp>
    </p:spTree>
    <p:extLst>
      <p:ext uri="{BB962C8B-B14F-4D97-AF65-F5344CB8AC3E}">
        <p14:creationId xmlns:p14="http://schemas.microsoft.com/office/powerpoint/2010/main" val="3518252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smtClean="0"/>
              <a:t>Teori-teori masuknya islam di Nusantara</a:t>
            </a:r>
            <a:endParaRPr lang="id-ID" sz="3200" dirty="0"/>
          </a:p>
        </p:txBody>
      </p:sp>
      <p:sp>
        <p:nvSpPr>
          <p:cNvPr id="3" name="Content Placeholder 2"/>
          <p:cNvSpPr>
            <a:spLocks noGrp="1"/>
          </p:cNvSpPr>
          <p:nvPr>
            <p:ph idx="1"/>
          </p:nvPr>
        </p:nvSpPr>
        <p:spPr/>
        <p:txBody>
          <a:bodyPr>
            <a:normAutofit/>
          </a:bodyPr>
          <a:lstStyle/>
          <a:p>
            <a:r>
              <a:rPr lang="id-ID" dirty="0" smtClean="0"/>
              <a:t>Teori Makkah</a:t>
            </a:r>
          </a:p>
          <a:p>
            <a:pPr marL="0" indent="0">
              <a:buNone/>
            </a:pPr>
            <a:r>
              <a:rPr lang="id-ID" dirty="0" smtClean="0"/>
              <a:t>Dicetuskan oleh Buya Hamka sebagai pidato dalam dies Niestalasi PTAIN ke-8 Yogyakarta tahun 1958 bahwa islam masuk ke Nusantara pada abad ke-7. Mengingat bahwa hal ini hubungan bilateral bangsa arab dalam perdagangan dimulai sejak abad kedua sebelum masehi sehingga teori ini sebagai antithesis dari dua teori sebelumnya</a:t>
            </a:r>
            <a:r>
              <a:rPr lang="id-ID" dirty="0" smtClean="0"/>
              <a:t>. </a:t>
            </a:r>
            <a:endParaRPr lang="id-ID" dirty="0" smtClean="0"/>
          </a:p>
          <a:p>
            <a:pPr marL="0" indent="0">
              <a:buNone/>
            </a:pPr>
            <a:endParaRPr lang="id-ID" dirty="0" smtClean="0"/>
          </a:p>
          <a:p>
            <a:pPr marL="0" indent="0">
              <a:buNone/>
            </a:pPr>
            <a:endParaRPr lang="id-ID" dirty="0"/>
          </a:p>
        </p:txBody>
      </p:sp>
    </p:spTree>
    <p:extLst>
      <p:ext uri="{BB962C8B-B14F-4D97-AF65-F5344CB8AC3E}">
        <p14:creationId xmlns:p14="http://schemas.microsoft.com/office/powerpoint/2010/main" val="1453175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smtClean="0"/>
              <a:t>Proses masuk dan berkebangnya agama islam di Nusantara</a:t>
            </a:r>
            <a:endParaRPr lang="id-ID" sz="3600" dirty="0"/>
          </a:p>
        </p:txBody>
      </p:sp>
      <p:sp>
        <p:nvSpPr>
          <p:cNvPr id="3" name="Content Placeholder 2"/>
          <p:cNvSpPr>
            <a:spLocks noGrp="1"/>
          </p:cNvSpPr>
          <p:nvPr>
            <p:ph idx="1"/>
          </p:nvPr>
        </p:nvSpPr>
        <p:spPr/>
        <p:txBody>
          <a:bodyPr/>
          <a:lstStyle/>
          <a:p>
            <a:r>
              <a:rPr lang="id-ID" dirty="0" smtClean="0"/>
              <a:t>Melalui peran kaum dagang</a:t>
            </a:r>
          </a:p>
          <a:p>
            <a:r>
              <a:rPr lang="id-ID" dirty="0" smtClean="0"/>
              <a:t>Melalui peran bandar pelabuhan</a:t>
            </a:r>
          </a:p>
          <a:p>
            <a:r>
              <a:rPr lang="id-ID" dirty="0" smtClean="0"/>
              <a:t>Melalui perkawinan</a:t>
            </a:r>
          </a:p>
          <a:p>
            <a:r>
              <a:rPr lang="id-ID" dirty="0" smtClean="0"/>
              <a:t>Melalui peran wali dan ulama</a:t>
            </a:r>
          </a:p>
          <a:p>
            <a:r>
              <a:rPr lang="id-ID" dirty="0" smtClean="0"/>
              <a:t>Melalui pondok pesantren</a:t>
            </a:r>
          </a:p>
          <a:p>
            <a:r>
              <a:rPr lang="id-ID" dirty="0" smtClean="0"/>
              <a:t>Melalui tasawuf</a:t>
            </a:r>
          </a:p>
          <a:p>
            <a:r>
              <a:rPr lang="id-ID" dirty="0" smtClean="0"/>
              <a:t>Melalui kesenian</a:t>
            </a:r>
          </a:p>
          <a:p>
            <a:r>
              <a:rPr lang="id-ID" smtClean="0"/>
              <a:t>Melalui kekuasaan atau politik</a:t>
            </a:r>
            <a:endParaRPr lang="id-ID" dirty="0" smtClean="0"/>
          </a:p>
        </p:txBody>
      </p:sp>
    </p:spTree>
    <p:extLst>
      <p:ext uri="{BB962C8B-B14F-4D97-AF65-F5344CB8AC3E}">
        <p14:creationId xmlns:p14="http://schemas.microsoft.com/office/powerpoint/2010/main" val="32714594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24</TotalTime>
  <Words>278</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Executive</vt:lpstr>
      <vt:lpstr>Islamisasi Nusantara</vt:lpstr>
      <vt:lpstr>Teori-teori masuknya islam di Nusantara</vt:lpstr>
      <vt:lpstr>Teori-teori masuknya islam di Nusantara</vt:lpstr>
      <vt:lpstr>Teori-teori masuknya islam di Nusantara</vt:lpstr>
      <vt:lpstr>Proses masuk dan berkebangnya agama islam di Nusantara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Islamisasi Nusantara</dc:title>
  <dc:creator>Lenovo</dc:creator>
  <cp:lastModifiedBy>Lenovo</cp:lastModifiedBy>
  <cp:revision>4</cp:revision>
  <dcterms:created xsi:type="dcterms:W3CDTF">2020-08-05T14:04:39Z</dcterms:created>
  <dcterms:modified xsi:type="dcterms:W3CDTF">2020-08-05T14:30:22Z</dcterms:modified>
</cp:coreProperties>
</file>