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EB Garamond SemiBol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EBGaramondSemiBold-bold.fntdata"/><Relationship Id="rId16" Type="http://schemas.openxmlformats.org/officeDocument/2006/relationships/font" Target="fonts/EBGaramond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EBGaramond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7e860538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7e860538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7e860538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7e860538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7e860538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7e860538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7e8605384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7e860538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7e860538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7e860538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10553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d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GERAKAN ISLAMISASI NUSANTARA</a:t>
            </a:r>
            <a:r>
              <a:rPr lang="id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230783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d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Nama Anggota Kelompok 1: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d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LM Rezky Rafi Atallah Rahim (2019-181)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d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Vikry Yusril Khusnaedi (2019-186)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d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Alvin Yoga Irianto (2019-193)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EB Garamond SemiBold"/>
                <a:ea typeface="EB Garamond SemiBold"/>
                <a:cs typeface="EB Garamond SemiBold"/>
                <a:sym typeface="EB Garamond SemiBold"/>
              </a:rPr>
              <a:t>Pendahuluan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Sejarah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Harus membedakan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Kedatangan Islam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Islamisasi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d" sz="2800">
                <a:latin typeface="EB Garamond SemiBold"/>
                <a:ea typeface="EB Garamond SemiBold"/>
                <a:cs typeface="EB Garamond SemiBold"/>
                <a:sym typeface="EB Garamond SemiBold"/>
              </a:rPr>
              <a:t>Teori-teori berkembangnya Islamisasi di Nusantara </a:t>
            </a:r>
            <a:endParaRPr sz="2800"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teori gujarat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teori China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teori arab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teori persia  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d" sz="2800">
                <a:latin typeface="EB Garamond SemiBold"/>
                <a:ea typeface="EB Garamond SemiBold"/>
                <a:cs typeface="EB Garamond SemiBold"/>
                <a:sym typeface="EB Garamond SemiBold"/>
              </a:rPr>
              <a:t>Tahap-tahap perkembangan Islam di nusantara</a:t>
            </a:r>
            <a:endParaRPr sz="2800"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Kedatangan Para </a:t>
            </a: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Pedagang</a:t>
            </a: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 Muslim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Terbentuknya Kerajaan Islam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id" sz="2600">
                <a:latin typeface="Times New Roman"/>
                <a:ea typeface="Times New Roman"/>
                <a:cs typeface="Times New Roman"/>
                <a:sym typeface="Times New Roman"/>
              </a:rPr>
              <a:t>Pelembagaan Islam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d" sz="2800">
                <a:latin typeface="EB Garamond SemiBold"/>
                <a:ea typeface="EB Garamond SemiBold"/>
                <a:cs typeface="EB Garamond SemiBold"/>
                <a:sym typeface="EB Garamond SemiBold"/>
              </a:rPr>
              <a:t>Corak Islam di Nusantara</a:t>
            </a:r>
            <a:endParaRPr sz="2800"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d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Faktor-faktor yang mendukung perkembangan islam di Nusantara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id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Globalisasi Modernitas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id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Globalisasi Agama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3000">
                <a:solidFill>
                  <a:schemeClr val="accent1"/>
                </a:solidFill>
                <a:highlight>
                  <a:schemeClr val="dk1"/>
                </a:highlight>
                <a:latin typeface="EB Garamond SemiBold"/>
                <a:ea typeface="EB Garamond SemiBold"/>
                <a:cs typeface="EB Garamond SemiBold"/>
                <a:sym typeface="EB Garamond SemiBold"/>
              </a:rPr>
              <a:t>Terimakasih atas perhatiannya</a:t>
            </a:r>
            <a:endParaRPr sz="3000">
              <a:solidFill>
                <a:schemeClr val="accent1"/>
              </a:solidFill>
              <a:highlight>
                <a:schemeClr val="dk1"/>
              </a:highlight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