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2"/>
  </p:notesMasterIdLst>
  <p:sldIdLst>
    <p:sldId id="256" r:id="rId2"/>
    <p:sldId id="258" r:id="rId3"/>
    <p:sldId id="260" r:id="rId4"/>
    <p:sldId id="261" r:id="rId5"/>
    <p:sldId id="268" r:id="rId6"/>
    <p:sldId id="262" r:id="rId7"/>
    <p:sldId id="301" r:id="rId8"/>
    <p:sldId id="271" r:id="rId9"/>
    <p:sldId id="302" r:id="rId10"/>
    <p:sldId id="303" r:id="rId11"/>
  </p:sldIdLst>
  <p:sldSz cx="9144000" cy="5143500" type="screen16x9"/>
  <p:notesSz cx="6858000" cy="9144000"/>
  <p:embeddedFontLst>
    <p:embeddedFont>
      <p:font typeface="Coming Soon" panose="020B0604020202020204" charset="0"/>
      <p:regular r:id="rId13"/>
    </p:embeddedFont>
    <p:embeddedFont>
      <p:font typeface="Concert One" panose="020B0604020202020204" charset="0"/>
      <p:regular r:id="rId14"/>
    </p:embeddedFont>
    <p:embeddedFont>
      <p:font typeface="Anonymous Pro" panose="020B0604020202020204" charset="0"/>
      <p:regular r:id="rId15"/>
      <p:bold r:id="rId16"/>
      <p:italic r:id="rId17"/>
      <p:boldItalic r:id="rId18"/>
    </p:embeddedFont>
    <p:embeddedFont>
      <p:font typeface="Roboto Mono Medium"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CBA7FB-691E-4518-AA88-FB5B7A9E0FBF}">
  <a:tblStyle styleId="{E2CBA7FB-691E-4518-AA88-FB5B7A9E0F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25372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0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5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54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85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89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9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29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51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 id="2147483657" r:id="rId5"/>
    <p:sldLayoutId id="2147483658" r:id="rId6"/>
    <p:sldLayoutId id="2147483659" r:id="rId7"/>
    <p:sldLayoutId id="2147483661"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solidFill>
                  <a:schemeClr val="accent2"/>
                </a:solidFill>
              </a:rPr>
              <a:t>Muhammadiyah</a:t>
            </a:r>
            <a:r>
              <a:rPr lang="en-US" dirty="0" smtClean="0">
                <a:solidFill>
                  <a:schemeClr val="accent2"/>
                </a:solidFill>
              </a:rPr>
              <a:t> </a:t>
            </a:r>
            <a:r>
              <a:rPr lang="en-US" dirty="0" err="1" smtClean="0">
                <a:solidFill>
                  <a:schemeClr val="accent2"/>
                </a:solidFill>
              </a:rPr>
              <a:t>sebagai</a:t>
            </a:r>
            <a:r>
              <a:rPr lang="en-US" dirty="0" smtClean="0">
                <a:solidFill>
                  <a:schemeClr val="accent2"/>
                </a:solidFill>
              </a:rPr>
              <a:t> </a:t>
            </a:r>
            <a:r>
              <a:rPr lang="en-US" dirty="0" err="1" smtClean="0">
                <a:solidFill>
                  <a:schemeClr val="accent2"/>
                </a:solidFill>
              </a:rPr>
              <a:t>gerakan</a:t>
            </a:r>
            <a:r>
              <a:rPr lang="en-US" dirty="0" smtClean="0">
                <a:solidFill>
                  <a:schemeClr val="accent2"/>
                </a:solidFill>
              </a:rPr>
              <a:t> </a:t>
            </a:r>
            <a:r>
              <a:rPr lang="en-US" dirty="0" err="1" smtClean="0">
                <a:solidFill>
                  <a:schemeClr val="accent2"/>
                </a:solidFill>
              </a:rPr>
              <a:t>Politik</a:t>
            </a:r>
            <a:endParaRPr dirty="0">
              <a:solidFill>
                <a:schemeClr val="accent2"/>
              </a:solidFill>
            </a:endParaRPr>
          </a:p>
        </p:txBody>
      </p:sp>
      <p:sp>
        <p:nvSpPr>
          <p:cNvPr id="177" name="Google Shape;177;p29"/>
          <p:cNvSpPr txBox="1">
            <a:spLocks noGrp="1"/>
          </p:cNvSpPr>
          <p:nvPr>
            <p:ph type="subTitle" idx="1"/>
          </p:nvPr>
        </p:nvSpPr>
        <p:spPr>
          <a:xfrm>
            <a:off x="1672763" y="4006921"/>
            <a:ext cx="1427100" cy="5550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0" dirty="0" err="1" smtClean="0"/>
              <a:t>Kelompok</a:t>
            </a:r>
            <a:r>
              <a:rPr lang="en-US" b="0" dirty="0" smtClean="0"/>
              <a:t> 10</a:t>
            </a:r>
            <a:endParaRPr b="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534" y="916765"/>
            <a:ext cx="4375540" cy="336683"/>
          </a:xfrm>
        </p:spPr>
        <p:txBody>
          <a:bodyPr/>
          <a:lstStyle/>
          <a:p>
            <a:r>
              <a:rPr lang="en-US" sz="2400" dirty="0" err="1" smtClean="0"/>
              <a:t>Pertanyaan</a:t>
            </a:r>
            <a:r>
              <a:rPr lang="en-US" sz="2400" dirty="0" smtClean="0"/>
              <a:t> </a:t>
            </a:r>
            <a:r>
              <a:rPr lang="en-US" sz="2400" dirty="0" err="1" smtClean="0"/>
              <a:t>Sesi</a:t>
            </a:r>
            <a:r>
              <a:rPr lang="en-US" sz="2400" dirty="0" smtClean="0"/>
              <a:t> 2</a:t>
            </a:r>
            <a:endParaRPr lang="en-US" sz="2400" dirty="0"/>
          </a:p>
        </p:txBody>
      </p:sp>
      <p:sp>
        <p:nvSpPr>
          <p:cNvPr id="3" name="Subtitle 2"/>
          <p:cNvSpPr>
            <a:spLocks noGrp="1"/>
          </p:cNvSpPr>
          <p:nvPr>
            <p:ph type="subTitle" idx="1"/>
          </p:nvPr>
        </p:nvSpPr>
        <p:spPr>
          <a:xfrm>
            <a:off x="2035534" y="1375446"/>
            <a:ext cx="5259118" cy="792600"/>
          </a:xfrm>
        </p:spPr>
        <p:txBody>
          <a:bodyPr/>
          <a:lstStyle/>
          <a:p>
            <a:pPr algn="just"/>
            <a:r>
              <a:rPr lang="en-US" dirty="0" smtClean="0"/>
              <a:t>1.</a:t>
            </a:r>
            <a:endParaRPr lang="en-US" dirty="0"/>
          </a:p>
        </p:txBody>
      </p:sp>
    </p:spTree>
    <p:extLst>
      <p:ext uri="{BB962C8B-B14F-4D97-AF65-F5344CB8AC3E}">
        <p14:creationId xmlns:p14="http://schemas.microsoft.com/office/powerpoint/2010/main" val="201620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1002325" y="2955412"/>
            <a:ext cx="2298067" cy="76675"/>
          </a:xfrm>
          <a:prstGeom prst="rect">
            <a:avLst/>
          </a:prstGeom>
        </p:spPr>
        <p:txBody>
          <a:bodyPr spcFirstLastPara="1" wrap="square" lIns="91425" tIns="91425" rIns="91425" bIns="91425" anchor="b" anchorCtr="0">
            <a:noAutofit/>
          </a:bodyPr>
          <a:lstStyle/>
          <a:p>
            <a:r>
              <a:rPr lang="en-US" dirty="0" err="1"/>
              <a:t>Muhammadiyah</a:t>
            </a:r>
            <a:r>
              <a:rPr lang="en-US" dirty="0"/>
              <a:t> </a:t>
            </a:r>
            <a:r>
              <a:rPr lang="en-US" dirty="0" err="1"/>
              <a:t>dan</a:t>
            </a:r>
            <a:r>
              <a:rPr lang="en-US" dirty="0"/>
              <a:t> </a:t>
            </a:r>
            <a:r>
              <a:rPr lang="en-US" dirty="0" err="1"/>
              <a:t>Politik</a:t>
            </a:r>
            <a:r>
              <a:rPr lang="en-US" dirty="0"/>
              <a:t/>
            </a:r>
            <a:br>
              <a:rPr lang="en-US" dirty="0"/>
            </a:br>
            <a:endParaRPr dirty="0"/>
          </a:p>
        </p:txBody>
      </p:sp>
      <p:sp>
        <p:nvSpPr>
          <p:cNvPr id="199" name="Google Shape;199;p31"/>
          <p:cNvSpPr txBox="1">
            <a:spLocks noGrp="1"/>
          </p:cNvSpPr>
          <p:nvPr>
            <p:ph type="title" idx="2"/>
          </p:nvPr>
        </p:nvSpPr>
        <p:spPr>
          <a:xfrm>
            <a:off x="5318730" y="1692759"/>
            <a:ext cx="2917800" cy="1451713"/>
          </a:xfrm>
          <a:prstGeom prst="rect">
            <a:avLst/>
          </a:prstGeom>
        </p:spPr>
        <p:txBody>
          <a:bodyPr spcFirstLastPara="1" wrap="square" lIns="91425" tIns="91425" rIns="91425" bIns="91425" anchor="b" anchorCtr="0">
            <a:noAutofit/>
          </a:bodyPr>
          <a:lstStyle/>
          <a:p>
            <a:r>
              <a:rPr lang="en-US" dirty="0" err="1"/>
              <a:t>Dakwah</a:t>
            </a:r>
            <a:r>
              <a:rPr lang="en-US" dirty="0"/>
              <a:t> </a:t>
            </a:r>
            <a:r>
              <a:rPr lang="en-US" dirty="0" err="1"/>
              <a:t>vs</a:t>
            </a:r>
            <a:r>
              <a:rPr lang="en-US" dirty="0"/>
              <a:t> </a:t>
            </a:r>
            <a:r>
              <a:rPr lang="en-US" dirty="0" err="1"/>
              <a:t>Politik</a:t>
            </a:r>
            <a:r>
              <a:rPr lang="en-US" dirty="0"/>
              <a:t> </a:t>
            </a:r>
            <a:r>
              <a:rPr lang="en-US" dirty="0" err="1"/>
              <a:t>Praktis</a:t>
            </a:r>
            <a:r>
              <a:rPr lang="en-US" dirty="0"/>
              <a:t/>
            </a:r>
            <a:br>
              <a:rPr lang="en-US" dirty="0"/>
            </a:br>
            <a:endParaRPr dirty="0"/>
          </a:p>
        </p:txBody>
      </p:sp>
      <p:sp>
        <p:nvSpPr>
          <p:cNvPr id="201" name="Google Shape;201;p31"/>
          <p:cNvSpPr txBox="1">
            <a:spLocks noGrp="1"/>
          </p:cNvSpPr>
          <p:nvPr>
            <p:ph type="title" idx="4"/>
          </p:nvPr>
        </p:nvSpPr>
        <p:spPr>
          <a:xfrm>
            <a:off x="692458" y="2926510"/>
            <a:ext cx="2917800" cy="1077576"/>
          </a:xfrm>
          <a:prstGeom prst="rect">
            <a:avLst/>
          </a:prstGeom>
        </p:spPr>
        <p:txBody>
          <a:bodyPr spcFirstLastPara="1" wrap="square" lIns="91425" tIns="91425" rIns="91425" bIns="91425" anchor="b" anchorCtr="0">
            <a:noAutofit/>
          </a:bodyPr>
          <a:lstStyle/>
          <a:p>
            <a:r>
              <a:rPr lang="en-US" dirty="0" err="1"/>
              <a:t>Konsep</a:t>
            </a:r>
            <a:r>
              <a:rPr lang="en-US" dirty="0"/>
              <a:t> Amar </a:t>
            </a:r>
            <a:r>
              <a:rPr lang="en-US" dirty="0" err="1"/>
              <a:t>Makruf</a:t>
            </a:r>
            <a:r>
              <a:rPr lang="en-US" dirty="0"/>
              <a:t/>
            </a:r>
            <a:br>
              <a:rPr lang="en-US" dirty="0"/>
            </a:br>
            <a:endParaRPr dirty="0"/>
          </a:p>
        </p:txBody>
      </p:sp>
      <p:sp>
        <p:nvSpPr>
          <p:cNvPr id="203" name="Google Shape;203;p31"/>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Nilai</a:t>
            </a:r>
            <a:r>
              <a:rPr lang="en-US" dirty="0" smtClean="0"/>
              <a:t> </a:t>
            </a:r>
            <a:r>
              <a:rPr lang="en-US" dirty="0" err="1" smtClean="0"/>
              <a:t>Politik</a:t>
            </a:r>
            <a:endParaRPr dirty="0"/>
          </a:p>
        </p:txBody>
      </p:sp>
      <p:pic>
        <p:nvPicPr>
          <p:cNvPr id="205" name="Google Shape;205;p31"/>
          <p:cNvPicPr preferRelativeResize="0"/>
          <p:nvPr/>
        </p:nvPicPr>
        <p:blipFill>
          <a:blip r:embed="rId3">
            <a:alphaModFix amt="80000"/>
          </a:blip>
          <a:stretch>
            <a:fillRect/>
          </a:stretch>
        </p:blipFill>
        <p:spPr>
          <a:xfrm rot="-8782544" flipH="1">
            <a:off x="2490549" y="1039473"/>
            <a:ext cx="1124399" cy="5100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503434" y="1242582"/>
            <a:ext cx="3974757" cy="3442433"/>
          </a:xfrm>
          <a:prstGeom prst="rect">
            <a:avLst/>
          </a:prstGeom>
        </p:spPr>
        <p:txBody>
          <a:bodyPr spcFirstLastPara="1" wrap="square" lIns="91425" tIns="91425" rIns="91425" bIns="91425" anchor="t" anchorCtr="0">
            <a:noAutofit/>
          </a:bodyPr>
          <a:lstStyle/>
          <a:p>
            <a:pPr marL="0" lvl="0" indent="0" algn="just">
              <a:spcAft>
                <a:spcPts val="1600"/>
              </a:spcAft>
              <a:buNone/>
            </a:pPr>
            <a:r>
              <a:rPr lang="en-US" sz="1200" dirty="0" err="1"/>
              <a:t>Muhammadiyah</a:t>
            </a:r>
            <a:r>
              <a:rPr lang="en-US" sz="1200" dirty="0"/>
              <a:t> </a:t>
            </a:r>
            <a:r>
              <a:rPr lang="en-US" sz="1200" dirty="0" err="1"/>
              <a:t>dalam</a:t>
            </a:r>
            <a:r>
              <a:rPr lang="en-US" sz="1200" dirty="0"/>
              <a:t> </a:t>
            </a:r>
            <a:r>
              <a:rPr lang="en-US" sz="1200" dirty="0" err="1"/>
              <a:t>mengartikulasikan</a:t>
            </a:r>
            <a:r>
              <a:rPr lang="en-US" sz="1200" dirty="0"/>
              <a:t> </a:t>
            </a:r>
            <a:r>
              <a:rPr lang="en-US" sz="1200" dirty="0" err="1"/>
              <a:t>kepentingan</a:t>
            </a:r>
            <a:r>
              <a:rPr lang="en-US" sz="1200" dirty="0"/>
              <a:t> </a:t>
            </a:r>
            <a:r>
              <a:rPr lang="en-US" sz="1200" dirty="0" err="1"/>
              <a:t>politiknya</a:t>
            </a:r>
            <a:r>
              <a:rPr lang="en-US" sz="1200" dirty="0"/>
              <a:t> </a:t>
            </a:r>
            <a:r>
              <a:rPr lang="en-US" sz="1200" dirty="0" err="1"/>
              <a:t>sekurang-kurangnya</a:t>
            </a:r>
            <a:r>
              <a:rPr lang="en-US" sz="1200" dirty="0"/>
              <a:t> </a:t>
            </a:r>
            <a:r>
              <a:rPr lang="en-US" sz="1200" dirty="0" err="1"/>
              <a:t>mempunyai</a:t>
            </a:r>
            <a:r>
              <a:rPr lang="en-US" sz="1200" dirty="0"/>
              <a:t> </a:t>
            </a:r>
            <a:r>
              <a:rPr lang="en-US" sz="1200" dirty="0" err="1"/>
              <a:t>tiga</a:t>
            </a:r>
            <a:r>
              <a:rPr lang="en-US" sz="1200" dirty="0"/>
              <a:t> </a:t>
            </a:r>
            <a:r>
              <a:rPr lang="en-US" sz="1200" dirty="0" err="1"/>
              <a:t>prinsip</a:t>
            </a:r>
            <a:r>
              <a:rPr lang="en-US" sz="1200" dirty="0"/>
              <a:t> </a:t>
            </a:r>
            <a:r>
              <a:rPr lang="en-US" sz="1200" dirty="0" err="1" smtClean="0"/>
              <a:t>dasar</a:t>
            </a:r>
            <a:r>
              <a:rPr lang="en-US" sz="1200" dirty="0"/>
              <a:t> </a:t>
            </a:r>
            <a:r>
              <a:rPr lang="en-US" sz="1200" dirty="0" smtClean="0"/>
              <a:t>:</a:t>
            </a:r>
          </a:p>
          <a:p>
            <a:pPr marL="0" indent="0" algn="just">
              <a:spcAft>
                <a:spcPts val="1600"/>
              </a:spcAft>
              <a:buNone/>
            </a:pPr>
            <a:r>
              <a:rPr lang="en-US" sz="1200" dirty="0" smtClean="0"/>
              <a:t>1.aspirasi </a:t>
            </a:r>
            <a:r>
              <a:rPr lang="en-US" sz="1200" dirty="0" err="1"/>
              <a:t>politik</a:t>
            </a:r>
            <a:r>
              <a:rPr lang="en-US" sz="1200" dirty="0"/>
              <a:t> </a:t>
            </a:r>
            <a:r>
              <a:rPr lang="en-US" sz="1200" dirty="0" err="1"/>
              <a:t>Muhammadiyah</a:t>
            </a:r>
            <a:r>
              <a:rPr lang="en-US" sz="1200" dirty="0"/>
              <a:t> </a:t>
            </a:r>
            <a:r>
              <a:rPr lang="en-US" sz="1200" dirty="0" err="1"/>
              <a:t>disalurkan</a:t>
            </a:r>
            <a:r>
              <a:rPr lang="en-US" sz="1200" dirty="0"/>
              <a:t> </a:t>
            </a:r>
            <a:r>
              <a:rPr lang="en-US" sz="1200" dirty="0" err="1"/>
              <a:t>melalui</a:t>
            </a:r>
            <a:r>
              <a:rPr lang="en-US" sz="1200" dirty="0"/>
              <a:t> </a:t>
            </a:r>
            <a:r>
              <a:rPr lang="en-US" sz="1200" dirty="0" err="1"/>
              <a:t>organisasi</a:t>
            </a:r>
            <a:r>
              <a:rPr lang="en-US" sz="1200" dirty="0"/>
              <a:t> </a:t>
            </a:r>
            <a:r>
              <a:rPr lang="en-US" sz="1200" dirty="0" err="1"/>
              <a:t>politik</a:t>
            </a:r>
            <a:r>
              <a:rPr lang="en-US" sz="1200" dirty="0"/>
              <a:t> di </a:t>
            </a:r>
            <a:r>
              <a:rPr lang="en-US" sz="1200" dirty="0" err="1"/>
              <a:t>luar</a:t>
            </a:r>
            <a:r>
              <a:rPr lang="en-US" sz="1200" dirty="0"/>
              <a:t> </a:t>
            </a:r>
            <a:r>
              <a:rPr lang="en-US" sz="1200" dirty="0" err="1"/>
              <a:t>Muhammadiyah</a:t>
            </a:r>
            <a:r>
              <a:rPr lang="en-US" sz="1200" dirty="0"/>
              <a:t>. </a:t>
            </a:r>
            <a:endParaRPr lang="en-US" sz="1200" dirty="0"/>
          </a:p>
          <a:p>
            <a:pPr marL="0" indent="0" algn="just">
              <a:spcAft>
                <a:spcPts val="1600"/>
              </a:spcAft>
              <a:buNone/>
            </a:pPr>
            <a:r>
              <a:rPr lang="en-US" sz="1200" dirty="0" smtClean="0"/>
              <a:t>2.organisasi </a:t>
            </a:r>
            <a:r>
              <a:rPr lang="en-US" sz="1200" dirty="0" err="1"/>
              <a:t>tersebut</a:t>
            </a:r>
            <a:r>
              <a:rPr lang="en-US" sz="1200" dirty="0"/>
              <a:t> </a:t>
            </a:r>
            <a:r>
              <a:rPr lang="en-US" sz="1200" dirty="0" err="1"/>
              <a:t>tidak</a:t>
            </a:r>
            <a:r>
              <a:rPr lang="en-US" sz="1200" dirty="0"/>
              <a:t> </a:t>
            </a:r>
            <a:r>
              <a:rPr lang="en-US" sz="1200" dirty="0" err="1"/>
              <a:t>memiliki</a:t>
            </a:r>
            <a:r>
              <a:rPr lang="en-US" sz="1200" dirty="0"/>
              <a:t> </a:t>
            </a:r>
            <a:r>
              <a:rPr lang="en-US" sz="1200" dirty="0" err="1"/>
              <a:t>hubungan</a:t>
            </a:r>
            <a:r>
              <a:rPr lang="en-US" sz="1200" dirty="0"/>
              <a:t> </a:t>
            </a:r>
            <a:r>
              <a:rPr lang="en-US" sz="1200" dirty="0" err="1"/>
              <a:t>apapun</a:t>
            </a:r>
            <a:r>
              <a:rPr lang="en-US" sz="1200" dirty="0"/>
              <a:t> </a:t>
            </a:r>
            <a:r>
              <a:rPr lang="en-US" sz="1200" dirty="0" err="1"/>
              <a:t>dengan</a:t>
            </a:r>
            <a:r>
              <a:rPr lang="en-US" sz="1200" dirty="0"/>
              <a:t> </a:t>
            </a:r>
            <a:r>
              <a:rPr lang="en-US" sz="1200" dirty="0" err="1" smtClean="0"/>
              <a:t>Muhammadiyah</a:t>
            </a:r>
            <a:endParaRPr lang="en-US" sz="1200" dirty="0" smtClean="0"/>
          </a:p>
          <a:p>
            <a:pPr marL="0" indent="0" algn="just">
              <a:spcAft>
                <a:spcPts val="1600"/>
              </a:spcAft>
              <a:buNone/>
            </a:pPr>
            <a:r>
              <a:rPr lang="en-US" sz="1200" dirty="0" smtClean="0"/>
              <a:t>3.organisasi </a:t>
            </a:r>
            <a:r>
              <a:rPr lang="en-US" sz="1200" dirty="0" err="1"/>
              <a:t>tersebut</a:t>
            </a:r>
            <a:r>
              <a:rPr lang="en-US" sz="1200" dirty="0"/>
              <a:t> </a:t>
            </a:r>
            <a:r>
              <a:rPr lang="en-US" sz="1200" dirty="0" err="1"/>
              <a:t>didirikan</a:t>
            </a:r>
            <a:r>
              <a:rPr lang="en-US" sz="1200" dirty="0"/>
              <a:t> </a:t>
            </a:r>
            <a:r>
              <a:rPr lang="en-US" sz="1200" dirty="0" err="1"/>
              <a:t>bersama</a:t>
            </a:r>
            <a:r>
              <a:rPr lang="en-US" sz="1200" dirty="0"/>
              <a:t> </a:t>
            </a:r>
            <a:r>
              <a:rPr lang="en-US" sz="1200" dirty="0" err="1"/>
              <a:t>dengan</a:t>
            </a:r>
            <a:r>
              <a:rPr lang="en-US" sz="1200" dirty="0"/>
              <a:t> </a:t>
            </a:r>
            <a:r>
              <a:rPr lang="en-US" sz="1200" dirty="0" err="1"/>
              <a:t>elemen-elemen</a:t>
            </a:r>
            <a:r>
              <a:rPr lang="en-US" sz="1200" dirty="0"/>
              <a:t> </a:t>
            </a:r>
            <a:r>
              <a:rPr lang="en-US" sz="1200" dirty="0" err="1"/>
              <a:t>masyarakat</a:t>
            </a:r>
            <a:r>
              <a:rPr lang="en-US" sz="1200" dirty="0"/>
              <a:t> </a:t>
            </a:r>
            <a:r>
              <a:rPr lang="en-US" sz="1200" dirty="0" smtClean="0"/>
              <a:t>lain</a:t>
            </a:r>
            <a:endParaRPr sz="1200" dirty="0"/>
          </a:p>
        </p:txBody>
      </p:sp>
      <p:sp>
        <p:nvSpPr>
          <p:cNvPr id="221" name="Google Shape;221;p33"/>
          <p:cNvSpPr txBox="1">
            <a:spLocks noGrp="1"/>
          </p:cNvSpPr>
          <p:nvPr>
            <p:ph type="title"/>
          </p:nvPr>
        </p:nvSpPr>
        <p:spPr>
          <a:xfrm>
            <a:off x="700393" y="444627"/>
            <a:ext cx="3493563" cy="7979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t>Muhammadiyah</a:t>
            </a:r>
            <a:r>
              <a:rPr lang="en-US" sz="2000" dirty="0" smtClean="0"/>
              <a:t> </a:t>
            </a:r>
            <a:r>
              <a:rPr lang="en-US" sz="2000" dirty="0" err="1" smtClean="0"/>
              <a:t>dan</a:t>
            </a:r>
            <a:r>
              <a:rPr lang="en-US" sz="2000" dirty="0" smtClean="0"/>
              <a:t> </a:t>
            </a:r>
            <a:r>
              <a:rPr lang="en-US" sz="2000" dirty="0" err="1" smtClean="0"/>
              <a:t>Politik</a:t>
            </a:r>
            <a:endParaRPr sz="2000" dirty="0"/>
          </a:p>
        </p:txBody>
      </p:sp>
      <p:pic>
        <p:nvPicPr>
          <p:cNvPr id="222" name="Google Shape;222;p33"/>
          <p:cNvPicPr preferRelativeResize="0"/>
          <p:nvPr/>
        </p:nvPicPr>
        <p:blipFill>
          <a:blip r:embed="rId3">
            <a:alphaModFix amt="56000"/>
          </a:blip>
          <a:stretch>
            <a:fillRect/>
          </a:stretch>
        </p:blipFill>
        <p:spPr>
          <a:xfrm rot="10800000">
            <a:off x="801166" y="843605"/>
            <a:ext cx="1918825" cy="216200"/>
          </a:xfrm>
          <a:prstGeom prst="rect">
            <a:avLst/>
          </a:prstGeom>
          <a:noFill/>
          <a:ln>
            <a:noFill/>
          </a:ln>
        </p:spPr>
      </p:pic>
      <p:pic>
        <p:nvPicPr>
          <p:cNvPr id="223" name="Google Shape;223;p33"/>
          <p:cNvPicPr preferRelativeResize="0"/>
          <p:nvPr/>
        </p:nvPicPr>
        <p:blipFill rotWithShape="1">
          <a:blip r:embed="rId4">
            <a:alphaModFix/>
          </a:blip>
          <a:srcRect l="8880" r="18745"/>
          <a:stretch/>
        </p:blipFill>
        <p:spPr>
          <a:xfrm rot="473094">
            <a:off x="6001750" y="2654026"/>
            <a:ext cx="1844901" cy="1699400"/>
          </a:xfrm>
          <a:prstGeom prst="rect">
            <a:avLst/>
          </a:prstGeom>
          <a:noFill/>
          <a:ln>
            <a:noFill/>
          </a:ln>
          <a:effectLst>
            <a:outerShdw blurRad="57150" dist="19050" dir="5400000" algn="bl" rotWithShape="0">
              <a:srgbClr val="000000">
                <a:alpha val="50000"/>
              </a:srgbClr>
            </a:outerShdw>
          </a:effectLst>
        </p:spPr>
      </p:pic>
      <p:sp>
        <p:nvSpPr>
          <p:cNvPr id="224" name="Google Shape;224;p33"/>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33"/>
          <p:cNvPicPr preferRelativeResize="0"/>
          <p:nvPr/>
        </p:nvPicPr>
        <p:blipFill>
          <a:blip r:embed="rId5">
            <a:alphaModFix/>
          </a:blip>
          <a:stretch>
            <a:fillRect/>
          </a:stretch>
        </p:blipFill>
        <p:spPr>
          <a:xfrm>
            <a:off x="5860267" y="1103650"/>
            <a:ext cx="1999856" cy="1334776"/>
          </a:xfrm>
          <a:prstGeom prst="rect">
            <a:avLst/>
          </a:prstGeom>
          <a:noFill/>
          <a:ln>
            <a:noFill/>
          </a:ln>
          <a:effectLst>
            <a:outerShdw blurRad="57150" dist="19050" dir="5400000" algn="bl" rotWithShape="0">
              <a:srgbClr val="000000">
                <a:alpha val="50000"/>
              </a:srgbClr>
            </a:outerShdw>
          </a:effectLst>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6">
            <a:alphaModFix amt="80000"/>
          </a:blip>
          <a:stretch>
            <a:fillRect/>
          </a:stretch>
        </p:blipFill>
        <p:spPr>
          <a:xfrm rot="6023610" flipH="1">
            <a:off x="4575756" y="2456753"/>
            <a:ext cx="1579416" cy="7164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446848" y="996593"/>
            <a:ext cx="6652979" cy="3030437"/>
          </a:xfrm>
          <a:prstGeom prst="rect">
            <a:avLst/>
          </a:prstGeom>
        </p:spPr>
        <p:txBody>
          <a:bodyPr spcFirstLastPara="1" wrap="square" lIns="91425" tIns="91425" rIns="91425" bIns="91425" anchor="t" anchorCtr="0">
            <a:noAutofit/>
          </a:bodyPr>
          <a:lstStyle/>
          <a:p>
            <a:pPr lvl="0" algn="just"/>
            <a:r>
              <a:rPr lang="en-US" sz="1400" dirty="0" err="1"/>
              <a:t>Dengan</a:t>
            </a:r>
            <a:r>
              <a:rPr lang="en-US" sz="1400" dirty="0"/>
              <a:t> </a:t>
            </a:r>
            <a:r>
              <a:rPr lang="en-US" sz="1400" dirty="0" err="1"/>
              <a:t>melaksanakan</a:t>
            </a:r>
            <a:r>
              <a:rPr lang="en-US" sz="1400" dirty="0"/>
              <a:t> </a:t>
            </a:r>
            <a:r>
              <a:rPr lang="en-US" sz="1400" dirty="0" err="1"/>
              <a:t>dakwah</a:t>
            </a:r>
            <a:r>
              <a:rPr lang="en-US" sz="1400" dirty="0"/>
              <a:t> Islam </a:t>
            </a:r>
            <a:r>
              <a:rPr lang="en-US" sz="1400" dirty="0" err="1"/>
              <a:t>dan</a:t>
            </a:r>
            <a:r>
              <a:rPr lang="en-US" sz="1400" dirty="0"/>
              <a:t> </a:t>
            </a:r>
            <a:r>
              <a:rPr lang="en-US" sz="1400" dirty="0" err="1"/>
              <a:t>amar</a:t>
            </a:r>
            <a:r>
              <a:rPr lang="en-US" sz="1400" dirty="0"/>
              <a:t> </a:t>
            </a:r>
            <a:r>
              <a:rPr lang="en-US" sz="1400" dirty="0" err="1"/>
              <a:t>ma’ruf</a:t>
            </a:r>
            <a:r>
              <a:rPr lang="en-US" sz="1400" dirty="0"/>
              <a:t> </a:t>
            </a:r>
            <a:r>
              <a:rPr lang="en-US" sz="1400" dirty="0" err="1"/>
              <a:t>nahi</a:t>
            </a:r>
            <a:r>
              <a:rPr lang="en-US" sz="1400" dirty="0"/>
              <a:t> </a:t>
            </a:r>
            <a:r>
              <a:rPr lang="en-US" sz="1400" dirty="0" err="1"/>
              <a:t>munkar</a:t>
            </a:r>
            <a:r>
              <a:rPr lang="en-US" sz="1400" dirty="0"/>
              <a:t> </a:t>
            </a:r>
            <a:r>
              <a:rPr lang="en-US" sz="1400" dirty="0" err="1"/>
              <a:t>dengan</a:t>
            </a:r>
            <a:r>
              <a:rPr lang="en-US" sz="1400" dirty="0"/>
              <a:t> </a:t>
            </a:r>
            <a:r>
              <a:rPr lang="en-US" sz="1400" dirty="0" err="1"/>
              <a:t>caranya</a:t>
            </a:r>
            <a:r>
              <a:rPr lang="en-US" sz="1400" dirty="0"/>
              <a:t> </a:t>
            </a:r>
            <a:r>
              <a:rPr lang="en-US" sz="1400" dirty="0" err="1" smtClean="0"/>
              <a:t>masing-masingtelah</a:t>
            </a:r>
            <a:r>
              <a:rPr lang="en-US" sz="1400" dirty="0" smtClean="0"/>
              <a:t> </a:t>
            </a:r>
            <a:r>
              <a:rPr lang="en-US" sz="1400" dirty="0" err="1" smtClean="0"/>
              <a:t>menjadi</a:t>
            </a:r>
            <a:r>
              <a:rPr lang="en-US" sz="1400" dirty="0" smtClean="0"/>
              <a:t> </a:t>
            </a:r>
            <a:r>
              <a:rPr lang="en-US" sz="1400" dirty="0" err="1" smtClean="0"/>
              <a:t>khittah</a:t>
            </a:r>
            <a:r>
              <a:rPr lang="en-US" sz="1400" dirty="0" smtClean="0"/>
              <a:t>  </a:t>
            </a:r>
            <a:r>
              <a:rPr lang="en-US" sz="1400" dirty="0"/>
              <a:t>yang </a:t>
            </a:r>
            <a:r>
              <a:rPr lang="en-US" sz="1400" dirty="0" err="1" smtClean="0"/>
              <a:t>sesuai</a:t>
            </a:r>
            <a:r>
              <a:rPr lang="en-US" sz="1400" dirty="0" smtClean="0"/>
              <a:t> </a:t>
            </a:r>
            <a:r>
              <a:rPr lang="en-US" sz="1400" dirty="0" err="1" smtClean="0"/>
              <a:t>dengan</a:t>
            </a:r>
            <a:r>
              <a:rPr lang="en-US" sz="1400" dirty="0" smtClean="0"/>
              <a:t> </a:t>
            </a:r>
            <a:r>
              <a:rPr lang="en-US" sz="1400" dirty="0" err="1" smtClean="0"/>
              <a:t>tujuan</a:t>
            </a:r>
            <a:r>
              <a:rPr lang="en-US" sz="1400" dirty="0" smtClean="0"/>
              <a:t> </a:t>
            </a:r>
            <a:r>
              <a:rPr lang="en-US" sz="1400" dirty="0" err="1" smtClean="0"/>
              <a:t>Muhammadiyah</a:t>
            </a:r>
            <a:r>
              <a:rPr lang="en-US" sz="1400" dirty="0" smtClean="0"/>
              <a:t> </a:t>
            </a:r>
            <a:r>
              <a:rPr lang="en-US" sz="1400" dirty="0" err="1" smtClean="0"/>
              <a:t>guna</a:t>
            </a:r>
            <a:r>
              <a:rPr lang="en-US" sz="1400" dirty="0" smtClean="0"/>
              <a:t> </a:t>
            </a:r>
            <a:r>
              <a:rPr lang="en-US" sz="1400" dirty="0" err="1" smtClean="0"/>
              <a:t>Terwujudnya</a:t>
            </a:r>
            <a:r>
              <a:rPr lang="en-US" sz="1400" dirty="0" smtClean="0"/>
              <a:t> </a:t>
            </a:r>
            <a:r>
              <a:rPr lang="en-US" sz="1400" dirty="0" err="1"/>
              <a:t>masyarakat</a:t>
            </a:r>
            <a:r>
              <a:rPr lang="en-US" sz="1400" dirty="0"/>
              <a:t> Islam yang </a:t>
            </a:r>
            <a:r>
              <a:rPr lang="en-US" sz="1400" dirty="0" err="1" smtClean="0"/>
              <a:t>sebenar-benarnya</a:t>
            </a:r>
            <a:r>
              <a:rPr lang="en-US" sz="1400" dirty="0" smtClean="0"/>
              <a:t> </a:t>
            </a:r>
            <a:r>
              <a:rPr lang="en-US" sz="1400" dirty="0" err="1" smtClean="0"/>
              <a:t>atas</a:t>
            </a:r>
            <a:r>
              <a:rPr lang="en-US" sz="1400" dirty="0" smtClean="0"/>
              <a:t> </a:t>
            </a:r>
            <a:r>
              <a:rPr lang="en-US" sz="1400" dirty="0" err="1" smtClean="0"/>
              <a:t>Dasar</a:t>
            </a:r>
            <a:r>
              <a:rPr lang="en-US" sz="1400" dirty="0" smtClean="0"/>
              <a:t> </a:t>
            </a:r>
            <a:r>
              <a:rPr lang="en-US" sz="1400" dirty="0" err="1"/>
              <a:t>dan</a:t>
            </a:r>
            <a:r>
              <a:rPr lang="en-US" sz="1400" dirty="0"/>
              <a:t> </a:t>
            </a:r>
            <a:r>
              <a:rPr lang="en-US" sz="1400" dirty="0" err="1"/>
              <a:t>Amalan</a:t>
            </a:r>
            <a:r>
              <a:rPr lang="en-US" sz="1400" dirty="0"/>
              <a:t> Usaha </a:t>
            </a:r>
            <a:r>
              <a:rPr lang="en-US" sz="1400" dirty="0" err="1" smtClean="0"/>
              <a:t>Muhammadiyah</a:t>
            </a:r>
            <a:r>
              <a:rPr lang="en-US" sz="1400" dirty="0"/>
              <a:t> </a:t>
            </a:r>
            <a:r>
              <a:rPr lang="en-US" sz="1400" dirty="0" err="1" smtClean="0"/>
              <a:t>bukan</a:t>
            </a:r>
            <a:r>
              <a:rPr lang="en-US" sz="1400" dirty="0" smtClean="0"/>
              <a:t> </a:t>
            </a:r>
            <a:r>
              <a:rPr lang="en-US" sz="1400" dirty="0" err="1" smtClean="0"/>
              <a:t>hanya</a:t>
            </a:r>
            <a:r>
              <a:rPr lang="en-US" sz="1400" dirty="0" smtClean="0"/>
              <a:t> </a:t>
            </a:r>
            <a:r>
              <a:rPr lang="en-US" sz="1400" dirty="0" err="1" smtClean="0"/>
              <a:t>pada</a:t>
            </a:r>
            <a:r>
              <a:rPr lang="en-US" sz="1400" dirty="0" smtClean="0"/>
              <a:t> </a:t>
            </a:r>
            <a:r>
              <a:rPr lang="en-US" sz="1400" dirty="0" err="1" smtClean="0"/>
              <a:t>aspek</a:t>
            </a:r>
            <a:r>
              <a:rPr lang="en-US" sz="1400" dirty="0" smtClean="0"/>
              <a:t> </a:t>
            </a:r>
            <a:r>
              <a:rPr lang="en-US" sz="1400" dirty="0" err="1" smtClean="0"/>
              <a:t>sosialserta</a:t>
            </a:r>
            <a:r>
              <a:rPr lang="en-US" sz="1400" dirty="0" smtClean="0"/>
              <a:t> </a:t>
            </a:r>
            <a:r>
              <a:rPr lang="en-US" sz="1400" dirty="0" err="1" smtClean="0"/>
              <a:t>pendidikan</a:t>
            </a:r>
            <a:r>
              <a:rPr lang="en-US" sz="1400" dirty="0" smtClean="0"/>
              <a:t> </a:t>
            </a:r>
            <a:r>
              <a:rPr lang="en-US" sz="1400" dirty="0" err="1" smtClean="0"/>
              <a:t>semata</a:t>
            </a:r>
            <a:r>
              <a:rPr lang="en-US" sz="1400" dirty="0" smtClean="0"/>
              <a:t> </a:t>
            </a:r>
            <a:r>
              <a:rPr lang="en-US" sz="1400" dirty="0" err="1" smtClean="0"/>
              <a:t>karna</a:t>
            </a:r>
            <a:r>
              <a:rPr lang="en-US" sz="1400" dirty="0" smtClean="0"/>
              <a:t> </a:t>
            </a:r>
            <a:r>
              <a:rPr lang="en-US" sz="1400" dirty="0" err="1" smtClean="0"/>
              <a:t>tidak</a:t>
            </a:r>
            <a:r>
              <a:rPr lang="en-US" sz="1400" dirty="0" smtClean="0"/>
              <a:t> </a:t>
            </a:r>
            <a:r>
              <a:rPr lang="en-US" sz="1400" dirty="0" err="1" smtClean="0"/>
              <a:t>ada</a:t>
            </a:r>
            <a:r>
              <a:rPr lang="en-US" sz="1400" dirty="0" smtClean="0"/>
              <a:t> </a:t>
            </a:r>
            <a:r>
              <a:rPr lang="en-US" sz="1400" dirty="0" err="1" smtClean="0"/>
              <a:t>salahnya</a:t>
            </a:r>
            <a:r>
              <a:rPr lang="en-US" sz="1400" dirty="0" smtClean="0"/>
              <a:t> </a:t>
            </a:r>
            <a:r>
              <a:rPr lang="en-US" sz="1400" dirty="0" err="1" smtClean="0"/>
              <a:t>jika</a:t>
            </a:r>
            <a:r>
              <a:rPr lang="en-US" sz="1400" dirty="0" smtClean="0"/>
              <a:t> </a:t>
            </a:r>
            <a:r>
              <a:rPr lang="en-US" sz="1400" dirty="0" err="1" smtClean="0"/>
              <a:t>pada</a:t>
            </a:r>
            <a:r>
              <a:rPr lang="en-US" sz="1400" dirty="0" smtClean="0"/>
              <a:t> era </a:t>
            </a:r>
            <a:r>
              <a:rPr lang="en-US" sz="1400" dirty="0" err="1" smtClean="0"/>
              <a:t>pasca</a:t>
            </a:r>
            <a:r>
              <a:rPr lang="en-US" sz="1400" dirty="0" smtClean="0"/>
              <a:t> </a:t>
            </a:r>
            <a:r>
              <a:rPr lang="en-US" sz="1400" dirty="0" err="1" smtClean="0"/>
              <a:t>reformasi</a:t>
            </a:r>
            <a:r>
              <a:rPr lang="en-US" sz="1400" dirty="0" smtClean="0"/>
              <a:t> </a:t>
            </a:r>
            <a:r>
              <a:rPr lang="en-US" sz="1400" dirty="0" err="1" smtClean="0"/>
              <a:t>ini</a:t>
            </a:r>
            <a:r>
              <a:rPr lang="en-US" sz="1400" dirty="0" smtClean="0"/>
              <a:t> </a:t>
            </a:r>
            <a:r>
              <a:rPr lang="en-US" sz="1400" dirty="0" err="1" smtClean="0"/>
              <a:t>bila</a:t>
            </a:r>
            <a:r>
              <a:rPr lang="en-US" sz="1400" dirty="0" smtClean="0"/>
              <a:t> </a:t>
            </a:r>
            <a:r>
              <a:rPr lang="en-US" sz="1400" dirty="0" err="1" smtClean="0"/>
              <a:t>muhmmadiyah</a:t>
            </a:r>
            <a:r>
              <a:rPr lang="en-US" sz="1400" dirty="0" smtClean="0"/>
              <a:t> </a:t>
            </a:r>
            <a:r>
              <a:rPr lang="en-US" sz="1400" dirty="0" err="1" smtClean="0"/>
              <a:t>ikut</a:t>
            </a:r>
            <a:r>
              <a:rPr lang="en-US" sz="1400" dirty="0" smtClean="0"/>
              <a:t> </a:t>
            </a:r>
            <a:r>
              <a:rPr lang="en-US" sz="1400" dirty="0" err="1" smtClean="0"/>
              <a:t>andil</a:t>
            </a:r>
            <a:r>
              <a:rPr lang="en-US" sz="1400" dirty="0" smtClean="0"/>
              <a:t> un </a:t>
            </a:r>
            <a:r>
              <a:rPr lang="en-US" sz="1400" dirty="0" err="1" smtClean="0"/>
              <a:t>tuk</a:t>
            </a:r>
            <a:r>
              <a:rPr lang="en-US" sz="1400" dirty="0" smtClean="0"/>
              <a:t> </a:t>
            </a:r>
            <a:r>
              <a:rPr lang="en-US" sz="1400" dirty="0" err="1" smtClean="0"/>
              <a:t>melakukan</a:t>
            </a:r>
            <a:r>
              <a:rPr lang="en-US" sz="1400" dirty="0" smtClean="0"/>
              <a:t> </a:t>
            </a:r>
            <a:r>
              <a:rPr lang="en-US" sz="1400" dirty="0" err="1" smtClean="0"/>
              <a:t>itjihad</a:t>
            </a:r>
            <a:r>
              <a:rPr lang="en-US" sz="1400" dirty="0" smtClean="0"/>
              <a:t> </a:t>
            </a:r>
            <a:r>
              <a:rPr lang="en-US" sz="1400" dirty="0" err="1" smtClean="0"/>
              <a:t>politik</a:t>
            </a:r>
            <a:r>
              <a:rPr lang="en-US" sz="1400" dirty="0" smtClean="0"/>
              <a:t> </a:t>
            </a:r>
            <a:r>
              <a:rPr lang="en-US" sz="1400" dirty="0" err="1" smtClean="0"/>
              <a:t>dengan</a:t>
            </a:r>
            <a:r>
              <a:rPr lang="en-US" sz="1400" dirty="0" smtClean="0"/>
              <a:t> </a:t>
            </a:r>
            <a:r>
              <a:rPr lang="en-US" sz="1400" dirty="0" err="1" smtClean="0"/>
              <a:t>memepertegas</a:t>
            </a:r>
            <a:r>
              <a:rPr lang="en-US" sz="1400" dirty="0" smtClean="0"/>
              <a:t> </a:t>
            </a:r>
            <a:r>
              <a:rPr lang="en-US" sz="1400" dirty="0" err="1" smtClean="0"/>
              <a:t>komitmen</a:t>
            </a:r>
            <a:r>
              <a:rPr lang="en-US" sz="1400" dirty="0" smtClean="0"/>
              <a:t> </a:t>
            </a:r>
            <a:r>
              <a:rPr lang="en-US" sz="1400" dirty="0" err="1" smtClean="0"/>
              <a:t>dari</a:t>
            </a:r>
            <a:r>
              <a:rPr lang="en-US" sz="1400" dirty="0" smtClean="0"/>
              <a:t> </a:t>
            </a:r>
            <a:r>
              <a:rPr lang="en-US" sz="1400" dirty="0" err="1" smtClean="0"/>
              <a:t>amar</a:t>
            </a:r>
            <a:r>
              <a:rPr lang="en-US" sz="1400" dirty="0"/>
              <a:t> </a:t>
            </a:r>
            <a:r>
              <a:rPr lang="en-US" sz="1400" dirty="0" err="1" smtClean="0"/>
              <a:t>makruf</a:t>
            </a:r>
            <a:r>
              <a:rPr lang="en-US" sz="1400" dirty="0" smtClean="0"/>
              <a:t> </a:t>
            </a:r>
            <a:r>
              <a:rPr lang="en-US" sz="1400" dirty="0" err="1" smtClean="0"/>
              <a:t>nahi</a:t>
            </a:r>
            <a:r>
              <a:rPr lang="en-US" sz="1400" dirty="0" smtClean="0"/>
              <a:t> </a:t>
            </a:r>
            <a:r>
              <a:rPr lang="en-US" sz="1400" dirty="0" err="1" smtClean="0"/>
              <a:t>munkar</a:t>
            </a:r>
            <a:r>
              <a:rPr lang="en-US" sz="1400" dirty="0" smtClean="0"/>
              <a:t> </a:t>
            </a:r>
            <a:r>
              <a:rPr lang="en-US" sz="1400" dirty="0" err="1" smtClean="0"/>
              <a:t>pada</a:t>
            </a:r>
            <a:r>
              <a:rPr lang="en-US" sz="1400" dirty="0" smtClean="0"/>
              <a:t> </a:t>
            </a:r>
            <a:r>
              <a:rPr lang="en-US" sz="1400" dirty="0" err="1" smtClean="0"/>
              <a:t>konsep</a:t>
            </a:r>
            <a:r>
              <a:rPr lang="en-US" sz="1400" dirty="0" smtClean="0"/>
              <a:t> yang </a:t>
            </a:r>
            <a:r>
              <a:rPr lang="en-US" sz="1400" dirty="0" err="1" smtClean="0"/>
              <a:t>lebih</a:t>
            </a:r>
            <a:r>
              <a:rPr lang="en-US" sz="1400" dirty="0" smtClean="0"/>
              <a:t> </a:t>
            </a:r>
            <a:r>
              <a:rPr lang="en-US" sz="1400" dirty="0" err="1" smtClean="0"/>
              <a:t>mandalam</a:t>
            </a:r>
            <a:r>
              <a:rPr lang="en-US" sz="1400" dirty="0" smtClean="0"/>
              <a:t> </a:t>
            </a:r>
            <a:r>
              <a:rPr lang="en-US" sz="1400" dirty="0" err="1" smtClean="0"/>
              <a:t>yakni</a:t>
            </a:r>
            <a:r>
              <a:rPr lang="en-US" sz="1400" dirty="0" smtClean="0"/>
              <a:t> </a:t>
            </a:r>
            <a:r>
              <a:rPr lang="en-US" sz="1400" dirty="0" err="1" smtClean="0"/>
              <a:t>kepemimpinan</a:t>
            </a:r>
            <a:r>
              <a:rPr lang="en-US" sz="1400" dirty="0" smtClean="0"/>
              <a:t> </a:t>
            </a:r>
            <a:r>
              <a:rPr lang="en-US" sz="1400" dirty="0" err="1" smtClean="0"/>
              <a:t>nasional</a:t>
            </a:r>
            <a:r>
              <a:rPr lang="en-US" sz="1400" dirty="0" smtClean="0"/>
              <a:t> </a:t>
            </a:r>
            <a:r>
              <a:rPr lang="en-US" sz="1400" dirty="0" err="1"/>
              <a:t>Dalam</a:t>
            </a:r>
            <a:r>
              <a:rPr lang="en-US" sz="1400" dirty="0"/>
              <a:t> </a:t>
            </a:r>
            <a:r>
              <a:rPr lang="en-US" sz="1400" dirty="0" err="1"/>
              <a:t>perjuangan</a:t>
            </a:r>
            <a:r>
              <a:rPr lang="en-US" sz="1400" dirty="0"/>
              <a:t> </a:t>
            </a:r>
            <a:r>
              <a:rPr lang="en-US" sz="1400" dirty="0" err="1"/>
              <a:t>melaksanakan</a:t>
            </a:r>
            <a:r>
              <a:rPr lang="en-US" sz="1400" dirty="0"/>
              <a:t> </a:t>
            </a:r>
            <a:r>
              <a:rPr lang="en-US" sz="1400" dirty="0" err="1"/>
              <a:t>usahanya</a:t>
            </a:r>
            <a:r>
              <a:rPr lang="en-US" sz="1400" dirty="0"/>
              <a:t> </a:t>
            </a:r>
            <a:r>
              <a:rPr lang="en-US" sz="1400" dirty="0" err="1"/>
              <a:t>menuju</a:t>
            </a:r>
            <a:r>
              <a:rPr lang="en-US" sz="1400" dirty="0"/>
              <a:t> </a:t>
            </a:r>
            <a:r>
              <a:rPr lang="en-US" sz="1400" dirty="0" err="1"/>
              <a:t>tujuan</a:t>
            </a:r>
            <a:r>
              <a:rPr lang="en-US" sz="1400" dirty="0"/>
              <a:t> </a:t>
            </a:r>
            <a:r>
              <a:rPr lang="en-US" sz="1400" dirty="0" err="1"/>
              <a:t>terwujudnya</a:t>
            </a:r>
            <a:r>
              <a:rPr lang="en-US" sz="1400" dirty="0"/>
              <a:t> </a:t>
            </a:r>
            <a:r>
              <a:rPr lang="en-US" sz="1400" dirty="0" err="1"/>
              <a:t>masyarakat</a:t>
            </a:r>
            <a:r>
              <a:rPr lang="en-US" sz="1400" dirty="0"/>
              <a:t> Islam yang </a:t>
            </a:r>
            <a:r>
              <a:rPr lang="en-US" sz="1400" dirty="0" err="1"/>
              <a:t>sebenar-benarnya</a:t>
            </a:r>
            <a:r>
              <a:rPr lang="en-US" sz="1400" dirty="0"/>
              <a:t>, </a:t>
            </a:r>
            <a:r>
              <a:rPr lang="en-US" sz="1400" dirty="0" err="1"/>
              <a:t>dimana</a:t>
            </a:r>
            <a:r>
              <a:rPr lang="en-US" sz="1400" dirty="0"/>
              <a:t> </a:t>
            </a:r>
            <a:r>
              <a:rPr lang="en-US" sz="1400" dirty="0" err="1"/>
              <a:t>kesejahteraan</a:t>
            </a:r>
            <a:r>
              <a:rPr lang="en-US" sz="1400" dirty="0"/>
              <a:t>, </a:t>
            </a:r>
            <a:r>
              <a:rPr lang="en-US" sz="1400" dirty="0" err="1"/>
              <a:t>kebaikan</a:t>
            </a:r>
            <a:r>
              <a:rPr lang="en-US" sz="1400" dirty="0"/>
              <a:t> </a:t>
            </a:r>
            <a:r>
              <a:rPr lang="en-US" sz="1400" dirty="0" err="1"/>
              <a:t>dan</a:t>
            </a:r>
            <a:r>
              <a:rPr lang="en-US" sz="1400" dirty="0"/>
              <a:t> </a:t>
            </a:r>
            <a:r>
              <a:rPr lang="en-US" sz="1400" dirty="0" err="1"/>
              <a:t>kebahagiaan</a:t>
            </a:r>
            <a:r>
              <a:rPr lang="en-US" sz="1400" dirty="0"/>
              <a:t> </a:t>
            </a:r>
            <a:r>
              <a:rPr lang="en-US" sz="1400" dirty="0" err="1" smtClean="0"/>
              <a:t>luas-merata</a:t>
            </a:r>
            <a:r>
              <a:rPr lang="en-US" sz="1400" dirty="0"/>
              <a:t> </a:t>
            </a:r>
            <a:r>
              <a:rPr lang="en-US" sz="1400" dirty="0" err="1" smtClean="0"/>
              <a:t>serta</a:t>
            </a:r>
            <a:r>
              <a:rPr lang="en-US" sz="1400" dirty="0" smtClean="0"/>
              <a:t> </a:t>
            </a:r>
            <a:r>
              <a:rPr lang="en-US" sz="1400" dirty="0" err="1" smtClean="0"/>
              <a:t>mendasarkan</a:t>
            </a:r>
            <a:r>
              <a:rPr lang="en-US" sz="1400" dirty="0" smtClean="0"/>
              <a:t> </a:t>
            </a:r>
            <a:r>
              <a:rPr lang="en-US" sz="1400" dirty="0" err="1"/>
              <a:t>Muhammadiyah</a:t>
            </a:r>
            <a:r>
              <a:rPr lang="en-US" sz="1400" dirty="0"/>
              <a:t> </a:t>
            </a:r>
            <a:r>
              <a:rPr lang="en-US" sz="1400" dirty="0" err="1" smtClean="0"/>
              <a:t>sebagai</a:t>
            </a:r>
            <a:r>
              <a:rPr lang="en-US" sz="1400" dirty="0" smtClean="0"/>
              <a:t> </a:t>
            </a:r>
            <a:r>
              <a:rPr lang="en-US" sz="1400" dirty="0" err="1"/>
              <a:t>segala</a:t>
            </a:r>
            <a:r>
              <a:rPr lang="en-US" sz="1400" dirty="0"/>
              <a:t> </a:t>
            </a:r>
            <a:r>
              <a:rPr lang="en-US" sz="1400" dirty="0" err="1"/>
              <a:t>gerak</a:t>
            </a:r>
            <a:r>
              <a:rPr lang="en-US" sz="1400" dirty="0"/>
              <a:t> </a:t>
            </a:r>
            <a:r>
              <a:rPr lang="en-US" sz="1400" dirty="0" err="1"/>
              <a:t>dan</a:t>
            </a:r>
            <a:r>
              <a:rPr lang="en-US" sz="1400" dirty="0"/>
              <a:t> </a:t>
            </a:r>
            <a:r>
              <a:rPr lang="en-US" sz="1400" dirty="0" err="1"/>
              <a:t>amal</a:t>
            </a:r>
            <a:r>
              <a:rPr lang="en-US" sz="1400" dirty="0"/>
              <a:t> </a:t>
            </a:r>
            <a:r>
              <a:rPr lang="en-US" sz="1400" dirty="0" err="1"/>
              <a:t>usahanya</a:t>
            </a:r>
            <a:r>
              <a:rPr lang="en-US" sz="1400" dirty="0"/>
              <a:t> </a:t>
            </a:r>
            <a:r>
              <a:rPr lang="en-US" sz="1400" dirty="0" err="1"/>
              <a:t>atas</a:t>
            </a:r>
            <a:r>
              <a:rPr lang="en-US" sz="1400" dirty="0"/>
              <a:t> </a:t>
            </a:r>
            <a:r>
              <a:rPr lang="en-US" sz="1400" dirty="0" err="1"/>
              <a:t>prinsip-prinsip</a:t>
            </a:r>
            <a:r>
              <a:rPr lang="en-US" sz="1400" dirty="0"/>
              <a:t> yang </a:t>
            </a:r>
            <a:r>
              <a:rPr lang="en-US" sz="1400" dirty="0" err="1"/>
              <a:t>tersimpul</a:t>
            </a:r>
            <a:r>
              <a:rPr lang="en-US" sz="1400" dirty="0"/>
              <a:t> </a:t>
            </a:r>
            <a:r>
              <a:rPr lang="en-US" sz="1400" dirty="0" err="1"/>
              <a:t>dalam</a:t>
            </a:r>
            <a:r>
              <a:rPr lang="en-US" sz="1400" dirty="0"/>
              <a:t> </a:t>
            </a:r>
            <a:r>
              <a:rPr lang="en-US" sz="1400" dirty="0" err="1"/>
              <a:t>Muqaddimah</a:t>
            </a:r>
            <a:r>
              <a:rPr lang="en-US" sz="1400" dirty="0"/>
              <a:t> </a:t>
            </a:r>
            <a:r>
              <a:rPr lang="en-US" sz="1400" dirty="0" err="1"/>
              <a:t>Anggaran</a:t>
            </a:r>
            <a:r>
              <a:rPr lang="en-US" sz="1400" dirty="0"/>
              <a:t> </a:t>
            </a:r>
            <a:r>
              <a:rPr lang="en-US" sz="1400" dirty="0" err="1" smtClean="0"/>
              <a:t>Dasar</a:t>
            </a:r>
            <a:r>
              <a:rPr lang="en-US" sz="1400" dirty="0" smtClean="0"/>
              <a:t>.</a:t>
            </a:r>
            <a:endParaRPr sz="1400" dirty="0"/>
          </a:p>
        </p:txBody>
      </p:sp>
      <p:sp>
        <p:nvSpPr>
          <p:cNvPr id="234" name="Google Shape;234;p34"/>
          <p:cNvSpPr txBox="1">
            <a:spLocks noGrp="1"/>
          </p:cNvSpPr>
          <p:nvPr>
            <p:ph type="subTitle" idx="1"/>
          </p:nvPr>
        </p:nvSpPr>
        <p:spPr>
          <a:xfrm>
            <a:off x="1490885" y="478377"/>
            <a:ext cx="5784799" cy="5182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t>Konsep</a:t>
            </a:r>
            <a:r>
              <a:rPr lang="en-US" sz="2000" dirty="0" smtClean="0"/>
              <a:t> Amar </a:t>
            </a:r>
            <a:r>
              <a:rPr lang="en-US" sz="2000" dirty="0" err="1" smtClean="0"/>
              <a:t>Makruf</a:t>
            </a:r>
            <a:endParaRPr sz="2000" dirty="0"/>
          </a:p>
        </p:txBody>
      </p:sp>
      <p:grpSp>
        <p:nvGrpSpPr>
          <p:cNvPr id="236" name="Google Shape;236;p34"/>
          <p:cNvGrpSpPr/>
          <p:nvPr/>
        </p:nvGrpSpPr>
        <p:grpSpPr>
          <a:xfrm>
            <a:off x="7795225" y="4068102"/>
            <a:ext cx="1153566" cy="954288"/>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1923875" y="1185368"/>
            <a:ext cx="4001700" cy="183453"/>
          </a:xfrm>
          <a:prstGeom prst="rect">
            <a:avLst/>
          </a:prstGeom>
        </p:spPr>
        <p:txBody>
          <a:bodyPr spcFirstLastPara="1" wrap="square" lIns="91425" tIns="91425" rIns="91425" bIns="91425" anchor="ctr" anchorCtr="0">
            <a:noAutofit/>
          </a:bodyPr>
          <a:lstStyle/>
          <a:p>
            <a:r>
              <a:rPr lang="en-US" sz="1400" dirty="0" err="1"/>
              <a:t>Dakwah</a:t>
            </a:r>
            <a:r>
              <a:rPr lang="en-US" sz="1400" dirty="0"/>
              <a:t> </a:t>
            </a:r>
            <a:r>
              <a:rPr lang="en-US" sz="1400" dirty="0" err="1"/>
              <a:t>vs</a:t>
            </a:r>
            <a:r>
              <a:rPr lang="en-US" sz="1400" dirty="0"/>
              <a:t> </a:t>
            </a:r>
            <a:r>
              <a:rPr lang="en-US" sz="1400" dirty="0" err="1"/>
              <a:t>Politik</a:t>
            </a:r>
            <a:r>
              <a:rPr lang="en-US" sz="1400" dirty="0"/>
              <a:t> </a:t>
            </a:r>
            <a:r>
              <a:rPr lang="en-US" sz="1400" dirty="0" err="1"/>
              <a:t>Praktis</a:t>
            </a:r>
            <a:r>
              <a:rPr lang="en-US" dirty="0"/>
              <a:t/>
            </a:r>
            <a:br>
              <a:rPr lang="en-US" dirty="0"/>
            </a:br>
            <a:endParaRPr dirty="0"/>
          </a:p>
        </p:txBody>
      </p:sp>
      <p:sp>
        <p:nvSpPr>
          <p:cNvPr id="389" name="Google Shape;389;p41"/>
          <p:cNvSpPr txBox="1">
            <a:spLocks noGrp="1"/>
          </p:cNvSpPr>
          <p:nvPr>
            <p:ph type="body" idx="1"/>
          </p:nvPr>
        </p:nvSpPr>
        <p:spPr>
          <a:xfrm>
            <a:off x="2948683" y="1089061"/>
            <a:ext cx="3393892" cy="3274689"/>
          </a:xfrm>
          <a:prstGeom prst="rect">
            <a:avLst/>
          </a:prstGeom>
        </p:spPr>
        <p:txBody>
          <a:bodyPr spcFirstLastPara="1" wrap="square" lIns="91425" tIns="91425" rIns="91425" bIns="91425" anchor="t" anchorCtr="0">
            <a:noAutofit/>
          </a:bodyPr>
          <a:lstStyle/>
          <a:p>
            <a:pPr marL="0" lvl="0" indent="0" algn="just">
              <a:spcAft>
                <a:spcPts val="1600"/>
              </a:spcAft>
              <a:buNone/>
            </a:pPr>
            <a:r>
              <a:rPr lang="en-US" sz="1100" dirty="0" err="1"/>
              <a:t>Muhammadiyah</a:t>
            </a:r>
            <a:r>
              <a:rPr lang="en-US" sz="1100" dirty="0"/>
              <a:t> </a:t>
            </a:r>
            <a:r>
              <a:rPr lang="en-US" sz="1100" dirty="0" err="1"/>
              <a:t>ialah</a:t>
            </a:r>
            <a:r>
              <a:rPr lang="en-US" sz="1100" dirty="0"/>
              <a:t> </a:t>
            </a:r>
            <a:r>
              <a:rPr lang="en-US" sz="1100" dirty="0" err="1"/>
              <a:t>organisasi</a:t>
            </a:r>
            <a:r>
              <a:rPr lang="en-US" sz="1100" dirty="0"/>
              <a:t> </a:t>
            </a:r>
            <a:r>
              <a:rPr lang="en-US" sz="1100" dirty="0" err="1"/>
              <a:t>dakwah</a:t>
            </a:r>
            <a:r>
              <a:rPr lang="en-US" sz="1100" dirty="0"/>
              <a:t> </a:t>
            </a:r>
            <a:r>
              <a:rPr lang="en-US" sz="1100" dirty="0" err="1"/>
              <a:t>sehingga</a:t>
            </a:r>
            <a:r>
              <a:rPr lang="en-US" sz="1100" dirty="0"/>
              <a:t> </a:t>
            </a:r>
            <a:r>
              <a:rPr lang="en-US" sz="1100" dirty="0" err="1"/>
              <a:t>tidak</a:t>
            </a:r>
            <a:r>
              <a:rPr lang="en-US" sz="1100" dirty="0"/>
              <a:t> </a:t>
            </a:r>
            <a:r>
              <a:rPr lang="en-US" sz="1100" dirty="0" err="1"/>
              <a:t>semestinya</a:t>
            </a:r>
            <a:r>
              <a:rPr lang="en-US" sz="1100" dirty="0"/>
              <a:t> </a:t>
            </a:r>
            <a:r>
              <a:rPr lang="en-US" sz="1100" dirty="0" err="1"/>
              <a:t>terlibat</a:t>
            </a:r>
            <a:r>
              <a:rPr lang="en-US" sz="1100" dirty="0"/>
              <a:t> </a:t>
            </a:r>
            <a:r>
              <a:rPr lang="en-US" sz="1100" dirty="0" err="1"/>
              <a:t>dalam</a:t>
            </a:r>
            <a:r>
              <a:rPr lang="en-US" sz="1100" dirty="0"/>
              <a:t> </a:t>
            </a:r>
            <a:r>
              <a:rPr lang="en-US" sz="1100" dirty="0" err="1"/>
              <a:t>politik</a:t>
            </a:r>
            <a:r>
              <a:rPr lang="en-US" sz="1100" dirty="0"/>
              <a:t> </a:t>
            </a:r>
            <a:r>
              <a:rPr lang="en-US" sz="1100" dirty="0" err="1"/>
              <a:t>praktis</a:t>
            </a:r>
            <a:r>
              <a:rPr lang="en-US" sz="1100" dirty="0"/>
              <a:t>. </a:t>
            </a:r>
            <a:r>
              <a:rPr lang="en-US" sz="1100" dirty="0" err="1" smtClean="0"/>
              <a:t>Jika</a:t>
            </a:r>
            <a:r>
              <a:rPr lang="en-US" sz="1100" dirty="0" smtClean="0"/>
              <a:t> </a:t>
            </a:r>
            <a:r>
              <a:rPr lang="en-US" sz="1100" dirty="0" err="1"/>
              <a:t>organisasi</a:t>
            </a:r>
            <a:r>
              <a:rPr lang="en-US" sz="1100" dirty="0"/>
              <a:t> </a:t>
            </a:r>
            <a:r>
              <a:rPr lang="en-US" sz="1100" dirty="0" err="1"/>
              <a:t>dakwah</a:t>
            </a:r>
            <a:r>
              <a:rPr lang="en-US" sz="1100" dirty="0"/>
              <a:t> </a:t>
            </a:r>
            <a:r>
              <a:rPr lang="en-US" sz="1100" dirty="0" err="1"/>
              <a:t>berimpitan</a:t>
            </a:r>
            <a:r>
              <a:rPr lang="en-US" sz="1100" dirty="0"/>
              <a:t> </a:t>
            </a:r>
            <a:r>
              <a:rPr lang="en-US" sz="1100" dirty="0" err="1"/>
              <a:t>dengan</a:t>
            </a:r>
            <a:r>
              <a:rPr lang="en-US" sz="1100" dirty="0"/>
              <a:t> </a:t>
            </a:r>
            <a:r>
              <a:rPr lang="en-US" sz="1100" dirty="0" err="1"/>
              <a:t>partai</a:t>
            </a:r>
            <a:r>
              <a:rPr lang="en-US" sz="1100" dirty="0"/>
              <a:t> </a:t>
            </a:r>
            <a:r>
              <a:rPr lang="en-US" sz="1100" dirty="0" err="1"/>
              <a:t>politik</a:t>
            </a:r>
            <a:r>
              <a:rPr lang="en-US" sz="1100" dirty="0"/>
              <a:t> </a:t>
            </a:r>
            <a:r>
              <a:rPr lang="en-US" sz="1100" dirty="0" err="1"/>
              <a:t>dan</a:t>
            </a:r>
            <a:r>
              <a:rPr lang="en-US" sz="1100" dirty="0"/>
              <a:t> </a:t>
            </a:r>
            <a:r>
              <a:rPr lang="en-US" sz="1100" dirty="0" err="1"/>
              <a:t>kekuatan</a:t>
            </a:r>
            <a:r>
              <a:rPr lang="en-US" sz="1100" dirty="0"/>
              <a:t> </a:t>
            </a:r>
            <a:r>
              <a:rPr lang="en-US" sz="1100" dirty="0" err="1"/>
              <a:t>politik</a:t>
            </a:r>
            <a:r>
              <a:rPr lang="en-US" sz="1100" dirty="0"/>
              <a:t>, yang </a:t>
            </a:r>
            <a:r>
              <a:rPr lang="en-US" sz="1100" dirty="0" err="1"/>
              <a:t>terjadi</a:t>
            </a:r>
            <a:r>
              <a:rPr lang="en-US" sz="1100" dirty="0"/>
              <a:t> </a:t>
            </a:r>
            <a:r>
              <a:rPr lang="en-US" sz="1100" dirty="0" err="1"/>
              <a:t>ialah</a:t>
            </a:r>
            <a:r>
              <a:rPr lang="en-US" sz="1100" dirty="0"/>
              <a:t> </a:t>
            </a:r>
            <a:r>
              <a:rPr lang="en-US" sz="1100" dirty="0" err="1"/>
              <a:t>politisasi</a:t>
            </a:r>
            <a:r>
              <a:rPr lang="en-US" sz="1100" dirty="0"/>
              <a:t> </a:t>
            </a:r>
            <a:r>
              <a:rPr lang="en-US" sz="1100" dirty="0" err="1"/>
              <a:t>ormas</a:t>
            </a:r>
            <a:r>
              <a:rPr lang="en-US" sz="1100" dirty="0"/>
              <a:t> </a:t>
            </a:r>
            <a:r>
              <a:rPr lang="en-US" sz="1100" dirty="0" err="1"/>
              <a:t>dan</a:t>
            </a:r>
            <a:r>
              <a:rPr lang="en-US" sz="1100" dirty="0"/>
              <a:t> </a:t>
            </a:r>
            <a:r>
              <a:rPr lang="en-US" sz="1100" dirty="0" err="1" smtClean="0"/>
              <a:t>agama,namun</a:t>
            </a:r>
            <a:r>
              <a:rPr lang="en-US" sz="1100" dirty="0" smtClean="0"/>
              <a:t> </a:t>
            </a:r>
            <a:r>
              <a:rPr lang="en-US" sz="1100" dirty="0" err="1" smtClean="0"/>
              <a:t>Muhammadiyah</a:t>
            </a:r>
            <a:r>
              <a:rPr lang="en-US" sz="1100" dirty="0" smtClean="0"/>
              <a:t> </a:t>
            </a:r>
            <a:r>
              <a:rPr lang="en-US" sz="1100" dirty="0" err="1" smtClean="0"/>
              <a:t>mengubah</a:t>
            </a:r>
            <a:r>
              <a:rPr lang="en-US" sz="1100" dirty="0" smtClean="0"/>
              <a:t> </a:t>
            </a:r>
            <a:r>
              <a:rPr lang="en-US" sz="1100" dirty="0" err="1"/>
              <a:t>pergerakan</a:t>
            </a:r>
            <a:r>
              <a:rPr lang="en-US" sz="1100" dirty="0"/>
              <a:t> </a:t>
            </a:r>
            <a:r>
              <a:rPr lang="en-US" sz="1100" dirty="0" err="1"/>
              <a:t>dari</a:t>
            </a:r>
            <a:r>
              <a:rPr lang="en-US" sz="1100" dirty="0"/>
              <a:t> </a:t>
            </a:r>
            <a:r>
              <a:rPr lang="en-US" sz="1100" dirty="0" err="1"/>
              <a:t>bersikap</a:t>
            </a:r>
            <a:r>
              <a:rPr lang="en-US" sz="1100" dirty="0"/>
              <a:t> </a:t>
            </a:r>
            <a:r>
              <a:rPr lang="en-US" sz="1100" dirty="0" err="1"/>
              <a:t>pasif</a:t>
            </a:r>
            <a:r>
              <a:rPr lang="en-US" sz="1100" dirty="0"/>
              <a:t> </a:t>
            </a:r>
            <a:r>
              <a:rPr lang="en-US" sz="1100" dirty="0" err="1"/>
              <a:t>dengan</a:t>
            </a:r>
            <a:r>
              <a:rPr lang="en-US" sz="1100" dirty="0"/>
              <a:t> </a:t>
            </a:r>
            <a:r>
              <a:rPr lang="en-US" sz="1100" dirty="0" err="1"/>
              <a:t>partai</a:t>
            </a:r>
            <a:r>
              <a:rPr lang="en-US" sz="1100" dirty="0"/>
              <a:t> </a:t>
            </a:r>
            <a:r>
              <a:rPr lang="en-US" sz="1100" dirty="0" err="1"/>
              <a:t>politik</a:t>
            </a:r>
            <a:r>
              <a:rPr lang="en-US" sz="1100" dirty="0"/>
              <a:t> </a:t>
            </a:r>
            <a:r>
              <a:rPr lang="en-US" sz="1100" dirty="0" err="1"/>
              <a:t>menjadi</a:t>
            </a:r>
            <a:r>
              <a:rPr lang="en-US" sz="1100" dirty="0"/>
              <a:t> </a:t>
            </a:r>
            <a:r>
              <a:rPr lang="en-US" sz="1100" dirty="0" err="1"/>
              <a:t>cenderung</a:t>
            </a:r>
            <a:r>
              <a:rPr lang="en-US" sz="1100" dirty="0"/>
              <a:t> </a:t>
            </a:r>
            <a:r>
              <a:rPr lang="en-US" sz="1100" dirty="0" err="1"/>
              <a:t>proaktif</a:t>
            </a:r>
            <a:r>
              <a:rPr lang="en-US" sz="1100" dirty="0"/>
              <a:t> </a:t>
            </a:r>
            <a:r>
              <a:rPr lang="en-US" sz="1100" dirty="0" err="1"/>
              <a:t>berkomunikasi</a:t>
            </a:r>
            <a:r>
              <a:rPr lang="en-US" sz="1100" dirty="0"/>
              <a:t> </a:t>
            </a:r>
            <a:r>
              <a:rPr lang="en-US" sz="1100" dirty="0" err="1"/>
              <a:t>dengan</a:t>
            </a:r>
            <a:r>
              <a:rPr lang="en-US" sz="1100" dirty="0"/>
              <a:t> </a:t>
            </a:r>
            <a:r>
              <a:rPr lang="en-US" sz="1100" dirty="0" err="1"/>
              <a:t>partai-partai</a:t>
            </a:r>
            <a:r>
              <a:rPr lang="en-US" sz="1100" dirty="0"/>
              <a:t> </a:t>
            </a:r>
            <a:r>
              <a:rPr lang="en-US" sz="1100" dirty="0" err="1"/>
              <a:t>politik</a:t>
            </a:r>
            <a:r>
              <a:rPr lang="en-US" sz="1100" dirty="0"/>
              <a:t>. </a:t>
            </a:r>
            <a:r>
              <a:rPr lang="en-US" sz="1100" dirty="0" err="1" smtClean="0"/>
              <a:t>Dengan</a:t>
            </a:r>
            <a:r>
              <a:rPr lang="en-US" sz="1100" dirty="0" smtClean="0"/>
              <a:t> </a:t>
            </a:r>
            <a:r>
              <a:rPr lang="en-US" sz="1100" dirty="0" err="1" smtClean="0"/>
              <a:t>tetap</a:t>
            </a:r>
            <a:r>
              <a:rPr lang="en-US" sz="1100" dirty="0" smtClean="0"/>
              <a:t> </a:t>
            </a:r>
            <a:r>
              <a:rPr lang="en-US" sz="1100" dirty="0" err="1" smtClean="0"/>
              <a:t>menjaga</a:t>
            </a:r>
            <a:r>
              <a:rPr lang="en-US" sz="1100" dirty="0" smtClean="0"/>
              <a:t> </a:t>
            </a:r>
            <a:r>
              <a:rPr lang="en-US" sz="1100" dirty="0" err="1" smtClean="0"/>
              <a:t>jarak</a:t>
            </a:r>
            <a:r>
              <a:rPr lang="en-US" sz="1100" dirty="0" smtClean="0"/>
              <a:t> </a:t>
            </a:r>
            <a:r>
              <a:rPr lang="en-US" sz="1100" dirty="0" err="1" smtClean="0"/>
              <a:t>terhadap</a:t>
            </a:r>
            <a:r>
              <a:rPr lang="en-US" sz="1100" dirty="0" smtClean="0"/>
              <a:t> </a:t>
            </a:r>
            <a:r>
              <a:rPr lang="en-US" sz="1100" dirty="0" err="1" smtClean="0"/>
              <a:t>partai</a:t>
            </a:r>
            <a:r>
              <a:rPr lang="en-US" sz="1100" dirty="0" smtClean="0"/>
              <a:t> </a:t>
            </a:r>
            <a:r>
              <a:rPr lang="en-US" sz="1100" dirty="0" err="1" smtClean="0"/>
              <a:t>partai</a:t>
            </a:r>
            <a:r>
              <a:rPr lang="en-US" sz="1100" dirty="0" smtClean="0"/>
              <a:t> </a:t>
            </a:r>
            <a:r>
              <a:rPr lang="en-US" sz="1100" dirty="0" err="1" smtClean="0"/>
              <a:t>politik</a:t>
            </a:r>
            <a:r>
              <a:rPr lang="en-US" sz="1100" dirty="0" smtClean="0"/>
              <a:t> agar </a:t>
            </a:r>
            <a:r>
              <a:rPr lang="en-US" sz="1100" dirty="0" err="1" smtClean="0"/>
              <a:t>agar</a:t>
            </a:r>
            <a:r>
              <a:rPr lang="en-US" sz="1100" dirty="0" smtClean="0"/>
              <a:t> </a:t>
            </a:r>
            <a:r>
              <a:rPr lang="en-US" sz="1100" dirty="0" err="1"/>
              <a:t>tidak</a:t>
            </a:r>
            <a:r>
              <a:rPr lang="en-US" sz="1100" dirty="0"/>
              <a:t> </a:t>
            </a:r>
            <a:r>
              <a:rPr lang="en-US" sz="1100" dirty="0" err="1"/>
              <a:t>abu-abu</a:t>
            </a:r>
            <a:r>
              <a:rPr lang="en-US" sz="1100" dirty="0"/>
              <a:t> </a:t>
            </a:r>
            <a:r>
              <a:rPr lang="en-US" sz="1100" dirty="0" err="1"/>
              <a:t>bahwa</a:t>
            </a:r>
            <a:r>
              <a:rPr lang="en-US" sz="1100" dirty="0"/>
              <a:t> </a:t>
            </a:r>
            <a:r>
              <a:rPr lang="en-US" sz="1100" dirty="0" err="1"/>
              <a:t>ormas</a:t>
            </a:r>
            <a:r>
              <a:rPr lang="en-US" sz="1100" dirty="0"/>
              <a:t> </a:t>
            </a:r>
            <a:r>
              <a:rPr lang="en-US" sz="1100" dirty="0" err="1"/>
              <a:t>Muhammadiyah</a:t>
            </a:r>
            <a:r>
              <a:rPr lang="en-US" sz="1100" dirty="0"/>
              <a:t> </a:t>
            </a:r>
            <a:r>
              <a:rPr lang="en-US" sz="1100" dirty="0" err="1"/>
              <a:t>masuk</a:t>
            </a:r>
            <a:r>
              <a:rPr lang="en-US" sz="1100" dirty="0"/>
              <a:t> </a:t>
            </a:r>
            <a:r>
              <a:rPr lang="en-US" sz="1100" dirty="0" err="1"/>
              <a:t>politik</a:t>
            </a:r>
            <a:r>
              <a:rPr lang="en-US" sz="1100" dirty="0"/>
              <a:t> </a:t>
            </a:r>
            <a:r>
              <a:rPr lang="en-US" sz="1100" dirty="0" err="1"/>
              <a:t>praktis</a:t>
            </a:r>
            <a:r>
              <a:rPr lang="en-US" sz="1100" dirty="0"/>
              <a:t>. </a:t>
            </a:r>
            <a:r>
              <a:rPr lang="en-US" sz="1100" dirty="0" err="1"/>
              <a:t>baik</a:t>
            </a:r>
            <a:r>
              <a:rPr lang="en-US" sz="1100" dirty="0"/>
              <a:t> </a:t>
            </a:r>
            <a:r>
              <a:rPr lang="en-US" sz="1100" dirty="0" err="1"/>
              <a:t>selama</a:t>
            </a:r>
            <a:r>
              <a:rPr lang="en-US" sz="1100" dirty="0"/>
              <a:t> </a:t>
            </a:r>
            <a:r>
              <a:rPr lang="en-US" sz="1100" dirty="0" err="1"/>
              <a:t>mengikutsertakan</a:t>
            </a:r>
            <a:r>
              <a:rPr lang="en-US" sz="1100" dirty="0"/>
              <a:t> </a:t>
            </a:r>
            <a:r>
              <a:rPr lang="en-US" sz="1100" dirty="0" err="1"/>
              <a:t>nilai-nilai</a:t>
            </a:r>
            <a:r>
              <a:rPr lang="en-US" sz="1100" dirty="0"/>
              <a:t> moral </a:t>
            </a:r>
            <a:r>
              <a:rPr lang="en-US" sz="1100" dirty="0" err="1"/>
              <a:t>dan</a:t>
            </a:r>
            <a:r>
              <a:rPr lang="en-US" sz="1100" dirty="0"/>
              <a:t> </a:t>
            </a:r>
            <a:r>
              <a:rPr lang="en-US" sz="1100" dirty="0" err="1"/>
              <a:t>etika</a:t>
            </a:r>
            <a:r>
              <a:rPr lang="en-US" sz="1100" dirty="0"/>
              <a:t>.</a:t>
            </a:r>
            <a:endParaRPr sz="1100" dirty="0"/>
          </a:p>
        </p:txBody>
      </p:sp>
      <p:pic>
        <p:nvPicPr>
          <p:cNvPr id="390" name="Google Shape;390;p41"/>
          <p:cNvPicPr preferRelativeResize="0"/>
          <p:nvPr/>
        </p:nvPicPr>
        <p:blipFill rotWithShape="1">
          <a:blip r:embed="rId3">
            <a:alphaModFix amt="78000"/>
          </a:blip>
          <a:srcRect l="19967"/>
          <a:stretch/>
        </p:blipFill>
        <p:spPr>
          <a:xfrm rot="3044709">
            <a:off x="1768844" y="216161"/>
            <a:ext cx="934136" cy="792457"/>
          </a:xfrm>
          <a:prstGeom prst="rect">
            <a:avLst/>
          </a:prstGeom>
          <a:noFill/>
          <a:ln>
            <a:noFill/>
          </a:ln>
        </p:spPr>
      </p:pic>
      <p:pic>
        <p:nvPicPr>
          <p:cNvPr id="391" name="Google Shape;391;p41"/>
          <p:cNvPicPr preferRelativeResize="0"/>
          <p:nvPr/>
        </p:nvPicPr>
        <p:blipFill>
          <a:blip r:embed="rId4">
            <a:alphaModFix/>
          </a:blip>
          <a:stretch>
            <a:fillRect/>
          </a:stretch>
        </p:blipFill>
        <p:spPr>
          <a:xfrm>
            <a:off x="2838275" y="860292"/>
            <a:ext cx="2610150" cy="952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5"/>
          <p:cNvSpPr txBox="1">
            <a:spLocks noGrp="1"/>
          </p:cNvSpPr>
          <p:nvPr>
            <p:ph type="body" idx="2"/>
          </p:nvPr>
        </p:nvSpPr>
        <p:spPr>
          <a:xfrm>
            <a:off x="521439" y="868273"/>
            <a:ext cx="3588224" cy="3816743"/>
          </a:xfrm>
          <a:prstGeom prst="rect">
            <a:avLst/>
          </a:prstGeom>
        </p:spPr>
        <p:txBody>
          <a:bodyPr spcFirstLastPara="1" wrap="square" lIns="91425" tIns="91425" rIns="91425" bIns="91425" anchor="ctr" anchorCtr="0">
            <a:noAutofit/>
          </a:bodyPr>
          <a:lstStyle/>
          <a:p>
            <a:pPr marL="139700" lvl="0" indent="0" algn="just">
              <a:buNone/>
            </a:pPr>
            <a:r>
              <a:rPr lang="en-US" sz="1200" dirty="0" err="1"/>
              <a:t>Muhammadiyah</a:t>
            </a:r>
            <a:r>
              <a:rPr lang="en-US" sz="1200" dirty="0"/>
              <a:t> </a:t>
            </a:r>
            <a:r>
              <a:rPr lang="en-US" sz="1200" dirty="0" err="1"/>
              <a:t>memandang</a:t>
            </a:r>
            <a:r>
              <a:rPr lang="en-US" sz="1200" dirty="0"/>
              <a:t> </a:t>
            </a:r>
            <a:r>
              <a:rPr lang="en-US" sz="1200" dirty="0" err="1"/>
              <a:t>politik</a:t>
            </a:r>
            <a:r>
              <a:rPr lang="en-US" sz="1200" dirty="0"/>
              <a:t> </a:t>
            </a:r>
            <a:r>
              <a:rPr lang="en-US" sz="1200" dirty="0" err="1"/>
              <a:t>sebagai</a:t>
            </a:r>
            <a:r>
              <a:rPr lang="en-US" sz="1200" dirty="0"/>
              <a:t> </a:t>
            </a:r>
            <a:r>
              <a:rPr lang="en-US" sz="1200" dirty="0" err="1"/>
              <a:t>bagian</a:t>
            </a:r>
            <a:r>
              <a:rPr lang="en-US" sz="1200" dirty="0"/>
              <a:t> </a:t>
            </a:r>
            <a:r>
              <a:rPr lang="en-US" sz="1200" dirty="0" err="1"/>
              <a:t>dari</a:t>
            </a:r>
            <a:r>
              <a:rPr lang="en-US" sz="1200" dirty="0"/>
              <a:t> </a:t>
            </a:r>
            <a:r>
              <a:rPr lang="en-US" sz="1200" dirty="0" err="1"/>
              <a:t>mu‘amalah</a:t>
            </a:r>
            <a:r>
              <a:rPr lang="en-US" sz="1200" dirty="0"/>
              <a:t> </a:t>
            </a:r>
            <a:r>
              <a:rPr lang="en-US" sz="1200" dirty="0" err="1"/>
              <a:t>duniawiyah</a:t>
            </a:r>
            <a:r>
              <a:rPr lang="en-US" sz="1200" dirty="0"/>
              <a:t> yang </a:t>
            </a:r>
            <a:r>
              <a:rPr lang="en-US" sz="1200" dirty="0" err="1"/>
              <a:t>harus</a:t>
            </a:r>
            <a:r>
              <a:rPr lang="en-US" sz="1200" dirty="0"/>
              <a:t> </a:t>
            </a:r>
            <a:r>
              <a:rPr lang="en-US" sz="1200" dirty="0" err="1"/>
              <a:t>diurus</a:t>
            </a:r>
            <a:r>
              <a:rPr lang="en-US" sz="1200" dirty="0"/>
              <a:t> </a:t>
            </a:r>
            <a:r>
              <a:rPr lang="en-US" sz="1200" dirty="0" err="1"/>
              <a:t>dalam</a:t>
            </a:r>
            <a:r>
              <a:rPr lang="en-US" sz="1200" dirty="0"/>
              <a:t> </a:t>
            </a:r>
            <a:r>
              <a:rPr lang="en-US" sz="1200" dirty="0" err="1"/>
              <a:t>kerangka</a:t>
            </a:r>
            <a:r>
              <a:rPr lang="en-US" sz="1200" dirty="0"/>
              <a:t> </a:t>
            </a:r>
            <a:r>
              <a:rPr lang="en-US" sz="1200" dirty="0" err="1"/>
              <a:t>menjalankan</a:t>
            </a:r>
            <a:r>
              <a:rPr lang="en-US" sz="1200" dirty="0"/>
              <a:t> </a:t>
            </a:r>
            <a:r>
              <a:rPr lang="en-US" sz="1200" dirty="0" err="1"/>
              <a:t>dan</a:t>
            </a:r>
            <a:r>
              <a:rPr lang="en-US" sz="1200" dirty="0"/>
              <a:t> </a:t>
            </a:r>
            <a:r>
              <a:rPr lang="en-US" sz="1200" dirty="0" err="1"/>
              <a:t>mewujudkan</a:t>
            </a:r>
            <a:r>
              <a:rPr lang="en-US" sz="1200" dirty="0"/>
              <a:t> </a:t>
            </a:r>
            <a:r>
              <a:rPr lang="en-US" sz="1200" dirty="0" err="1"/>
              <a:t>ajaran</a:t>
            </a:r>
            <a:r>
              <a:rPr lang="en-US" sz="1200" dirty="0"/>
              <a:t> Islam </a:t>
            </a:r>
            <a:r>
              <a:rPr lang="en-US" sz="1200" dirty="0" err="1"/>
              <a:t>dalam</a:t>
            </a:r>
            <a:r>
              <a:rPr lang="en-US" sz="1200" dirty="0"/>
              <a:t> </a:t>
            </a:r>
            <a:r>
              <a:rPr lang="en-US" sz="1200" dirty="0" err="1"/>
              <a:t>kehidupan</a:t>
            </a:r>
            <a:r>
              <a:rPr lang="en-US" sz="1200" dirty="0"/>
              <a:t> </a:t>
            </a:r>
            <a:r>
              <a:rPr lang="en-US" sz="1200" dirty="0" err="1"/>
              <a:t>umat</a:t>
            </a:r>
            <a:r>
              <a:rPr lang="en-US" sz="1200" dirty="0"/>
              <a:t> </a:t>
            </a:r>
            <a:r>
              <a:rPr lang="en-US" sz="1200" dirty="0" err="1"/>
              <a:t>dan</a:t>
            </a:r>
            <a:r>
              <a:rPr lang="en-US" sz="1200" dirty="0"/>
              <a:t> </a:t>
            </a:r>
            <a:r>
              <a:rPr lang="en-US" sz="1200" dirty="0" err="1"/>
              <a:t>bangsa</a:t>
            </a:r>
            <a:r>
              <a:rPr lang="en-US" sz="1200" dirty="0"/>
              <a:t>. </a:t>
            </a:r>
            <a:r>
              <a:rPr lang="en-US" sz="1200" dirty="0" err="1"/>
              <a:t>Sebagaimana</a:t>
            </a:r>
            <a:r>
              <a:rPr lang="en-US" sz="1200" dirty="0"/>
              <a:t> </a:t>
            </a:r>
            <a:r>
              <a:rPr lang="en-US" sz="1200" dirty="0" err="1"/>
              <a:t>prinsip</a:t>
            </a:r>
            <a:r>
              <a:rPr lang="en-US" sz="1200" dirty="0"/>
              <a:t>  </a:t>
            </a:r>
            <a:r>
              <a:rPr lang="en-US" sz="1200" dirty="0" err="1"/>
              <a:t>bermu’amalah</a:t>
            </a:r>
            <a:r>
              <a:rPr lang="en-US" sz="1200" dirty="0"/>
              <a:t>, </a:t>
            </a:r>
            <a:r>
              <a:rPr lang="en-US" sz="1200" dirty="0" err="1"/>
              <a:t>maka</a:t>
            </a:r>
            <a:r>
              <a:rPr lang="en-US" sz="1200" dirty="0"/>
              <a:t> </a:t>
            </a:r>
            <a:r>
              <a:rPr lang="en-US" sz="1200" dirty="0" err="1"/>
              <a:t>dasarnya</a:t>
            </a:r>
            <a:r>
              <a:rPr lang="en-US" sz="1200" dirty="0"/>
              <a:t> </a:t>
            </a:r>
            <a:r>
              <a:rPr lang="en-US" sz="1200" dirty="0" err="1"/>
              <a:t>boleh</a:t>
            </a:r>
            <a:r>
              <a:rPr lang="en-US" sz="1200" dirty="0"/>
              <a:t> </a:t>
            </a:r>
            <a:r>
              <a:rPr lang="en-US" sz="1200" dirty="0" err="1"/>
              <a:t>kecuali</a:t>
            </a:r>
            <a:r>
              <a:rPr lang="en-US" sz="1200" dirty="0"/>
              <a:t> </a:t>
            </a:r>
            <a:r>
              <a:rPr lang="en-US" sz="1200" dirty="0" err="1"/>
              <a:t>hal</a:t>
            </a:r>
            <a:r>
              <a:rPr lang="en-US" sz="1200" dirty="0"/>
              <a:t> yang </a:t>
            </a:r>
            <a:r>
              <a:rPr lang="en-US" sz="1200" dirty="0" err="1"/>
              <a:t>dilarang</a:t>
            </a:r>
            <a:r>
              <a:rPr lang="en-US" sz="1200" dirty="0"/>
              <a:t>. </a:t>
            </a:r>
            <a:r>
              <a:rPr lang="en-US" sz="1200" dirty="0" err="1"/>
              <a:t>Artinya</a:t>
            </a:r>
            <a:r>
              <a:rPr lang="en-US" sz="1200" dirty="0"/>
              <a:t>, </a:t>
            </a:r>
            <a:r>
              <a:rPr lang="en-US" sz="1200" dirty="0" err="1"/>
              <a:t>disatu</a:t>
            </a:r>
            <a:r>
              <a:rPr lang="en-US" sz="1200" dirty="0"/>
              <a:t> </a:t>
            </a:r>
            <a:r>
              <a:rPr lang="en-US" sz="1200" dirty="0" err="1"/>
              <a:t>pihak</a:t>
            </a:r>
            <a:r>
              <a:rPr lang="en-US" sz="1200" dirty="0"/>
              <a:t> </a:t>
            </a:r>
            <a:r>
              <a:rPr lang="en-US" sz="1200" dirty="0" err="1"/>
              <a:t>diberi</a:t>
            </a:r>
            <a:r>
              <a:rPr lang="en-US" sz="1200" dirty="0"/>
              <a:t> </a:t>
            </a:r>
            <a:r>
              <a:rPr lang="en-US" sz="1200" dirty="0" err="1"/>
              <a:t>keleluasaan</a:t>
            </a:r>
            <a:r>
              <a:rPr lang="en-US" sz="1200" dirty="0"/>
              <a:t>, </a:t>
            </a:r>
            <a:r>
              <a:rPr lang="en-US" sz="1200" dirty="0" err="1"/>
              <a:t>tetapi</a:t>
            </a:r>
            <a:r>
              <a:rPr lang="en-US" sz="1200" dirty="0"/>
              <a:t> </a:t>
            </a:r>
            <a:r>
              <a:rPr lang="en-US" sz="1200" dirty="0" err="1"/>
              <a:t>tidak</a:t>
            </a:r>
            <a:r>
              <a:rPr lang="en-US" sz="1200" dirty="0"/>
              <a:t> </a:t>
            </a:r>
            <a:r>
              <a:rPr lang="en-US" sz="1200" dirty="0" err="1"/>
              <a:t>berarti</a:t>
            </a:r>
            <a:r>
              <a:rPr lang="en-US" sz="1200" dirty="0"/>
              <a:t> </a:t>
            </a:r>
            <a:r>
              <a:rPr lang="en-US" sz="1200" dirty="0" err="1"/>
              <a:t>serba</a:t>
            </a:r>
            <a:r>
              <a:rPr lang="en-US" sz="1200" dirty="0"/>
              <a:t> </a:t>
            </a:r>
            <a:r>
              <a:rPr lang="en-US" sz="1200" dirty="0" err="1"/>
              <a:t>boleh</a:t>
            </a:r>
            <a:r>
              <a:rPr lang="en-US" sz="1200" dirty="0"/>
              <a:t> </a:t>
            </a:r>
            <a:r>
              <a:rPr lang="en-US" sz="1200" dirty="0" err="1"/>
              <a:t>atau</a:t>
            </a:r>
            <a:r>
              <a:rPr lang="en-US" sz="1200" dirty="0"/>
              <a:t> </a:t>
            </a:r>
            <a:r>
              <a:rPr lang="en-US" sz="1200" dirty="0" err="1"/>
              <a:t>serba</a:t>
            </a:r>
            <a:r>
              <a:rPr lang="en-US" sz="1200" dirty="0"/>
              <a:t> </a:t>
            </a:r>
            <a:r>
              <a:rPr lang="en-US" sz="1200" dirty="0" err="1"/>
              <a:t>bebas</a:t>
            </a:r>
            <a:r>
              <a:rPr lang="en-US" sz="1200" dirty="0"/>
              <a:t>, </a:t>
            </a:r>
            <a:r>
              <a:rPr lang="en-US" sz="1200" dirty="0" err="1"/>
              <a:t>tanpa</a:t>
            </a:r>
            <a:r>
              <a:rPr lang="en-US" sz="1200" dirty="0"/>
              <a:t> </a:t>
            </a:r>
            <a:r>
              <a:rPr lang="en-US" sz="1200" dirty="0" err="1"/>
              <a:t>dasar</a:t>
            </a:r>
            <a:r>
              <a:rPr lang="en-US" sz="1200" dirty="0"/>
              <a:t> </a:t>
            </a:r>
            <a:r>
              <a:rPr lang="en-US" sz="1200" dirty="0" err="1"/>
              <a:t>nilai</a:t>
            </a:r>
            <a:r>
              <a:rPr lang="en-US" sz="1200" dirty="0"/>
              <a:t> </a:t>
            </a:r>
            <a:r>
              <a:rPr lang="en-US" sz="1200" dirty="0" err="1"/>
              <a:t>dari</a:t>
            </a:r>
            <a:r>
              <a:rPr lang="en-US" sz="1200" dirty="0"/>
              <a:t> </a:t>
            </a:r>
            <a:r>
              <a:rPr lang="en-US" sz="1200" dirty="0" err="1"/>
              <a:t>ajaran</a:t>
            </a:r>
            <a:r>
              <a:rPr lang="en-US" sz="1200" dirty="0"/>
              <a:t> Islam </a:t>
            </a:r>
            <a:r>
              <a:rPr lang="en-US" sz="1200" dirty="0" err="1"/>
              <a:t>itu</a:t>
            </a:r>
            <a:r>
              <a:rPr lang="en-US" sz="1200" dirty="0"/>
              <a:t> </a:t>
            </a:r>
            <a:r>
              <a:rPr lang="en-US" sz="1200" dirty="0" err="1"/>
              <a:t>sendiri</a:t>
            </a:r>
            <a:r>
              <a:rPr lang="en-US" sz="1200" dirty="0"/>
              <a:t>. </a:t>
            </a:r>
            <a:r>
              <a:rPr lang="en-US" sz="1200" dirty="0" err="1"/>
              <a:t>Selain</a:t>
            </a:r>
            <a:r>
              <a:rPr lang="en-US" sz="1200" dirty="0"/>
              <a:t> </a:t>
            </a:r>
            <a:r>
              <a:rPr lang="en-US" sz="1200" dirty="0" err="1"/>
              <a:t>itu</a:t>
            </a:r>
            <a:r>
              <a:rPr lang="en-US" sz="1200" dirty="0"/>
              <a:t>, </a:t>
            </a:r>
            <a:r>
              <a:rPr lang="en-US" sz="1200" dirty="0" err="1"/>
              <a:t>nilai-nilai</a:t>
            </a:r>
            <a:r>
              <a:rPr lang="en-US" sz="1200" dirty="0"/>
              <a:t> yang </a:t>
            </a:r>
            <a:r>
              <a:rPr lang="en-US" sz="1200" dirty="0" err="1"/>
              <a:t>diperintahkan</a:t>
            </a:r>
            <a:r>
              <a:rPr lang="en-US" sz="1200" dirty="0"/>
              <a:t> </a:t>
            </a:r>
            <a:r>
              <a:rPr lang="en-US" sz="1200" dirty="0" err="1"/>
              <a:t>dan</a:t>
            </a:r>
            <a:r>
              <a:rPr lang="en-US" sz="1200" dirty="0"/>
              <a:t> </a:t>
            </a:r>
            <a:r>
              <a:rPr lang="en-US" sz="1200" dirty="0" err="1"/>
              <a:t>dianjurkan</a:t>
            </a:r>
            <a:r>
              <a:rPr lang="en-US" sz="1200" dirty="0"/>
              <a:t> </a:t>
            </a:r>
            <a:r>
              <a:rPr lang="en-US" sz="1200" dirty="0" err="1"/>
              <a:t>dalam</a:t>
            </a:r>
            <a:r>
              <a:rPr lang="en-US" sz="1200" dirty="0"/>
              <a:t> Islam </a:t>
            </a:r>
            <a:r>
              <a:rPr lang="en-US" sz="1200" dirty="0" err="1"/>
              <a:t>harus</a:t>
            </a:r>
            <a:r>
              <a:rPr lang="en-US" sz="1200" dirty="0"/>
              <a:t> </a:t>
            </a:r>
            <a:r>
              <a:rPr lang="en-US" sz="1200" dirty="0" err="1"/>
              <a:t>dijalankan</a:t>
            </a:r>
            <a:r>
              <a:rPr lang="en-US" sz="1200" dirty="0"/>
              <a:t> </a:t>
            </a:r>
            <a:r>
              <a:rPr lang="en-US" sz="1200" dirty="0" err="1"/>
              <a:t>dalam</a:t>
            </a:r>
            <a:r>
              <a:rPr lang="en-US" sz="1200" dirty="0"/>
              <a:t> </a:t>
            </a:r>
            <a:r>
              <a:rPr lang="en-US" sz="1200" dirty="0" err="1"/>
              <a:t>politik</a:t>
            </a:r>
            <a:r>
              <a:rPr lang="en-US" sz="1200" dirty="0"/>
              <a:t>, </a:t>
            </a:r>
            <a:r>
              <a:rPr lang="en-US" sz="1200" dirty="0" err="1"/>
              <a:t>sebaliknya</a:t>
            </a:r>
            <a:r>
              <a:rPr lang="en-US" sz="1200" dirty="0"/>
              <a:t> </a:t>
            </a:r>
            <a:r>
              <a:rPr lang="en-US" sz="1200" dirty="0" err="1"/>
              <a:t>hal-hal</a:t>
            </a:r>
            <a:r>
              <a:rPr lang="en-US" sz="1200" dirty="0"/>
              <a:t> yang </a:t>
            </a:r>
            <a:r>
              <a:rPr lang="en-US" sz="1200" dirty="0" err="1"/>
              <a:t>dilarang</a:t>
            </a:r>
            <a:r>
              <a:rPr lang="en-US" sz="1200" dirty="0"/>
              <a:t> </a:t>
            </a:r>
            <a:r>
              <a:rPr lang="en-US" sz="1200" dirty="0" err="1"/>
              <a:t>harus</a:t>
            </a:r>
            <a:r>
              <a:rPr lang="en-US" sz="1200" dirty="0"/>
              <a:t> </a:t>
            </a:r>
            <a:r>
              <a:rPr lang="en-US" sz="1200" dirty="0" err="1"/>
              <a:t>dihindarkan</a:t>
            </a:r>
            <a:r>
              <a:rPr lang="en-US" sz="1200" dirty="0"/>
              <a:t> </a:t>
            </a:r>
            <a:r>
              <a:rPr lang="en-US" sz="1200" dirty="0" err="1"/>
              <a:t>atau</a:t>
            </a:r>
            <a:r>
              <a:rPr lang="en-US" sz="1200" dirty="0"/>
              <a:t> </a:t>
            </a:r>
            <a:r>
              <a:rPr lang="en-US" sz="1200" dirty="0" err="1"/>
              <a:t>tidak</a:t>
            </a:r>
            <a:r>
              <a:rPr lang="en-US" sz="1200" dirty="0"/>
              <a:t> </a:t>
            </a:r>
            <a:r>
              <a:rPr lang="en-US" sz="1200" dirty="0" err="1"/>
              <a:t>boleh</a:t>
            </a:r>
            <a:r>
              <a:rPr lang="en-US" sz="1200" dirty="0"/>
              <a:t> </a:t>
            </a:r>
            <a:r>
              <a:rPr lang="en-US" sz="1200" dirty="0" err="1"/>
              <a:t>dilakukan</a:t>
            </a:r>
            <a:r>
              <a:rPr lang="en-US" sz="1200" dirty="0" smtClean="0"/>
              <a:t>.</a:t>
            </a:r>
          </a:p>
          <a:p>
            <a:pPr marL="139700" lvl="0" indent="0" algn="just">
              <a:buNone/>
            </a:pPr>
            <a:endParaRPr lang="en-US" sz="1200" dirty="0" smtClean="0"/>
          </a:p>
        </p:txBody>
      </p:sp>
      <p:sp>
        <p:nvSpPr>
          <p:cNvPr id="253" name="Google Shape;253;p35"/>
          <p:cNvSpPr txBox="1">
            <a:spLocks noGrp="1"/>
          </p:cNvSpPr>
          <p:nvPr>
            <p:ph type="title"/>
          </p:nvPr>
        </p:nvSpPr>
        <p:spPr>
          <a:xfrm>
            <a:off x="716648" y="581923"/>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err="1" smtClean="0"/>
              <a:t>Nilai</a:t>
            </a:r>
            <a:r>
              <a:rPr lang="en-US" sz="1800" dirty="0" smtClean="0"/>
              <a:t> </a:t>
            </a:r>
            <a:r>
              <a:rPr lang="en-US" sz="1800" dirty="0" err="1" smtClean="0"/>
              <a:t>Politik</a:t>
            </a:r>
            <a:endParaRPr sz="1800" dirty="0"/>
          </a:p>
        </p:txBody>
      </p:sp>
      <p:sp>
        <p:nvSpPr>
          <p:cNvPr id="4" name="Rectangle 3"/>
          <p:cNvSpPr/>
          <p:nvPr/>
        </p:nvSpPr>
        <p:spPr>
          <a:xfrm>
            <a:off x="4803168" y="999867"/>
            <a:ext cx="3734657" cy="3046988"/>
          </a:xfrm>
          <a:prstGeom prst="rect">
            <a:avLst/>
          </a:prstGeom>
        </p:spPr>
        <p:txBody>
          <a:bodyPr wrap="square">
            <a:spAutoFit/>
          </a:bodyPr>
          <a:lstStyle/>
          <a:p>
            <a:pPr marL="139700" lvl="0" indent="0" algn="just">
              <a:buNone/>
            </a:pPr>
            <a:r>
              <a:rPr lang="en-US" sz="1200" dirty="0" err="1">
                <a:solidFill>
                  <a:schemeClr val="accent6">
                    <a:lumMod val="75000"/>
                  </a:schemeClr>
                </a:solidFill>
                <a:latin typeface="Roboto Mono Medium" panose="020B0604020202020204" charset="0"/>
                <a:ea typeface="Roboto Mono Medium" panose="020B0604020202020204" charset="0"/>
              </a:rPr>
              <a:t>Tentang</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mana</a:t>
            </a:r>
            <a:r>
              <a:rPr lang="en-US" sz="1200" dirty="0">
                <a:solidFill>
                  <a:schemeClr val="accent6">
                    <a:lumMod val="75000"/>
                  </a:schemeClr>
                </a:solidFill>
                <a:latin typeface="Roboto Mono Medium" panose="020B0604020202020204" charset="0"/>
                <a:ea typeface="Roboto Mono Medium" panose="020B0604020202020204" charset="0"/>
              </a:rPr>
              <a:t> yang </a:t>
            </a:r>
            <a:r>
              <a:rPr lang="en-US" sz="1200" dirty="0" err="1">
                <a:solidFill>
                  <a:schemeClr val="accent6">
                    <a:lumMod val="75000"/>
                  </a:schemeClr>
                </a:solidFill>
                <a:latin typeface="Roboto Mono Medium" panose="020B0604020202020204" charset="0"/>
                <a:ea typeface="Roboto Mono Medium" panose="020B0604020202020204" charset="0"/>
              </a:rPr>
              <a:t>boleh</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tidak</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boleh</a:t>
            </a:r>
            <a:r>
              <a:rPr lang="en-US" sz="1200" dirty="0">
                <a:solidFill>
                  <a:schemeClr val="accent6">
                    <a:lumMod val="75000"/>
                  </a:schemeClr>
                </a:solidFill>
                <a:latin typeface="Roboto Mono Medium" panose="020B0604020202020204" charset="0"/>
                <a:ea typeface="Roboto Mono Medium" panose="020B0604020202020204" charset="0"/>
              </a:rPr>
              <a:t>, yang </a:t>
            </a:r>
            <a:r>
              <a:rPr lang="en-US" sz="1200" dirty="0" err="1">
                <a:solidFill>
                  <a:schemeClr val="accent6">
                    <a:lumMod val="75000"/>
                  </a:schemeClr>
                </a:solidFill>
                <a:latin typeface="Roboto Mono Medium" panose="020B0604020202020204" charset="0"/>
                <a:ea typeface="Roboto Mono Medium" panose="020B0604020202020204" charset="0"/>
              </a:rPr>
              <a:t>benar</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salah</a:t>
            </a:r>
            <a:r>
              <a:rPr lang="en-US" sz="1200" dirty="0">
                <a:solidFill>
                  <a:schemeClr val="accent6">
                    <a:lumMod val="75000"/>
                  </a:schemeClr>
                </a:solidFill>
                <a:latin typeface="Roboto Mono Medium" panose="020B0604020202020204" charset="0"/>
                <a:ea typeface="Roboto Mono Medium" panose="020B0604020202020204" charset="0"/>
              </a:rPr>
              <a:t>, yang </a:t>
            </a:r>
            <a:r>
              <a:rPr lang="en-US" sz="1200" dirty="0" err="1">
                <a:solidFill>
                  <a:schemeClr val="accent6">
                    <a:lumMod val="75000"/>
                  </a:schemeClr>
                </a:solidFill>
                <a:latin typeface="Roboto Mono Medium" panose="020B0604020202020204" charset="0"/>
                <a:ea typeface="Roboto Mono Medium" panose="020B0604020202020204" charset="0"/>
              </a:rPr>
              <a:t>baik</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buruk</a:t>
            </a:r>
            <a:r>
              <a:rPr lang="en-US" sz="1200" dirty="0">
                <a:solidFill>
                  <a:schemeClr val="accent6">
                    <a:lumMod val="75000"/>
                  </a:schemeClr>
                </a:solidFill>
                <a:latin typeface="Roboto Mono Medium" panose="020B0604020202020204" charset="0"/>
                <a:ea typeface="Roboto Mono Medium" panose="020B0604020202020204" charset="0"/>
              </a:rPr>
              <a:t>, yang </a:t>
            </a:r>
            <a:r>
              <a:rPr lang="en-US" sz="1200" dirty="0" err="1">
                <a:solidFill>
                  <a:schemeClr val="accent6">
                    <a:lumMod val="75000"/>
                  </a:schemeClr>
                </a:solidFill>
                <a:latin typeface="Roboto Mono Medium" panose="020B0604020202020204" charset="0"/>
                <a:ea typeface="Roboto Mono Medium" panose="020B0604020202020204" charset="0"/>
              </a:rPr>
              <a:t>pantas</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tidak</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pantas</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selain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dalam</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ajaran</a:t>
            </a:r>
            <a:r>
              <a:rPr lang="en-US" sz="1200" dirty="0">
                <a:solidFill>
                  <a:schemeClr val="accent6">
                    <a:lumMod val="75000"/>
                  </a:schemeClr>
                </a:solidFill>
                <a:latin typeface="Roboto Mono Medium" panose="020B0604020202020204" charset="0"/>
                <a:ea typeface="Roboto Mono Medium" panose="020B0604020202020204" charset="0"/>
              </a:rPr>
              <a:t> Islam </a:t>
            </a:r>
            <a:r>
              <a:rPr lang="en-US" sz="1200" dirty="0" err="1">
                <a:solidFill>
                  <a:schemeClr val="accent6">
                    <a:lumMod val="75000"/>
                  </a:schemeClr>
                </a:solidFill>
                <a:latin typeface="Roboto Mono Medium" panose="020B0604020202020204" charset="0"/>
                <a:ea typeface="Roboto Mono Medium" panose="020B0604020202020204" charset="0"/>
              </a:rPr>
              <a:t>sendiri</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terdapat</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kandungan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nilai</a:t>
            </a:r>
            <a:r>
              <a:rPr lang="en-US" sz="1200" dirty="0">
                <a:solidFill>
                  <a:schemeClr val="accent6">
                    <a:lumMod val="75000"/>
                  </a:schemeClr>
                </a:solidFill>
                <a:latin typeface="Roboto Mono Medium" panose="020B0604020202020204" charset="0"/>
                <a:ea typeface="Roboto Mono Medium" panose="020B0604020202020204" charset="0"/>
              </a:rPr>
              <a:t> yang </a:t>
            </a:r>
            <a:r>
              <a:rPr lang="en-US" sz="1200" dirty="0" err="1">
                <a:solidFill>
                  <a:schemeClr val="accent6">
                    <a:lumMod val="75000"/>
                  </a:schemeClr>
                </a:solidFill>
                <a:latin typeface="Roboto Mono Medium" panose="020B0604020202020204" charset="0"/>
                <a:ea typeface="Roboto Mono Medium" panose="020B0604020202020204" charset="0"/>
              </a:rPr>
              <a:t>mengaturnya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secara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sharis</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atau</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jelas</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Tentunya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teradapat</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nilai-nilai</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politik</a:t>
            </a:r>
            <a:r>
              <a:rPr lang="en-US" sz="1200" dirty="0">
                <a:solidFill>
                  <a:schemeClr val="accent6">
                    <a:lumMod val="75000"/>
                  </a:schemeClr>
                </a:solidFill>
                <a:latin typeface="Roboto Mono Medium" panose="020B0604020202020204" charset="0"/>
                <a:ea typeface="Roboto Mono Medium" panose="020B0604020202020204" charset="0"/>
              </a:rPr>
              <a:t> yang </a:t>
            </a:r>
            <a:r>
              <a:rPr lang="en-US" sz="1200" dirty="0" err="1">
                <a:solidFill>
                  <a:schemeClr val="accent6">
                    <a:lumMod val="75000"/>
                  </a:schemeClr>
                </a:solidFill>
                <a:latin typeface="Roboto Mono Medium" panose="020B0604020202020204" charset="0"/>
                <a:ea typeface="Roboto Mono Medium" panose="020B0604020202020204" charset="0"/>
              </a:rPr>
              <a:t>menjadi</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tanah</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ijtihad</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karena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menyangkut</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urusan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mu‘amalah</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duniawiyah</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Muhammadiyah</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melalui</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Khittah</a:t>
            </a:r>
            <a:r>
              <a:rPr lang="en-US" sz="1200" dirty="0">
                <a:solidFill>
                  <a:schemeClr val="accent6">
                    <a:lumMod val="75000"/>
                  </a:schemeClr>
                </a:solidFill>
                <a:latin typeface="Roboto Mono Medium" panose="020B0604020202020204" charset="0"/>
                <a:ea typeface="Roboto Mono Medium" panose="020B0604020202020204" charset="0"/>
              </a:rPr>
              <a:t> Denpasar 2002 </a:t>
            </a:r>
            <a:r>
              <a:rPr lang="en-US" sz="1200" dirty="0" err="1">
                <a:solidFill>
                  <a:schemeClr val="accent6">
                    <a:lumMod val="75000"/>
                  </a:schemeClr>
                </a:solidFill>
                <a:latin typeface="Roboto Mono Medium" panose="020B0604020202020204" charset="0"/>
                <a:ea typeface="Roboto Mono Medium" panose="020B0604020202020204" charset="0"/>
              </a:rPr>
              <a:t>secara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tegas</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menetapkan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garis</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perjuangan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politik</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dalam</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kehidupan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berbangsa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bernegara</a:t>
            </a:r>
            <a:r>
              <a:rPr lang="en-US" sz="1200" dirty="0">
                <a:solidFill>
                  <a:schemeClr val="accent6">
                    <a:lumMod val="75000"/>
                  </a:schemeClr>
                </a:solidFill>
                <a:latin typeface="Roboto Mono Medium" panose="020B0604020202020204" charset="0"/>
                <a:ea typeface="Roboto Mono Medium" panose="020B0604020202020204" charset="0"/>
              </a:rPr>
              <a:t>, yang </a:t>
            </a:r>
            <a:r>
              <a:rPr lang="en-US" sz="1200" dirty="0" err="1">
                <a:solidFill>
                  <a:schemeClr val="accent6">
                    <a:lumMod val="75000"/>
                  </a:schemeClr>
                </a:solidFill>
                <a:latin typeface="Roboto Mono Medium" panose="020B0604020202020204" charset="0"/>
                <a:ea typeface="Roboto Mono Medium" panose="020B0604020202020204" charset="0"/>
              </a:rPr>
              <a:t>didalamnya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terkandung</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nilai</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dan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orientasi</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bagi</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tindakan</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setiap</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warga</a:t>
            </a:r>
            <a:r>
              <a:rPr lang="en-US" sz="1200" dirty="0">
                <a:solidFill>
                  <a:schemeClr val="accent6">
                    <a:lumMod val="75000"/>
                  </a:schemeClr>
                </a:solidFill>
                <a:latin typeface="Roboto Mono Medium" panose="020B0604020202020204" charset="0"/>
                <a:ea typeface="Roboto Mono Medium" panose="020B0604020202020204" charset="0"/>
              </a:rPr>
              <a:t> </a:t>
            </a:r>
            <a:r>
              <a:rPr lang="en-US" sz="1200" dirty="0" err="1">
                <a:solidFill>
                  <a:schemeClr val="accent6">
                    <a:lumMod val="75000"/>
                  </a:schemeClr>
                </a:solidFill>
                <a:latin typeface="Roboto Mono Medium" panose="020B0604020202020204" charset="0"/>
                <a:ea typeface="Roboto Mono Medium" panose="020B0604020202020204" charset="0"/>
              </a:rPr>
              <a:t>persyarikatan</a:t>
            </a:r>
            <a:r>
              <a:rPr lang="en-US" sz="1200" dirty="0">
                <a:solidFill>
                  <a:schemeClr val="accent6">
                    <a:lumMod val="75000"/>
                  </a:schemeClr>
                </a:solidFill>
                <a:latin typeface="Roboto Mono Medium" panose="020B0604020202020204" charset="0"/>
                <a:ea typeface="Roboto Mono Medium" panose="020B0604020202020204" charset="0"/>
              </a:rPr>
              <a:t>. </a:t>
            </a:r>
            <a:endParaRPr lang="en-US" sz="1200" dirty="0">
              <a:solidFill>
                <a:schemeClr val="accent6">
                  <a:lumMod val="75000"/>
                </a:schemeClr>
              </a:solidFill>
              <a:latin typeface="Roboto Mono Medium" panose="020B0604020202020204" charset="0"/>
              <a:ea typeface="Roboto Mono Medium"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446848" y="996593"/>
            <a:ext cx="6104658" cy="3030437"/>
          </a:xfrm>
          <a:prstGeom prst="rect">
            <a:avLst/>
          </a:prstGeom>
        </p:spPr>
        <p:txBody>
          <a:bodyPr spcFirstLastPara="1" wrap="square" lIns="91425" tIns="91425" rIns="91425" bIns="91425" anchor="t" anchorCtr="0">
            <a:noAutofit/>
          </a:bodyPr>
          <a:lstStyle/>
          <a:p>
            <a:pPr algn="just"/>
            <a:r>
              <a:rPr lang="en-US" sz="1400" dirty="0" err="1" smtClean="0"/>
              <a:t>Muhammadiyah</a:t>
            </a:r>
            <a:r>
              <a:rPr lang="en-US" sz="1400" dirty="0" smtClean="0"/>
              <a:t> </a:t>
            </a:r>
            <a:r>
              <a:rPr lang="en-US" sz="1400" dirty="0" err="1"/>
              <a:t>merupakan</a:t>
            </a:r>
            <a:r>
              <a:rPr lang="en-US" sz="1400" dirty="0"/>
              <a:t> </a:t>
            </a:r>
            <a:r>
              <a:rPr lang="en-US" sz="1400" dirty="0" err="1"/>
              <a:t>salah</a:t>
            </a:r>
            <a:r>
              <a:rPr lang="en-US" sz="1400" dirty="0"/>
              <a:t> </a:t>
            </a:r>
            <a:r>
              <a:rPr lang="en-US" sz="1400" dirty="0" err="1"/>
              <a:t>satu</a:t>
            </a:r>
            <a:r>
              <a:rPr lang="en-US" sz="1400" dirty="0"/>
              <a:t> </a:t>
            </a:r>
            <a:r>
              <a:rPr lang="en-US" sz="1400" dirty="0" err="1"/>
              <a:t>komponen</a:t>
            </a:r>
            <a:r>
              <a:rPr lang="en-US" sz="1400" dirty="0"/>
              <a:t> </a:t>
            </a:r>
            <a:r>
              <a:rPr lang="en-US" sz="1400" dirty="0" err="1"/>
              <a:t>bangsa</a:t>
            </a:r>
            <a:r>
              <a:rPr lang="en-US" sz="1400" dirty="0"/>
              <a:t> yang </a:t>
            </a:r>
            <a:r>
              <a:rPr lang="en-US" sz="1400" dirty="0" err="1"/>
              <a:t>memiliki</a:t>
            </a:r>
            <a:r>
              <a:rPr lang="en-US" sz="1400" dirty="0"/>
              <a:t> </a:t>
            </a:r>
            <a:r>
              <a:rPr lang="en-US" sz="1400" dirty="0" err="1"/>
              <a:t>posisi</a:t>
            </a:r>
            <a:r>
              <a:rPr lang="en-US" sz="1400" dirty="0"/>
              <a:t> </a:t>
            </a:r>
            <a:r>
              <a:rPr lang="en-US" sz="1400" dirty="0" err="1"/>
              <a:t>dan</a:t>
            </a:r>
            <a:r>
              <a:rPr lang="en-US" sz="1400" dirty="0"/>
              <a:t> </a:t>
            </a:r>
            <a:r>
              <a:rPr lang="en-US" sz="1400" dirty="0" err="1"/>
              <a:t>peran</a:t>
            </a:r>
            <a:r>
              <a:rPr lang="en-US" sz="1400" dirty="0"/>
              <a:t> yang </a:t>
            </a:r>
            <a:r>
              <a:rPr lang="en-US" sz="1400" dirty="0" err="1"/>
              <a:t>sangat</a:t>
            </a:r>
            <a:r>
              <a:rPr lang="en-US" sz="1400" dirty="0"/>
              <a:t> </a:t>
            </a:r>
            <a:r>
              <a:rPr lang="en-US" sz="1400" dirty="0" err="1"/>
              <a:t>strategis</a:t>
            </a:r>
            <a:r>
              <a:rPr lang="en-US" sz="1400" dirty="0"/>
              <a:t>. </a:t>
            </a:r>
            <a:r>
              <a:rPr lang="en-US" sz="1400" dirty="0" err="1"/>
              <a:t>Muhammadiyah</a:t>
            </a:r>
            <a:r>
              <a:rPr lang="en-US" sz="1400" dirty="0"/>
              <a:t> </a:t>
            </a:r>
            <a:r>
              <a:rPr lang="en-US" sz="1400" dirty="0" err="1"/>
              <a:t>dapat</a:t>
            </a:r>
            <a:r>
              <a:rPr lang="en-US" sz="1400" dirty="0"/>
              <a:t> </a:t>
            </a:r>
            <a:r>
              <a:rPr lang="en-US" sz="1400" dirty="0" err="1"/>
              <a:t>memainkan</a:t>
            </a:r>
            <a:r>
              <a:rPr lang="en-US" sz="1400" dirty="0"/>
              <a:t> </a:t>
            </a:r>
            <a:r>
              <a:rPr lang="en-US" sz="1400" dirty="0" err="1"/>
              <a:t>peran</a:t>
            </a:r>
            <a:r>
              <a:rPr lang="en-US" sz="1400" dirty="0"/>
              <a:t> </a:t>
            </a:r>
            <a:r>
              <a:rPr lang="en-US" sz="1400" dirty="0" err="1"/>
              <a:t>politik</a:t>
            </a:r>
            <a:r>
              <a:rPr lang="en-US" sz="1400" dirty="0"/>
              <a:t> </a:t>
            </a:r>
            <a:r>
              <a:rPr lang="en-US" sz="1400" dirty="0" err="1"/>
              <a:t>sebagai</a:t>
            </a:r>
            <a:r>
              <a:rPr lang="en-US" sz="1400" dirty="0"/>
              <a:t> </a:t>
            </a:r>
            <a:r>
              <a:rPr lang="en-US" sz="1400" dirty="0" err="1"/>
              <a:t>kekuatan</a:t>
            </a:r>
            <a:r>
              <a:rPr lang="en-US" sz="1400" dirty="0"/>
              <a:t> </a:t>
            </a:r>
            <a:r>
              <a:rPr lang="en-US" sz="1400" dirty="0" err="1"/>
              <a:t>politik</a:t>
            </a:r>
            <a:r>
              <a:rPr lang="en-US" sz="1400" dirty="0"/>
              <a:t> yang </a:t>
            </a:r>
            <a:r>
              <a:rPr lang="en-US" sz="1400" dirty="0" err="1"/>
              <a:t>ikut</a:t>
            </a:r>
            <a:r>
              <a:rPr lang="en-US" sz="1400" dirty="0"/>
              <a:t> </a:t>
            </a:r>
            <a:r>
              <a:rPr lang="en-US" sz="1400" dirty="0" err="1"/>
              <a:t>memengaruhi</a:t>
            </a:r>
            <a:r>
              <a:rPr lang="en-US" sz="1400" dirty="0"/>
              <a:t> proses </a:t>
            </a:r>
            <a:r>
              <a:rPr lang="en-US" sz="1400" dirty="0" err="1"/>
              <a:t>politik</a:t>
            </a:r>
            <a:r>
              <a:rPr lang="en-US" sz="1400" dirty="0"/>
              <a:t> </a:t>
            </a:r>
            <a:r>
              <a:rPr lang="en-US" sz="1400" dirty="0" err="1"/>
              <a:t>nasional</a:t>
            </a:r>
            <a:r>
              <a:rPr lang="en-US" sz="1400" dirty="0"/>
              <a:t> </a:t>
            </a:r>
            <a:r>
              <a:rPr lang="en-US" sz="1400" dirty="0" err="1"/>
              <a:t>secara</a:t>
            </a:r>
            <a:r>
              <a:rPr lang="en-US" sz="1400" dirty="0"/>
              <a:t> </a:t>
            </a:r>
            <a:r>
              <a:rPr lang="en-US" sz="1400" dirty="0" err="1"/>
              <a:t>signifikan</a:t>
            </a:r>
            <a:r>
              <a:rPr lang="en-US" sz="1400" dirty="0"/>
              <a:t>, </a:t>
            </a:r>
            <a:r>
              <a:rPr lang="en-US" sz="1400" dirty="0" err="1"/>
              <a:t>tanpa</a:t>
            </a:r>
            <a:r>
              <a:rPr lang="en-US" sz="1400" dirty="0"/>
              <a:t> </a:t>
            </a:r>
            <a:r>
              <a:rPr lang="en-US" sz="1400" dirty="0" err="1"/>
              <a:t>harus</a:t>
            </a:r>
            <a:r>
              <a:rPr lang="en-US" sz="1400" dirty="0"/>
              <a:t> </a:t>
            </a:r>
            <a:r>
              <a:rPr lang="en-US" sz="1400" dirty="0" err="1"/>
              <a:t>mengubah</a:t>
            </a:r>
            <a:r>
              <a:rPr lang="en-US" sz="1400" dirty="0"/>
              <a:t> </a:t>
            </a:r>
            <a:r>
              <a:rPr lang="en-US" sz="1400" dirty="0" err="1"/>
              <a:t>jati</a:t>
            </a:r>
            <a:r>
              <a:rPr lang="en-US" sz="1400" dirty="0"/>
              <a:t> </a:t>
            </a:r>
            <a:r>
              <a:rPr lang="en-US" sz="1400" dirty="0" err="1"/>
              <a:t>dirinya</a:t>
            </a:r>
            <a:r>
              <a:rPr lang="en-US" sz="1400" dirty="0"/>
              <a:t> </a:t>
            </a:r>
            <a:r>
              <a:rPr lang="en-US" sz="1400" dirty="0" err="1"/>
              <a:t>menjadi</a:t>
            </a:r>
            <a:r>
              <a:rPr lang="en-US" sz="1400" dirty="0"/>
              <a:t> </a:t>
            </a:r>
            <a:r>
              <a:rPr lang="en-US" sz="1400" dirty="0" err="1"/>
              <a:t>organisasi</a:t>
            </a:r>
            <a:r>
              <a:rPr lang="en-US" sz="1400" dirty="0"/>
              <a:t> </a:t>
            </a:r>
            <a:r>
              <a:rPr lang="en-US" sz="1400" dirty="0" err="1"/>
              <a:t>partai</a:t>
            </a:r>
            <a:r>
              <a:rPr lang="en-US" sz="1400" dirty="0"/>
              <a:t> </a:t>
            </a:r>
            <a:r>
              <a:rPr lang="en-US" sz="1400" dirty="0" err="1"/>
              <a:t>politik</a:t>
            </a:r>
            <a:r>
              <a:rPr lang="en-US" sz="1400" dirty="0"/>
              <a:t>. </a:t>
            </a:r>
            <a:r>
              <a:rPr lang="en-US" sz="1400" dirty="0" err="1"/>
              <a:t>Dalam</a:t>
            </a:r>
            <a:r>
              <a:rPr lang="en-US" sz="1400" dirty="0"/>
              <a:t> </a:t>
            </a:r>
            <a:r>
              <a:rPr lang="en-US" sz="1400" dirty="0" err="1"/>
              <a:t>kapasitasnya</a:t>
            </a:r>
            <a:r>
              <a:rPr lang="en-US" sz="1400" dirty="0"/>
              <a:t> </a:t>
            </a:r>
            <a:r>
              <a:rPr lang="en-US" sz="1400" dirty="0" err="1"/>
              <a:t>sebagai</a:t>
            </a:r>
            <a:r>
              <a:rPr lang="en-US" sz="1400" dirty="0"/>
              <a:t> </a:t>
            </a:r>
            <a:r>
              <a:rPr lang="en-US" sz="1400" dirty="0" err="1"/>
              <a:t>organisasi</a:t>
            </a:r>
            <a:r>
              <a:rPr lang="en-US" sz="1400" dirty="0"/>
              <a:t> </a:t>
            </a:r>
            <a:r>
              <a:rPr lang="en-US" sz="1400" dirty="0" err="1"/>
              <a:t>sosial</a:t>
            </a:r>
            <a:r>
              <a:rPr lang="en-US" sz="1400" dirty="0"/>
              <a:t> </a:t>
            </a:r>
            <a:r>
              <a:rPr lang="en-US" sz="1400" dirty="0" err="1"/>
              <a:t>keagamaan</a:t>
            </a:r>
            <a:r>
              <a:rPr lang="en-US" sz="1400" dirty="0"/>
              <a:t>, </a:t>
            </a:r>
            <a:r>
              <a:rPr lang="en-US" sz="1400" dirty="0" err="1"/>
              <a:t>Muhammadiyah</a:t>
            </a:r>
            <a:r>
              <a:rPr lang="en-US" sz="1400" dirty="0"/>
              <a:t> </a:t>
            </a:r>
            <a:r>
              <a:rPr lang="en-US" sz="1400" dirty="0" err="1"/>
              <a:t>harus</a:t>
            </a:r>
            <a:r>
              <a:rPr lang="en-US" sz="1400" dirty="0"/>
              <a:t> </a:t>
            </a:r>
            <a:r>
              <a:rPr lang="en-US" sz="1400" dirty="0" err="1"/>
              <a:t>mampu</a:t>
            </a:r>
            <a:r>
              <a:rPr lang="en-US" sz="1400" dirty="0"/>
              <a:t> </a:t>
            </a:r>
            <a:r>
              <a:rPr lang="en-US" sz="1400" dirty="0" err="1"/>
              <a:t>menampilkan</a:t>
            </a:r>
            <a:r>
              <a:rPr lang="en-US" sz="1400" dirty="0"/>
              <a:t> </a:t>
            </a:r>
            <a:r>
              <a:rPr lang="en-US" sz="1400" dirty="0" err="1"/>
              <a:t>diri</a:t>
            </a:r>
            <a:r>
              <a:rPr lang="en-US" sz="1400" dirty="0"/>
              <a:t> </a:t>
            </a:r>
            <a:r>
              <a:rPr lang="en-US" sz="1400" dirty="0" err="1"/>
              <a:t>dengan</a:t>
            </a:r>
            <a:r>
              <a:rPr lang="en-US" sz="1400" dirty="0"/>
              <a:t> </a:t>
            </a:r>
            <a:r>
              <a:rPr lang="en-US" sz="1400" dirty="0" err="1"/>
              <a:t>artikulasi</a:t>
            </a:r>
            <a:r>
              <a:rPr lang="en-US" sz="1400" dirty="0"/>
              <a:t> </a:t>
            </a:r>
            <a:r>
              <a:rPr lang="en-US" sz="1400" dirty="0" err="1"/>
              <a:t>politik</a:t>
            </a:r>
            <a:r>
              <a:rPr lang="en-US" sz="1400" dirty="0"/>
              <a:t> yang </a:t>
            </a:r>
            <a:r>
              <a:rPr lang="en-US" sz="1400" dirty="0" err="1"/>
              <a:t>lebih</a:t>
            </a:r>
            <a:r>
              <a:rPr lang="en-US" sz="1400" dirty="0"/>
              <a:t> </a:t>
            </a:r>
            <a:r>
              <a:rPr lang="en-US" sz="1400" dirty="0" err="1"/>
              <a:t>efektif</a:t>
            </a:r>
            <a:r>
              <a:rPr lang="en-US" sz="1400" dirty="0"/>
              <a:t>, </a:t>
            </a:r>
            <a:r>
              <a:rPr lang="en-US" sz="1400" dirty="0" err="1"/>
              <a:t>sebagai</a:t>
            </a:r>
            <a:r>
              <a:rPr lang="en-US" sz="1400" dirty="0"/>
              <a:t> </a:t>
            </a:r>
            <a:r>
              <a:rPr lang="en-US" sz="1400" dirty="0" err="1"/>
              <a:t>wujud</a:t>
            </a:r>
            <a:r>
              <a:rPr lang="en-US" sz="1400" dirty="0"/>
              <a:t> </a:t>
            </a:r>
            <a:r>
              <a:rPr lang="en-US" sz="1400" dirty="0" err="1"/>
              <a:t>tanggung</a:t>
            </a:r>
            <a:r>
              <a:rPr lang="en-US" sz="1400" dirty="0"/>
              <a:t> </a:t>
            </a:r>
            <a:r>
              <a:rPr lang="en-US" sz="1400" dirty="0" err="1"/>
              <a:t>jawab</a:t>
            </a:r>
            <a:r>
              <a:rPr lang="en-US" sz="1400" dirty="0"/>
              <a:t> moral </a:t>
            </a:r>
            <a:r>
              <a:rPr lang="en-US" sz="1400" dirty="0" err="1"/>
              <a:t>dalam</a:t>
            </a:r>
            <a:r>
              <a:rPr lang="en-US" sz="1400" dirty="0"/>
              <a:t> </a:t>
            </a:r>
            <a:r>
              <a:rPr lang="en-US" sz="1400" dirty="0" err="1"/>
              <a:t>ikut</a:t>
            </a:r>
            <a:r>
              <a:rPr lang="en-US" sz="1400" dirty="0"/>
              <a:t> </a:t>
            </a:r>
            <a:r>
              <a:rPr lang="en-US" sz="1400" dirty="0" err="1"/>
              <a:t>serta</a:t>
            </a:r>
            <a:r>
              <a:rPr lang="en-US" sz="1400" dirty="0"/>
              <a:t> </a:t>
            </a:r>
            <a:r>
              <a:rPr lang="en-US" sz="1400" dirty="0" err="1"/>
              <a:t>mengarahkan</a:t>
            </a:r>
            <a:r>
              <a:rPr lang="en-US" sz="1400" dirty="0"/>
              <a:t> </a:t>
            </a:r>
            <a:r>
              <a:rPr lang="en-US" sz="1400" dirty="0" err="1"/>
              <a:t>jalan</a:t>
            </a:r>
            <a:r>
              <a:rPr lang="en-US" sz="1400" dirty="0"/>
              <a:t> </a:t>
            </a:r>
            <a:r>
              <a:rPr lang="en-US" sz="1400" dirty="0" err="1"/>
              <a:t>sejarah</a:t>
            </a:r>
            <a:r>
              <a:rPr lang="en-US" sz="1400" dirty="0"/>
              <a:t> </a:t>
            </a:r>
            <a:r>
              <a:rPr lang="en-US" sz="1400" dirty="0" err="1"/>
              <a:t>bangsa</a:t>
            </a:r>
            <a:r>
              <a:rPr lang="en-US" sz="1400" dirty="0"/>
              <a:t> </a:t>
            </a:r>
            <a:r>
              <a:rPr lang="en-US" sz="1400" dirty="0" err="1"/>
              <a:t>ini</a:t>
            </a:r>
            <a:r>
              <a:rPr lang="en-US" sz="1400" dirty="0"/>
              <a:t> </a:t>
            </a:r>
            <a:r>
              <a:rPr lang="en-US" sz="1400" dirty="0" err="1"/>
              <a:t>menuju</a:t>
            </a:r>
            <a:r>
              <a:rPr lang="en-US" sz="1400" dirty="0"/>
              <a:t> </a:t>
            </a:r>
            <a:r>
              <a:rPr lang="en-US" sz="1400" dirty="0" err="1"/>
              <a:t>masa</a:t>
            </a:r>
            <a:r>
              <a:rPr lang="en-US" sz="1400" dirty="0"/>
              <a:t> </a:t>
            </a:r>
            <a:r>
              <a:rPr lang="en-US" sz="1400" dirty="0" err="1"/>
              <a:t>depan</a:t>
            </a:r>
            <a:r>
              <a:rPr lang="en-US" sz="1400" dirty="0"/>
              <a:t> Indonesia yang </a:t>
            </a:r>
            <a:r>
              <a:rPr lang="en-US" sz="1400" dirty="0" err="1"/>
              <a:t>adil</a:t>
            </a:r>
            <a:r>
              <a:rPr lang="en-US" sz="1400" dirty="0"/>
              <a:t>, </a:t>
            </a:r>
            <a:r>
              <a:rPr lang="en-US" sz="1400" dirty="0" err="1"/>
              <a:t>makmur</a:t>
            </a:r>
            <a:r>
              <a:rPr lang="en-US" sz="1400" dirty="0"/>
              <a:t>, </a:t>
            </a:r>
            <a:r>
              <a:rPr lang="en-US" sz="1400" dirty="0" err="1"/>
              <a:t>demokratis</a:t>
            </a:r>
            <a:r>
              <a:rPr lang="en-US" sz="1400" dirty="0"/>
              <a:t>, </a:t>
            </a:r>
            <a:r>
              <a:rPr lang="en-US" sz="1400" dirty="0" err="1" smtClean="0"/>
              <a:t>dan</a:t>
            </a:r>
            <a:r>
              <a:rPr lang="en-US" sz="1400" dirty="0"/>
              <a:t> </a:t>
            </a:r>
            <a:r>
              <a:rPr lang="en-US" sz="1400" dirty="0" err="1" smtClean="0"/>
              <a:t>berkeadaban</a:t>
            </a:r>
            <a:r>
              <a:rPr lang="en-US" sz="1400" dirty="0"/>
              <a:t>. </a:t>
            </a:r>
            <a:br>
              <a:rPr lang="en-US" sz="1400" dirty="0"/>
            </a:br>
            <a:endParaRPr sz="1400" dirty="0"/>
          </a:p>
        </p:txBody>
      </p:sp>
      <p:sp>
        <p:nvSpPr>
          <p:cNvPr id="234" name="Google Shape;234;p34"/>
          <p:cNvSpPr txBox="1">
            <a:spLocks noGrp="1"/>
          </p:cNvSpPr>
          <p:nvPr>
            <p:ph type="subTitle" idx="1"/>
          </p:nvPr>
        </p:nvSpPr>
        <p:spPr>
          <a:xfrm>
            <a:off x="1490885" y="478377"/>
            <a:ext cx="5784799" cy="5182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t>Kesimpulan</a:t>
            </a:r>
            <a:endParaRPr sz="2000" dirty="0"/>
          </a:p>
        </p:txBody>
      </p:sp>
      <p:grpSp>
        <p:nvGrpSpPr>
          <p:cNvPr id="236" name="Google Shape;236;p34"/>
          <p:cNvGrpSpPr/>
          <p:nvPr/>
        </p:nvGrpSpPr>
        <p:grpSpPr>
          <a:xfrm>
            <a:off x="7795225" y="4068102"/>
            <a:ext cx="1153566" cy="954288"/>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3829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44"/>
          <p:cNvSpPr txBox="1">
            <a:spLocks noGrp="1"/>
          </p:cNvSpPr>
          <p:nvPr>
            <p:ph type="title"/>
          </p:nvPr>
        </p:nvSpPr>
        <p:spPr>
          <a:xfrm>
            <a:off x="950954" y="1493798"/>
            <a:ext cx="3097064" cy="1385700"/>
          </a:xfrm>
          <a:prstGeom prst="rect">
            <a:avLst/>
          </a:prstGeom>
        </p:spPr>
        <p:txBody>
          <a:bodyPr spcFirstLastPara="1" wrap="square" lIns="91425" tIns="91425" rIns="91425" bIns="91425" anchor="t" anchorCtr="0">
            <a:noAutofit/>
          </a:bodyPr>
          <a:lstStyle/>
          <a:p>
            <a:pPr lvl="0"/>
            <a:r>
              <a:rPr lang="ar-AE" sz="7200" dirty="0"/>
              <a:t>شكرا لكم</a:t>
            </a:r>
            <a:endParaRPr sz="7200" dirty="0"/>
          </a:p>
        </p:txBody>
      </p:sp>
      <p:grpSp>
        <p:nvGrpSpPr>
          <p:cNvPr id="431" name="Google Shape;431;p44"/>
          <p:cNvGrpSpPr/>
          <p:nvPr/>
        </p:nvGrpSpPr>
        <p:grpSpPr>
          <a:xfrm rot="5400000">
            <a:off x="5027403" y="1282991"/>
            <a:ext cx="3600065" cy="2577461"/>
            <a:chOff x="2556950" y="2043625"/>
            <a:chExt cx="2458725" cy="1760200"/>
          </a:xfrm>
        </p:grpSpPr>
        <p:sp>
          <p:nvSpPr>
            <p:cNvPr id="432" name="Google Shape;432;p44"/>
            <p:cNvSpPr/>
            <p:nvPr/>
          </p:nvSpPr>
          <p:spPr>
            <a:xfrm>
              <a:off x="2556950" y="2043625"/>
              <a:ext cx="2458725" cy="1760200"/>
            </a:xfrm>
            <a:custGeom>
              <a:avLst/>
              <a:gdLst/>
              <a:ahLst/>
              <a:cxnLst/>
              <a:rect l="l" t="t" r="r" b="b"/>
              <a:pathLst>
                <a:path w="98349" h="70408" extrusionOk="0">
                  <a:moveTo>
                    <a:pt x="90818" y="1816"/>
                  </a:moveTo>
                  <a:cubicBezTo>
                    <a:pt x="92383" y="1969"/>
                    <a:pt x="93897" y="2373"/>
                    <a:pt x="95019" y="3508"/>
                  </a:cubicBezTo>
                  <a:cubicBezTo>
                    <a:pt x="96028" y="4532"/>
                    <a:pt x="96504" y="5893"/>
                    <a:pt x="96734" y="7309"/>
                  </a:cubicBezTo>
                  <a:cubicBezTo>
                    <a:pt x="96493" y="6832"/>
                    <a:pt x="96285" y="6466"/>
                    <a:pt x="96173" y="6300"/>
                  </a:cubicBezTo>
                  <a:cubicBezTo>
                    <a:pt x="94887" y="4384"/>
                    <a:pt x="92996" y="2705"/>
                    <a:pt x="90818" y="1816"/>
                  </a:cubicBezTo>
                  <a:close/>
                  <a:moveTo>
                    <a:pt x="11961" y="1646"/>
                  </a:moveTo>
                  <a:cubicBezTo>
                    <a:pt x="12129" y="1646"/>
                    <a:pt x="12296" y="1647"/>
                    <a:pt x="12463" y="1647"/>
                  </a:cubicBezTo>
                  <a:cubicBezTo>
                    <a:pt x="15236" y="1651"/>
                    <a:pt x="18010" y="1674"/>
                    <a:pt x="20784" y="1688"/>
                  </a:cubicBezTo>
                  <a:lnTo>
                    <a:pt x="53375" y="1849"/>
                  </a:lnTo>
                  <a:cubicBezTo>
                    <a:pt x="58769" y="1875"/>
                    <a:pt x="64162" y="1907"/>
                    <a:pt x="69553" y="1907"/>
                  </a:cubicBezTo>
                  <a:cubicBezTo>
                    <a:pt x="75895" y="1907"/>
                    <a:pt x="82236" y="1863"/>
                    <a:pt x="88576" y="1717"/>
                  </a:cubicBezTo>
                  <a:cubicBezTo>
                    <a:pt x="89068" y="1724"/>
                    <a:pt x="89571" y="1733"/>
                    <a:pt x="90074" y="1761"/>
                  </a:cubicBezTo>
                  <a:cubicBezTo>
                    <a:pt x="91936" y="2502"/>
                    <a:pt x="93588" y="3529"/>
                    <a:pt x="94965" y="5102"/>
                  </a:cubicBezTo>
                  <a:cubicBezTo>
                    <a:pt x="95712" y="5955"/>
                    <a:pt x="96335" y="6907"/>
                    <a:pt x="96820" y="7930"/>
                  </a:cubicBezTo>
                  <a:cubicBezTo>
                    <a:pt x="96911" y="8720"/>
                    <a:pt x="96939" y="9512"/>
                    <a:pt x="96950" y="10260"/>
                  </a:cubicBezTo>
                  <a:cubicBezTo>
                    <a:pt x="97038" y="15743"/>
                    <a:pt x="96885" y="21239"/>
                    <a:pt x="96853" y="26722"/>
                  </a:cubicBezTo>
                  <a:lnTo>
                    <a:pt x="96655" y="59972"/>
                  </a:lnTo>
                  <a:cubicBezTo>
                    <a:pt x="96639" y="60013"/>
                    <a:pt x="96626" y="60056"/>
                    <a:pt x="96620" y="60101"/>
                  </a:cubicBezTo>
                  <a:cubicBezTo>
                    <a:pt x="96277" y="62648"/>
                    <a:pt x="96354" y="65704"/>
                    <a:pt x="93954" y="67311"/>
                  </a:cubicBezTo>
                  <a:cubicBezTo>
                    <a:pt x="92234" y="68462"/>
                    <a:pt x="90018" y="68563"/>
                    <a:pt x="87924" y="68563"/>
                  </a:cubicBezTo>
                  <a:cubicBezTo>
                    <a:pt x="87478" y="68563"/>
                    <a:pt x="87038" y="68558"/>
                    <a:pt x="86609" y="68558"/>
                  </a:cubicBezTo>
                  <a:cubicBezTo>
                    <a:pt x="86449" y="68558"/>
                    <a:pt x="86290" y="68559"/>
                    <a:pt x="86134" y="68561"/>
                  </a:cubicBezTo>
                  <a:cubicBezTo>
                    <a:pt x="79796" y="68630"/>
                    <a:pt x="73460" y="68702"/>
                    <a:pt x="67122" y="68777"/>
                  </a:cubicBezTo>
                  <a:cubicBezTo>
                    <a:pt x="54449" y="68943"/>
                    <a:pt x="41775" y="69086"/>
                    <a:pt x="29100" y="69207"/>
                  </a:cubicBezTo>
                  <a:cubicBezTo>
                    <a:pt x="25099" y="69250"/>
                    <a:pt x="21017" y="69468"/>
                    <a:pt x="16955" y="69468"/>
                  </a:cubicBezTo>
                  <a:cubicBezTo>
                    <a:pt x="15090" y="69468"/>
                    <a:pt x="13229" y="69422"/>
                    <a:pt x="11382" y="69292"/>
                  </a:cubicBezTo>
                  <a:cubicBezTo>
                    <a:pt x="11338" y="69271"/>
                    <a:pt x="11291" y="69256"/>
                    <a:pt x="11243" y="69249"/>
                  </a:cubicBezTo>
                  <a:cubicBezTo>
                    <a:pt x="9261" y="68910"/>
                    <a:pt x="7147" y="68692"/>
                    <a:pt x="5324" y="67786"/>
                  </a:cubicBezTo>
                  <a:cubicBezTo>
                    <a:pt x="2945" y="66603"/>
                    <a:pt x="1957" y="64442"/>
                    <a:pt x="1766" y="61862"/>
                  </a:cubicBezTo>
                  <a:cubicBezTo>
                    <a:pt x="1395" y="56826"/>
                    <a:pt x="1728" y="51663"/>
                    <a:pt x="1735" y="46613"/>
                  </a:cubicBezTo>
                  <a:cubicBezTo>
                    <a:pt x="1749" y="35854"/>
                    <a:pt x="1764" y="25094"/>
                    <a:pt x="1779" y="14335"/>
                  </a:cubicBezTo>
                  <a:cubicBezTo>
                    <a:pt x="1787" y="10034"/>
                    <a:pt x="1586" y="4144"/>
                    <a:pt x="6469" y="2332"/>
                  </a:cubicBezTo>
                  <a:cubicBezTo>
                    <a:pt x="8213" y="1685"/>
                    <a:pt x="10115" y="1646"/>
                    <a:pt x="11961" y="1646"/>
                  </a:cubicBezTo>
                  <a:close/>
                  <a:moveTo>
                    <a:pt x="13285" y="114"/>
                  </a:moveTo>
                  <a:cubicBezTo>
                    <a:pt x="12308" y="114"/>
                    <a:pt x="11333" y="128"/>
                    <a:pt x="10360" y="170"/>
                  </a:cubicBezTo>
                  <a:cubicBezTo>
                    <a:pt x="8433" y="256"/>
                    <a:pt x="6448" y="529"/>
                    <a:pt x="4740" y="1483"/>
                  </a:cubicBezTo>
                  <a:cubicBezTo>
                    <a:pt x="1083" y="3528"/>
                    <a:pt x="415" y="7888"/>
                    <a:pt x="333" y="11705"/>
                  </a:cubicBezTo>
                  <a:cubicBezTo>
                    <a:pt x="85" y="23331"/>
                    <a:pt x="297" y="34985"/>
                    <a:pt x="284" y="46615"/>
                  </a:cubicBezTo>
                  <a:cubicBezTo>
                    <a:pt x="280" y="49934"/>
                    <a:pt x="276" y="53253"/>
                    <a:pt x="271" y="56572"/>
                  </a:cubicBezTo>
                  <a:cubicBezTo>
                    <a:pt x="270" y="59156"/>
                    <a:pt x="0" y="61953"/>
                    <a:pt x="735" y="64469"/>
                  </a:cubicBezTo>
                  <a:cubicBezTo>
                    <a:pt x="2020" y="68857"/>
                    <a:pt x="6707" y="70383"/>
                    <a:pt x="10866" y="70383"/>
                  </a:cubicBezTo>
                  <a:cubicBezTo>
                    <a:pt x="10941" y="70383"/>
                    <a:pt x="11016" y="70382"/>
                    <a:pt x="11090" y="70381"/>
                  </a:cubicBezTo>
                  <a:cubicBezTo>
                    <a:pt x="11215" y="70380"/>
                    <a:pt x="11335" y="70334"/>
                    <a:pt x="11429" y="70253"/>
                  </a:cubicBezTo>
                  <a:cubicBezTo>
                    <a:pt x="12710" y="70379"/>
                    <a:pt x="14003" y="70407"/>
                    <a:pt x="15298" y="70407"/>
                  </a:cubicBezTo>
                  <a:cubicBezTo>
                    <a:pt x="15751" y="70407"/>
                    <a:pt x="16204" y="70404"/>
                    <a:pt x="16657" y="70400"/>
                  </a:cubicBezTo>
                  <a:cubicBezTo>
                    <a:pt x="20114" y="70371"/>
                    <a:pt x="23570" y="70339"/>
                    <a:pt x="27027" y="70305"/>
                  </a:cubicBezTo>
                  <a:cubicBezTo>
                    <a:pt x="33940" y="70240"/>
                    <a:pt x="40853" y="70176"/>
                    <a:pt x="47766" y="70112"/>
                  </a:cubicBezTo>
                  <a:cubicBezTo>
                    <a:pt x="61461" y="69984"/>
                    <a:pt x="75204" y="70217"/>
                    <a:pt x="88893" y="69756"/>
                  </a:cubicBezTo>
                  <a:cubicBezTo>
                    <a:pt x="91383" y="69672"/>
                    <a:pt x="94095" y="69291"/>
                    <a:pt x="95825" y="67303"/>
                  </a:cubicBezTo>
                  <a:cubicBezTo>
                    <a:pt x="97229" y="65692"/>
                    <a:pt x="97707" y="63354"/>
                    <a:pt x="97702" y="61216"/>
                  </a:cubicBezTo>
                  <a:cubicBezTo>
                    <a:pt x="97844" y="61112"/>
                    <a:pt x="97944" y="60948"/>
                    <a:pt x="97945" y="60721"/>
                  </a:cubicBezTo>
                  <a:cubicBezTo>
                    <a:pt x="98025" y="47899"/>
                    <a:pt x="98104" y="35079"/>
                    <a:pt x="98183" y="22259"/>
                  </a:cubicBezTo>
                  <a:cubicBezTo>
                    <a:pt x="98203" y="19054"/>
                    <a:pt x="98221" y="15849"/>
                    <a:pt x="98238" y="12644"/>
                  </a:cubicBezTo>
                  <a:cubicBezTo>
                    <a:pt x="98247" y="10300"/>
                    <a:pt x="98349" y="7837"/>
                    <a:pt x="97619" y="5576"/>
                  </a:cubicBezTo>
                  <a:cubicBezTo>
                    <a:pt x="96494" y="2088"/>
                    <a:pt x="93720" y="828"/>
                    <a:pt x="90596" y="828"/>
                  </a:cubicBezTo>
                  <a:cubicBezTo>
                    <a:pt x="90441" y="828"/>
                    <a:pt x="90285" y="831"/>
                    <a:pt x="90129" y="837"/>
                  </a:cubicBezTo>
                  <a:lnTo>
                    <a:pt x="90128" y="837"/>
                  </a:lnTo>
                  <a:cubicBezTo>
                    <a:pt x="66351" y="1"/>
                    <a:pt x="42503" y="277"/>
                    <a:pt x="18704" y="170"/>
                  </a:cubicBezTo>
                  <a:cubicBezTo>
                    <a:pt x="16902" y="162"/>
                    <a:pt x="15092" y="114"/>
                    <a:pt x="13285" y="1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4670200" y="2819475"/>
              <a:ext cx="245125" cy="219275"/>
            </a:xfrm>
            <a:custGeom>
              <a:avLst/>
              <a:gdLst/>
              <a:ahLst/>
              <a:cxnLst/>
              <a:rect l="l" t="t" r="r" b="b"/>
              <a:pathLst>
                <a:path w="9805" h="8771" extrusionOk="0">
                  <a:moveTo>
                    <a:pt x="6458" y="1744"/>
                  </a:moveTo>
                  <a:lnTo>
                    <a:pt x="6458" y="1744"/>
                  </a:lnTo>
                  <a:cubicBezTo>
                    <a:pt x="6577" y="1765"/>
                    <a:pt x="6694" y="1793"/>
                    <a:pt x="6810" y="1826"/>
                  </a:cubicBezTo>
                  <a:cubicBezTo>
                    <a:pt x="8173" y="2233"/>
                    <a:pt x="8547" y="3509"/>
                    <a:pt x="8357" y="4744"/>
                  </a:cubicBezTo>
                  <a:cubicBezTo>
                    <a:pt x="8322" y="4117"/>
                    <a:pt x="8146" y="3499"/>
                    <a:pt x="7814" y="2957"/>
                  </a:cubicBezTo>
                  <a:cubicBezTo>
                    <a:pt x="7497" y="2436"/>
                    <a:pt x="7011" y="2019"/>
                    <a:pt x="6458" y="1744"/>
                  </a:cubicBezTo>
                  <a:close/>
                  <a:moveTo>
                    <a:pt x="4989" y="2133"/>
                  </a:moveTo>
                  <a:cubicBezTo>
                    <a:pt x="6456" y="2133"/>
                    <a:pt x="7706" y="3080"/>
                    <a:pt x="7730" y="4903"/>
                  </a:cubicBezTo>
                  <a:cubicBezTo>
                    <a:pt x="7742" y="5796"/>
                    <a:pt x="7376" y="6656"/>
                    <a:pt x="6797" y="7223"/>
                  </a:cubicBezTo>
                  <a:cubicBezTo>
                    <a:pt x="6429" y="7400"/>
                    <a:pt x="6022" y="7478"/>
                    <a:pt x="5603" y="7478"/>
                  </a:cubicBezTo>
                  <a:cubicBezTo>
                    <a:pt x="4895" y="7478"/>
                    <a:pt x="4156" y="7255"/>
                    <a:pt x="3525" y="6903"/>
                  </a:cubicBezTo>
                  <a:cubicBezTo>
                    <a:pt x="3308" y="6781"/>
                    <a:pt x="3103" y="6642"/>
                    <a:pt x="2911" y="6484"/>
                  </a:cubicBezTo>
                  <a:cubicBezTo>
                    <a:pt x="2179" y="5525"/>
                    <a:pt x="1818" y="4255"/>
                    <a:pt x="2392" y="3156"/>
                  </a:cubicBezTo>
                  <a:cubicBezTo>
                    <a:pt x="2562" y="2832"/>
                    <a:pt x="2827" y="2564"/>
                    <a:pt x="3148" y="2347"/>
                  </a:cubicBezTo>
                  <a:cubicBezTo>
                    <a:pt x="3197" y="2429"/>
                    <a:pt x="3284" y="2476"/>
                    <a:pt x="3375" y="2476"/>
                  </a:cubicBezTo>
                  <a:cubicBezTo>
                    <a:pt x="3408" y="2476"/>
                    <a:pt x="3442" y="2469"/>
                    <a:pt x="3475" y="2456"/>
                  </a:cubicBezTo>
                  <a:cubicBezTo>
                    <a:pt x="3979" y="2239"/>
                    <a:pt x="4496" y="2133"/>
                    <a:pt x="4989" y="2133"/>
                  </a:cubicBezTo>
                  <a:close/>
                  <a:moveTo>
                    <a:pt x="5476" y="1"/>
                  </a:moveTo>
                  <a:cubicBezTo>
                    <a:pt x="4394" y="1"/>
                    <a:pt x="3206" y="667"/>
                    <a:pt x="2447" y="1312"/>
                  </a:cubicBezTo>
                  <a:cubicBezTo>
                    <a:pt x="910" y="2619"/>
                    <a:pt x="0" y="4604"/>
                    <a:pt x="1199" y="6446"/>
                  </a:cubicBezTo>
                  <a:cubicBezTo>
                    <a:pt x="2115" y="7852"/>
                    <a:pt x="3948" y="8770"/>
                    <a:pt x="5658" y="8770"/>
                  </a:cubicBezTo>
                  <a:cubicBezTo>
                    <a:pt x="5901" y="8770"/>
                    <a:pt x="6142" y="8752"/>
                    <a:pt x="6377" y="8713"/>
                  </a:cubicBezTo>
                  <a:cubicBezTo>
                    <a:pt x="8390" y="8384"/>
                    <a:pt x="9495" y="6421"/>
                    <a:pt x="9651" y="4517"/>
                  </a:cubicBezTo>
                  <a:cubicBezTo>
                    <a:pt x="9804" y="2648"/>
                    <a:pt x="8845" y="987"/>
                    <a:pt x="6990" y="633"/>
                  </a:cubicBezTo>
                  <a:cubicBezTo>
                    <a:pt x="6986" y="628"/>
                    <a:pt x="6987" y="622"/>
                    <a:pt x="6982" y="617"/>
                  </a:cubicBezTo>
                  <a:cubicBezTo>
                    <a:pt x="6556" y="176"/>
                    <a:pt x="6030" y="1"/>
                    <a:pt x="5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2729800" y="2201775"/>
              <a:ext cx="1934650" cy="1470275"/>
            </a:xfrm>
            <a:custGeom>
              <a:avLst/>
              <a:gdLst/>
              <a:ahLst/>
              <a:cxnLst/>
              <a:rect l="l" t="t" r="r" b="b"/>
              <a:pathLst>
                <a:path w="77386" h="58811" extrusionOk="0">
                  <a:moveTo>
                    <a:pt x="1185" y="1196"/>
                  </a:moveTo>
                  <a:cubicBezTo>
                    <a:pt x="1321" y="1206"/>
                    <a:pt x="1457" y="1209"/>
                    <a:pt x="1594" y="1217"/>
                  </a:cubicBezTo>
                  <a:cubicBezTo>
                    <a:pt x="1469" y="1589"/>
                    <a:pt x="1356" y="1964"/>
                    <a:pt x="1256" y="2343"/>
                  </a:cubicBezTo>
                  <a:cubicBezTo>
                    <a:pt x="1233" y="1960"/>
                    <a:pt x="1214" y="1577"/>
                    <a:pt x="1185" y="1196"/>
                  </a:cubicBezTo>
                  <a:close/>
                  <a:moveTo>
                    <a:pt x="1429" y="10485"/>
                  </a:moveTo>
                  <a:cubicBezTo>
                    <a:pt x="1528" y="13703"/>
                    <a:pt x="1641" y="16920"/>
                    <a:pt x="1741" y="20138"/>
                  </a:cubicBezTo>
                  <a:cubicBezTo>
                    <a:pt x="1837" y="23209"/>
                    <a:pt x="1746" y="26237"/>
                    <a:pt x="1537" y="29264"/>
                  </a:cubicBezTo>
                  <a:lnTo>
                    <a:pt x="1537" y="29263"/>
                  </a:lnTo>
                  <a:cubicBezTo>
                    <a:pt x="1502" y="24699"/>
                    <a:pt x="1466" y="20136"/>
                    <a:pt x="1431" y="15573"/>
                  </a:cubicBezTo>
                  <a:cubicBezTo>
                    <a:pt x="1418" y="13882"/>
                    <a:pt x="1426" y="12184"/>
                    <a:pt x="1429" y="10485"/>
                  </a:cubicBezTo>
                  <a:close/>
                  <a:moveTo>
                    <a:pt x="2124" y="1246"/>
                  </a:moveTo>
                  <a:cubicBezTo>
                    <a:pt x="4213" y="1360"/>
                    <a:pt x="6315" y="1397"/>
                    <a:pt x="8419" y="1397"/>
                  </a:cubicBezTo>
                  <a:cubicBezTo>
                    <a:pt x="12299" y="1397"/>
                    <a:pt x="16191" y="1272"/>
                    <a:pt x="20040" y="1270"/>
                  </a:cubicBezTo>
                  <a:cubicBezTo>
                    <a:pt x="26225" y="1266"/>
                    <a:pt x="32411" y="1262"/>
                    <a:pt x="38596" y="1259"/>
                  </a:cubicBezTo>
                  <a:cubicBezTo>
                    <a:pt x="39551" y="1258"/>
                    <a:pt x="40507" y="1258"/>
                    <a:pt x="41462" y="1258"/>
                  </a:cubicBezTo>
                  <a:cubicBezTo>
                    <a:pt x="52992" y="1258"/>
                    <a:pt x="64522" y="1289"/>
                    <a:pt x="76050" y="1431"/>
                  </a:cubicBezTo>
                  <a:cubicBezTo>
                    <a:pt x="75508" y="10645"/>
                    <a:pt x="75757" y="19965"/>
                    <a:pt x="75669" y="29192"/>
                  </a:cubicBezTo>
                  <a:lnTo>
                    <a:pt x="75407" y="56668"/>
                  </a:lnTo>
                  <a:cubicBezTo>
                    <a:pt x="63045" y="57008"/>
                    <a:pt x="50680" y="57249"/>
                    <a:pt x="38315" y="57388"/>
                  </a:cubicBezTo>
                  <a:cubicBezTo>
                    <a:pt x="32078" y="57457"/>
                    <a:pt x="25842" y="57499"/>
                    <a:pt x="19605" y="57515"/>
                  </a:cubicBezTo>
                  <a:cubicBezTo>
                    <a:pt x="16487" y="57522"/>
                    <a:pt x="13368" y="57517"/>
                    <a:pt x="10250" y="57534"/>
                  </a:cubicBezTo>
                  <a:cubicBezTo>
                    <a:pt x="10143" y="57535"/>
                    <a:pt x="10036" y="57535"/>
                    <a:pt x="9929" y="57535"/>
                  </a:cubicBezTo>
                  <a:cubicBezTo>
                    <a:pt x="8490" y="57535"/>
                    <a:pt x="7027" y="57489"/>
                    <a:pt x="5567" y="57489"/>
                  </a:cubicBezTo>
                  <a:cubicBezTo>
                    <a:pt x="4939" y="57489"/>
                    <a:pt x="4312" y="57498"/>
                    <a:pt x="3688" y="57522"/>
                  </a:cubicBezTo>
                  <a:cubicBezTo>
                    <a:pt x="3003" y="57039"/>
                    <a:pt x="2376" y="56527"/>
                    <a:pt x="1858" y="55767"/>
                  </a:cubicBezTo>
                  <a:cubicBezTo>
                    <a:pt x="1847" y="55751"/>
                    <a:pt x="1839" y="55734"/>
                    <a:pt x="1827" y="55718"/>
                  </a:cubicBezTo>
                  <a:cubicBezTo>
                    <a:pt x="1832" y="54354"/>
                    <a:pt x="1719" y="52964"/>
                    <a:pt x="1709" y="51661"/>
                  </a:cubicBezTo>
                  <a:lnTo>
                    <a:pt x="1653" y="44374"/>
                  </a:lnTo>
                  <a:cubicBezTo>
                    <a:pt x="1624" y="40693"/>
                    <a:pt x="1596" y="37014"/>
                    <a:pt x="1568" y="33333"/>
                  </a:cubicBezTo>
                  <a:cubicBezTo>
                    <a:pt x="2545" y="23669"/>
                    <a:pt x="1881" y="13855"/>
                    <a:pt x="1409" y="4156"/>
                  </a:cubicBezTo>
                  <a:cubicBezTo>
                    <a:pt x="1577" y="3170"/>
                    <a:pt x="1816" y="2197"/>
                    <a:pt x="2124" y="1246"/>
                  </a:cubicBezTo>
                  <a:close/>
                  <a:moveTo>
                    <a:pt x="1796" y="56741"/>
                  </a:moveTo>
                  <a:cubicBezTo>
                    <a:pt x="2019" y="57044"/>
                    <a:pt x="2266" y="57328"/>
                    <a:pt x="2537" y="57589"/>
                  </a:cubicBezTo>
                  <a:cubicBezTo>
                    <a:pt x="2262" y="57609"/>
                    <a:pt x="1987" y="57631"/>
                    <a:pt x="1714" y="57661"/>
                  </a:cubicBezTo>
                  <a:cubicBezTo>
                    <a:pt x="1754" y="57359"/>
                    <a:pt x="1778" y="57051"/>
                    <a:pt x="1796" y="56741"/>
                  </a:cubicBezTo>
                  <a:close/>
                  <a:moveTo>
                    <a:pt x="8719" y="0"/>
                  </a:moveTo>
                  <a:cubicBezTo>
                    <a:pt x="6094" y="0"/>
                    <a:pt x="3474" y="55"/>
                    <a:pt x="877" y="244"/>
                  </a:cubicBezTo>
                  <a:cubicBezTo>
                    <a:pt x="844" y="246"/>
                    <a:pt x="819" y="259"/>
                    <a:pt x="789" y="266"/>
                  </a:cubicBezTo>
                  <a:cubicBezTo>
                    <a:pt x="771" y="264"/>
                    <a:pt x="752" y="263"/>
                    <a:pt x="734" y="263"/>
                  </a:cubicBezTo>
                  <a:cubicBezTo>
                    <a:pt x="541" y="263"/>
                    <a:pt x="349" y="388"/>
                    <a:pt x="331" y="651"/>
                  </a:cubicBezTo>
                  <a:cubicBezTo>
                    <a:pt x="1" y="5484"/>
                    <a:pt x="225" y="10382"/>
                    <a:pt x="256" y="15225"/>
                  </a:cubicBezTo>
                  <a:cubicBezTo>
                    <a:pt x="288" y="20083"/>
                    <a:pt x="319" y="24941"/>
                    <a:pt x="350" y="29799"/>
                  </a:cubicBezTo>
                  <a:lnTo>
                    <a:pt x="440" y="44026"/>
                  </a:lnTo>
                  <a:lnTo>
                    <a:pt x="486" y="51313"/>
                  </a:lnTo>
                  <a:cubicBezTo>
                    <a:pt x="501" y="53595"/>
                    <a:pt x="196" y="56150"/>
                    <a:pt x="694" y="58379"/>
                  </a:cubicBezTo>
                  <a:cubicBezTo>
                    <a:pt x="743" y="58599"/>
                    <a:pt x="943" y="58709"/>
                    <a:pt x="1142" y="58709"/>
                  </a:cubicBezTo>
                  <a:cubicBezTo>
                    <a:pt x="1313" y="58709"/>
                    <a:pt x="1484" y="58628"/>
                    <a:pt x="1560" y="58465"/>
                  </a:cubicBezTo>
                  <a:cubicBezTo>
                    <a:pt x="2410" y="58574"/>
                    <a:pt x="3275" y="58631"/>
                    <a:pt x="4143" y="58662"/>
                  </a:cubicBezTo>
                  <a:cubicBezTo>
                    <a:pt x="4267" y="58711"/>
                    <a:pt x="4390" y="58760"/>
                    <a:pt x="4517" y="58797"/>
                  </a:cubicBezTo>
                  <a:cubicBezTo>
                    <a:pt x="4549" y="58806"/>
                    <a:pt x="4579" y="58811"/>
                    <a:pt x="4608" y="58811"/>
                  </a:cubicBezTo>
                  <a:cubicBezTo>
                    <a:pt x="4706" y="58811"/>
                    <a:pt x="4782" y="58758"/>
                    <a:pt x="4829" y="58685"/>
                  </a:cubicBezTo>
                  <a:cubicBezTo>
                    <a:pt x="5253" y="58694"/>
                    <a:pt x="5679" y="58697"/>
                    <a:pt x="6104" y="58697"/>
                  </a:cubicBezTo>
                  <a:cubicBezTo>
                    <a:pt x="7282" y="58697"/>
                    <a:pt x="8460" y="58673"/>
                    <a:pt x="9622" y="58673"/>
                  </a:cubicBezTo>
                  <a:cubicBezTo>
                    <a:pt x="9831" y="58673"/>
                    <a:pt x="10041" y="58674"/>
                    <a:pt x="10249" y="58676"/>
                  </a:cubicBezTo>
                  <a:cubicBezTo>
                    <a:pt x="12029" y="58692"/>
                    <a:pt x="13808" y="58697"/>
                    <a:pt x="15587" y="58697"/>
                  </a:cubicBezTo>
                  <a:cubicBezTo>
                    <a:pt x="16811" y="58697"/>
                    <a:pt x="18034" y="58695"/>
                    <a:pt x="19258" y="58693"/>
                  </a:cubicBezTo>
                  <a:cubicBezTo>
                    <a:pt x="25610" y="58680"/>
                    <a:pt x="31963" y="58642"/>
                    <a:pt x="38314" y="58575"/>
                  </a:cubicBezTo>
                  <a:cubicBezTo>
                    <a:pt x="50762" y="58444"/>
                    <a:pt x="63207" y="58209"/>
                    <a:pt x="75651" y="57869"/>
                  </a:cubicBezTo>
                  <a:cubicBezTo>
                    <a:pt x="75753" y="57933"/>
                    <a:pt x="75875" y="57965"/>
                    <a:pt x="75997" y="57965"/>
                  </a:cubicBezTo>
                  <a:cubicBezTo>
                    <a:pt x="76255" y="57965"/>
                    <a:pt x="76513" y="57823"/>
                    <a:pt x="76585" y="57538"/>
                  </a:cubicBezTo>
                  <a:cubicBezTo>
                    <a:pt x="76668" y="57367"/>
                    <a:pt x="76677" y="57171"/>
                    <a:pt x="76610" y="56994"/>
                  </a:cubicBezTo>
                  <a:cubicBezTo>
                    <a:pt x="76695" y="47727"/>
                    <a:pt x="76782" y="38459"/>
                    <a:pt x="76869" y="29191"/>
                  </a:cubicBezTo>
                  <a:cubicBezTo>
                    <a:pt x="76954" y="19914"/>
                    <a:pt x="77386" y="10546"/>
                    <a:pt x="77006" y="1274"/>
                  </a:cubicBezTo>
                  <a:cubicBezTo>
                    <a:pt x="77324" y="946"/>
                    <a:pt x="77187" y="235"/>
                    <a:pt x="76591" y="229"/>
                  </a:cubicBezTo>
                  <a:cubicBezTo>
                    <a:pt x="66238" y="106"/>
                    <a:pt x="55885" y="74"/>
                    <a:pt x="45533" y="74"/>
                  </a:cubicBezTo>
                  <a:cubicBezTo>
                    <a:pt x="43221" y="74"/>
                    <a:pt x="40908" y="76"/>
                    <a:pt x="38596" y="78"/>
                  </a:cubicBezTo>
                  <a:cubicBezTo>
                    <a:pt x="32411" y="84"/>
                    <a:pt x="26225" y="94"/>
                    <a:pt x="20040" y="108"/>
                  </a:cubicBezTo>
                  <a:cubicBezTo>
                    <a:pt x="19935" y="108"/>
                    <a:pt x="19830" y="108"/>
                    <a:pt x="19725" y="108"/>
                  </a:cubicBezTo>
                  <a:cubicBezTo>
                    <a:pt x="16078" y="108"/>
                    <a:pt x="12393" y="0"/>
                    <a:pt x="8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6" name="Google Shape;436;p44"/>
          <p:cNvPicPr preferRelativeResize="0"/>
          <p:nvPr/>
        </p:nvPicPr>
        <p:blipFill rotWithShape="1">
          <a:blip r:embed="rId3">
            <a:alphaModFix/>
          </a:blip>
          <a:srcRect t="16734" r="8892" b="18300"/>
          <a:stretch/>
        </p:blipFill>
        <p:spPr>
          <a:xfrm rot="10800000">
            <a:off x="62175" y="3766782"/>
            <a:ext cx="2036850" cy="846042"/>
          </a:xfrm>
          <a:prstGeom prst="rect">
            <a:avLst/>
          </a:prstGeom>
          <a:noFill/>
          <a:ln>
            <a:noFill/>
          </a:ln>
        </p:spPr>
      </p:pic>
      <p:sp>
        <p:nvSpPr>
          <p:cNvPr id="3" name="Rectangle 2"/>
          <p:cNvSpPr/>
          <p:nvPr/>
        </p:nvSpPr>
        <p:spPr>
          <a:xfrm>
            <a:off x="1767008" y="2595451"/>
            <a:ext cx="2017569" cy="338554"/>
          </a:xfrm>
          <a:prstGeom prst="rect">
            <a:avLst/>
          </a:prstGeom>
        </p:spPr>
        <p:txBody>
          <a:bodyPr wrap="square">
            <a:spAutoFit/>
          </a:bodyPr>
          <a:lstStyle/>
          <a:p>
            <a:r>
              <a:rPr lang="en-US" sz="1600" i="1" dirty="0" smtClean="0">
                <a:solidFill>
                  <a:schemeClr val="accent6">
                    <a:lumMod val="75000"/>
                  </a:schemeClr>
                </a:solidFill>
                <a:latin typeface="Roboto Mono Medium" panose="020B0604020202020204" charset="0"/>
                <a:ea typeface="Roboto Mono Medium" panose="020B0604020202020204" charset="0"/>
              </a:rPr>
              <a:t>Thank You</a:t>
            </a:r>
            <a:endParaRPr lang="en-US" sz="1600" i="1" dirty="0">
              <a:solidFill>
                <a:schemeClr val="accent6">
                  <a:lumMod val="75000"/>
                </a:schemeClr>
              </a:solidFill>
              <a:latin typeface="Roboto Mono Medium" panose="020B0604020202020204" charset="0"/>
              <a:ea typeface="Roboto Mono Medium" panose="020B060402020202020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278" y="1645655"/>
            <a:ext cx="1786313" cy="18995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534" y="916765"/>
            <a:ext cx="4375540" cy="336683"/>
          </a:xfrm>
        </p:spPr>
        <p:txBody>
          <a:bodyPr/>
          <a:lstStyle/>
          <a:p>
            <a:r>
              <a:rPr lang="en-US" sz="2400" dirty="0" err="1" smtClean="0"/>
              <a:t>Pertanyaan</a:t>
            </a:r>
            <a:r>
              <a:rPr lang="en-US" sz="2400" dirty="0" smtClean="0"/>
              <a:t> </a:t>
            </a:r>
            <a:r>
              <a:rPr lang="en-US" sz="2400" dirty="0" err="1" smtClean="0"/>
              <a:t>Sesi</a:t>
            </a:r>
            <a:r>
              <a:rPr lang="en-US" sz="2400" dirty="0" smtClean="0"/>
              <a:t> 1</a:t>
            </a:r>
            <a:endParaRPr lang="en-US" sz="2400" dirty="0"/>
          </a:p>
        </p:txBody>
      </p:sp>
      <p:sp>
        <p:nvSpPr>
          <p:cNvPr id="3" name="Subtitle 2"/>
          <p:cNvSpPr>
            <a:spLocks noGrp="1"/>
          </p:cNvSpPr>
          <p:nvPr>
            <p:ph type="subTitle" idx="1"/>
          </p:nvPr>
        </p:nvSpPr>
        <p:spPr>
          <a:xfrm>
            <a:off x="2035534" y="1375446"/>
            <a:ext cx="5259118" cy="792600"/>
          </a:xfrm>
        </p:spPr>
        <p:txBody>
          <a:bodyPr/>
          <a:lstStyle/>
          <a:p>
            <a:pPr algn="just"/>
            <a:r>
              <a:rPr lang="en-US" dirty="0" smtClean="0"/>
              <a:t>1.</a:t>
            </a:r>
            <a:endParaRPr lang="en-US" dirty="0"/>
          </a:p>
        </p:txBody>
      </p:sp>
    </p:spTree>
    <p:extLst>
      <p:ext uri="{BB962C8B-B14F-4D97-AF65-F5344CB8AC3E}">
        <p14:creationId xmlns:p14="http://schemas.microsoft.com/office/powerpoint/2010/main" val="1494194486"/>
      </p:ext>
    </p:extLst>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E232"/>
      </a:lt1>
      <a:dk2>
        <a:srgbClr val="595959"/>
      </a:dk2>
      <a:lt2>
        <a:srgbClr val="D68CB0"/>
      </a:lt2>
      <a:accent1>
        <a:srgbClr val="F1E232"/>
      </a:accent1>
      <a:accent2>
        <a:srgbClr val="415EB4"/>
      </a:accent2>
      <a:accent3>
        <a:srgbClr val="F1E232"/>
      </a:accent3>
      <a:accent4>
        <a:srgbClr val="504DFD"/>
      </a:accent4>
      <a:accent5>
        <a:srgbClr val="9E6490"/>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530</Words>
  <Application>Microsoft Office PowerPoint</Application>
  <PresentationFormat>On-screen Show (16:9)</PresentationFormat>
  <Paragraphs>27</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Coming Soon</vt:lpstr>
      <vt:lpstr>Concert One</vt:lpstr>
      <vt:lpstr>Anonymous Pro</vt:lpstr>
      <vt:lpstr>Roboto Mono Medium</vt:lpstr>
      <vt:lpstr>Arial</vt:lpstr>
      <vt:lpstr>Notebook Lesson by Slidesgo</vt:lpstr>
      <vt:lpstr>Muhammadiyah sebagai gerakan Politik</vt:lpstr>
      <vt:lpstr>Table of Contents!</vt:lpstr>
      <vt:lpstr>Muhammadiyah dan Politik</vt:lpstr>
      <vt:lpstr>Dengan melaksanakan dakwah Islam dan amar ma’ruf nahi munkar dengan caranya masing-masingtelah menjadi khittah  yang sesuai dengan tujuan Muhammadiyah guna Terwujudnya masyarakat Islam yang sebenar-benarnya atas Dasar dan Amalan Usaha Muhammadiyah bukan hanya pada aspek sosialserta pendidikan semata karna tidak ada salahnya jika pada era pasca reformasi ini bila muhmmadiyah ikut andil un tuk melakukan itjihad politik dengan memepertegas komitmen dari amar makruf nahi munkar pada konsep yang lebih mandalam yakni kepemimpinan nasional Dalam perjuangan melaksanakan usahanya menuju tujuan terwujudnya masyarakat Islam yang sebenar-benarnya, dimana kesejahteraan, kebaikan dan kebahagiaan luas-merata serta mendasarkan Muhammadiyah sebagai segala gerak dan amal usahanya atas prinsip-prinsip yang tersimpul dalam Muqaddimah Anggaran Dasar.</vt:lpstr>
      <vt:lpstr>Dakwah vs Politik Praktis </vt:lpstr>
      <vt:lpstr>Nilai Politik</vt:lpstr>
      <vt:lpstr>Muhammadiyah merupakan salah satu komponen bangsa yang memiliki posisi dan peran yang sangat strategis. Muhammadiyah dapat memainkan peran politik sebagai kekuatan politik yang ikut memengaruhi proses politik nasional secara signifikan, tanpa harus mengubah jati dirinya menjadi organisasi partai politik. Dalam kapasitasnya sebagai organisasi sosial keagamaan, Muhammadiyah harus mampu menampilkan diri dengan artikulasi politik yang lebih efektif, sebagai wujud tanggung jawab moral dalam ikut serta mengarahkan jalan sejarah bangsa ini menuju masa depan Indonesia yang adil, makmur, demokratis, dan berkeadaban.  </vt:lpstr>
      <vt:lpstr>شكرا لكم</vt:lpstr>
      <vt:lpstr>Pertanyaan Sesi 1</vt:lpstr>
      <vt:lpstr>Pertanyaan Sesi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Muhammadiyah sebagai gerakan Politik</dc:title>
  <cp:lastModifiedBy>HP</cp:lastModifiedBy>
  <cp:revision>6</cp:revision>
  <dcterms:modified xsi:type="dcterms:W3CDTF">2021-12-22T05:19:20Z</dcterms:modified>
</cp:coreProperties>
</file>