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4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13C9D317-89E3-4150-99B7-0E349DAC997C}"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3C9D317-89E3-4150-99B7-0E349DAC997C}"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3C9D317-89E3-4150-99B7-0E349DAC997C}"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3C9D317-89E3-4150-99B7-0E349DAC997C}"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9D317-89E3-4150-99B7-0E349DAC997C}"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13C9D317-89E3-4150-99B7-0E349DAC997C}" type="datetimeFigureOut">
              <a:rPr lang="id-ID" smtClean="0"/>
              <a:t>04/05/2020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13C9D317-89E3-4150-99B7-0E349DAC997C}" type="datetimeFigureOut">
              <a:rPr lang="id-ID" smtClean="0"/>
              <a:t>04/05/2020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13C9D317-89E3-4150-99B7-0E349DAC997C}" type="datetimeFigureOut">
              <a:rPr lang="id-ID" smtClean="0"/>
              <a:t>04/05/2020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C9D317-89E3-4150-99B7-0E349DAC997C}" type="datetimeFigureOut">
              <a:rPr lang="id-ID" smtClean="0"/>
              <a:t>04/05/2020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9D317-89E3-4150-99B7-0E349DAC997C}" type="datetimeFigureOut">
              <a:rPr lang="id-ID" smtClean="0"/>
              <a:t>04/05/2020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9D317-89E3-4150-99B7-0E349DAC997C}" type="datetimeFigureOut">
              <a:rPr lang="id-ID" smtClean="0"/>
              <a:t>04/05/2020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94FC75C-9740-4C4D-B1E3-B1B9A7AD266D}"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9D317-89E3-4150-99B7-0E349DAC997C}" type="datetimeFigureOut">
              <a:rPr lang="id-ID" smtClean="0"/>
              <a:t>04/05/2020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FC75C-9740-4C4D-B1E3-B1B9A7AD266D}"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AIK III</a:t>
            </a:r>
            <a:br>
              <a:rPr lang="id-ID" dirty="0" smtClean="0"/>
            </a:br>
            <a:r>
              <a:rPr lang="id-ID" sz="4000" dirty="0" smtClean="0"/>
              <a:t>Muhammadiyah Sebagai Gerakan Sosial</a:t>
            </a:r>
            <a:endParaRPr lang="id-ID" dirty="0"/>
          </a:p>
        </p:txBody>
      </p:sp>
      <p:sp>
        <p:nvSpPr>
          <p:cNvPr id="3" name="Subtitle 2"/>
          <p:cNvSpPr>
            <a:spLocks noGrp="1"/>
          </p:cNvSpPr>
          <p:nvPr>
            <p:ph type="subTitle" idx="1"/>
          </p:nvPr>
        </p:nvSpPr>
        <p:spPr/>
        <p:txBody>
          <a:bodyPr/>
          <a:lstStyle/>
          <a:p>
            <a:r>
              <a:rPr lang="id-ID" smtClean="0"/>
              <a:t>Sunkanah Hasyim</a:t>
            </a:r>
          </a:p>
          <a:p>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3. Bidang sosial dan kemasyarakatan dengan mendirikan rumah sakit, poliklinik, panti asuhan , rumah singgah, panti jompo, Pusat Kegiatan Belajar Masyarakat (PKBM)posyandu lansia yang dikelola melalui amal usahanya dan bukan secara individual sebagaimana dilakukan orang pada umumnya dengan didirikannya Pertolongan Kesengsaraan Oemoem (PKO) pada tahun 1923 juga pengumpulan </a:t>
            </a:r>
            <a:r>
              <a:rPr lang="id-ID" dirty="0" smtClean="0"/>
              <a:t>zakat.</a:t>
            </a:r>
            <a:endParaRPr lang="id-ID" dirty="0"/>
          </a:p>
        </p:txBody>
      </p:sp>
      <p:sp>
        <p:nvSpPr>
          <p:cNvPr id="3" name="Title 2"/>
          <p:cNvSpPr>
            <a:spLocks noGrp="1"/>
          </p:cNvSpPr>
          <p:nvPr>
            <p:ph type="title"/>
          </p:nvPr>
        </p:nvSpPr>
        <p:spPr/>
        <p:txBody>
          <a:bodyPr>
            <a:normAutofit fontScale="90000"/>
          </a:bodyPr>
          <a:lstStyle/>
          <a:p>
            <a:r>
              <a:rPr lang="id-ID" dirty="0" smtClean="0"/>
              <a:t>Muhammadiyah Sebagai Gerakan Sosial</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Lanjutan </a:t>
            </a:r>
            <a:endParaRPr lang="id-ID" dirty="0"/>
          </a:p>
        </p:txBody>
      </p:sp>
      <p:sp>
        <p:nvSpPr>
          <p:cNvPr id="3" name="Content Placeholder 2"/>
          <p:cNvSpPr>
            <a:spLocks noGrp="1"/>
          </p:cNvSpPr>
          <p:nvPr>
            <p:ph idx="1"/>
          </p:nvPr>
        </p:nvSpPr>
        <p:spPr/>
        <p:txBody>
          <a:bodyPr/>
          <a:lstStyle/>
          <a:p>
            <a:r>
              <a:rPr lang="id-ID" dirty="0" smtClean="0"/>
              <a:t>fitrah dan qurban dan menyerahkan kepada yang berhak untuk mengamalkan firman Allah SWT dalam surat al Ma’un 1-7:</a:t>
            </a:r>
          </a:p>
          <a:p>
            <a:r>
              <a:rPr lang="ar-SA" dirty="0" smtClean="0"/>
              <a:t>ارءيت الذى يكذب بالدين فذالك يدع اليتيم  ولا يخض على طعام المسكين  فويل للمصلين  الذين هم عن صلا تهم ساهون  الذين هم يراءون  ويمنعون الماعون</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id-ID" dirty="0" smtClean="0"/>
              <a:t>Artinya: </a:t>
            </a:r>
          </a:p>
          <a:p>
            <a:r>
              <a:rPr lang="id-ID" dirty="0" smtClean="0"/>
              <a:t>1. Tahukah kamu orang yang mendustakan agama?</a:t>
            </a:r>
          </a:p>
          <a:p>
            <a:r>
              <a:rPr lang="id-ID" dirty="0" smtClean="0"/>
              <a:t>2. Itulah orang yang menghardik anak yatim</a:t>
            </a:r>
          </a:p>
          <a:p>
            <a:r>
              <a:rPr lang="id-ID" dirty="0" smtClean="0"/>
              <a:t>3. Dan tidak mengnjurkan memberi makan orang miskin.</a:t>
            </a:r>
          </a:p>
          <a:p>
            <a:r>
              <a:rPr lang="id-ID" dirty="0" smtClean="0"/>
              <a:t>4. Maka kecelakaanlah bagi orang-orang yang shalat.</a:t>
            </a:r>
          </a:p>
          <a:p>
            <a:r>
              <a:rPr lang="id-ID" dirty="0" smtClean="0"/>
              <a:t>5. ( yaitu) orang-orang yang lalai dari shalatnya.</a:t>
            </a:r>
          </a:p>
          <a:p>
            <a:r>
              <a:rPr lang="id-ID" dirty="0" smtClean="0"/>
              <a:t>6. Orang-orang yang berbuat riya’</a:t>
            </a:r>
          </a:p>
          <a:p>
            <a:r>
              <a:rPr lang="id-ID" dirty="0" smtClean="0"/>
              <a:t>7. Dan enggan (menolong dengan) barang berguna.</a:t>
            </a:r>
          </a:p>
          <a:p>
            <a:pPr>
              <a:buNone/>
            </a:pPr>
            <a:endParaRPr lang="id-ID" dirty="0"/>
          </a:p>
        </p:txBody>
      </p:sp>
      <p:sp>
        <p:nvSpPr>
          <p:cNvPr id="3" name="Title 2"/>
          <p:cNvSpPr>
            <a:spLocks noGrp="1"/>
          </p:cNvSpPr>
          <p:nvPr>
            <p:ph type="title"/>
          </p:nvPr>
        </p:nvSpPr>
        <p:spPr/>
        <p:txBody>
          <a:bodyPr/>
          <a:lstStyle/>
          <a:p>
            <a:r>
              <a:rPr lang="id-ID" dirty="0" smtClean="0"/>
              <a:t>Lanjutan </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Lanjutan </a:t>
            </a:r>
            <a:endParaRPr lang="id-ID" dirty="0"/>
          </a:p>
        </p:txBody>
      </p:sp>
      <p:sp>
        <p:nvSpPr>
          <p:cNvPr id="3" name="Content Placeholder 2"/>
          <p:cNvSpPr>
            <a:spLocks noGrp="1"/>
          </p:cNvSpPr>
          <p:nvPr>
            <p:ph idx="1"/>
          </p:nvPr>
        </p:nvSpPr>
        <p:spPr/>
        <p:txBody>
          <a:bodyPr/>
          <a:lstStyle/>
          <a:p>
            <a:pPr>
              <a:buNone/>
            </a:pPr>
            <a:r>
              <a:rPr lang="id-ID" dirty="0" smtClean="0"/>
              <a:t>	Pesan yang terkandung dalam surat al Ma’un adalah ajaran tolong menolong sebagai bentuk amal shaleh yang dapat memunculkan solidaritas yang dimulai ta’aruf/saling mengenal, tafahum /saling memahami, tadhamun/saling menghargai, tarahum/ saling menyayangi dan timbul ta’awun/saling  tolong menolong dan pada akhirnya mahabba/ saling mencintai.</a:t>
            </a: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180</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AIK III Muhammadiyah Sebagai Gerakan Sosial</vt:lpstr>
      <vt:lpstr>Muhammadiyah Sebagai Gerakan Sosial</vt:lpstr>
      <vt:lpstr>Lanjutan </vt:lpstr>
      <vt:lpstr>Lanjutan </vt:lpstr>
      <vt:lpstr>Lanjutan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 III Muhammadiyah Sebagai Gerakan Sosial</dc:title>
  <dc:creator>user</dc:creator>
  <cp:lastModifiedBy>user</cp:lastModifiedBy>
  <cp:revision>1</cp:revision>
  <dcterms:created xsi:type="dcterms:W3CDTF">2020-05-04T14:20:58Z</dcterms:created>
  <dcterms:modified xsi:type="dcterms:W3CDTF">2020-05-04T14:24:47Z</dcterms:modified>
</cp:coreProperties>
</file>