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7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2F1E2-A210-9828-4CD9-197619AE5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92A874-D240-05A0-6967-3ECAA4F32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135C9-5AF4-1013-8429-DE746F4A9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B0B4-9046-4EA6-853C-8224B076EE8A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0E3FE-2248-4B72-B04D-F169CE8F2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127BB-7665-105C-81C4-BD66A6837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153B-9B5E-4975-98B6-BDE080FECC0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607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D947C-A568-29DE-7589-946FA5ACC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DF27E-7073-FA34-DCA7-3F819CA53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12F02-1BF9-7B5E-DE6F-BD200C4D3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B0B4-9046-4EA6-853C-8224B076EE8A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DCAFF-5566-095A-E0FE-74CE3860D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F25F2-DF35-BD2D-99C5-0E8FAD8E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153B-9B5E-4975-98B6-BDE080FECC0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091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CF41C2-6BA4-7C61-AEE6-89FCB041FF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D632F-82D4-50F9-B7A6-FC60E21D1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E5462-9AA2-9405-5D27-50D143DDC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B0B4-9046-4EA6-853C-8224B076EE8A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B804E-B24E-D752-3D0B-85A750551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1FF7E-06A5-7C97-60C0-DD709BBD4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153B-9B5E-4975-98B6-BDE080FECC0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314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A30F1-62F0-1FDA-2CA7-D73A5F132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90DD2-DF39-7A49-0759-F1BB17E1F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FE869-B8D7-4347-BB5C-76F55D64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B0B4-9046-4EA6-853C-8224B076EE8A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1012F-7F26-D87F-F2D7-1FBB7F3C1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CEBE7-D555-293E-DE34-E8DC94F66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153B-9B5E-4975-98B6-BDE080FECC0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202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F9832-8344-B78F-ABA3-0A5EA8305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7BD63-372C-C530-6BC4-F26F4247C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4A16A-B96C-DB31-AAE7-8DB32168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B0B4-9046-4EA6-853C-8224B076EE8A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0FA1E-5531-CE95-42CC-BE5DEFB20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F0F44-9BD9-EAD8-7EAB-6FDE570FB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153B-9B5E-4975-98B6-BDE080FECC0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023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33D32-BE08-E083-3AB2-8F69F446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B621D-4F66-A936-DDF9-8CFA4C41E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35C30A-6A2C-F4B5-EBAD-4B058100B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D72DA-34DA-1077-9E75-F2A0062EE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B0B4-9046-4EA6-853C-8224B076EE8A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F76ED-B4E1-3802-0030-093C95C0A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53207-4E3D-741C-6A53-3E5A71219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153B-9B5E-4975-98B6-BDE080FECC0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67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1CFDC-B039-F08E-5AC3-9FE5EEF83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F32E3-219B-9CB3-AFF2-24F423622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812D7A-DFB9-55BE-FF16-2BE869A72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FC5F6E-BAA4-A9C8-9124-21328C20A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46C072-85D2-4606-3433-B1118DE37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533F99-A3B1-407E-7CAA-2D4EE78B3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B0B4-9046-4EA6-853C-8224B076EE8A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4E80A8-6351-B8F6-FF89-91ACD1A8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87D6C3-99F2-734A-011B-FBBB70361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153B-9B5E-4975-98B6-BDE080FECC0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596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BC48E-7B1E-07A5-2253-5BA8A2530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6386B4-8F69-DED9-BE78-9A38F06D6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B0B4-9046-4EA6-853C-8224B076EE8A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C2315-E150-5AA6-4BCE-520AB5A5A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C6CD3-F51B-4FF6-13EC-2D1B2EE4D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153B-9B5E-4975-98B6-BDE080FECC0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198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3E9998-224C-C479-FA57-F5F6C223E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B0B4-9046-4EA6-853C-8224B076EE8A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42B1F9-1D6D-6FDF-EE37-68A910E17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C0EFC-DED5-356A-B49D-F97E0579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153B-9B5E-4975-98B6-BDE080FECC0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450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18E67-1B36-3A4F-938B-749041949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2F115-00DB-A397-40C3-8E62373FD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22E93-1C29-2CAA-DE06-673209952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9F7E5-D3D5-1D9E-4124-93161B559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B0B4-9046-4EA6-853C-8224B076EE8A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6E96F-AD7F-2C30-4582-BE78FE7DD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06295-E055-0774-2BAF-A42D79A12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153B-9B5E-4975-98B6-BDE080FECC0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5055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B2DA-51D1-C7E6-72F4-4CE96A5B5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EB6C64-72D8-F26C-0CBA-A1615BF2A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38C1B-1B62-2E37-A84B-5AFF48120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FCCAE-CEDE-0778-916E-54AE03143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B0B4-9046-4EA6-853C-8224B076EE8A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17FB5-2EC5-816C-B282-DB79E22D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186D4-258E-FD3E-1022-B473F8B5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C153B-9B5E-4975-98B6-BDE080FECC0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932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A1E9B2-C707-3952-520F-EA2D8A2BA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89F0E-A1FE-F624-7D2A-824C76CF8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49A1E-E2E6-C6AB-E5E8-F39D27217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CB0B4-9046-4EA6-853C-8224B076EE8A}" type="datetimeFigureOut">
              <a:rPr lang="en-ID" smtClean="0"/>
              <a:t>21/08/2023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4CB5C-837A-739C-242D-99FB4F0AE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A6386-2FE6-1F08-36E8-2AE6BA622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C153B-9B5E-4975-98B6-BDE080FECC06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943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1F294-8CF0-1783-688B-C36F2F0B26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Feature Extraction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9079E-37BF-D162-A36F-A93BE007F7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Temu Kembali Citra – Yufis Azhar – Informatika UMM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86369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A8273-D83E-6052-AFB3-D7EA7A5DC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machine stored images?</a:t>
            </a:r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D98E75-41A4-B1A0-4532-9EE14C22DD9B}"/>
              </a:ext>
            </a:extLst>
          </p:cNvPr>
          <p:cNvSpPr txBox="1"/>
          <p:nvPr/>
        </p:nvSpPr>
        <p:spPr>
          <a:xfrm>
            <a:off x="1270681" y="1858408"/>
            <a:ext cx="1401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we see</a:t>
            </a:r>
            <a:endParaRPr lang="en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3EE036-1BF7-1F67-62C9-4D5E445FB6CC}"/>
              </a:ext>
            </a:extLst>
          </p:cNvPr>
          <p:cNvSpPr txBox="1"/>
          <p:nvPr/>
        </p:nvSpPr>
        <p:spPr>
          <a:xfrm>
            <a:off x="9425580" y="1858408"/>
            <a:ext cx="192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machine see</a:t>
            </a:r>
            <a:endParaRPr lang="en-ID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1165A5-F403-A22E-A541-9BEBA2235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2282045"/>
            <a:ext cx="11188700" cy="383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0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A8273-D83E-6052-AFB3-D7EA7A5DC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machine stored images?</a:t>
            </a:r>
            <a:endParaRPr lang="en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D98E75-41A4-B1A0-4532-9EE14C22DD9B}"/>
              </a:ext>
            </a:extLst>
          </p:cNvPr>
          <p:cNvSpPr txBox="1"/>
          <p:nvPr/>
        </p:nvSpPr>
        <p:spPr>
          <a:xfrm>
            <a:off x="2975818" y="1906033"/>
            <a:ext cx="1401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we see</a:t>
            </a:r>
            <a:endParaRPr lang="en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3EE036-1BF7-1F67-62C9-4D5E445FB6CC}"/>
              </a:ext>
            </a:extLst>
          </p:cNvPr>
          <p:cNvSpPr txBox="1"/>
          <p:nvPr/>
        </p:nvSpPr>
        <p:spPr>
          <a:xfrm>
            <a:off x="6517280" y="1906033"/>
            <a:ext cx="192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machine see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9DA64F-FC00-E736-9249-B5D0CA57F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30" y="2227740"/>
            <a:ext cx="7621588" cy="4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46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D56EF-AA69-AEE9-B5E5-F369810CE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feature mean?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30466-BB9F-4DF3-0599-8D991230E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Dalam image retrieval, </a:t>
            </a:r>
            <a:r>
              <a:rPr lang="en-US" dirty="0" err="1"/>
              <a:t>fitur</a:t>
            </a:r>
            <a:r>
              <a:rPr lang="en-US" dirty="0"/>
              <a:t> (feature) </a:t>
            </a:r>
            <a:r>
              <a:rPr lang="en-US" dirty="0" err="1"/>
              <a:t>mengacu</a:t>
            </a:r>
            <a:r>
              <a:rPr lang="en-US" dirty="0"/>
              <a:t> pada </a:t>
            </a:r>
            <a:r>
              <a:rPr lang="en-US" dirty="0" err="1">
                <a:solidFill>
                  <a:srgbClr val="FF0000"/>
                </a:solidFill>
              </a:rPr>
              <a:t>informasi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dan </a:t>
            </a:r>
            <a:r>
              <a:rPr lang="en-US" dirty="0" err="1"/>
              <a:t>mewakili</a:t>
            </a:r>
            <a:r>
              <a:rPr lang="en-US" dirty="0"/>
              <a:t> yang </a:t>
            </a:r>
            <a:r>
              <a:rPr lang="en-US" dirty="0" err="1"/>
              <a:t>diekstrak</a:t>
            </a:r>
            <a:r>
              <a:rPr lang="en-US" dirty="0"/>
              <a:t> dari sebuah </a:t>
            </a:r>
            <a:r>
              <a:rPr lang="en-US" dirty="0" err="1"/>
              <a:t>citra</a:t>
            </a:r>
            <a:endParaRPr lang="en-US" dirty="0"/>
          </a:p>
          <a:p>
            <a:r>
              <a:rPr lang="en-US" dirty="0"/>
              <a:t>Fitur yang </a:t>
            </a:r>
            <a:r>
              <a:rPr lang="en-US" dirty="0" err="1"/>
              <a:t>diekstrak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color</a:t>
            </a:r>
            <a:r>
              <a:rPr lang="en-US" dirty="0"/>
              <a:t>, </a:t>
            </a:r>
            <a:r>
              <a:rPr lang="en-US" i="1" dirty="0">
                <a:solidFill>
                  <a:srgbClr val="FF0000"/>
                </a:solidFill>
              </a:rPr>
              <a:t>shape</a:t>
            </a:r>
            <a:r>
              <a:rPr lang="en-US" dirty="0"/>
              <a:t>, </a:t>
            </a:r>
            <a:r>
              <a:rPr lang="en-US" i="1" dirty="0">
                <a:solidFill>
                  <a:srgbClr val="FF0000"/>
                </a:solidFill>
              </a:rPr>
              <a:t>texture</a:t>
            </a:r>
            <a:r>
              <a:rPr lang="en-US" dirty="0"/>
              <a:t>, dan lain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19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19AEF-32C7-E3C6-AD10-1BB880B6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1350" cy="1325563"/>
          </a:xfrm>
        </p:spPr>
        <p:txBody>
          <a:bodyPr/>
          <a:lstStyle/>
          <a:p>
            <a:r>
              <a:rPr lang="en-US" dirty="0"/>
              <a:t>Method #1 : Grayscale Pixel Values as Features</a:t>
            </a:r>
            <a:endParaRPr lang="en-ID" dirty="0"/>
          </a:p>
        </p:txBody>
      </p:sp>
      <p:pic>
        <p:nvPicPr>
          <p:cNvPr id="1026" name="Picture 2" descr="pixel features machine learning">
            <a:extLst>
              <a:ext uri="{FF2B5EF4-FFF2-40B4-BE49-F238E27FC236}">
                <a16:creationId xmlns:a16="http://schemas.microsoft.com/office/drawing/2014/main" id="{6FE040A8-10E3-8732-1D49-2A2DBDACF2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61942"/>
            <a:ext cx="10515600" cy="387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280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F2B33-40A5-572E-B45A-A62456D6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#2 : Mean Pixel Value of Channels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7C3F43-820F-CEDD-1671-473556BB6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901" y="1825625"/>
            <a:ext cx="9334197" cy="4351338"/>
          </a:xfrm>
        </p:spPr>
      </p:pic>
    </p:spTree>
    <p:extLst>
      <p:ext uri="{BB962C8B-B14F-4D97-AF65-F5344CB8AC3E}">
        <p14:creationId xmlns:p14="http://schemas.microsoft.com/office/powerpoint/2010/main" val="2474775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415BB-191A-BA13-A8AA-3A28208C8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#3 : Extracting Edge Features</a:t>
            </a:r>
            <a:endParaRPr lang="en-ID" dirty="0"/>
          </a:p>
        </p:txBody>
      </p:sp>
      <p:pic>
        <p:nvPicPr>
          <p:cNvPr id="2050" name="Picture 2" descr="edge features - image feature extraction">
            <a:extLst>
              <a:ext uri="{FF2B5EF4-FFF2-40B4-BE49-F238E27FC236}">
                <a16:creationId xmlns:a16="http://schemas.microsoft.com/office/drawing/2014/main" id="{B0DB81DC-4FDB-502A-A829-2E091D918E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690688"/>
            <a:ext cx="2858446" cy="19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feature extraction">
            <a:extLst>
              <a:ext uri="{FF2B5EF4-FFF2-40B4-BE49-F238E27FC236}">
                <a16:creationId xmlns:a16="http://schemas.microsoft.com/office/drawing/2014/main" id="{8EC40B76-E3B3-8222-9FD8-6BC0E3D38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3962400"/>
            <a:ext cx="1854399" cy="15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feature extraction">
            <a:extLst>
              <a:ext uri="{FF2B5EF4-FFF2-40B4-BE49-F238E27FC236}">
                <a16:creationId xmlns:a16="http://schemas.microsoft.com/office/drawing/2014/main" id="{265FA20F-7F76-A2D4-9101-54B361AD2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362" y="3981450"/>
            <a:ext cx="1793341" cy="13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rewitt kernel - image feature extraction">
            <a:extLst>
              <a:ext uri="{FF2B5EF4-FFF2-40B4-BE49-F238E27FC236}">
                <a16:creationId xmlns:a16="http://schemas.microsoft.com/office/drawing/2014/main" id="{C3E0BC34-6096-E7A8-42A1-891536DB8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1801813"/>
            <a:ext cx="28575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000E9E-C31D-34F5-F710-837E8DC405BB}"/>
              </a:ext>
            </a:extLst>
          </p:cNvPr>
          <p:cNvCxnSpPr/>
          <p:nvPr/>
        </p:nvCxnSpPr>
        <p:spPr>
          <a:xfrm>
            <a:off x="4503403" y="1690688"/>
            <a:ext cx="0" cy="5072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35D7F37-4B1C-3B86-5146-718853B07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0407" y="3659981"/>
            <a:ext cx="2148380" cy="21605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405EC4-6BA8-7B44-DE0D-7D14918E1058}"/>
                  </a:ext>
                </a:extLst>
              </p:cNvPr>
              <p:cNvSpPr txBox="1"/>
              <p:nvPr/>
            </p:nvSpPr>
            <p:spPr>
              <a:xfrm>
                <a:off x="4678777" y="6088875"/>
                <a:ext cx="45200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−152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+0+125+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−78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+0+89+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−214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+0+200=−30</m:t>
                      </m:r>
                    </m:oMath>
                  </m:oMathPara>
                </a14:m>
                <a:endParaRPr lang="en-ID" sz="1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405EC4-6BA8-7B44-DE0D-7D14918E1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777" y="6088875"/>
                <a:ext cx="4520020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C85454-1A85-4E2D-F7EF-DC713D4488FC}"/>
              </a:ext>
            </a:extLst>
          </p:cNvPr>
          <p:cNvCxnSpPr>
            <a:cxnSpLocks/>
          </p:cNvCxnSpPr>
          <p:nvPr/>
        </p:nvCxnSpPr>
        <p:spPr>
          <a:xfrm>
            <a:off x="8084803" y="1690688"/>
            <a:ext cx="0" cy="4100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 descr="edge features - image feature extraction">
            <a:extLst>
              <a:ext uri="{FF2B5EF4-FFF2-40B4-BE49-F238E27FC236}">
                <a16:creationId xmlns:a16="http://schemas.microsoft.com/office/drawing/2014/main" id="{CDB40F24-D6A3-14C1-8CD4-F0EF221A5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0" y="2073274"/>
            <a:ext cx="23812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174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112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Office Theme</vt:lpstr>
      <vt:lpstr>Feature Extraction</vt:lpstr>
      <vt:lpstr>How machine stored images?</vt:lpstr>
      <vt:lpstr>How machine stored images?</vt:lpstr>
      <vt:lpstr>What is feature mean?</vt:lpstr>
      <vt:lpstr>Method #1 : Grayscale Pixel Values as Features</vt:lpstr>
      <vt:lpstr>Method #2 : Mean Pixel Value of Channels</vt:lpstr>
      <vt:lpstr>Method #3 : Extracting Edge Features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Feature Extraction</dc:title>
  <dc:creator>Yufis Azhar</dc:creator>
  <cp:lastModifiedBy>Yufis Azhar</cp:lastModifiedBy>
  <cp:revision>3</cp:revision>
  <dcterms:created xsi:type="dcterms:W3CDTF">2023-08-21T02:41:13Z</dcterms:created>
  <dcterms:modified xsi:type="dcterms:W3CDTF">2023-08-21T03:58:23Z</dcterms:modified>
</cp:coreProperties>
</file>