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Lst>
  <p:notesMasterIdLst>
    <p:notesMasterId r:id="rId12"/>
  </p:notesMasterIdLst>
  <p:sldIdLst>
    <p:sldId id="256" r:id="rId2"/>
    <p:sldId id="262" r:id="rId3"/>
    <p:sldId id="257" r:id="rId4"/>
    <p:sldId id="260" r:id="rId5"/>
    <p:sldId id="259" r:id="rId6"/>
    <p:sldId id="258" r:id="rId7"/>
    <p:sldId id="287" r:id="rId8"/>
    <p:sldId id="268" r:id="rId9"/>
    <p:sldId id="270" r:id="rId10"/>
    <p:sldId id="291" r:id="rId11"/>
  </p:sldIdLst>
  <p:sldSz cx="9144000" cy="5143500" type="screen16x9"/>
  <p:notesSz cx="6858000" cy="9144000"/>
  <p:embeddedFontLst>
    <p:embeddedFont>
      <p:font typeface="Catamaran" panose="020B0604020202020204" charset="0"/>
      <p:regular r:id="rId13"/>
      <p:bold r:id="rId14"/>
    </p:embeddedFont>
    <p:embeddedFont>
      <p:font typeface="Catamaran Medium" panose="020B0604020202020204" charset="0"/>
      <p:regular r:id="rId15"/>
      <p:bold r:id="rId16"/>
    </p:embeddedFont>
    <p:embeddedFont>
      <p:font typeface="Delius Swash Caps" panose="020B0604020202020204" charset="0"/>
      <p:regular r:id="rId17"/>
    </p:embeddedFont>
    <p:embeddedFont>
      <p:font typeface="Didact Gothic" panose="020B0604020202020204" charset="0"/>
      <p:regular r:id="rId18"/>
    </p:embeddedFont>
    <p:embeddedFont>
      <p:font typeface="Just Another Hand" panose="020B0604020202020204" charset="0"/>
      <p:regular r:id="rId19"/>
    </p:embeddedFont>
    <p:embeddedFont>
      <p:font typeface="Sacramento"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E55A2A-F23B-4A1E-AB66-40A72D569B6A}">
  <a:tblStyle styleId="{98E55A2A-F23B-4A1E-AB66-40A72D569B6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2"/>
        <p:cNvGrpSpPr/>
        <p:nvPr/>
      </p:nvGrpSpPr>
      <p:grpSpPr>
        <a:xfrm>
          <a:off x="0" y="0"/>
          <a:ext cx="0" cy="0"/>
          <a:chOff x="0" y="0"/>
          <a:chExt cx="0" cy="0"/>
        </a:xfrm>
      </p:grpSpPr>
      <p:sp>
        <p:nvSpPr>
          <p:cNvPr id="5493" name="Google Shape;5493;gdb13e22b57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4" name="Google Shape;5494;gdb13e22b57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8"/>
        <p:cNvGrpSpPr/>
        <p:nvPr/>
      </p:nvGrpSpPr>
      <p:grpSpPr>
        <a:xfrm>
          <a:off x="0" y="0"/>
          <a:ext cx="0" cy="0"/>
          <a:chOff x="0" y="0"/>
          <a:chExt cx="0" cy="0"/>
        </a:xfrm>
      </p:grpSpPr>
      <p:sp>
        <p:nvSpPr>
          <p:cNvPr id="8859" name="Google Shape;8859;gd6846a9aa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0" name="Google Shape;8860;gd6846a9aa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3"/>
        <p:cNvGrpSpPr/>
        <p:nvPr/>
      </p:nvGrpSpPr>
      <p:grpSpPr>
        <a:xfrm>
          <a:off x="0" y="0"/>
          <a:ext cx="0" cy="0"/>
          <a:chOff x="0" y="0"/>
          <a:chExt cx="0" cy="0"/>
        </a:xfrm>
      </p:grpSpPr>
      <p:sp>
        <p:nvSpPr>
          <p:cNvPr id="5814" name="Google Shape;5814;ge67be192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5" name="Google Shape;5815;ge67be192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5"/>
        <p:cNvGrpSpPr/>
        <p:nvPr/>
      </p:nvGrpSpPr>
      <p:grpSpPr>
        <a:xfrm>
          <a:off x="0" y="0"/>
          <a:ext cx="0" cy="0"/>
          <a:chOff x="0" y="0"/>
          <a:chExt cx="0" cy="0"/>
        </a:xfrm>
      </p:grpSpPr>
      <p:sp>
        <p:nvSpPr>
          <p:cNvPr id="5546" name="Google Shape;5546;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7" name="Google Shape;5547;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9"/>
        <p:cNvGrpSpPr/>
        <p:nvPr/>
      </p:nvGrpSpPr>
      <p:grpSpPr>
        <a:xfrm>
          <a:off x="0" y="0"/>
          <a:ext cx="0" cy="0"/>
          <a:chOff x="0" y="0"/>
          <a:chExt cx="0" cy="0"/>
        </a:xfrm>
      </p:grpSpPr>
      <p:sp>
        <p:nvSpPr>
          <p:cNvPr id="5720" name="Google Shape;5720;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1" name="Google Shape;5721;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8"/>
        <p:cNvGrpSpPr/>
        <p:nvPr/>
      </p:nvGrpSpPr>
      <p:grpSpPr>
        <a:xfrm>
          <a:off x="0" y="0"/>
          <a:ext cx="0" cy="0"/>
          <a:chOff x="0" y="0"/>
          <a:chExt cx="0" cy="0"/>
        </a:xfrm>
      </p:grpSpPr>
      <p:sp>
        <p:nvSpPr>
          <p:cNvPr id="5669" name="Google Shape;5669;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0" name="Google Shape;5670;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2"/>
        <p:cNvGrpSpPr/>
        <p:nvPr/>
      </p:nvGrpSpPr>
      <p:grpSpPr>
        <a:xfrm>
          <a:off x="0" y="0"/>
          <a:ext cx="0" cy="0"/>
          <a:chOff x="0" y="0"/>
          <a:chExt cx="0" cy="0"/>
        </a:xfrm>
      </p:grpSpPr>
      <p:sp>
        <p:nvSpPr>
          <p:cNvPr id="5593" name="Google Shape;5593;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4" name="Google Shape;5594;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3"/>
        <p:cNvGrpSpPr/>
        <p:nvPr/>
      </p:nvGrpSpPr>
      <p:grpSpPr>
        <a:xfrm>
          <a:off x="0" y="0"/>
          <a:ext cx="0" cy="0"/>
          <a:chOff x="0" y="0"/>
          <a:chExt cx="0" cy="0"/>
        </a:xfrm>
      </p:grpSpPr>
      <p:sp>
        <p:nvSpPr>
          <p:cNvPr id="8434" name="Google Shape;8434;ge8c88d0b33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5" name="Google Shape;8435;ge8c88d0b33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5"/>
        <p:cNvGrpSpPr/>
        <p:nvPr/>
      </p:nvGrpSpPr>
      <p:grpSpPr>
        <a:xfrm>
          <a:off x="0" y="0"/>
          <a:ext cx="0" cy="0"/>
          <a:chOff x="0" y="0"/>
          <a:chExt cx="0" cy="0"/>
        </a:xfrm>
      </p:grpSpPr>
      <p:sp>
        <p:nvSpPr>
          <p:cNvPr id="6156" name="Google Shape;6156;ge8c88d0b33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7" name="Google Shape;6157;ge8c88d0b33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4"/>
        <p:cNvGrpSpPr/>
        <p:nvPr/>
      </p:nvGrpSpPr>
      <p:grpSpPr>
        <a:xfrm>
          <a:off x="0" y="0"/>
          <a:ext cx="0" cy="0"/>
          <a:chOff x="0" y="0"/>
          <a:chExt cx="0" cy="0"/>
        </a:xfrm>
      </p:grpSpPr>
      <p:sp>
        <p:nvSpPr>
          <p:cNvPr id="6485" name="Google Shape;6485;ge8c88d0b33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6" name="Google Shape;6486;ge8c88d0b33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23750" y="-134500"/>
            <a:ext cx="9725314" cy="5402860"/>
            <a:chOff x="-323749" y="-134500"/>
            <a:chExt cx="9639522" cy="5402860"/>
          </a:xfrm>
        </p:grpSpPr>
        <p:sp>
          <p:nvSpPr>
            <p:cNvPr id="10" name="Google Shape;10;p2"/>
            <p:cNvSpPr/>
            <p:nvPr/>
          </p:nvSpPr>
          <p:spPr>
            <a:xfrm>
              <a:off x="205100" y="-9640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06000" y="-9640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216943" y="-9640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731909" y="-9640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254925" y="-9640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713900" y="-9640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38585" y="1480892"/>
              <a:ext cx="9454358" cy="94211"/>
            </a:xfrm>
            <a:custGeom>
              <a:avLst/>
              <a:gdLst/>
              <a:ahLst/>
              <a:cxnLst/>
              <a:rect l="l" t="t" r="r" b="b"/>
              <a:pathLst>
                <a:path w="29012" h="562" extrusionOk="0">
                  <a:moveTo>
                    <a:pt x="14107" y="1"/>
                  </a:moveTo>
                  <a:cubicBezTo>
                    <a:pt x="11499" y="1"/>
                    <a:pt x="8885" y="22"/>
                    <a:pt x="6276" y="72"/>
                  </a:cubicBezTo>
                  <a:cubicBezTo>
                    <a:pt x="4232" y="119"/>
                    <a:pt x="2116" y="48"/>
                    <a:pt x="72" y="311"/>
                  </a:cubicBezTo>
                  <a:cubicBezTo>
                    <a:pt x="0" y="323"/>
                    <a:pt x="24" y="430"/>
                    <a:pt x="84" y="430"/>
                  </a:cubicBezTo>
                  <a:cubicBezTo>
                    <a:pt x="690" y="477"/>
                    <a:pt x="1299" y="494"/>
                    <a:pt x="1909" y="494"/>
                  </a:cubicBezTo>
                  <a:cubicBezTo>
                    <a:pt x="3155" y="494"/>
                    <a:pt x="4407" y="426"/>
                    <a:pt x="5643" y="418"/>
                  </a:cubicBezTo>
                  <a:cubicBezTo>
                    <a:pt x="7531" y="394"/>
                    <a:pt x="9420" y="382"/>
                    <a:pt x="11309" y="370"/>
                  </a:cubicBezTo>
                  <a:cubicBezTo>
                    <a:pt x="11787" y="369"/>
                    <a:pt x="12266" y="368"/>
                    <a:pt x="12745" y="368"/>
                  </a:cubicBezTo>
                  <a:cubicBezTo>
                    <a:pt x="15971" y="368"/>
                    <a:pt x="19198" y="402"/>
                    <a:pt x="22425" y="454"/>
                  </a:cubicBezTo>
                  <a:cubicBezTo>
                    <a:pt x="24553" y="490"/>
                    <a:pt x="26681" y="550"/>
                    <a:pt x="28821" y="562"/>
                  </a:cubicBezTo>
                  <a:cubicBezTo>
                    <a:pt x="29012" y="562"/>
                    <a:pt x="29012" y="263"/>
                    <a:pt x="28821" y="263"/>
                  </a:cubicBezTo>
                  <a:cubicBezTo>
                    <a:pt x="25055" y="60"/>
                    <a:pt x="21266" y="24"/>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8585" y="2035928"/>
              <a:ext cx="9454358" cy="94211"/>
            </a:xfrm>
            <a:custGeom>
              <a:avLst/>
              <a:gdLst/>
              <a:ahLst/>
              <a:cxnLst/>
              <a:rect l="l" t="t" r="r" b="b"/>
              <a:pathLst>
                <a:path w="29012" h="562" extrusionOk="0">
                  <a:moveTo>
                    <a:pt x="14107" y="1"/>
                  </a:moveTo>
                  <a:cubicBezTo>
                    <a:pt x="11499" y="1"/>
                    <a:pt x="8885" y="22"/>
                    <a:pt x="6276" y="72"/>
                  </a:cubicBezTo>
                  <a:cubicBezTo>
                    <a:pt x="4232" y="120"/>
                    <a:pt x="2116" y="48"/>
                    <a:pt x="72" y="311"/>
                  </a:cubicBezTo>
                  <a:cubicBezTo>
                    <a:pt x="0" y="311"/>
                    <a:pt x="24" y="430"/>
                    <a:pt x="84" y="430"/>
                  </a:cubicBezTo>
                  <a:cubicBezTo>
                    <a:pt x="690" y="478"/>
                    <a:pt x="1299" y="494"/>
                    <a:pt x="1909" y="494"/>
                  </a:cubicBezTo>
                  <a:cubicBezTo>
                    <a:pt x="3155" y="494"/>
                    <a:pt x="4407" y="426"/>
                    <a:pt x="5643" y="418"/>
                  </a:cubicBezTo>
                  <a:cubicBezTo>
                    <a:pt x="7531" y="394"/>
                    <a:pt x="9420" y="383"/>
                    <a:pt x="11309" y="371"/>
                  </a:cubicBezTo>
                  <a:cubicBezTo>
                    <a:pt x="11910" y="369"/>
                    <a:pt x="12511" y="368"/>
                    <a:pt x="13113" y="368"/>
                  </a:cubicBezTo>
                  <a:cubicBezTo>
                    <a:pt x="16217" y="368"/>
                    <a:pt x="19321" y="394"/>
                    <a:pt x="22425" y="454"/>
                  </a:cubicBezTo>
                  <a:cubicBezTo>
                    <a:pt x="24553" y="490"/>
                    <a:pt x="26681" y="550"/>
                    <a:pt x="28821" y="562"/>
                  </a:cubicBezTo>
                  <a:cubicBezTo>
                    <a:pt x="29012" y="562"/>
                    <a:pt x="29012" y="263"/>
                    <a:pt x="28821" y="263"/>
                  </a:cubicBezTo>
                  <a:cubicBezTo>
                    <a:pt x="25055" y="60"/>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38585" y="2592976"/>
              <a:ext cx="9454358" cy="94211"/>
            </a:xfrm>
            <a:custGeom>
              <a:avLst/>
              <a:gdLst/>
              <a:ahLst/>
              <a:cxnLst/>
              <a:rect l="l" t="t" r="r" b="b"/>
              <a:pathLst>
                <a:path w="29012" h="562" extrusionOk="0">
                  <a:moveTo>
                    <a:pt x="14107" y="1"/>
                  </a:moveTo>
                  <a:cubicBezTo>
                    <a:pt x="11499" y="1"/>
                    <a:pt x="8885" y="22"/>
                    <a:pt x="6276" y="72"/>
                  </a:cubicBezTo>
                  <a:cubicBezTo>
                    <a:pt x="4232" y="108"/>
                    <a:pt x="2116" y="36"/>
                    <a:pt x="72" y="299"/>
                  </a:cubicBezTo>
                  <a:cubicBezTo>
                    <a:pt x="0" y="311"/>
                    <a:pt x="24" y="418"/>
                    <a:pt x="84" y="430"/>
                  </a:cubicBezTo>
                  <a:cubicBezTo>
                    <a:pt x="682" y="477"/>
                    <a:pt x="1283" y="493"/>
                    <a:pt x="1886" y="493"/>
                  </a:cubicBezTo>
                  <a:cubicBezTo>
                    <a:pt x="3140" y="493"/>
                    <a:pt x="4399" y="423"/>
                    <a:pt x="5643" y="407"/>
                  </a:cubicBezTo>
                  <a:cubicBezTo>
                    <a:pt x="7531" y="395"/>
                    <a:pt x="9420" y="371"/>
                    <a:pt x="11309" y="371"/>
                  </a:cubicBezTo>
                  <a:cubicBezTo>
                    <a:pt x="11926" y="369"/>
                    <a:pt x="12544" y="368"/>
                    <a:pt x="13161" y="368"/>
                  </a:cubicBezTo>
                  <a:cubicBezTo>
                    <a:pt x="16249" y="368"/>
                    <a:pt x="19337" y="393"/>
                    <a:pt x="22425" y="442"/>
                  </a:cubicBezTo>
                  <a:cubicBezTo>
                    <a:pt x="24553" y="478"/>
                    <a:pt x="26681" y="538"/>
                    <a:pt x="28821" y="562"/>
                  </a:cubicBezTo>
                  <a:cubicBezTo>
                    <a:pt x="29012" y="562"/>
                    <a:pt x="29012" y="263"/>
                    <a:pt x="28821" y="263"/>
                  </a:cubicBezTo>
                  <a:cubicBezTo>
                    <a:pt x="25055" y="60"/>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38585" y="3148013"/>
              <a:ext cx="9454358" cy="94379"/>
            </a:xfrm>
            <a:custGeom>
              <a:avLst/>
              <a:gdLst/>
              <a:ahLst/>
              <a:cxnLst/>
              <a:rect l="l" t="t" r="r" b="b"/>
              <a:pathLst>
                <a:path w="29012" h="563" extrusionOk="0">
                  <a:moveTo>
                    <a:pt x="14107" y="1"/>
                  </a:moveTo>
                  <a:cubicBezTo>
                    <a:pt x="11499" y="1"/>
                    <a:pt x="8885" y="22"/>
                    <a:pt x="6276" y="72"/>
                  </a:cubicBezTo>
                  <a:cubicBezTo>
                    <a:pt x="4232" y="120"/>
                    <a:pt x="2116" y="48"/>
                    <a:pt x="72" y="311"/>
                  </a:cubicBezTo>
                  <a:cubicBezTo>
                    <a:pt x="0" y="323"/>
                    <a:pt x="24" y="431"/>
                    <a:pt x="84" y="431"/>
                  </a:cubicBezTo>
                  <a:cubicBezTo>
                    <a:pt x="690" y="478"/>
                    <a:pt x="1299" y="494"/>
                    <a:pt x="1909" y="494"/>
                  </a:cubicBezTo>
                  <a:cubicBezTo>
                    <a:pt x="3155" y="494"/>
                    <a:pt x="4407" y="427"/>
                    <a:pt x="5643" y="419"/>
                  </a:cubicBezTo>
                  <a:cubicBezTo>
                    <a:pt x="7531" y="395"/>
                    <a:pt x="9420" y="383"/>
                    <a:pt x="11309" y="383"/>
                  </a:cubicBezTo>
                  <a:cubicBezTo>
                    <a:pt x="11926" y="381"/>
                    <a:pt x="12544" y="380"/>
                    <a:pt x="13161" y="380"/>
                  </a:cubicBezTo>
                  <a:cubicBezTo>
                    <a:pt x="16249" y="380"/>
                    <a:pt x="19337" y="405"/>
                    <a:pt x="22425" y="454"/>
                  </a:cubicBezTo>
                  <a:cubicBezTo>
                    <a:pt x="24553" y="490"/>
                    <a:pt x="26681" y="550"/>
                    <a:pt x="28821" y="562"/>
                  </a:cubicBezTo>
                  <a:cubicBezTo>
                    <a:pt x="29012" y="562"/>
                    <a:pt x="29012" y="263"/>
                    <a:pt x="28821" y="263"/>
                  </a:cubicBezTo>
                  <a:cubicBezTo>
                    <a:pt x="25055" y="72"/>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38585" y="3705229"/>
              <a:ext cx="9454358" cy="94211"/>
            </a:xfrm>
            <a:custGeom>
              <a:avLst/>
              <a:gdLst/>
              <a:ahLst/>
              <a:cxnLst/>
              <a:rect l="l" t="t" r="r" b="b"/>
              <a:pathLst>
                <a:path w="29012" h="562" extrusionOk="0">
                  <a:moveTo>
                    <a:pt x="14107" y="0"/>
                  </a:moveTo>
                  <a:cubicBezTo>
                    <a:pt x="11499" y="0"/>
                    <a:pt x="8885" y="21"/>
                    <a:pt x="6276" y="71"/>
                  </a:cubicBezTo>
                  <a:cubicBezTo>
                    <a:pt x="4232" y="107"/>
                    <a:pt x="2116" y="35"/>
                    <a:pt x="72" y="298"/>
                  </a:cubicBezTo>
                  <a:cubicBezTo>
                    <a:pt x="0" y="310"/>
                    <a:pt x="24" y="430"/>
                    <a:pt x="84" y="430"/>
                  </a:cubicBezTo>
                  <a:cubicBezTo>
                    <a:pt x="682" y="476"/>
                    <a:pt x="1283" y="493"/>
                    <a:pt x="1886" y="493"/>
                  </a:cubicBezTo>
                  <a:cubicBezTo>
                    <a:pt x="3140" y="493"/>
                    <a:pt x="4399" y="422"/>
                    <a:pt x="5643" y="406"/>
                  </a:cubicBezTo>
                  <a:cubicBezTo>
                    <a:pt x="7531" y="394"/>
                    <a:pt x="9420" y="382"/>
                    <a:pt x="11309" y="370"/>
                  </a:cubicBezTo>
                  <a:cubicBezTo>
                    <a:pt x="11926" y="368"/>
                    <a:pt x="12544" y="367"/>
                    <a:pt x="13161" y="367"/>
                  </a:cubicBezTo>
                  <a:cubicBezTo>
                    <a:pt x="16249" y="367"/>
                    <a:pt x="19337" y="392"/>
                    <a:pt x="22425" y="442"/>
                  </a:cubicBezTo>
                  <a:cubicBezTo>
                    <a:pt x="24553" y="477"/>
                    <a:pt x="26681" y="537"/>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38585" y="4262277"/>
              <a:ext cx="9454358" cy="92199"/>
            </a:xfrm>
            <a:custGeom>
              <a:avLst/>
              <a:gdLst/>
              <a:ahLst/>
              <a:cxnLst/>
              <a:rect l="l" t="t" r="r" b="b"/>
              <a:pathLst>
                <a:path w="29012" h="550" extrusionOk="0">
                  <a:moveTo>
                    <a:pt x="14107" y="0"/>
                  </a:moveTo>
                  <a:cubicBezTo>
                    <a:pt x="11499" y="0"/>
                    <a:pt x="8885" y="21"/>
                    <a:pt x="6276" y="71"/>
                  </a:cubicBezTo>
                  <a:cubicBezTo>
                    <a:pt x="4232" y="107"/>
                    <a:pt x="2116" y="35"/>
                    <a:pt x="72" y="298"/>
                  </a:cubicBezTo>
                  <a:cubicBezTo>
                    <a:pt x="0" y="310"/>
                    <a:pt x="24" y="418"/>
                    <a:pt x="84" y="430"/>
                  </a:cubicBezTo>
                  <a:cubicBezTo>
                    <a:pt x="680" y="472"/>
                    <a:pt x="1281" y="487"/>
                    <a:pt x="1882" y="487"/>
                  </a:cubicBezTo>
                  <a:cubicBezTo>
                    <a:pt x="3137" y="487"/>
                    <a:pt x="4398" y="422"/>
                    <a:pt x="5643" y="406"/>
                  </a:cubicBezTo>
                  <a:cubicBezTo>
                    <a:pt x="7531" y="382"/>
                    <a:pt x="9420" y="370"/>
                    <a:pt x="11309" y="370"/>
                  </a:cubicBezTo>
                  <a:cubicBezTo>
                    <a:pt x="11926" y="368"/>
                    <a:pt x="12544" y="367"/>
                    <a:pt x="13161" y="367"/>
                  </a:cubicBezTo>
                  <a:cubicBezTo>
                    <a:pt x="16249" y="367"/>
                    <a:pt x="19337" y="392"/>
                    <a:pt x="22425" y="442"/>
                  </a:cubicBezTo>
                  <a:cubicBezTo>
                    <a:pt x="24553" y="478"/>
                    <a:pt x="26681" y="537"/>
                    <a:pt x="28821" y="549"/>
                  </a:cubicBezTo>
                  <a:cubicBezTo>
                    <a:pt x="29012" y="549"/>
                    <a:pt x="29012" y="250"/>
                    <a:pt x="28821" y="250"/>
                  </a:cubicBezTo>
                  <a:cubicBezTo>
                    <a:pt x="25055" y="59"/>
                    <a:pt x="21266" y="23"/>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8585" y="4817314"/>
              <a:ext cx="9454358" cy="94211"/>
            </a:xfrm>
            <a:custGeom>
              <a:avLst/>
              <a:gdLst/>
              <a:ahLst/>
              <a:cxnLst/>
              <a:rect l="l" t="t" r="r" b="b"/>
              <a:pathLst>
                <a:path w="29012" h="562" extrusionOk="0">
                  <a:moveTo>
                    <a:pt x="14107" y="0"/>
                  </a:moveTo>
                  <a:cubicBezTo>
                    <a:pt x="11499" y="0"/>
                    <a:pt x="8885" y="21"/>
                    <a:pt x="6276" y="71"/>
                  </a:cubicBezTo>
                  <a:cubicBezTo>
                    <a:pt x="4232" y="119"/>
                    <a:pt x="2116" y="35"/>
                    <a:pt x="72" y="310"/>
                  </a:cubicBezTo>
                  <a:cubicBezTo>
                    <a:pt x="0" y="310"/>
                    <a:pt x="24" y="430"/>
                    <a:pt x="84" y="430"/>
                  </a:cubicBezTo>
                  <a:cubicBezTo>
                    <a:pt x="690" y="477"/>
                    <a:pt x="1299" y="493"/>
                    <a:pt x="1909" y="493"/>
                  </a:cubicBezTo>
                  <a:cubicBezTo>
                    <a:pt x="3155" y="493"/>
                    <a:pt x="4407" y="426"/>
                    <a:pt x="5643" y="418"/>
                  </a:cubicBezTo>
                  <a:cubicBezTo>
                    <a:pt x="7531" y="394"/>
                    <a:pt x="9420" y="382"/>
                    <a:pt x="11309" y="370"/>
                  </a:cubicBezTo>
                  <a:cubicBezTo>
                    <a:pt x="11910" y="368"/>
                    <a:pt x="12511" y="367"/>
                    <a:pt x="13113" y="367"/>
                  </a:cubicBezTo>
                  <a:cubicBezTo>
                    <a:pt x="16217" y="367"/>
                    <a:pt x="19321" y="394"/>
                    <a:pt x="22425" y="454"/>
                  </a:cubicBezTo>
                  <a:cubicBezTo>
                    <a:pt x="24553" y="490"/>
                    <a:pt x="26681" y="549"/>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23749" y="366550"/>
              <a:ext cx="9454358" cy="92199"/>
            </a:xfrm>
            <a:custGeom>
              <a:avLst/>
              <a:gdLst/>
              <a:ahLst/>
              <a:cxnLst/>
              <a:rect l="l" t="t" r="r" b="b"/>
              <a:pathLst>
                <a:path w="29012" h="550" extrusionOk="0">
                  <a:moveTo>
                    <a:pt x="14107" y="0"/>
                  </a:moveTo>
                  <a:cubicBezTo>
                    <a:pt x="11499" y="0"/>
                    <a:pt x="8885" y="21"/>
                    <a:pt x="6276" y="71"/>
                  </a:cubicBezTo>
                  <a:cubicBezTo>
                    <a:pt x="4232" y="107"/>
                    <a:pt x="2116" y="35"/>
                    <a:pt x="72" y="298"/>
                  </a:cubicBezTo>
                  <a:cubicBezTo>
                    <a:pt x="0" y="310"/>
                    <a:pt x="24" y="418"/>
                    <a:pt x="84" y="430"/>
                  </a:cubicBezTo>
                  <a:cubicBezTo>
                    <a:pt x="680" y="472"/>
                    <a:pt x="1281" y="487"/>
                    <a:pt x="1882" y="487"/>
                  </a:cubicBezTo>
                  <a:cubicBezTo>
                    <a:pt x="3137" y="487"/>
                    <a:pt x="4398" y="422"/>
                    <a:pt x="5643" y="406"/>
                  </a:cubicBezTo>
                  <a:cubicBezTo>
                    <a:pt x="7531" y="382"/>
                    <a:pt x="9420" y="370"/>
                    <a:pt x="11309" y="370"/>
                  </a:cubicBezTo>
                  <a:cubicBezTo>
                    <a:pt x="11926" y="368"/>
                    <a:pt x="12544" y="367"/>
                    <a:pt x="13161" y="367"/>
                  </a:cubicBezTo>
                  <a:cubicBezTo>
                    <a:pt x="16249" y="367"/>
                    <a:pt x="19337" y="392"/>
                    <a:pt x="22425" y="442"/>
                  </a:cubicBezTo>
                  <a:cubicBezTo>
                    <a:pt x="24553" y="478"/>
                    <a:pt x="26681" y="537"/>
                    <a:pt x="28821" y="549"/>
                  </a:cubicBezTo>
                  <a:cubicBezTo>
                    <a:pt x="29012" y="549"/>
                    <a:pt x="29012" y="250"/>
                    <a:pt x="28821" y="250"/>
                  </a:cubicBezTo>
                  <a:cubicBezTo>
                    <a:pt x="25055" y="59"/>
                    <a:pt x="21266" y="23"/>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23749" y="921587"/>
              <a:ext cx="9454358" cy="94211"/>
            </a:xfrm>
            <a:custGeom>
              <a:avLst/>
              <a:gdLst/>
              <a:ahLst/>
              <a:cxnLst/>
              <a:rect l="l" t="t" r="r" b="b"/>
              <a:pathLst>
                <a:path w="29012" h="562" extrusionOk="0">
                  <a:moveTo>
                    <a:pt x="14107" y="0"/>
                  </a:moveTo>
                  <a:cubicBezTo>
                    <a:pt x="11499" y="0"/>
                    <a:pt x="8885" y="21"/>
                    <a:pt x="6276" y="71"/>
                  </a:cubicBezTo>
                  <a:cubicBezTo>
                    <a:pt x="4232" y="119"/>
                    <a:pt x="2116" y="35"/>
                    <a:pt x="72" y="310"/>
                  </a:cubicBezTo>
                  <a:cubicBezTo>
                    <a:pt x="0" y="310"/>
                    <a:pt x="24" y="430"/>
                    <a:pt x="84" y="430"/>
                  </a:cubicBezTo>
                  <a:cubicBezTo>
                    <a:pt x="690" y="477"/>
                    <a:pt x="1299" y="493"/>
                    <a:pt x="1909" y="493"/>
                  </a:cubicBezTo>
                  <a:cubicBezTo>
                    <a:pt x="3155" y="493"/>
                    <a:pt x="4407" y="426"/>
                    <a:pt x="5643" y="418"/>
                  </a:cubicBezTo>
                  <a:cubicBezTo>
                    <a:pt x="7531" y="394"/>
                    <a:pt x="9420" y="382"/>
                    <a:pt x="11309" y="370"/>
                  </a:cubicBezTo>
                  <a:cubicBezTo>
                    <a:pt x="11910" y="368"/>
                    <a:pt x="12511" y="367"/>
                    <a:pt x="13113" y="367"/>
                  </a:cubicBezTo>
                  <a:cubicBezTo>
                    <a:pt x="16217" y="367"/>
                    <a:pt x="19321" y="394"/>
                    <a:pt x="22425" y="454"/>
                  </a:cubicBezTo>
                  <a:cubicBezTo>
                    <a:pt x="24553" y="490"/>
                    <a:pt x="26681" y="549"/>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272150" y="-13450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773050" y="-13450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283993" y="-13450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98959" y="-13450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321975" y="-13450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80950" y="-13450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291575" y="-11545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792475" y="-11545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303418" y="-11545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818384" y="-11545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41400" y="-11545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800375" y="-11545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685800" y="457200"/>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txBox="1">
            <a:spLocks noGrp="1"/>
          </p:cNvSpPr>
          <p:nvPr>
            <p:ph type="ctrTitle"/>
          </p:nvPr>
        </p:nvSpPr>
        <p:spPr>
          <a:xfrm rot="-1030">
            <a:off x="1443000" y="915299"/>
            <a:ext cx="6006000" cy="23931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9" name="Google Shape;39;p2"/>
          <p:cNvSpPr txBox="1">
            <a:spLocks noGrp="1"/>
          </p:cNvSpPr>
          <p:nvPr>
            <p:ph type="subTitle" idx="1"/>
          </p:nvPr>
        </p:nvSpPr>
        <p:spPr>
          <a:xfrm rot="232">
            <a:off x="2352145" y="3594798"/>
            <a:ext cx="4439700" cy="512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40" name="Google Shape;40;p2"/>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8">
  <p:cSld name="CUSTOM_12_1">
    <p:bg>
      <p:bgPr>
        <a:solidFill>
          <a:schemeClr val="accent1"/>
        </a:solidFill>
        <a:effectLst/>
      </p:bgPr>
    </p:bg>
    <p:spTree>
      <p:nvGrpSpPr>
        <p:cNvPr id="1" name="Shape 2145"/>
        <p:cNvGrpSpPr/>
        <p:nvPr/>
      </p:nvGrpSpPr>
      <p:grpSpPr>
        <a:xfrm>
          <a:off x="0" y="0"/>
          <a:ext cx="0" cy="0"/>
          <a:chOff x="0" y="0"/>
          <a:chExt cx="0" cy="0"/>
        </a:xfrm>
      </p:grpSpPr>
      <p:grpSp>
        <p:nvGrpSpPr>
          <p:cNvPr id="2146" name="Google Shape;2146;p24"/>
          <p:cNvGrpSpPr/>
          <p:nvPr/>
        </p:nvGrpSpPr>
        <p:grpSpPr>
          <a:xfrm>
            <a:off x="-143051" y="-12371"/>
            <a:ext cx="9300161" cy="5620495"/>
            <a:chOff x="-143051" y="-12371"/>
            <a:chExt cx="9300161" cy="5620495"/>
          </a:xfrm>
        </p:grpSpPr>
        <p:sp>
          <p:nvSpPr>
            <p:cNvPr id="2147" name="Google Shape;2147;p24"/>
            <p:cNvSpPr/>
            <p:nvPr/>
          </p:nvSpPr>
          <p:spPr>
            <a:xfrm>
              <a:off x="274593" y="2405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4"/>
            <p:cNvSpPr/>
            <p:nvPr/>
          </p:nvSpPr>
          <p:spPr>
            <a:xfrm>
              <a:off x="245333" y="7324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4"/>
            <p:cNvSpPr/>
            <p:nvPr/>
          </p:nvSpPr>
          <p:spPr>
            <a:xfrm>
              <a:off x="609755" y="4465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4"/>
            <p:cNvSpPr/>
            <p:nvPr/>
          </p:nvSpPr>
          <p:spPr>
            <a:xfrm>
              <a:off x="946350" y="97245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4"/>
            <p:cNvSpPr/>
            <p:nvPr/>
          </p:nvSpPr>
          <p:spPr>
            <a:xfrm>
              <a:off x="1196801" y="51554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4"/>
            <p:cNvSpPr/>
            <p:nvPr/>
          </p:nvSpPr>
          <p:spPr>
            <a:xfrm>
              <a:off x="1247906" y="12105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4"/>
            <p:cNvSpPr/>
            <p:nvPr/>
          </p:nvSpPr>
          <p:spPr>
            <a:xfrm>
              <a:off x="1759907" y="28698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4"/>
            <p:cNvSpPr/>
            <p:nvPr/>
          </p:nvSpPr>
          <p:spPr>
            <a:xfrm>
              <a:off x="1661691" y="7602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4"/>
            <p:cNvSpPr/>
            <p:nvPr/>
          </p:nvSpPr>
          <p:spPr>
            <a:xfrm>
              <a:off x="2037777" y="1172980"/>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4"/>
            <p:cNvSpPr/>
            <p:nvPr/>
          </p:nvSpPr>
          <p:spPr>
            <a:xfrm>
              <a:off x="2177530" y="7993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4"/>
            <p:cNvSpPr/>
            <p:nvPr/>
          </p:nvSpPr>
          <p:spPr>
            <a:xfrm>
              <a:off x="2445988" y="28514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4"/>
            <p:cNvSpPr/>
            <p:nvPr/>
          </p:nvSpPr>
          <p:spPr>
            <a:xfrm>
              <a:off x="2895736" y="3880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4"/>
            <p:cNvSpPr/>
            <p:nvPr/>
          </p:nvSpPr>
          <p:spPr>
            <a:xfrm>
              <a:off x="2913742" y="7895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4"/>
            <p:cNvSpPr/>
            <p:nvPr/>
          </p:nvSpPr>
          <p:spPr>
            <a:xfrm>
              <a:off x="3214119" y="102360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4"/>
            <p:cNvSpPr/>
            <p:nvPr/>
          </p:nvSpPr>
          <p:spPr>
            <a:xfrm>
              <a:off x="3706223" y="90963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4"/>
            <p:cNvSpPr/>
            <p:nvPr/>
          </p:nvSpPr>
          <p:spPr>
            <a:xfrm>
              <a:off x="3408710" y="5417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4"/>
            <p:cNvSpPr/>
            <p:nvPr/>
          </p:nvSpPr>
          <p:spPr>
            <a:xfrm>
              <a:off x="3371061" y="16278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4"/>
            <p:cNvSpPr/>
            <p:nvPr/>
          </p:nvSpPr>
          <p:spPr>
            <a:xfrm>
              <a:off x="3797687" y="-12371"/>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4"/>
            <p:cNvSpPr/>
            <p:nvPr/>
          </p:nvSpPr>
          <p:spPr>
            <a:xfrm>
              <a:off x="2128627" y="-9711"/>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4"/>
            <p:cNvSpPr/>
            <p:nvPr/>
          </p:nvSpPr>
          <p:spPr>
            <a:xfrm>
              <a:off x="3882398" y="53805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4"/>
            <p:cNvSpPr/>
            <p:nvPr/>
          </p:nvSpPr>
          <p:spPr>
            <a:xfrm>
              <a:off x="-124001" y="5094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4"/>
            <p:cNvSpPr/>
            <p:nvPr/>
          </p:nvSpPr>
          <p:spPr>
            <a:xfrm>
              <a:off x="4703718" y="2405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4"/>
            <p:cNvSpPr/>
            <p:nvPr/>
          </p:nvSpPr>
          <p:spPr>
            <a:xfrm>
              <a:off x="4674458" y="7324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4"/>
            <p:cNvSpPr/>
            <p:nvPr/>
          </p:nvSpPr>
          <p:spPr>
            <a:xfrm>
              <a:off x="5038880" y="4465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4"/>
            <p:cNvSpPr/>
            <p:nvPr/>
          </p:nvSpPr>
          <p:spPr>
            <a:xfrm>
              <a:off x="5375475" y="97245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4"/>
            <p:cNvSpPr/>
            <p:nvPr/>
          </p:nvSpPr>
          <p:spPr>
            <a:xfrm>
              <a:off x="5625926" y="51554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4"/>
            <p:cNvSpPr/>
            <p:nvPr/>
          </p:nvSpPr>
          <p:spPr>
            <a:xfrm>
              <a:off x="5438906" y="15398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4"/>
            <p:cNvSpPr/>
            <p:nvPr/>
          </p:nvSpPr>
          <p:spPr>
            <a:xfrm>
              <a:off x="6189032" y="28698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4"/>
            <p:cNvSpPr/>
            <p:nvPr/>
          </p:nvSpPr>
          <p:spPr>
            <a:xfrm>
              <a:off x="6090816" y="7602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4"/>
            <p:cNvSpPr/>
            <p:nvPr/>
          </p:nvSpPr>
          <p:spPr>
            <a:xfrm>
              <a:off x="6606655" y="7993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4"/>
            <p:cNvSpPr/>
            <p:nvPr/>
          </p:nvSpPr>
          <p:spPr>
            <a:xfrm>
              <a:off x="6875113" y="28514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4"/>
            <p:cNvSpPr/>
            <p:nvPr/>
          </p:nvSpPr>
          <p:spPr>
            <a:xfrm>
              <a:off x="7324861" y="3880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4"/>
            <p:cNvSpPr/>
            <p:nvPr/>
          </p:nvSpPr>
          <p:spPr>
            <a:xfrm>
              <a:off x="7342867" y="7895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4"/>
            <p:cNvSpPr/>
            <p:nvPr/>
          </p:nvSpPr>
          <p:spPr>
            <a:xfrm>
              <a:off x="7643244" y="102360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4"/>
            <p:cNvSpPr/>
            <p:nvPr/>
          </p:nvSpPr>
          <p:spPr>
            <a:xfrm>
              <a:off x="8135348" y="90963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4"/>
            <p:cNvSpPr/>
            <p:nvPr/>
          </p:nvSpPr>
          <p:spPr>
            <a:xfrm>
              <a:off x="7837835" y="5417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4"/>
            <p:cNvSpPr/>
            <p:nvPr/>
          </p:nvSpPr>
          <p:spPr>
            <a:xfrm>
              <a:off x="7800186" y="16278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4"/>
            <p:cNvSpPr/>
            <p:nvPr/>
          </p:nvSpPr>
          <p:spPr>
            <a:xfrm>
              <a:off x="8226812" y="-12371"/>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4"/>
            <p:cNvSpPr/>
            <p:nvPr/>
          </p:nvSpPr>
          <p:spPr>
            <a:xfrm>
              <a:off x="6557752" y="-9711"/>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4"/>
            <p:cNvSpPr/>
            <p:nvPr/>
          </p:nvSpPr>
          <p:spPr>
            <a:xfrm rot="-1206472">
              <a:off x="8244636" y="629176"/>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4"/>
            <p:cNvSpPr/>
            <p:nvPr/>
          </p:nvSpPr>
          <p:spPr>
            <a:xfrm rot="-1796623">
              <a:off x="4305124" y="509405"/>
              <a:ext cx="344986"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4"/>
            <p:cNvSpPr/>
            <p:nvPr/>
          </p:nvSpPr>
          <p:spPr>
            <a:xfrm>
              <a:off x="465093" y="11765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4"/>
            <p:cNvSpPr/>
            <p:nvPr/>
          </p:nvSpPr>
          <p:spPr>
            <a:xfrm>
              <a:off x="435833" y="1884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4"/>
            <p:cNvSpPr/>
            <p:nvPr/>
          </p:nvSpPr>
          <p:spPr>
            <a:xfrm>
              <a:off x="800255" y="15991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4"/>
            <p:cNvSpPr/>
            <p:nvPr/>
          </p:nvSpPr>
          <p:spPr>
            <a:xfrm>
              <a:off x="1136850" y="21249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4"/>
            <p:cNvSpPr/>
            <p:nvPr/>
          </p:nvSpPr>
          <p:spPr>
            <a:xfrm>
              <a:off x="1387301" y="16680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4"/>
            <p:cNvSpPr/>
            <p:nvPr/>
          </p:nvSpPr>
          <p:spPr>
            <a:xfrm>
              <a:off x="1200281" y="130650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4"/>
            <p:cNvSpPr/>
            <p:nvPr/>
          </p:nvSpPr>
          <p:spPr>
            <a:xfrm>
              <a:off x="2152820" y="156456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4"/>
            <p:cNvSpPr/>
            <p:nvPr/>
          </p:nvSpPr>
          <p:spPr>
            <a:xfrm>
              <a:off x="1852191" y="19127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4"/>
            <p:cNvSpPr/>
            <p:nvPr/>
          </p:nvSpPr>
          <p:spPr>
            <a:xfrm>
              <a:off x="2368030" y="19518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4"/>
            <p:cNvSpPr/>
            <p:nvPr/>
          </p:nvSpPr>
          <p:spPr>
            <a:xfrm>
              <a:off x="2636488" y="14376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4"/>
            <p:cNvSpPr/>
            <p:nvPr/>
          </p:nvSpPr>
          <p:spPr>
            <a:xfrm>
              <a:off x="3086236" y="15405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4"/>
            <p:cNvSpPr/>
            <p:nvPr/>
          </p:nvSpPr>
          <p:spPr>
            <a:xfrm>
              <a:off x="3104242" y="19420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4"/>
            <p:cNvSpPr/>
            <p:nvPr/>
          </p:nvSpPr>
          <p:spPr>
            <a:xfrm>
              <a:off x="3404619" y="2176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4"/>
            <p:cNvSpPr/>
            <p:nvPr/>
          </p:nvSpPr>
          <p:spPr>
            <a:xfrm>
              <a:off x="3896723" y="20621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4"/>
            <p:cNvSpPr/>
            <p:nvPr/>
          </p:nvSpPr>
          <p:spPr>
            <a:xfrm>
              <a:off x="3599210" y="16942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4"/>
            <p:cNvSpPr/>
            <p:nvPr/>
          </p:nvSpPr>
          <p:spPr>
            <a:xfrm>
              <a:off x="3561561" y="13153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4"/>
            <p:cNvSpPr/>
            <p:nvPr/>
          </p:nvSpPr>
          <p:spPr>
            <a:xfrm>
              <a:off x="3988187" y="11401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4"/>
            <p:cNvSpPr/>
            <p:nvPr/>
          </p:nvSpPr>
          <p:spPr>
            <a:xfrm>
              <a:off x="2319127" y="1142814"/>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4"/>
            <p:cNvSpPr/>
            <p:nvPr/>
          </p:nvSpPr>
          <p:spPr>
            <a:xfrm>
              <a:off x="4072898" y="16905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4"/>
            <p:cNvSpPr/>
            <p:nvPr/>
          </p:nvSpPr>
          <p:spPr>
            <a:xfrm>
              <a:off x="66499" y="16619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4"/>
            <p:cNvSpPr/>
            <p:nvPr/>
          </p:nvSpPr>
          <p:spPr>
            <a:xfrm>
              <a:off x="4531833" y="10660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4"/>
            <p:cNvSpPr/>
            <p:nvPr/>
          </p:nvSpPr>
          <p:spPr>
            <a:xfrm>
              <a:off x="5232850" y="13060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4"/>
            <p:cNvSpPr/>
            <p:nvPr/>
          </p:nvSpPr>
          <p:spPr>
            <a:xfrm>
              <a:off x="5948191" y="1093853"/>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4"/>
            <p:cNvSpPr/>
            <p:nvPr/>
          </p:nvSpPr>
          <p:spPr>
            <a:xfrm>
              <a:off x="6324277" y="1506567"/>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4"/>
            <p:cNvSpPr/>
            <p:nvPr/>
          </p:nvSpPr>
          <p:spPr>
            <a:xfrm>
              <a:off x="6464030" y="1132935"/>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4"/>
            <p:cNvSpPr/>
            <p:nvPr/>
          </p:nvSpPr>
          <p:spPr>
            <a:xfrm>
              <a:off x="7200242" y="1123114"/>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4"/>
            <p:cNvSpPr/>
            <p:nvPr/>
          </p:nvSpPr>
          <p:spPr>
            <a:xfrm>
              <a:off x="7500619" y="1357196"/>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4"/>
            <p:cNvSpPr/>
            <p:nvPr/>
          </p:nvSpPr>
          <p:spPr>
            <a:xfrm>
              <a:off x="7992723" y="124322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4"/>
            <p:cNvSpPr/>
            <p:nvPr/>
          </p:nvSpPr>
          <p:spPr>
            <a:xfrm>
              <a:off x="4751593" y="1510164"/>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4"/>
            <p:cNvSpPr/>
            <p:nvPr/>
          </p:nvSpPr>
          <p:spPr>
            <a:xfrm>
              <a:off x="4722333" y="2218550"/>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4"/>
            <p:cNvSpPr/>
            <p:nvPr/>
          </p:nvSpPr>
          <p:spPr>
            <a:xfrm>
              <a:off x="5086755" y="1932699"/>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4"/>
            <p:cNvSpPr/>
            <p:nvPr/>
          </p:nvSpPr>
          <p:spPr>
            <a:xfrm>
              <a:off x="5423350" y="245856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4"/>
            <p:cNvSpPr/>
            <p:nvPr/>
          </p:nvSpPr>
          <p:spPr>
            <a:xfrm>
              <a:off x="5673801" y="2001655"/>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4"/>
            <p:cNvSpPr/>
            <p:nvPr/>
          </p:nvSpPr>
          <p:spPr>
            <a:xfrm>
              <a:off x="5486781" y="1640096"/>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4"/>
            <p:cNvSpPr/>
            <p:nvPr/>
          </p:nvSpPr>
          <p:spPr>
            <a:xfrm>
              <a:off x="6236907" y="1773097"/>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4"/>
            <p:cNvSpPr/>
            <p:nvPr/>
          </p:nvSpPr>
          <p:spPr>
            <a:xfrm>
              <a:off x="6082928" y="21464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4"/>
            <p:cNvSpPr/>
            <p:nvPr/>
          </p:nvSpPr>
          <p:spPr>
            <a:xfrm>
              <a:off x="6489805" y="2433385"/>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4"/>
            <p:cNvSpPr/>
            <p:nvPr/>
          </p:nvSpPr>
          <p:spPr>
            <a:xfrm>
              <a:off x="6922988" y="1771256"/>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4"/>
            <p:cNvSpPr/>
            <p:nvPr/>
          </p:nvSpPr>
          <p:spPr>
            <a:xfrm>
              <a:off x="7372736" y="1874179"/>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4"/>
            <p:cNvSpPr/>
            <p:nvPr/>
          </p:nvSpPr>
          <p:spPr>
            <a:xfrm>
              <a:off x="6581117" y="1970839"/>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4"/>
            <p:cNvSpPr/>
            <p:nvPr/>
          </p:nvSpPr>
          <p:spPr>
            <a:xfrm>
              <a:off x="8689294" y="438255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4"/>
            <p:cNvSpPr/>
            <p:nvPr/>
          </p:nvSpPr>
          <p:spPr>
            <a:xfrm>
              <a:off x="8183223" y="239574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4"/>
            <p:cNvSpPr/>
            <p:nvPr/>
          </p:nvSpPr>
          <p:spPr>
            <a:xfrm>
              <a:off x="7885710" y="2027847"/>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4"/>
            <p:cNvSpPr/>
            <p:nvPr/>
          </p:nvSpPr>
          <p:spPr>
            <a:xfrm>
              <a:off x="7848061" y="1648894"/>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4"/>
            <p:cNvSpPr/>
            <p:nvPr/>
          </p:nvSpPr>
          <p:spPr>
            <a:xfrm>
              <a:off x="8274687" y="1473742"/>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4"/>
            <p:cNvSpPr/>
            <p:nvPr/>
          </p:nvSpPr>
          <p:spPr>
            <a:xfrm>
              <a:off x="6770239" y="1367202"/>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4"/>
            <p:cNvSpPr/>
            <p:nvPr/>
          </p:nvSpPr>
          <p:spPr>
            <a:xfrm>
              <a:off x="8359398" y="2024163"/>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4"/>
            <p:cNvSpPr/>
            <p:nvPr/>
          </p:nvSpPr>
          <p:spPr>
            <a:xfrm>
              <a:off x="4352999" y="1995517"/>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4"/>
            <p:cNvSpPr/>
            <p:nvPr/>
          </p:nvSpPr>
          <p:spPr>
            <a:xfrm>
              <a:off x="8808993" y="335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4"/>
            <p:cNvSpPr/>
            <p:nvPr/>
          </p:nvSpPr>
          <p:spPr>
            <a:xfrm>
              <a:off x="8779733" y="741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4"/>
            <p:cNvSpPr/>
            <p:nvPr/>
          </p:nvSpPr>
          <p:spPr>
            <a:xfrm>
              <a:off x="8488730" y="979749"/>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4"/>
            <p:cNvSpPr/>
            <p:nvPr/>
          </p:nvSpPr>
          <p:spPr>
            <a:xfrm>
              <a:off x="8344774" y="28697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4"/>
            <p:cNvSpPr/>
            <p:nvPr/>
          </p:nvSpPr>
          <p:spPr>
            <a:xfrm>
              <a:off x="8999493" y="118610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4"/>
            <p:cNvSpPr/>
            <p:nvPr/>
          </p:nvSpPr>
          <p:spPr>
            <a:xfrm>
              <a:off x="8855358" y="1884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4"/>
            <p:cNvSpPr/>
            <p:nvPr/>
          </p:nvSpPr>
          <p:spPr>
            <a:xfrm rot="-2086714">
              <a:off x="8483424" y="15941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4"/>
            <p:cNvSpPr/>
            <p:nvPr/>
          </p:nvSpPr>
          <p:spPr>
            <a:xfrm>
              <a:off x="255543" y="22814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4"/>
            <p:cNvSpPr/>
            <p:nvPr/>
          </p:nvSpPr>
          <p:spPr>
            <a:xfrm>
              <a:off x="226283" y="29898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4"/>
            <p:cNvSpPr/>
            <p:nvPr/>
          </p:nvSpPr>
          <p:spPr>
            <a:xfrm>
              <a:off x="590705" y="27040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4"/>
            <p:cNvSpPr/>
            <p:nvPr/>
          </p:nvSpPr>
          <p:spPr>
            <a:xfrm>
              <a:off x="927300" y="32298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4"/>
            <p:cNvSpPr/>
            <p:nvPr/>
          </p:nvSpPr>
          <p:spPr>
            <a:xfrm>
              <a:off x="1177751" y="27729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4"/>
            <p:cNvSpPr/>
            <p:nvPr/>
          </p:nvSpPr>
          <p:spPr>
            <a:xfrm>
              <a:off x="990731" y="241140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4"/>
            <p:cNvSpPr/>
            <p:nvPr/>
          </p:nvSpPr>
          <p:spPr>
            <a:xfrm>
              <a:off x="1740857" y="254441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4"/>
            <p:cNvSpPr/>
            <p:nvPr/>
          </p:nvSpPr>
          <p:spPr>
            <a:xfrm>
              <a:off x="1642641" y="30176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4"/>
            <p:cNvSpPr/>
            <p:nvPr/>
          </p:nvSpPr>
          <p:spPr>
            <a:xfrm>
              <a:off x="2018727" y="3430405"/>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4"/>
            <p:cNvSpPr/>
            <p:nvPr/>
          </p:nvSpPr>
          <p:spPr>
            <a:xfrm>
              <a:off x="2158480" y="30567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4"/>
            <p:cNvSpPr/>
            <p:nvPr/>
          </p:nvSpPr>
          <p:spPr>
            <a:xfrm>
              <a:off x="2426938" y="25425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4"/>
            <p:cNvSpPr/>
            <p:nvPr/>
          </p:nvSpPr>
          <p:spPr>
            <a:xfrm>
              <a:off x="2876686" y="26454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4"/>
            <p:cNvSpPr/>
            <p:nvPr/>
          </p:nvSpPr>
          <p:spPr>
            <a:xfrm>
              <a:off x="2894692" y="30469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4"/>
            <p:cNvSpPr/>
            <p:nvPr/>
          </p:nvSpPr>
          <p:spPr>
            <a:xfrm>
              <a:off x="3195069" y="32810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4"/>
            <p:cNvSpPr/>
            <p:nvPr/>
          </p:nvSpPr>
          <p:spPr>
            <a:xfrm>
              <a:off x="3687173" y="31670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4"/>
            <p:cNvSpPr/>
            <p:nvPr/>
          </p:nvSpPr>
          <p:spPr>
            <a:xfrm>
              <a:off x="3389660" y="27991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4"/>
            <p:cNvSpPr/>
            <p:nvPr/>
          </p:nvSpPr>
          <p:spPr>
            <a:xfrm>
              <a:off x="3352011" y="24202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4"/>
            <p:cNvSpPr/>
            <p:nvPr/>
          </p:nvSpPr>
          <p:spPr>
            <a:xfrm>
              <a:off x="3778637" y="22450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4"/>
            <p:cNvSpPr/>
            <p:nvPr/>
          </p:nvSpPr>
          <p:spPr>
            <a:xfrm>
              <a:off x="2109577" y="2247714"/>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4"/>
            <p:cNvSpPr/>
            <p:nvPr/>
          </p:nvSpPr>
          <p:spPr>
            <a:xfrm>
              <a:off x="3863348" y="27954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4"/>
            <p:cNvSpPr/>
            <p:nvPr/>
          </p:nvSpPr>
          <p:spPr>
            <a:xfrm>
              <a:off x="-143051" y="27668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4"/>
            <p:cNvSpPr/>
            <p:nvPr/>
          </p:nvSpPr>
          <p:spPr>
            <a:xfrm>
              <a:off x="169705" y="4433614"/>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4"/>
            <p:cNvSpPr/>
            <p:nvPr/>
          </p:nvSpPr>
          <p:spPr>
            <a:xfrm>
              <a:off x="4655408" y="29898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4"/>
            <p:cNvSpPr/>
            <p:nvPr/>
          </p:nvSpPr>
          <p:spPr>
            <a:xfrm>
              <a:off x="5019830" y="27040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4"/>
            <p:cNvSpPr/>
            <p:nvPr/>
          </p:nvSpPr>
          <p:spPr>
            <a:xfrm>
              <a:off x="5356425" y="32298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4"/>
            <p:cNvSpPr/>
            <p:nvPr/>
          </p:nvSpPr>
          <p:spPr>
            <a:xfrm>
              <a:off x="5606876" y="27729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4"/>
            <p:cNvSpPr/>
            <p:nvPr/>
          </p:nvSpPr>
          <p:spPr>
            <a:xfrm>
              <a:off x="5216181" y="227778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4"/>
            <p:cNvSpPr/>
            <p:nvPr/>
          </p:nvSpPr>
          <p:spPr>
            <a:xfrm>
              <a:off x="6169982" y="254441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4"/>
            <p:cNvSpPr/>
            <p:nvPr/>
          </p:nvSpPr>
          <p:spPr>
            <a:xfrm>
              <a:off x="6071766" y="30176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4"/>
            <p:cNvSpPr/>
            <p:nvPr/>
          </p:nvSpPr>
          <p:spPr>
            <a:xfrm>
              <a:off x="6587605" y="30567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4"/>
            <p:cNvSpPr/>
            <p:nvPr/>
          </p:nvSpPr>
          <p:spPr>
            <a:xfrm>
              <a:off x="6856063" y="25425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4"/>
            <p:cNvSpPr/>
            <p:nvPr/>
          </p:nvSpPr>
          <p:spPr>
            <a:xfrm>
              <a:off x="7305811" y="26454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4"/>
            <p:cNvSpPr/>
            <p:nvPr/>
          </p:nvSpPr>
          <p:spPr>
            <a:xfrm>
              <a:off x="7323817" y="30469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4"/>
            <p:cNvSpPr/>
            <p:nvPr/>
          </p:nvSpPr>
          <p:spPr>
            <a:xfrm>
              <a:off x="7624194" y="32810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4"/>
            <p:cNvSpPr/>
            <p:nvPr/>
          </p:nvSpPr>
          <p:spPr>
            <a:xfrm>
              <a:off x="8116298" y="31670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4"/>
            <p:cNvSpPr/>
            <p:nvPr/>
          </p:nvSpPr>
          <p:spPr>
            <a:xfrm>
              <a:off x="7818785" y="27991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4"/>
            <p:cNvSpPr/>
            <p:nvPr/>
          </p:nvSpPr>
          <p:spPr>
            <a:xfrm>
              <a:off x="7781136" y="24202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4"/>
            <p:cNvSpPr/>
            <p:nvPr/>
          </p:nvSpPr>
          <p:spPr>
            <a:xfrm>
              <a:off x="8452812" y="46296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4"/>
            <p:cNvSpPr/>
            <p:nvPr/>
          </p:nvSpPr>
          <p:spPr>
            <a:xfrm>
              <a:off x="5899902" y="1563402"/>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4"/>
            <p:cNvSpPr/>
            <p:nvPr/>
          </p:nvSpPr>
          <p:spPr>
            <a:xfrm rot="-1206472">
              <a:off x="8225586" y="2886601"/>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4"/>
            <p:cNvSpPr/>
            <p:nvPr/>
          </p:nvSpPr>
          <p:spPr>
            <a:xfrm>
              <a:off x="4286074" y="27668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4"/>
            <p:cNvSpPr/>
            <p:nvPr/>
          </p:nvSpPr>
          <p:spPr>
            <a:xfrm>
              <a:off x="446043" y="343400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4"/>
            <p:cNvSpPr/>
            <p:nvPr/>
          </p:nvSpPr>
          <p:spPr>
            <a:xfrm>
              <a:off x="416783" y="4142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4"/>
            <p:cNvSpPr/>
            <p:nvPr/>
          </p:nvSpPr>
          <p:spPr>
            <a:xfrm>
              <a:off x="781205" y="385653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4"/>
            <p:cNvSpPr/>
            <p:nvPr/>
          </p:nvSpPr>
          <p:spPr>
            <a:xfrm>
              <a:off x="1117800" y="438240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4"/>
            <p:cNvSpPr/>
            <p:nvPr/>
          </p:nvSpPr>
          <p:spPr>
            <a:xfrm>
              <a:off x="1368251" y="392549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4"/>
            <p:cNvSpPr/>
            <p:nvPr/>
          </p:nvSpPr>
          <p:spPr>
            <a:xfrm>
              <a:off x="1181231" y="356393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4"/>
            <p:cNvSpPr/>
            <p:nvPr/>
          </p:nvSpPr>
          <p:spPr>
            <a:xfrm>
              <a:off x="1931357" y="369693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4"/>
            <p:cNvSpPr/>
            <p:nvPr/>
          </p:nvSpPr>
          <p:spPr>
            <a:xfrm>
              <a:off x="1833141" y="417021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4"/>
            <p:cNvSpPr/>
            <p:nvPr/>
          </p:nvSpPr>
          <p:spPr>
            <a:xfrm>
              <a:off x="2348980" y="420929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4"/>
            <p:cNvSpPr/>
            <p:nvPr/>
          </p:nvSpPr>
          <p:spPr>
            <a:xfrm>
              <a:off x="2617438" y="369509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4"/>
            <p:cNvSpPr/>
            <p:nvPr/>
          </p:nvSpPr>
          <p:spPr>
            <a:xfrm>
              <a:off x="3067186" y="379801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4"/>
            <p:cNvSpPr/>
            <p:nvPr/>
          </p:nvSpPr>
          <p:spPr>
            <a:xfrm>
              <a:off x="3085192" y="419947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4"/>
            <p:cNvSpPr/>
            <p:nvPr/>
          </p:nvSpPr>
          <p:spPr>
            <a:xfrm>
              <a:off x="3385569" y="443355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4"/>
            <p:cNvSpPr/>
            <p:nvPr/>
          </p:nvSpPr>
          <p:spPr>
            <a:xfrm>
              <a:off x="3909061" y="421089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4"/>
            <p:cNvSpPr/>
            <p:nvPr/>
          </p:nvSpPr>
          <p:spPr>
            <a:xfrm>
              <a:off x="3580160" y="395168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4"/>
            <p:cNvSpPr/>
            <p:nvPr/>
          </p:nvSpPr>
          <p:spPr>
            <a:xfrm>
              <a:off x="3542511" y="357273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4"/>
            <p:cNvSpPr/>
            <p:nvPr/>
          </p:nvSpPr>
          <p:spPr>
            <a:xfrm>
              <a:off x="3969137" y="3397579"/>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4"/>
            <p:cNvSpPr/>
            <p:nvPr/>
          </p:nvSpPr>
          <p:spPr>
            <a:xfrm>
              <a:off x="2300077" y="3400239"/>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4"/>
            <p:cNvSpPr/>
            <p:nvPr/>
          </p:nvSpPr>
          <p:spPr>
            <a:xfrm>
              <a:off x="4053848" y="394800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4"/>
            <p:cNvSpPr/>
            <p:nvPr/>
          </p:nvSpPr>
          <p:spPr>
            <a:xfrm>
              <a:off x="47449" y="391935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4"/>
            <p:cNvSpPr/>
            <p:nvPr/>
          </p:nvSpPr>
          <p:spPr>
            <a:xfrm>
              <a:off x="4512783" y="3323450"/>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4"/>
            <p:cNvSpPr/>
            <p:nvPr/>
          </p:nvSpPr>
          <p:spPr>
            <a:xfrm>
              <a:off x="5213800" y="356346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4"/>
            <p:cNvSpPr/>
            <p:nvPr/>
          </p:nvSpPr>
          <p:spPr>
            <a:xfrm>
              <a:off x="5929141" y="3351278"/>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4"/>
            <p:cNvSpPr/>
            <p:nvPr/>
          </p:nvSpPr>
          <p:spPr>
            <a:xfrm>
              <a:off x="6305227" y="3763992"/>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4"/>
            <p:cNvSpPr/>
            <p:nvPr/>
          </p:nvSpPr>
          <p:spPr>
            <a:xfrm>
              <a:off x="6444980" y="3390360"/>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4"/>
            <p:cNvSpPr/>
            <p:nvPr/>
          </p:nvSpPr>
          <p:spPr>
            <a:xfrm>
              <a:off x="7181192" y="3380539"/>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4"/>
            <p:cNvSpPr/>
            <p:nvPr/>
          </p:nvSpPr>
          <p:spPr>
            <a:xfrm>
              <a:off x="7481569" y="3614621"/>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4"/>
            <p:cNvSpPr/>
            <p:nvPr/>
          </p:nvSpPr>
          <p:spPr>
            <a:xfrm>
              <a:off x="7973673" y="350064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4"/>
            <p:cNvSpPr/>
            <p:nvPr/>
          </p:nvSpPr>
          <p:spPr>
            <a:xfrm>
              <a:off x="4732543" y="3767589"/>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4"/>
            <p:cNvSpPr/>
            <p:nvPr/>
          </p:nvSpPr>
          <p:spPr>
            <a:xfrm>
              <a:off x="4703283" y="447597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4"/>
            <p:cNvSpPr/>
            <p:nvPr/>
          </p:nvSpPr>
          <p:spPr>
            <a:xfrm>
              <a:off x="5067705" y="419012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4"/>
            <p:cNvSpPr/>
            <p:nvPr/>
          </p:nvSpPr>
          <p:spPr>
            <a:xfrm>
              <a:off x="5365113" y="431641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4"/>
            <p:cNvSpPr/>
            <p:nvPr/>
          </p:nvSpPr>
          <p:spPr>
            <a:xfrm>
              <a:off x="5654751" y="4259080"/>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4"/>
            <p:cNvSpPr/>
            <p:nvPr/>
          </p:nvSpPr>
          <p:spPr>
            <a:xfrm>
              <a:off x="5467731" y="3897521"/>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4"/>
            <p:cNvSpPr/>
            <p:nvPr/>
          </p:nvSpPr>
          <p:spPr>
            <a:xfrm>
              <a:off x="6217857" y="4030522"/>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4"/>
            <p:cNvSpPr/>
            <p:nvPr/>
          </p:nvSpPr>
          <p:spPr>
            <a:xfrm>
              <a:off x="5866116" y="387111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4"/>
            <p:cNvSpPr/>
            <p:nvPr/>
          </p:nvSpPr>
          <p:spPr>
            <a:xfrm>
              <a:off x="6577205" y="432399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4"/>
            <p:cNvSpPr/>
            <p:nvPr/>
          </p:nvSpPr>
          <p:spPr>
            <a:xfrm>
              <a:off x="6903938" y="4028681"/>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4"/>
            <p:cNvSpPr/>
            <p:nvPr/>
          </p:nvSpPr>
          <p:spPr>
            <a:xfrm>
              <a:off x="7353686" y="4131604"/>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4"/>
            <p:cNvSpPr/>
            <p:nvPr/>
          </p:nvSpPr>
          <p:spPr>
            <a:xfrm>
              <a:off x="7371692" y="4533064"/>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4"/>
            <p:cNvSpPr/>
            <p:nvPr/>
          </p:nvSpPr>
          <p:spPr>
            <a:xfrm>
              <a:off x="7552082" y="4848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4"/>
            <p:cNvSpPr/>
            <p:nvPr/>
          </p:nvSpPr>
          <p:spPr>
            <a:xfrm>
              <a:off x="8198961" y="477597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4"/>
            <p:cNvSpPr/>
            <p:nvPr/>
          </p:nvSpPr>
          <p:spPr>
            <a:xfrm>
              <a:off x="7866660" y="4285272"/>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4"/>
            <p:cNvSpPr/>
            <p:nvPr/>
          </p:nvSpPr>
          <p:spPr>
            <a:xfrm>
              <a:off x="7829011" y="3906319"/>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4"/>
            <p:cNvSpPr/>
            <p:nvPr/>
          </p:nvSpPr>
          <p:spPr>
            <a:xfrm>
              <a:off x="8255637" y="3731167"/>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4"/>
            <p:cNvSpPr/>
            <p:nvPr/>
          </p:nvSpPr>
          <p:spPr>
            <a:xfrm>
              <a:off x="6586577" y="3733827"/>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4"/>
            <p:cNvSpPr/>
            <p:nvPr/>
          </p:nvSpPr>
          <p:spPr>
            <a:xfrm>
              <a:off x="8340348" y="4281588"/>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4"/>
            <p:cNvSpPr/>
            <p:nvPr/>
          </p:nvSpPr>
          <p:spPr>
            <a:xfrm>
              <a:off x="4333949" y="4252942"/>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4"/>
            <p:cNvSpPr/>
            <p:nvPr/>
          </p:nvSpPr>
          <p:spPr>
            <a:xfrm>
              <a:off x="8827543" y="22814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4"/>
            <p:cNvSpPr/>
            <p:nvPr/>
          </p:nvSpPr>
          <p:spPr>
            <a:xfrm>
              <a:off x="8760683" y="2999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4"/>
            <p:cNvSpPr/>
            <p:nvPr/>
          </p:nvSpPr>
          <p:spPr>
            <a:xfrm>
              <a:off x="8469680" y="323717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4"/>
            <p:cNvSpPr/>
            <p:nvPr/>
          </p:nvSpPr>
          <p:spPr>
            <a:xfrm>
              <a:off x="8373224" y="2634867"/>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4"/>
            <p:cNvSpPr/>
            <p:nvPr/>
          </p:nvSpPr>
          <p:spPr>
            <a:xfrm>
              <a:off x="8980443" y="344352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4"/>
            <p:cNvSpPr/>
            <p:nvPr/>
          </p:nvSpPr>
          <p:spPr>
            <a:xfrm>
              <a:off x="8836308" y="4142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4"/>
            <p:cNvSpPr/>
            <p:nvPr/>
          </p:nvSpPr>
          <p:spPr>
            <a:xfrm rot="-2086714">
              <a:off x="8464374" y="38515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4"/>
            <p:cNvSpPr/>
            <p:nvPr/>
          </p:nvSpPr>
          <p:spPr>
            <a:xfrm flipH="1">
              <a:off x="8740347" y="49269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4"/>
            <p:cNvSpPr/>
            <p:nvPr/>
          </p:nvSpPr>
          <p:spPr>
            <a:xfrm flipH="1">
              <a:off x="8243290" y="45613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4"/>
            <p:cNvSpPr/>
            <p:nvPr/>
          </p:nvSpPr>
          <p:spPr>
            <a:xfrm flipH="1">
              <a:off x="7936946" y="48825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4"/>
            <p:cNvSpPr/>
            <p:nvPr/>
          </p:nvSpPr>
          <p:spPr>
            <a:xfrm flipH="1">
              <a:off x="7686668" y="449161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4"/>
            <p:cNvSpPr/>
            <p:nvPr/>
          </p:nvSpPr>
          <p:spPr>
            <a:xfrm flipH="1">
              <a:off x="7212430" y="48750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4"/>
            <p:cNvSpPr/>
            <p:nvPr/>
          </p:nvSpPr>
          <p:spPr>
            <a:xfrm flipH="1">
              <a:off x="6908674" y="4545042"/>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4"/>
            <p:cNvSpPr/>
            <p:nvPr/>
          </p:nvSpPr>
          <p:spPr>
            <a:xfrm flipH="1">
              <a:off x="6605946" y="49141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4"/>
            <p:cNvSpPr/>
            <p:nvPr/>
          </p:nvSpPr>
          <p:spPr>
            <a:xfrm flipH="1">
              <a:off x="5947898" y="45028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4"/>
            <p:cNvSpPr/>
            <p:nvPr/>
          </p:nvSpPr>
          <p:spPr>
            <a:xfrm flipH="1">
              <a:off x="6036088" y="49043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4"/>
            <p:cNvSpPr/>
            <p:nvPr/>
          </p:nvSpPr>
          <p:spPr>
            <a:xfrm flipH="1">
              <a:off x="5639294" y="4788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4"/>
            <p:cNvSpPr/>
            <p:nvPr/>
          </p:nvSpPr>
          <p:spPr>
            <a:xfrm flipH="1">
              <a:off x="5176033" y="492058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4"/>
            <p:cNvSpPr/>
            <p:nvPr/>
          </p:nvSpPr>
          <p:spPr>
            <a:xfrm rot="3152087" flipH="1">
              <a:off x="5357731" y="4664383"/>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4"/>
            <p:cNvSpPr/>
            <p:nvPr/>
          </p:nvSpPr>
          <p:spPr>
            <a:xfrm flipH="1">
              <a:off x="4834986" y="465285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4"/>
            <p:cNvSpPr/>
            <p:nvPr/>
          </p:nvSpPr>
          <p:spPr>
            <a:xfrm flipH="1">
              <a:off x="8812125" y="46242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4"/>
            <p:cNvSpPr/>
            <p:nvPr/>
          </p:nvSpPr>
          <p:spPr>
            <a:xfrm flipH="1">
              <a:off x="3556697" y="48472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4"/>
            <p:cNvSpPr/>
            <p:nvPr/>
          </p:nvSpPr>
          <p:spPr>
            <a:xfrm flipH="1">
              <a:off x="3814165" y="45613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4"/>
            <p:cNvSpPr/>
            <p:nvPr/>
          </p:nvSpPr>
          <p:spPr>
            <a:xfrm flipH="1">
              <a:off x="3230084" y="486399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4"/>
            <p:cNvSpPr/>
            <p:nvPr/>
          </p:nvSpPr>
          <p:spPr>
            <a:xfrm flipH="1">
              <a:off x="3022643" y="4592280"/>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4"/>
            <p:cNvSpPr/>
            <p:nvPr/>
          </p:nvSpPr>
          <p:spPr>
            <a:xfrm flipH="1">
              <a:off x="2634343" y="452294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4"/>
            <p:cNvSpPr/>
            <p:nvPr/>
          </p:nvSpPr>
          <p:spPr>
            <a:xfrm flipH="1">
              <a:off x="2027858" y="456202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4"/>
            <p:cNvSpPr/>
            <p:nvPr/>
          </p:nvSpPr>
          <p:spPr>
            <a:xfrm flipH="1">
              <a:off x="1518773" y="45028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4"/>
            <p:cNvSpPr/>
            <p:nvPr/>
          </p:nvSpPr>
          <p:spPr>
            <a:xfrm flipH="1">
              <a:off x="1606963" y="49043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4"/>
            <p:cNvSpPr/>
            <p:nvPr/>
          </p:nvSpPr>
          <p:spPr>
            <a:xfrm flipH="1">
              <a:off x="931408" y="493962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4"/>
            <p:cNvSpPr/>
            <p:nvPr/>
          </p:nvSpPr>
          <p:spPr>
            <a:xfrm flipH="1">
              <a:off x="1007844" y="46565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4"/>
            <p:cNvSpPr/>
            <p:nvPr/>
          </p:nvSpPr>
          <p:spPr>
            <a:xfrm rot="1206472" flipH="1">
              <a:off x="472749" y="4743976"/>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4"/>
            <p:cNvSpPr/>
            <p:nvPr/>
          </p:nvSpPr>
          <p:spPr>
            <a:xfrm flipH="1">
              <a:off x="4383000" y="46242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4"/>
            <p:cNvSpPr/>
            <p:nvPr/>
          </p:nvSpPr>
          <p:spPr>
            <a:xfrm flipH="1">
              <a:off x="8467549" y="52913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4"/>
            <p:cNvSpPr/>
            <p:nvPr/>
          </p:nvSpPr>
          <p:spPr>
            <a:xfrm flipH="1">
              <a:off x="6361947" y="4467902"/>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4"/>
            <p:cNvSpPr/>
            <p:nvPr/>
          </p:nvSpPr>
          <p:spPr>
            <a:xfrm flipH="1">
              <a:off x="4665060" y="49137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4"/>
            <p:cNvSpPr/>
            <p:nvPr/>
          </p:nvSpPr>
          <p:spPr>
            <a:xfrm flipH="1">
              <a:off x="4083984" y="48291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4"/>
            <p:cNvSpPr/>
            <p:nvPr/>
          </p:nvSpPr>
          <p:spPr>
            <a:xfrm flipH="1">
              <a:off x="2776968" y="4856528"/>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4"/>
            <p:cNvSpPr/>
            <p:nvPr/>
          </p:nvSpPr>
          <p:spPr>
            <a:xfrm flipH="1">
              <a:off x="2170483" y="4895610"/>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4"/>
            <p:cNvSpPr/>
            <p:nvPr/>
          </p:nvSpPr>
          <p:spPr>
            <a:xfrm flipH="1">
              <a:off x="41597" y="48567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4"/>
            <p:cNvSpPr/>
            <p:nvPr/>
          </p:nvSpPr>
          <p:spPr>
            <a:xfrm flipH="1">
              <a:off x="340190" y="502542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4"/>
            <p:cNvSpPr/>
            <p:nvPr/>
          </p:nvSpPr>
          <p:spPr>
            <a:xfrm>
              <a:off x="4162249" y="18555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4"/>
            <p:cNvSpPr/>
            <p:nvPr/>
          </p:nvSpPr>
          <p:spPr>
            <a:xfrm>
              <a:off x="4248281" y="82073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4"/>
            <p:cNvSpPr/>
            <p:nvPr/>
          </p:nvSpPr>
          <p:spPr>
            <a:xfrm>
              <a:off x="5873230" y="6592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4"/>
            <p:cNvSpPr/>
            <p:nvPr/>
          </p:nvSpPr>
          <p:spPr>
            <a:xfrm>
              <a:off x="7210806" y="20846"/>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4"/>
            <p:cNvSpPr/>
            <p:nvPr/>
          </p:nvSpPr>
          <p:spPr>
            <a:xfrm>
              <a:off x="5085811" y="782119"/>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4"/>
            <p:cNvSpPr/>
            <p:nvPr/>
          </p:nvSpPr>
          <p:spPr>
            <a:xfrm>
              <a:off x="1539248" y="13857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4"/>
            <p:cNvSpPr/>
            <p:nvPr/>
          </p:nvSpPr>
          <p:spPr>
            <a:xfrm>
              <a:off x="2663198" y="227160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4"/>
            <p:cNvSpPr/>
            <p:nvPr/>
          </p:nvSpPr>
          <p:spPr>
            <a:xfrm>
              <a:off x="6982574" y="2168142"/>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1" name="Google Shape;2381;p24"/>
          <p:cNvSpPr/>
          <p:nvPr/>
        </p:nvSpPr>
        <p:spPr>
          <a:xfrm flipH="1">
            <a:off x="685800" y="457200"/>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82" name="Google Shape;2382;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83" name="Google Shape;2383;p24"/>
          <p:cNvSpPr txBox="1">
            <a:spLocks noGrp="1"/>
          </p:cNvSpPr>
          <p:nvPr>
            <p:ph type="title"/>
          </p:nvPr>
        </p:nvSpPr>
        <p:spPr>
          <a:xfrm>
            <a:off x="796650" y="3927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Just Another Hand"/>
                <a:ea typeface="Just Another Hand"/>
                <a:cs typeface="Just Another Hand"/>
                <a:sym typeface="Just Another Han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9">
  <p:cSld name="CUSTOM_12_1_1">
    <p:bg>
      <p:bgPr>
        <a:solidFill>
          <a:schemeClr val="dk2"/>
        </a:solidFill>
        <a:effectLst/>
      </p:bgPr>
    </p:bg>
    <p:spTree>
      <p:nvGrpSpPr>
        <p:cNvPr id="1" name="Shape 2384"/>
        <p:cNvGrpSpPr/>
        <p:nvPr/>
      </p:nvGrpSpPr>
      <p:grpSpPr>
        <a:xfrm>
          <a:off x="0" y="0"/>
          <a:ext cx="0" cy="0"/>
          <a:chOff x="0" y="0"/>
          <a:chExt cx="0" cy="0"/>
        </a:xfrm>
      </p:grpSpPr>
      <p:grpSp>
        <p:nvGrpSpPr>
          <p:cNvPr id="2385" name="Google Shape;2385;p25"/>
          <p:cNvGrpSpPr/>
          <p:nvPr/>
        </p:nvGrpSpPr>
        <p:grpSpPr>
          <a:xfrm>
            <a:off x="-323749" y="-134500"/>
            <a:ext cx="9639522" cy="5402860"/>
            <a:chOff x="-323749" y="-134500"/>
            <a:chExt cx="9639522" cy="5402860"/>
          </a:xfrm>
        </p:grpSpPr>
        <p:sp>
          <p:nvSpPr>
            <p:cNvPr id="2386" name="Google Shape;2386;p25"/>
            <p:cNvSpPr/>
            <p:nvPr/>
          </p:nvSpPr>
          <p:spPr>
            <a:xfrm>
              <a:off x="205100" y="-9640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5"/>
            <p:cNvSpPr/>
            <p:nvPr/>
          </p:nvSpPr>
          <p:spPr>
            <a:xfrm>
              <a:off x="706000" y="-9640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5"/>
            <p:cNvSpPr/>
            <p:nvPr/>
          </p:nvSpPr>
          <p:spPr>
            <a:xfrm>
              <a:off x="1216943" y="-9640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5"/>
            <p:cNvSpPr/>
            <p:nvPr/>
          </p:nvSpPr>
          <p:spPr>
            <a:xfrm>
              <a:off x="1731909" y="-9640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5"/>
            <p:cNvSpPr/>
            <p:nvPr/>
          </p:nvSpPr>
          <p:spPr>
            <a:xfrm>
              <a:off x="2254925" y="-9640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5"/>
            <p:cNvSpPr/>
            <p:nvPr/>
          </p:nvSpPr>
          <p:spPr>
            <a:xfrm>
              <a:off x="2713900" y="-9640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5"/>
            <p:cNvSpPr/>
            <p:nvPr/>
          </p:nvSpPr>
          <p:spPr>
            <a:xfrm>
              <a:off x="-138585" y="1480892"/>
              <a:ext cx="9454358" cy="94211"/>
            </a:xfrm>
            <a:custGeom>
              <a:avLst/>
              <a:gdLst/>
              <a:ahLst/>
              <a:cxnLst/>
              <a:rect l="l" t="t" r="r" b="b"/>
              <a:pathLst>
                <a:path w="29012" h="562" extrusionOk="0">
                  <a:moveTo>
                    <a:pt x="14107" y="1"/>
                  </a:moveTo>
                  <a:cubicBezTo>
                    <a:pt x="11499" y="1"/>
                    <a:pt x="8885" y="22"/>
                    <a:pt x="6276" y="72"/>
                  </a:cubicBezTo>
                  <a:cubicBezTo>
                    <a:pt x="4232" y="119"/>
                    <a:pt x="2116" y="48"/>
                    <a:pt x="72" y="311"/>
                  </a:cubicBezTo>
                  <a:cubicBezTo>
                    <a:pt x="0" y="323"/>
                    <a:pt x="24" y="430"/>
                    <a:pt x="84" y="430"/>
                  </a:cubicBezTo>
                  <a:cubicBezTo>
                    <a:pt x="690" y="477"/>
                    <a:pt x="1299" y="494"/>
                    <a:pt x="1909" y="494"/>
                  </a:cubicBezTo>
                  <a:cubicBezTo>
                    <a:pt x="3155" y="494"/>
                    <a:pt x="4407" y="426"/>
                    <a:pt x="5643" y="418"/>
                  </a:cubicBezTo>
                  <a:cubicBezTo>
                    <a:pt x="7531" y="394"/>
                    <a:pt x="9420" y="382"/>
                    <a:pt x="11309" y="370"/>
                  </a:cubicBezTo>
                  <a:cubicBezTo>
                    <a:pt x="11787" y="369"/>
                    <a:pt x="12266" y="368"/>
                    <a:pt x="12745" y="368"/>
                  </a:cubicBezTo>
                  <a:cubicBezTo>
                    <a:pt x="15971" y="368"/>
                    <a:pt x="19198" y="402"/>
                    <a:pt x="22425" y="454"/>
                  </a:cubicBezTo>
                  <a:cubicBezTo>
                    <a:pt x="24553" y="490"/>
                    <a:pt x="26681" y="550"/>
                    <a:pt x="28821" y="562"/>
                  </a:cubicBezTo>
                  <a:cubicBezTo>
                    <a:pt x="29012" y="562"/>
                    <a:pt x="29012" y="263"/>
                    <a:pt x="28821" y="263"/>
                  </a:cubicBezTo>
                  <a:cubicBezTo>
                    <a:pt x="25055" y="60"/>
                    <a:pt x="21266" y="24"/>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5"/>
            <p:cNvSpPr/>
            <p:nvPr/>
          </p:nvSpPr>
          <p:spPr>
            <a:xfrm>
              <a:off x="-138585" y="2035928"/>
              <a:ext cx="9454358" cy="94211"/>
            </a:xfrm>
            <a:custGeom>
              <a:avLst/>
              <a:gdLst/>
              <a:ahLst/>
              <a:cxnLst/>
              <a:rect l="l" t="t" r="r" b="b"/>
              <a:pathLst>
                <a:path w="29012" h="562" extrusionOk="0">
                  <a:moveTo>
                    <a:pt x="14107" y="1"/>
                  </a:moveTo>
                  <a:cubicBezTo>
                    <a:pt x="11499" y="1"/>
                    <a:pt x="8885" y="22"/>
                    <a:pt x="6276" y="72"/>
                  </a:cubicBezTo>
                  <a:cubicBezTo>
                    <a:pt x="4232" y="120"/>
                    <a:pt x="2116" y="48"/>
                    <a:pt x="72" y="311"/>
                  </a:cubicBezTo>
                  <a:cubicBezTo>
                    <a:pt x="0" y="311"/>
                    <a:pt x="24" y="430"/>
                    <a:pt x="84" y="430"/>
                  </a:cubicBezTo>
                  <a:cubicBezTo>
                    <a:pt x="690" y="478"/>
                    <a:pt x="1299" y="494"/>
                    <a:pt x="1909" y="494"/>
                  </a:cubicBezTo>
                  <a:cubicBezTo>
                    <a:pt x="3155" y="494"/>
                    <a:pt x="4407" y="426"/>
                    <a:pt x="5643" y="418"/>
                  </a:cubicBezTo>
                  <a:cubicBezTo>
                    <a:pt x="7531" y="394"/>
                    <a:pt x="9420" y="383"/>
                    <a:pt x="11309" y="371"/>
                  </a:cubicBezTo>
                  <a:cubicBezTo>
                    <a:pt x="11910" y="369"/>
                    <a:pt x="12511" y="368"/>
                    <a:pt x="13113" y="368"/>
                  </a:cubicBezTo>
                  <a:cubicBezTo>
                    <a:pt x="16217" y="368"/>
                    <a:pt x="19321" y="394"/>
                    <a:pt x="22425" y="454"/>
                  </a:cubicBezTo>
                  <a:cubicBezTo>
                    <a:pt x="24553" y="490"/>
                    <a:pt x="26681" y="550"/>
                    <a:pt x="28821" y="562"/>
                  </a:cubicBezTo>
                  <a:cubicBezTo>
                    <a:pt x="29012" y="562"/>
                    <a:pt x="29012" y="263"/>
                    <a:pt x="28821" y="263"/>
                  </a:cubicBezTo>
                  <a:cubicBezTo>
                    <a:pt x="25055" y="60"/>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5"/>
            <p:cNvSpPr/>
            <p:nvPr/>
          </p:nvSpPr>
          <p:spPr>
            <a:xfrm>
              <a:off x="-138585" y="2592976"/>
              <a:ext cx="9454358" cy="94211"/>
            </a:xfrm>
            <a:custGeom>
              <a:avLst/>
              <a:gdLst/>
              <a:ahLst/>
              <a:cxnLst/>
              <a:rect l="l" t="t" r="r" b="b"/>
              <a:pathLst>
                <a:path w="29012" h="562" extrusionOk="0">
                  <a:moveTo>
                    <a:pt x="14107" y="1"/>
                  </a:moveTo>
                  <a:cubicBezTo>
                    <a:pt x="11499" y="1"/>
                    <a:pt x="8885" y="22"/>
                    <a:pt x="6276" y="72"/>
                  </a:cubicBezTo>
                  <a:cubicBezTo>
                    <a:pt x="4232" y="108"/>
                    <a:pt x="2116" y="36"/>
                    <a:pt x="72" y="299"/>
                  </a:cubicBezTo>
                  <a:cubicBezTo>
                    <a:pt x="0" y="311"/>
                    <a:pt x="24" y="418"/>
                    <a:pt x="84" y="430"/>
                  </a:cubicBezTo>
                  <a:cubicBezTo>
                    <a:pt x="682" y="477"/>
                    <a:pt x="1283" y="493"/>
                    <a:pt x="1886" y="493"/>
                  </a:cubicBezTo>
                  <a:cubicBezTo>
                    <a:pt x="3140" y="493"/>
                    <a:pt x="4399" y="423"/>
                    <a:pt x="5643" y="407"/>
                  </a:cubicBezTo>
                  <a:cubicBezTo>
                    <a:pt x="7531" y="395"/>
                    <a:pt x="9420" y="371"/>
                    <a:pt x="11309" y="371"/>
                  </a:cubicBezTo>
                  <a:cubicBezTo>
                    <a:pt x="11926" y="369"/>
                    <a:pt x="12544" y="368"/>
                    <a:pt x="13161" y="368"/>
                  </a:cubicBezTo>
                  <a:cubicBezTo>
                    <a:pt x="16249" y="368"/>
                    <a:pt x="19337" y="393"/>
                    <a:pt x="22425" y="442"/>
                  </a:cubicBezTo>
                  <a:cubicBezTo>
                    <a:pt x="24553" y="478"/>
                    <a:pt x="26681" y="538"/>
                    <a:pt x="28821" y="562"/>
                  </a:cubicBezTo>
                  <a:cubicBezTo>
                    <a:pt x="29012" y="562"/>
                    <a:pt x="29012" y="263"/>
                    <a:pt x="28821" y="263"/>
                  </a:cubicBezTo>
                  <a:cubicBezTo>
                    <a:pt x="25055" y="60"/>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5"/>
            <p:cNvSpPr/>
            <p:nvPr/>
          </p:nvSpPr>
          <p:spPr>
            <a:xfrm>
              <a:off x="-138585" y="3148013"/>
              <a:ext cx="9454358" cy="94379"/>
            </a:xfrm>
            <a:custGeom>
              <a:avLst/>
              <a:gdLst/>
              <a:ahLst/>
              <a:cxnLst/>
              <a:rect l="l" t="t" r="r" b="b"/>
              <a:pathLst>
                <a:path w="29012" h="563" extrusionOk="0">
                  <a:moveTo>
                    <a:pt x="14107" y="1"/>
                  </a:moveTo>
                  <a:cubicBezTo>
                    <a:pt x="11499" y="1"/>
                    <a:pt x="8885" y="22"/>
                    <a:pt x="6276" y="72"/>
                  </a:cubicBezTo>
                  <a:cubicBezTo>
                    <a:pt x="4232" y="120"/>
                    <a:pt x="2116" y="48"/>
                    <a:pt x="72" y="311"/>
                  </a:cubicBezTo>
                  <a:cubicBezTo>
                    <a:pt x="0" y="323"/>
                    <a:pt x="24" y="431"/>
                    <a:pt x="84" y="431"/>
                  </a:cubicBezTo>
                  <a:cubicBezTo>
                    <a:pt x="690" y="478"/>
                    <a:pt x="1299" y="494"/>
                    <a:pt x="1909" y="494"/>
                  </a:cubicBezTo>
                  <a:cubicBezTo>
                    <a:pt x="3155" y="494"/>
                    <a:pt x="4407" y="427"/>
                    <a:pt x="5643" y="419"/>
                  </a:cubicBezTo>
                  <a:cubicBezTo>
                    <a:pt x="7531" y="395"/>
                    <a:pt x="9420" y="383"/>
                    <a:pt x="11309" y="383"/>
                  </a:cubicBezTo>
                  <a:cubicBezTo>
                    <a:pt x="11926" y="381"/>
                    <a:pt x="12544" y="380"/>
                    <a:pt x="13161" y="380"/>
                  </a:cubicBezTo>
                  <a:cubicBezTo>
                    <a:pt x="16249" y="380"/>
                    <a:pt x="19337" y="405"/>
                    <a:pt x="22425" y="454"/>
                  </a:cubicBezTo>
                  <a:cubicBezTo>
                    <a:pt x="24553" y="490"/>
                    <a:pt x="26681" y="550"/>
                    <a:pt x="28821" y="562"/>
                  </a:cubicBezTo>
                  <a:cubicBezTo>
                    <a:pt x="29012" y="562"/>
                    <a:pt x="29012" y="263"/>
                    <a:pt x="28821" y="263"/>
                  </a:cubicBezTo>
                  <a:cubicBezTo>
                    <a:pt x="25055" y="72"/>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5"/>
            <p:cNvSpPr/>
            <p:nvPr/>
          </p:nvSpPr>
          <p:spPr>
            <a:xfrm>
              <a:off x="-138585" y="3705229"/>
              <a:ext cx="9454358" cy="94211"/>
            </a:xfrm>
            <a:custGeom>
              <a:avLst/>
              <a:gdLst/>
              <a:ahLst/>
              <a:cxnLst/>
              <a:rect l="l" t="t" r="r" b="b"/>
              <a:pathLst>
                <a:path w="29012" h="562" extrusionOk="0">
                  <a:moveTo>
                    <a:pt x="14107" y="0"/>
                  </a:moveTo>
                  <a:cubicBezTo>
                    <a:pt x="11499" y="0"/>
                    <a:pt x="8885" y="21"/>
                    <a:pt x="6276" y="71"/>
                  </a:cubicBezTo>
                  <a:cubicBezTo>
                    <a:pt x="4232" y="107"/>
                    <a:pt x="2116" y="35"/>
                    <a:pt x="72" y="298"/>
                  </a:cubicBezTo>
                  <a:cubicBezTo>
                    <a:pt x="0" y="310"/>
                    <a:pt x="24" y="430"/>
                    <a:pt x="84" y="430"/>
                  </a:cubicBezTo>
                  <a:cubicBezTo>
                    <a:pt x="682" y="476"/>
                    <a:pt x="1283" y="493"/>
                    <a:pt x="1886" y="493"/>
                  </a:cubicBezTo>
                  <a:cubicBezTo>
                    <a:pt x="3140" y="493"/>
                    <a:pt x="4399" y="422"/>
                    <a:pt x="5643" y="406"/>
                  </a:cubicBezTo>
                  <a:cubicBezTo>
                    <a:pt x="7531" y="394"/>
                    <a:pt x="9420" y="382"/>
                    <a:pt x="11309" y="370"/>
                  </a:cubicBezTo>
                  <a:cubicBezTo>
                    <a:pt x="11926" y="368"/>
                    <a:pt x="12544" y="367"/>
                    <a:pt x="13161" y="367"/>
                  </a:cubicBezTo>
                  <a:cubicBezTo>
                    <a:pt x="16249" y="367"/>
                    <a:pt x="19337" y="392"/>
                    <a:pt x="22425" y="442"/>
                  </a:cubicBezTo>
                  <a:cubicBezTo>
                    <a:pt x="24553" y="477"/>
                    <a:pt x="26681" y="537"/>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5"/>
            <p:cNvSpPr/>
            <p:nvPr/>
          </p:nvSpPr>
          <p:spPr>
            <a:xfrm>
              <a:off x="-138585" y="4262277"/>
              <a:ext cx="9454358" cy="92199"/>
            </a:xfrm>
            <a:custGeom>
              <a:avLst/>
              <a:gdLst/>
              <a:ahLst/>
              <a:cxnLst/>
              <a:rect l="l" t="t" r="r" b="b"/>
              <a:pathLst>
                <a:path w="29012" h="550" extrusionOk="0">
                  <a:moveTo>
                    <a:pt x="14107" y="0"/>
                  </a:moveTo>
                  <a:cubicBezTo>
                    <a:pt x="11499" y="0"/>
                    <a:pt x="8885" y="21"/>
                    <a:pt x="6276" y="71"/>
                  </a:cubicBezTo>
                  <a:cubicBezTo>
                    <a:pt x="4232" y="107"/>
                    <a:pt x="2116" y="35"/>
                    <a:pt x="72" y="298"/>
                  </a:cubicBezTo>
                  <a:cubicBezTo>
                    <a:pt x="0" y="310"/>
                    <a:pt x="24" y="418"/>
                    <a:pt x="84" y="430"/>
                  </a:cubicBezTo>
                  <a:cubicBezTo>
                    <a:pt x="680" y="472"/>
                    <a:pt x="1281" y="487"/>
                    <a:pt x="1882" y="487"/>
                  </a:cubicBezTo>
                  <a:cubicBezTo>
                    <a:pt x="3137" y="487"/>
                    <a:pt x="4398" y="422"/>
                    <a:pt x="5643" y="406"/>
                  </a:cubicBezTo>
                  <a:cubicBezTo>
                    <a:pt x="7531" y="382"/>
                    <a:pt x="9420" y="370"/>
                    <a:pt x="11309" y="370"/>
                  </a:cubicBezTo>
                  <a:cubicBezTo>
                    <a:pt x="11926" y="368"/>
                    <a:pt x="12544" y="367"/>
                    <a:pt x="13161" y="367"/>
                  </a:cubicBezTo>
                  <a:cubicBezTo>
                    <a:pt x="16249" y="367"/>
                    <a:pt x="19337" y="392"/>
                    <a:pt x="22425" y="442"/>
                  </a:cubicBezTo>
                  <a:cubicBezTo>
                    <a:pt x="24553" y="478"/>
                    <a:pt x="26681" y="537"/>
                    <a:pt x="28821" y="549"/>
                  </a:cubicBezTo>
                  <a:cubicBezTo>
                    <a:pt x="29012" y="549"/>
                    <a:pt x="29012" y="250"/>
                    <a:pt x="28821" y="250"/>
                  </a:cubicBezTo>
                  <a:cubicBezTo>
                    <a:pt x="25055" y="59"/>
                    <a:pt x="21266" y="23"/>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5"/>
            <p:cNvSpPr/>
            <p:nvPr/>
          </p:nvSpPr>
          <p:spPr>
            <a:xfrm>
              <a:off x="-138585" y="4817314"/>
              <a:ext cx="9454358" cy="94211"/>
            </a:xfrm>
            <a:custGeom>
              <a:avLst/>
              <a:gdLst/>
              <a:ahLst/>
              <a:cxnLst/>
              <a:rect l="l" t="t" r="r" b="b"/>
              <a:pathLst>
                <a:path w="29012" h="562" extrusionOk="0">
                  <a:moveTo>
                    <a:pt x="14107" y="0"/>
                  </a:moveTo>
                  <a:cubicBezTo>
                    <a:pt x="11499" y="0"/>
                    <a:pt x="8885" y="21"/>
                    <a:pt x="6276" y="71"/>
                  </a:cubicBezTo>
                  <a:cubicBezTo>
                    <a:pt x="4232" y="119"/>
                    <a:pt x="2116" y="35"/>
                    <a:pt x="72" y="310"/>
                  </a:cubicBezTo>
                  <a:cubicBezTo>
                    <a:pt x="0" y="310"/>
                    <a:pt x="24" y="430"/>
                    <a:pt x="84" y="430"/>
                  </a:cubicBezTo>
                  <a:cubicBezTo>
                    <a:pt x="690" y="477"/>
                    <a:pt x="1299" y="493"/>
                    <a:pt x="1909" y="493"/>
                  </a:cubicBezTo>
                  <a:cubicBezTo>
                    <a:pt x="3155" y="493"/>
                    <a:pt x="4407" y="426"/>
                    <a:pt x="5643" y="418"/>
                  </a:cubicBezTo>
                  <a:cubicBezTo>
                    <a:pt x="7531" y="394"/>
                    <a:pt x="9420" y="382"/>
                    <a:pt x="11309" y="370"/>
                  </a:cubicBezTo>
                  <a:cubicBezTo>
                    <a:pt x="11910" y="368"/>
                    <a:pt x="12511" y="367"/>
                    <a:pt x="13113" y="367"/>
                  </a:cubicBezTo>
                  <a:cubicBezTo>
                    <a:pt x="16217" y="367"/>
                    <a:pt x="19321" y="394"/>
                    <a:pt x="22425" y="454"/>
                  </a:cubicBezTo>
                  <a:cubicBezTo>
                    <a:pt x="24553" y="490"/>
                    <a:pt x="26681" y="549"/>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5"/>
            <p:cNvSpPr/>
            <p:nvPr/>
          </p:nvSpPr>
          <p:spPr>
            <a:xfrm>
              <a:off x="-323749" y="366550"/>
              <a:ext cx="9454358" cy="92199"/>
            </a:xfrm>
            <a:custGeom>
              <a:avLst/>
              <a:gdLst/>
              <a:ahLst/>
              <a:cxnLst/>
              <a:rect l="l" t="t" r="r" b="b"/>
              <a:pathLst>
                <a:path w="29012" h="550" extrusionOk="0">
                  <a:moveTo>
                    <a:pt x="14107" y="0"/>
                  </a:moveTo>
                  <a:cubicBezTo>
                    <a:pt x="11499" y="0"/>
                    <a:pt x="8885" y="21"/>
                    <a:pt x="6276" y="71"/>
                  </a:cubicBezTo>
                  <a:cubicBezTo>
                    <a:pt x="4232" y="107"/>
                    <a:pt x="2116" y="35"/>
                    <a:pt x="72" y="298"/>
                  </a:cubicBezTo>
                  <a:cubicBezTo>
                    <a:pt x="0" y="310"/>
                    <a:pt x="24" y="418"/>
                    <a:pt x="84" y="430"/>
                  </a:cubicBezTo>
                  <a:cubicBezTo>
                    <a:pt x="680" y="472"/>
                    <a:pt x="1281" y="487"/>
                    <a:pt x="1882" y="487"/>
                  </a:cubicBezTo>
                  <a:cubicBezTo>
                    <a:pt x="3137" y="487"/>
                    <a:pt x="4398" y="422"/>
                    <a:pt x="5643" y="406"/>
                  </a:cubicBezTo>
                  <a:cubicBezTo>
                    <a:pt x="7531" y="382"/>
                    <a:pt x="9420" y="370"/>
                    <a:pt x="11309" y="370"/>
                  </a:cubicBezTo>
                  <a:cubicBezTo>
                    <a:pt x="11926" y="368"/>
                    <a:pt x="12544" y="367"/>
                    <a:pt x="13161" y="367"/>
                  </a:cubicBezTo>
                  <a:cubicBezTo>
                    <a:pt x="16249" y="367"/>
                    <a:pt x="19337" y="392"/>
                    <a:pt x="22425" y="442"/>
                  </a:cubicBezTo>
                  <a:cubicBezTo>
                    <a:pt x="24553" y="478"/>
                    <a:pt x="26681" y="537"/>
                    <a:pt x="28821" y="549"/>
                  </a:cubicBezTo>
                  <a:cubicBezTo>
                    <a:pt x="29012" y="549"/>
                    <a:pt x="29012" y="250"/>
                    <a:pt x="28821" y="250"/>
                  </a:cubicBezTo>
                  <a:cubicBezTo>
                    <a:pt x="25055" y="59"/>
                    <a:pt x="21266" y="23"/>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5"/>
            <p:cNvSpPr/>
            <p:nvPr/>
          </p:nvSpPr>
          <p:spPr>
            <a:xfrm>
              <a:off x="-323749" y="921587"/>
              <a:ext cx="9454358" cy="94211"/>
            </a:xfrm>
            <a:custGeom>
              <a:avLst/>
              <a:gdLst/>
              <a:ahLst/>
              <a:cxnLst/>
              <a:rect l="l" t="t" r="r" b="b"/>
              <a:pathLst>
                <a:path w="29012" h="562" extrusionOk="0">
                  <a:moveTo>
                    <a:pt x="14107" y="0"/>
                  </a:moveTo>
                  <a:cubicBezTo>
                    <a:pt x="11499" y="0"/>
                    <a:pt x="8885" y="21"/>
                    <a:pt x="6276" y="71"/>
                  </a:cubicBezTo>
                  <a:cubicBezTo>
                    <a:pt x="4232" y="119"/>
                    <a:pt x="2116" y="35"/>
                    <a:pt x="72" y="310"/>
                  </a:cubicBezTo>
                  <a:cubicBezTo>
                    <a:pt x="0" y="310"/>
                    <a:pt x="24" y="430"/>
                    <a:pt x="84" y="430"/>
                  </a:cubicBezTo>
                  <a:cubicBezTo>
                    <a:pt x="690" y="477"/>
                    <a:pt x="1299" y="493"/>
                    <a:pt x="1909" y="493"/>
                  </a:cubicBezTo>
                  <a:cubicBezTo>
                    <a:pt x="3155" y="493"/>
                    <a:pt x="4407" y="426"/>
                    <a:pt x="5643" y="418"/>
                  </a:cubicBezTo>
                  <a:cubicBezTo>
                    <a:pt x="7531" y="394"/>
                    <a:pt x="9420" y="382"/>
                    <a:pt x="11309" y="370"/>
                  </a:cubicBezTo>
                  <a:cubicBezTo>
                    <a:pt x="11910" y="368"/>
                    <a:pt x="12511" y="367"/>
                    <a:pt x="13113" y="367"/>
                  </a:cubicBezTo>
                  <a:cubicBezTo>
                    <a:pt x="16217" y="367"/>
                    <a:pt x="19321" y="394"/>
                    <a:pt x="22425" y="454"/>
                  </a:cubicBezTo>
                  <a:cubicBezTo>
                    <a:pt x="24553" y="490"/>
                    <a:pt x="26681" y="549"/>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5"/>
            <p:cNvSpPr/>
            <p:nvPr/>
          </p:nvSpPr>
          <p:spPr>
            <a:xfrm>
              <a:off x="3272150" y="-13450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5"/>
            <p:cNvSpPr/>
            <p:nvPr/>
          </p:nvSpPr>
          <p:spPr>
            <a:xfrm>
              <a:off x="3773050" y="-13450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5"/>
            <p:cNvSpPr/>
            <p:nvPr/>
          </p:nvSpPr>
          <p:spPr>
            <a:xfrm>
              <a:off x="4283993" y="-13450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5"/>
            <p:cNvSpPr/>
            <p:nvPr/>
          </p:nvSpPr>
          <p:spPr>
            <a:xfrm>
              <a:off x="4798959" y="-13450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5"/>
            <p:cNvSpPr/>
            <p:nvPr/>
          </p:nvSpPr>
          <p:spPr>
            <a:xfrm>
              <a:off x="5321975" y="-13450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5"/>
            <p:cNvSpPr/>
            <p:nvPr/>
          </p:nvSpPr>
          <p:spPr>
            <a:xfrm>
              <a:off x="5780950" y="-13450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5"/>
            <p:cNvSpPr/>
            <p:nvPr/>
          </p:nvSpPr>
          <p:spPr>
            <a:xfrm>
              <a:off x="6291575" y="-11545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5"/>
            <p:cNvSpPr/>
            <p:nvPr/>
          </p:nvSpPr>
          <p:spPr>
            <a:xfrm>
              <a:off x="6792475" y="-11545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5"/>
            <p:cNvSpPr/>
            <p:nvPr/>
          </p:nvSpPr>
          <p:spPr>
            <a:xfrm>
              <a:off x="7303418" y="-11545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5"/>
            <p:cNvSpPr/>
            <p:nvPr/>
          </p:nvSpPr>
          <p:spPr>
            <a:xfrm>
              <a:off x="7818384" y="-11545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5"/>
            <p:cNvSpPr/>
            <p:nvPr/>
          </p:nvSpPr>
          <p:spPr>
            <a:xfrm>
              <a:off x="8341400" y="-11545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5"/>
            <p:cNvSpPr/>
            <p:nvPr/>
          </p:nvSpPr>
          <p:spPr>
            <a:xfrm>
              <a:off x="8800375" y="-11545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25"/>
          <p:cNvSpPr/>
          <p:nvPr/>
        </p:nvSpPr>
        <p:spPr>
          <a:xfrm>
            <a:off x="685800" y="457200"/>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14" name="Google Shape;2414;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15" name="Google Shape;2415;p25"/>
          <p:cNvSpPr txBox="1">
            <a:spLocks noGrp="1"/>
          </p:cNvSpPr>
          <p:nvPr>
            <p:ph type="title"/>
          </p:nvPr>
        </p:nvSpPr>
        <p:spPr>
          <a:xfrm>
            <a:off x="796650" y="3927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Just Another Hand"/>
                <a:ea typeface="Just Another Hand"/>
                <a:cs typeface="Just Another Hand"/>
                <a:sym typeface="Just Another Han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3">
  <p:cSld name="CUSTOM_12_1_2_1">
    <p:bg>
      <p:bgPr>
        <a:solidFill>
          <a:schemeClr val="lt2"/>
        </a:solidFill>
        <a:effectLst/>
      </p:bgPr>
    </p:bg>
    <p:spTree>
      <p:nvGrpSpPr>
        <p:cNvPr id="1" name="Shape 2856"/>
        <p:cNvGrpSpPr/>
        <p:nvPr/>
      </p:nvGrpSpPr>
      <p:grpSpPr>
        <a:xfrm>
          <a:off x="0" y="0"/>
          <a:ext cx="0" cy="0"/>
          <a:chOff x="0" y="0"/>
          <a:chExt cx="0" cy="0"/>
        </a:xfrm>
      </p:grpSpPr>
      <p:grpSp>
        <p:nvGrpSpPr>
          <p:cNvPr id="2857" name="Google Shape;2857;p30"/>
          <p:cNvGrpSpPr/>
          <p:nvPr/>
        </p:nvGrpSpPr>
        <p:grpSpPr>
          <a:xfrm>
            <a:off x="-143051" y="-12371"/>
            <a:ext cx="9300161" cy="5620495"/>
            <a:chOff x="-143051" y="-12371"/>
            <a:chExt cx="9300161" cy="5620495"/>
          </a:xfrm>
        </p:grpSpPr>
        <p:sp>
          <p:nvSpPr>
            <p:cNvPr id="2858" name="Google Shape;2858;p30"/>
            <p:cNvSpPr/>
            <p:nvPr/>
          </p:nvSpPr>
          <p:spPr>
            <a:xfrm>
              <a:off x="274593" y="2405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0"/>
            <p:cNvSpPr/>
            <p:nvPr/>
          </p:nvSpPr>
          <p:spPr>
            <a:xfrm>
              <a:off x="245333" y="7324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0"/>
            <p:cNvSpPr/>
            <p:nvPr/>
          </p:nvSpPr>
          <p:spPr>
            <a:xfrm>
              <a:off x="609755" y="4465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0"/>
            <p:cNvSpPr/>
            <p:nvPr/>
          </p:nvSpPr>
          <p:spPr>
            <a:xfrm>
              <a:off x="946350" y="97245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0"/>
            <p:cNvSpPr/>
            <p:nvPr/>
          </p:nvSpPr>
          <p:spPr>
            <a:xfrm>
              <a:off x="1196801" y="51554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0"/>
            <p:cNvSpPr/>
            <p:nvPr/>
          </p:nvSpPr>
          <p:spPr>
            <a:xfrm>
              <a:off x="1247906" y="12105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0"/>
            <p:cNvSpPr/>
            <p:nvPr/>
          </p:nvSpPr>
          <p:spPr>
            <a:xfrm>
              <a:off x="1759907" y="28698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0"/>
            <p:cNvSpPr/>
            <p:nvPr/>
          </p:nvSpPr>
          <p:spPr>
            <a:xfrm>
              <a:off x="1661691" y="7602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0"/>
            <p:cNvSpPr/>
            <p:nvPr/>
          </p:nvSpPr>
          <p:spPr>
            <a:xfrm>
              <a:off x="2037777" y="1172980"/>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0"/>
            <p:cNvSpPr/>
            <p:nvPr/>
          </p:nvSpPr>
          <p:spPr>
            <a:xfrm>
              <a:off x="2177530" y="7993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0"/>
            <p:cNvSpPr/>
            <p:nvPr/>
          </p:nvSpPr>
          <p:spPr>
            <a:xfrm>
              <a:off x="2445988" y="28514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0"/>
            <p:cNvSpPr/>
            <p:nvPr/>
          </p:nvSpPr>
          <p:spPr>
            <a:xfrm>
              <a:off x="2895736" y="3880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0"/>
            <p:cNvSpPr/>
            <p:nvPr/>
          </p:nvSpPr>
          <p:spPr>
            <a:xfrm>
              <a:off x="2913742" y="7895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0"/>
            <p:cNvSpPr/>
            <p:nvPr/>
          </p:nvSpPr>
          <p:spPr>
            <a:xfrm>
              <a:off x="3214119" y="102360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0"/>
            <p:cNvSpPr/>
            <p:nvPr/>
          </p:nvSpPr>
          <p:spPr>
            <a:xfrm>
              <a:off x="3706223" y="90963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0"/>
            <p:cNvSpPr/>
            <p:nvPr/>
          </p:nvSpPr>
          <p:spPr>
            <a:xfrm>
              <a:off x="3408710" y="5417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0"/>
            <p:cNvSpPr/>
            <p:nvPr/>
          </p:nvSpPr>
          <p:spPr>
            <a:xfrm>
              <a:off x="3371061" y="16278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0"/>
            <p:cNvSpPr/>
            <p:nvPr/>
          </p:nvSpPr>
          <p:spPr>
            <a:xfrm>
              <a:off x="3797687" y="-12371"/>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0"/>
            <p:cNvSpPr/>
            <p:nvPr/>
          </p:nvSpPr>
          <p:spPr>
            <a:xfrm>
              <a:off x="2128627" y="-9711"/>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0"/>
            <p:cNvSpPr/>
            <p:nvPr/>
          </p:nvSpPr>
          <p:spPr>
            <a:xfrm>
              <a:off x="3882398" y="53805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0"/>
            <p:cNvSpPr/>
            <p:nvPr/>
          </p:nvSpPr>
          <p:spPr>
            <a:xfrm>
              <a:off x="-124001" y="5094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0"/>
            <p:cNvSpPr/>
            <p:nvPr/>
          </p:nvSpPr>
          <p:spPr>
            <a:xfrm>
              <a:off x="4703718" y="2405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0"/>
            <p:cNvSpPr/>
            <p:nvPr/>
          </p:nvSpPr>
          <p:spPr>
            <a:xfrm>
              <a:off x="4674458" y="7324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0"/>
            <p:cNvSpPr/>
            <p:nvPr/>
          </p:nvSpPr>
          <p:spPr>
            <a:xfrm>
              <a:off x="5038880" y="4465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0"/>
            <p:cNvSpPr/>
            <p:nvPr/>
          </p:nvSpPr>
          <p:spPr>
            <a:xfrm>
              <a:off x="5375475" y="97245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0"/>
            <p:cNvSpPr/>
            <p:nvPr/>
          </p:nvSpPr>
          <p:spPr>
            <a:xfrm>
              <a:off x="5625926" y="51554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0"/>
            <p:cNvSpPr/>
            <p:nvPr/>
          </p:nvSpPr>
          <p:spPr>
            <a:xfrm>
              <a:off x="5438906" y="15398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0"/>
            <p:cNvSpPr/>
            <p:nvPr/>
          </p:nvSpPr>
          <p:spPr>
            <a:xfrm>
              <a:off x="6189032" y="28698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0"/>
            <p:cNvSpPr/>
            <p:nvPr/>
          </p:nvSpPr>
          <p:spPr>
            <a:xfrm>
              <a:off x="6090816" y="7602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0"/>
            <p:cNvSpPr/>
            <p:nvPr/>
          </p:nvSpPr>
          <p:spPr>
            <a:xfrm>
              <a:off x="6606655" y="7993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0"/>
            <p:cNvSpPr/>
            <p:nvPr/>
          </p:nvSpPr>
          <p:spPr>
            <a:xfrm>
              <a:off x="6875113" y="28514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0"/>
            <p:cNvSpPr/>
            <p:nvPr/>
          </p:nvSpPr>
          <p:spPr>
            <a:xfrm>
              <a:off x="7324861" y="3880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0"/>
            <p:cNvSpPr/>
            <p:nvPr/>
          </p:nvSpPr>
          <p:spPr>
            <a:xfrm>
              <a:off x="7342867" y="7895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0"/>
            <p:cNvSpPr/>
            <p:nvPr/>
          </p:nvSpPr>
          <p:spPr>
            <a:xfrm>
              <a:off x="7643244" y="102360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0"/>
            <p:cNvSpPr/>
            <p:nvPr/>
          </p:nvSpPr>
          <p:spPr>
            <a:xfrm>
              <a:off x="8135348" y="90963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0"/>
            <p:cNvSpPr/>
            <p:nvPr/>
          </p:nvSpPr>
          <p:spPr>
            <a:xfrm>
              <a:off x="7837835" y="5417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0"/>
            <p:cNvSpPr/>
            <p:nvPr/>
          </p:nvSpPr>
          <p:spPr>
            <a:xfrm>
              <a:off x="7800186" y="16278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0"/>
            <p:cNvSpPr/>
            <p:nvPr/>
          </p:nvSpPr>
          <p:spPr>
            <a:xfrm>
              <a:off x="8226812" y="-12371"/>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0"/>
            <p:cNvSpPr/>
            <p:nvPr/>
          </p:nvSpPr>
          <p:spPr>
            <a:xfrm>
              <a:off x="6557752" y="-9711"/>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0"/>
            <p:cNvSpPr/>
            <p:nvPr/>
          </p:nvSpPr>
          <p:spPr>
            <a:xfrm rot="-1206472">
              <a:off x="8244636" y="629176"/>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0"/>
            <p:cNvSpPr/>
            <p:nvPr/>
          </p:nvSpPr>
          <p:spPr>
            <a:xfrm rot="-1796623">
              <a:off x="4305124" y="509405"/>
              <a:ext cx="344986"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0"/>
            <p:cNvSpPr/>
            <p:nvPr/>
          </p:nvSpPr>
          <p:spPr>
            <a:xfrm>
              <a:off x="465093" y="11765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0"/>
            <p:cNvSpPr/>
            <p:nvPr/>
          </p:nvSpPr>
          <p:spPr>
            <a:xfrm>
              <a:off x="435833" y="1884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0"/>
            <p:cNvSpPr/>
            <p:nvPr/>
          </p:nvSpPr>
          <p:spPr>
            <a:xfrm>
              <a:off x="800255" y="15991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0"/>
            <p:cNvSpPr/>
            <p:nvPr/>
          </p:nvSpPr>
          <p:spPr>
            <a:xfrm>
              <a:off x="1136850" y="21249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0"/>
            <p:cNvSpPr/>
            <p:nvPr/>
          </p:nvSpPr>
          <p:spPr>
            <a:xfrm>
              <a:off x="1387301" y="16680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0"/>
            <p:cNvSpPr/>
            <p:nvPr/>
          </p:nvSpPr>
          <p:spPr>
            <a:xfrm>
              <a:off x="1200281" y="130650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0"/>
            <p:cNvSpPr/>
            <p:nvPr/>
          </p:nvSpPr>
          <p:spPr>
            <a:xfrm>
              <a:off x="2152820" y="156456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0"/>
            <p:cNvSpPr/>
            <p:nvPr/>
          </p:nvSpPr>
          <p:spPr>
            <a:xfrm>
              <a:off x="1852191" y="19127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0"/>
            <p:cNvSpPr/>
            <p:nvPr/>
          </p:nvSpPr>
          <p:spPr>
            <a:xfrm>
              <a:off x="2368030" y="19518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0"/>
            <p:cNvSpPr/>
            <p:nvPr/>
          </p:nvSpPr>
          <p:spPr>
            <a:xfrm>
              <a:off x="2636488" y="14376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0"/>
            <p:cNvSpPr/>
            <p:nvPr/>
          </p:nvSpPr>
          <p:spPr>
            <a:xfrm>
              <a:off x="3086236" y="15405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0"/>
            <p:cNvSpPr/>
            <p:nvPr/>
          </p:nvSpPr>
          <p:spPr>
            <a:xfrm>
              <a:off x="3104242" y="19420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0"/>
            <p:cNvSpPr/>
            <p:nvPr/>
          </p:nvSpPr>
          <p:spPr>
            <a:xfrm>
              <a:off x="3404619" y="2176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0"/>
            <p:cNvSpPr/>
            <p:nvPr/>
          </p:nvSpPr>
          <p:spPr>
            <a:xfrm>
              <a:off x="3896723" y="20621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0"/>
            <p:cNvSpPr/>
            <p:nvPr/>
          </p:nvSpPr>
          <p:spPr>
            <a:xfrm>
              <a:off x="3599210" y="16942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0"/>
            <p:cNvSpPr/>
            <p:nvPr/>
          </p:nvSpPr>
          <p:spPr>
            <a:xfrm>
              <a:off x="3561561" y="13153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0"/>
            <p:cNvSpPr/>
            <p:nvPr/>
          </p:nvSpPr>
          <p:spPr>
            <a:xfrm>
              <a:off x="3988187" y="11401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0"/>
            <p:cNvSpPr/>
            <p:nvPr/>
          </p:nvSpPr>
          <p:spPr>
            <a:xfrm>
              <a:off x="2319127" y="1142814"/>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0"/>
            <p:cNvSpPr/>
            <p:nvPr/>
          </p:nvSpPr>
          <p:spPr>
            <a:xfrm>
              <a:off x="4072898" y="16905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0"/>
            <p:cNvSpPr/>
            <p:nvPr/>
          </p:nvSpPr>
          <p:spPr>
            <a:xfrm>
              <a:off x="66499" y="16619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0"/>
            <p:cNvSpPr/>
            <p:nvPr/>
          </p:nvSpPr>
          <p:spPr>
            <a:xfrm>
              <a:off x="4531833" y="10660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0"/>
            <p:cNvSpPr/>
            <p:nvPr/>
          </p:nvSpPr>
          <p:spPr>
            <a:xfrm>
              <a:off x="5232850" y="13060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0"/>
            <p:cNvSpPr/>
            <p:nvPr/>
          </p:nvSpPr>
          <p:spPr>
            <a:xfrm>
              <a:off x="5948191" y="1093853"/>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0"/>
            <p:cNvSpPr/>
            <p:nvPr/>
          </p:nvSpPr>
          <p:spPr>
            <a:xfrm>
              <a:off x="6324277" y="1506567"/>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0"/>
            <p:cNvSpPr/>
            <p:nvPr/>
          </p:nvSpPr>
          <p:spPr>
            <a:xfrm>
              <a:off x="6464030" y="1132935"/>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0"/>
            <p:cNvSpPr/>
            <p:nvPr/>
          </p:nvSpPr>
          <p:spPr>
            <a:xfrm>
              <a:off x="7200242" y="1123114"/>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0"/>
            <p:cNvSpPr/>
            <p:nvPr/>
          </p:nvSpPr>
          <p:spPr>
            <a:xfrm>
              <a:off x="7500619" y="1357196"/>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0"/>
            <p:cNvSpPr/>
            <p:nvPr/>
          </p:nvSpPr>
          <p:spPr>
            <a:xfrm>
              <a:off x="7992723" y="124322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0"/>
            <p:cNvSpPr/>
            <p:nvPr/>
          </p:nvSpPr>
          <p:spPr>
            <a:xfrm>
              <a:off x="4751593" y="1510164"/>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0"/>
            <p:cNvSpPr/>
            <p:nvPr/>
          </p:nvSpPr>
          <p:spPr>
            <a:xfrm>
              <a:off x="4722333" y="2218550"/>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0"/>
            <p:cNvSpPr/>
            <p:nvPr/>
          </p:nvSpPr>
          <p:spPr>
            <a:xfrm>
              <a:off x="5086755" y="1932699"/>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0"/>
            <p:cNvSpPr/>
            <p:nvPr/>
          </p:nvSpPr>
          <p:spPr>
            <a:xfrm>
              <a:off x="5423350" y="245856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0"/>
            <p:cNvSpPr/>
            <p:nvPr/>
          </p:nvSpPr>
          <p:spPr>
            <a:xfrm>
              <a:off x="5673801" y="2001655"/>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0"/>
            <p:cNvSpPr/>
            <p:nvPr/>
          </p:nvSpPr>
          <p:spPr>
            <a:xfrm>
              <a:off x="5486781" y="1640096"/>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0"/>
            <p:cNvSpPr/>
            <p:nvPr/>
          </p:nvSpPr>
          <p:spPr>
            <a:xfrm>
              <a:off x="6236907" y="1773097"/>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0"/>
            <p:cNvSpPr/>
            <p:nvPr/>
          </p:nvSpPr>
          <p:spPr>
            <a:xfrm>
              <a:off x="6082928" y="21464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0"/>
            <p:cNvSpPr/>
            <p:nvPr/>
          </p:nvSpPr>
          <p:spPr>
            <a:xfrm>
              <a:off x="6489805" y="2433385"/>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0"/>
            <p:cNvSpPr/>
            <p:nvPr/>
          </p:nvSpPr>
          <p:spPr>
            <a:xfrm>
              <a:off x="6922988" y="1771256"/>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0"/>
            <p:cNvSpPr/>
            <p:nvPr/>
          </p:nvSpPr>
          <p:spPr>
            <a:xfrm>
              <a:off x="7372736" y="1874179"/>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0"/>
            <p:cNvSpPr/>
            <p:nvPr/>
          </p:nvSpPr>
          <p:spPr>
            <a:xfrm>
              <a:off x="6581117" y="1970839"/>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0"/>
            <p:cNvSpPr/>
            <p:nvPr/>
          </p:nvSpPr>
          <p:spPr>
            <a:xfrm>
              <a:off x="8689294" y="438255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0"/>
            <p:cNvSpPr/>
            <p:nvPr/>
          </p:nvSpPr>
          <p:spPr>
            <a:xfrm>
              <a:off x="8183223" y="239574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0"/>
            <p:cNvSpPr/>
            <p:nvPr/>
          </p:nvSpPr>
          <p:spPr>
            <a:xfrm>
              <a:off x="7885710" y="2027847"/>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0"/>
            <p:cNvSpPr/>
            <p:nvPr/>
          </p:nvSpPr>
          <p:spPr>
            <a:xfrm>
              <a:off x="7848061" y="1648894"/>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0"/>
            <p:cNvSpPr/>
            <p:nvPr/>
          </p:nvSpPr>
          <p:spPr>
            <a:xfrm>
              <a:off x="8274687" y="1473742"/>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0"/>
            <p:cNvSpPr/>
            <p:nvPr/>
          </p:nvSpPr>
          <p:spPr>
            <a:xfrm>
              <a:off x="6770239" y="1367202"/>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0"/>
            <p:cNvSpPr/>
            <p:nvPr/>
          </p:nvSpPr>
          <p:spPr>
            <a:xfrm>
              <a:off x="8359398" y="2024163"/>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0"/>
            <p:cNvSpPr/>
            <p:nvPr/>
          </p:nvSpPr>
          <p:spPr>
            <a:xfrm>
              <a:off x="4352999" y="1995517"/>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0"/>
            <p:cNvSpPr/>
            <p:nvPr/>
          </p:nvSpPr>
          <p:spPr>
            <a:xfrm>
              <a:off x="8808993" y="335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0"/>
            <p:cNvSpPr/>
            <p:nvPr/>
          </p:nvSpPr>
          <p:spPr>
            <a:xfrm>
              <a:off x="8779733" y="741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0"/>
            <p:cNvSpPr/>
            <p:nvPr/>
          </p:nvSpPr>
          <p:spPr>
            <a:xfrm>
              <a:off x="8488730" y="979749"/>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0"/>
            <p:cNvSpPr/>
            <p:nvPr/>
          </p:nvSpPr>
          <p:spPr>
            <a:xfrm>
              <a:off x="8344774" y="28697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0"/>
            <p:cNvSpPr/>
            <p:nvPr/>
          </p:nvSpPr>
          <p:spPr>
            <a:xfrm>
              <a:off x="8999493" y="118610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0"/>
            <p:cNvSpPr/>
            <p:nvPr/>
          </p:nvSpPr>
          <p:spPr>
            <a:xfrm>
              <a:off x="8855358" y="1884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0"/>
            <p:cNvSpPr/>
            <p:nvPr/>
          </p:nvSpPr>
          <p:spPr>
            <a:xfrm rot="-2086714">
              <a:off x="8483424" y="15941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0"/>
            <p:cNvSpPr/>
            <p:nvPr/>
          </p:nvSpPr>
          <p:spPr>
            <a:xfrm>
              <a:off x="255543" y="22814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0"/>
            <p:cNvSpPr/>
            <p:nvPr/>
          </p:nvSpPr>
          <p:spPr>
            <a:xfrm>
              <a:off x="226283" y="29898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0"/>
            <p:cNvSpPr/>
            <p:nvPr/>
          </p:nvSpPr>
          <p:spPr>
            <a:xfrm>
              <a:off x="590705" y="27040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0"/>
            <p:cNvSpPr/>
            <p:nvPr/>
          </p:nvSpPr>
          <p:spPr>
            <a:xfrm>
              <a:off x="927300" y="32298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0"/>
            <p:cNvSpPr/>
            <p:nvPr/>
          </p:nvSpPr>
          <p:spPr>
            <a:xfrm>
              <a:off x="1177751" y="27729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0"/>
            <p:cNvSpPr/>
            <p:nvPr/>
          </p:nvSpPr>
          <p:spPr>
            <a:xfrm>
              <a:off x="990731" y="241140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0"/>
            <p:cNvSpPr/>
            <p:nvPr/>
          </p:nvSpPr>
          <p:spPr>
            <a:xfrm>
              <a:off x="1740857" y="254441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0"/>
            <p:cNvSpPr/>
            <p:nvPr/>
          </p:nvSpPr>
          <p:spPr>
            <a:xfrm>
              <a:off x="1642641" y="30176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0"/>
            <p:cNvSpPr/>
            <p:nvPr/>
          </p:nvSpPr>
          <p:spPr>
            <a:xfrm>
              <a:off x="2018727" y="3430405"/>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0"/>
            <p:cNvSpPr/>
            <p:nvPr/>
          </p:nvSpPr>
          <p:spPr>
            <a:xfrm>
              <a:off x="2158480" y="30567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0"/>
            <p:cNvSpPr/>
            <p:nvPr/>
          </p:nvSpPr>
          <p:spPr>
            <a:xfrm>
              <a:off x="2426938" y="25425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0"/>
            <p:cNvSpPr/>
            <p:nvPr/>
          </p:nvSpPr>
          <p:spPr>
            <a:xfrm>
              <a:off x="2876686" y="26454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0"/>
            <p:cNvSpPr/>
            <p:nvPr/>
          </p:nvSpPr>
          <p:spPr>
            <a:xfrm>
              <a:off x="2894692" y="30469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0"/>
            <p:cNvSpPr/>
            <p:nvPr/>
          </p:nvSpPr>
          <p:spPr>
            <a:xfrm>
              <a:off x="3195069" y="32810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0"/>
            <p:cNvSpPr/>
            <p:nvPr/>
          </p:nvSpPr>
          <p:spPr>
            <a:xfrm>
              <a:off x="3687173" y="31670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0"/>
            <p:cNvSpPr/>
            <p:nvPr/>
          </p:nvSpPr>
          <p:spPr>
            <a:xfrm>
              <a:off x="3389660" y="27991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0"/>
            <p:cNvSpPr/>
            <p:nvPr/>
          </p:nvSpPr>
          <p:spPr>
            <a:xfrm>
              <a:off x="3352011" y="24202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0"/>
            <p:cNvSpPr/>
            <p:nvPr/>
          </p:nvSpPr>
          <p:spPr>
            <a:xfrm>
              <a:off x="3778637" y="22450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0"/>
            <p:cNvSpPr/>
            <p:nvPr/>
          </p:nvSpPr>
          <p:spPr>
            <a:xfrm>
              <a:off x="2109577" y="2247714"/>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0"/>
            <p:cNvSpPr/>
            <p:nvPr/>
          </p:nvSpPr>
          <p:spPr>
            <a:xfrm>
              <a:off x="3863348" y="27954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0"/>
            <p:cNvSpPr/>
            <p:nvPr/>
          </p:nvSpPr>
          <p:spPr>
            <a:xfrm>
              <a:off x="-143051" y="27668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0"/>
            <p:cNvSpPr/>
            <p:nvPr/>
          </p:nvSpPr>
          <p:spPr>
            <a:xfrm>
              <a:off x="169705" y="4433614"/>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0"/>
            <p:cNvSpPr/>
            <p:nvPr/>
          </p:nvSpPr>
          <p:spPr>
            <a:xfrm>
              <a:off x="4655408" y="29898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0"/>
            <p:cNvSpPr/>
            <p:nvPr/>
          </p:nvSpPr>
          <p:spPr>
            <a:xfrm>
              <a:off x="5019830" y="27040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0"/>
            <p:cNvSpPr/>
            <p:nvPr/>
          </p:nvSpPr>
          <p:spPr>
            <a:xfrm>
              <a:off x="5356425" y="32298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0"/>
            <p:cNvSpPr/>
            <p:nvPr/>
          </p:nvSpPr>
          <p:spPr>
            <a:xfrm>
              <a:off x="5606876" y="27729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0"/>
            <p:cNvSpPr/>
            <p:nvPr/>
          </p:nvSpPr>
          <p:spPr>
            <a:xfrm>
              <a:off x="5216181" y="227778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0"/>
            <p:cNvSpPr/>
            <p:nvPr/>
          </p:nvSpPr>
          <p:spPr>
            <a:xfrm>
              <a:off x="6169982" y="254441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0"/>
            <p:cNvSpPr/>
            <p:nvPr/>
          </p:nvSpPr>
          <p:spPr>
            <a:xfrm>
              <a:off x="6071766" y="30176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0"/>
            <p:cNvSpPr/>
            <p:nvPr/>
          </p:nvSpPr>
          <p:spPr>
            <a:xfrm>
              <a:off x="6587605" y="30567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0"/>
            <p:cNvSpPr/>
            <p:nvPr/>
          </p:nvSpPr>
          <p:spPr>
            <a:xfrm>
              <a:off x="6856063" y="25425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0"/>
            <p:cNvSpPr/>
            <p:nvPr/>
          </p:nvSpPr>
          <p:spPr>
            <a:xfrm>
              <a:off x="7305811" y="26454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0"/>
            <p:cNvSpPr/>
            <p:nvPr/>
          </p:nvSpPr>
          <p:spPr>
            <a:xfrm>
              <a:off x="7323817" y="30469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0"/>
            <p:cNvSpPr/>
            <p:nvPr/>
          </p:nvSpPr>
          <p:spPr>
            <a:xfrm>
              <a:off x="7624194" y="32810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0"/>
            <p:cNvSpPr/>
            <p:nvPr/>
          </p:nvSpPr>
          <p:spPr>
            <a:xfrm>
              <a:off x="8116298" y="31670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0"/>
            <p:cNvSpPr/>
            <p:nvPr/>
          </p:nvSpPr>
          <p:spPr>
            <a:xfrm>
              <a:off x="7818785" y="27991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0"/>
            <p:cNvSpPr/>
            <p:nvPr/>
          </p:nvSpPr>
          <p:spPr>
            <a:xfrm>
              <a:off x="7781136" y="24202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0"/>
            <p:cNvSpPr/>
            <p:nvPr/>
          </p:nvSpPr>
          <p:spPr>
            <a:xfrm>
              <a:off x="8452812" y="46296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0"/>
            <p:cNvSpPr/>
            <p:nvPr/>
          </p:nvSpPr>
          <p:spPr>
            <a:xfrm>
              <a:off x="5899902" y="1563402"/>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0"/>
            <p:cNvSpPr/>
            <p:nvPr/>
          </p:nvSpPr>
          <p:spPr>
            <a:xfrm rot="-1206472">
              <a:off x="8225586" y="2886601"/>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0"/>
            <p:cNvSpPr/>
            <p:nvPr/>
          </p:nvSpPr>
          <p:spPr>
            <a:xfrm>
              <a:off x="4286074" y="27668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0"/>
            <p:cNvSpPr/>
            <p:nvPr/>
          </p:nvSpPr>
          <p:spPr>
            <a:xfrm>
              <a:off x="446043" y="343400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0"/>
            <p:cNvSpPr/>
            <p:nvPr/>
          </p:nvSpPr>
          <p:spPr>
            <a:xfrm>
              <a:off x="416783" y="4142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0"/>
            <p:cNvSpPr/>
            <p:nvPr/>
          </p:nvSpPr>
          <p:spPr>
            <a:xfrm>
              <a:off x="781205" y="385653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0"/>
            <p:cNvSpPr/>
            <p:nvPr/>
          </p:nvSpPr>
          <p:spPr>
            <a:xfrm>
              <a:off x="1117800" y="438240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0"/>
            <p:cNvSpPr/>
            <p:nvPr/>
          </p:nvSpPr>
          <p:spPr>
            <a:xfrm>
              <a:off x="1368251" y="392549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0"/>
            <p:cNvSpPr/>
            <p:nvPr/>
          </p:nvSpPr>
          <p:spPr>
            <a:xfrm>
              <a:off x="1181231" y="356393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0"/>
            <p:cNvSpPr/>
            <p:nvPr/>
          </p:nvSpPr>
          <p:spPr>
            <a:xfrm>
              <a:off x="1931357" y="369693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0"/>
            <p:cNvSpPr/>
            <p:nvPr/>
          </p:nvSpPr>
          <p:spPr>
            <a:xfrm>
              <a:off x="1833141" y="417021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0"/>
            <p:cNvSpPr/>
            <p:nvPr/>
          </p:nvSpPr>
          <p:spPr>
            <a:xfrm>
              <a:off x="2348980" y="420929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0"/>
            <p:cNvSpPr/>
            <p:nvPr/>
          </p:nvSpPr>
          <p:spPr>
            <a:xfrm>
              <a:off x="2617438" y="369509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0"/>
            <p:cNvSpPr/>
            <p:nvPr/>
          </p:nvSpPr>
          <p:spPr>
            <a:xfrm>
              <a:off x="3067186" y="379801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0"/>
            <p:cNvSpPr/>
            <p:nvPr/>
          </p:nvSpPr>
          <p:spPr>
            <a:xfrm>
              <a:off x="3085192" y="419947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0"/>
            <p:cNvSpPr/>
            <p:nvPr/>
          </p:nvSpPr>
          <p:spPr>
            <a:xfrm>
              <a:off x="3385569" y="443355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0"/>
            <p:cNvSpPr/>
            <p:nvPr/>
          </p:nvSpPr>
          <p:spPr>
            <a:xfrm>
              <a:off x="3909061" y="421089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0"/>
            <p:cNvSpPr/>
            <p:nvPr/>
          </p:nvSpPr>
          <p:spPr>
            <a:xfrm>
              <a:off x="3580160" y="395168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0"/>
            <p:cNvSpPr/>
            <p:nvPr/>
          </p:nvSpPr>
          <p:spPr>
            <a:xfrm>
              <a:off x="3542511" y="357273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0"/>
            <p:cNvSpPr/>
            <p:nvPr/>
          </p:nvSpPr>
          <p:spPr>
            <a:xfrm>
              <a:off x="3969137" y="3397579"/>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0"/>
            <p:cNvSpPr/>
            <p:nvPr/>
          </p:nvSpPr>
          <p:spPr>
            <a:xfrm>
              <a:off x="2300077" y="3400239"/>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0"/>
            <p:cNvSpPr/>
            <p:nvPr/>
          </p:nvSpPr>
          <p:spPr>
            <a:xfrm>
              <a:off x="4053848" y="394800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0"/>
            <p:cNvSpPr/>
            <p:nvPr/>
          </p:nvSpPr>
          <p:spPr>
            <a:xfrm>
              <a:off x="47449" y="391935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0"/>
            <p:cNvSpPr/>
            <p:nvPr/>
          </p:nvSpPr>
          <p:spPr>
            <a:xfrm>
              <a:off x="4512783" y="3323450"/>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0"/>
            <p:cNvSpPr/>
            <p:nvPr/>
          </p:nvSpPr>
          <p:spPr>
            <a:xfrm>
              <a:off x="5213800" y="356346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0"/>
            <p:cNvSpPr/>
            <p:nvPr/>
          </p:nvSpPr>
          <p:spPr>
            <a:xfrm>
              <a:off x="5929141" y="3351278"/>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0"/>
            <p:cNvSpPr/>
            <p:nvPr/>
          </p:nvSpPr>
          <p:spPr>
            <a:xfrm>
              <a:off x="6305227" y="3763992"/>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0"/>
            <p:cNvSpPr/>
            <p:nvPr/>
          </p:nvSpPr>
          <p:spPr>
            <a:xfrm>
              <a:off x="6444980" y="3390360"/>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0"/>
            <p:cNvSpPr/>
            <p:nvPr/>
          </p:nvSpPr>
          <p:spPr>
            <a:xfrm>
              <a:off x="7181192" y="3380539"/>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0"/>
            <p:cNvSpPr/>
            <p:nvPr/>
          </p:nvSpPr>
          <p:spPr>
            <a:xfrm>
              <a:off x="7481569" y="3614621"/>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0"/>
            <p:cNvSpPr/>
            <p:nvPr/>
          </p:nvSpPr>
          <p:spPr>
            <a:xfrm>
              <a:off x="7973673" y="350064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0"/>
            <p:cNvSpPr/>
            <p:nvPr/>
          </p:nvSpPr>
          <p:spPr>
            <a:xfrm>
              <a:off x="4732543" y="3767589"/>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0"/>
            <p:cNvSpPr/>
            <p:nvPr/>
          </p:nvSpPr>
          <p:spPr>
            <a:xfrm>
              <a:off x="4703283" y="447597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0"/>
            <p:cNvSpPr/>
            <p:nvPr/>
          </p:nvSpPr>
          <p:spPr>
            <a:xfrm>
              <a:off x="5067705" y="419012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0"/>
            <p:cNvSpPr/>
            <p:nvPr/>
          </p:nvSpPr>
          <p:spPr>
            <a:xfrm>
              <a:off x="5365113" y="431641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0"/>
            <p:cNvSpPr/>
            <p:nvPr/>
          </p:nvSpPr>
          <p:spPr>
            <a:xfrm>
              <a:off x="5654751" y="4259080"/>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0"/>
            <p:cNvSpPr/>
            <p:nvPr/>
          </p:nvSpPr>
          <p:spPr>
            <a:xfrm>
              <a:off x="5467731" y="3897521"/>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0"/>
            <p:cNvSpPr/>
            <p:nvPr/>
          </p:nvSpPr>
          <p:spPr>
            <a:xfrm>
              <a:off x="6217857" y="4030522"/>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0"/>
            <p:cNvSpPr/>
            <p:nvPr/>
          </p:nvSpPr>
          <p:spPr>
            <a:xfrm>
              <a:off x="5866116" y="387111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0"/>
            <p:cNvSpPr/>
            <p:nvPr/>
          </p:nvSpPr>
          <p:spPr>
            <a:xfrm>
              <a:off x="6577205" y="432399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0"/>
            <p:cNvSpPr/>
            <p:nvPr/>
          </p:nvSpPr>
          <p:spPr>
            <a:xfrm>
              <a:off x="6903938" y="4028681"/>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0"/>
            <p:cNvSpPr/>
            <p:nvPr/>
          </p:nvSpPr>
          <p:spPr>
            <a:xfrm>
              <a:off x="7353686" y="4131604"/>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0"/>
            <p:cNvSpPr/>
            <p:nvPr/>
          </p:nvSpPr>
          <p:spPr>
            <a:xfrm>
              <a:off x="7371692" y="4533064"/>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0"/>
            <p:cNvSpPr/>
            <p:nvPr/>
          </p:nvSpPr>
          <p:spPr>
            <a:xfrm>
              <a:off x="7552082" y="4848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0"/>
            <p:cNvSpPr/>
            <p:nvPr/>
          </p:nvSpPr>
          <p:spPr>
            <a:xfrm>
              <a:off x="8198961" y="477597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0"/>
            <p:cNvSpPr/>
            <p:nvPr/>
          </p:nvSpPr>
          <p:spPr>
            <a:xfrm>
              <a:off x="7866660" y="4285272"/>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0"/>
            <p:cNvSpPr/>
            <p:nvPr/>
          </p:nvSpPr>
          <p:spPr>
            <a:xfrm>
              <a:off x="7829011" y="3906319"/>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0"/>
            <p:cNvSpPr/>
            <p:nvPr/>
          </p:nvSpPr>
          <p:spPr>
            <a:xfrm>
              <a:off x="8255637" y="3731167"/>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0"/>
            <p:cNvSpPr/>
            <p:nvPr/>
          </p:nvSpPr>
          <p:spPr>
            <a:xfrm>
              <a:off x="6586577" y="3733827"/>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0"/>
            <p:cNvSpPr/>
            <p:nvPr/>
          </p:nvSpPr>
          <p:spPr>
            <a:xfrm>
              <a:off x="8340348" y="4281588"/>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0"/>
            <p:cNvSpPr/>
            <p:nvPr/>
          </p:nvSpPr>
          <p:spPr>
            <a:xfrm>
              <a:off x="4333949" y="4252942"/>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0"/>
            <p:cNvSpPr/>
            <p:nvPr/>
          </p:nvSpPr>
          <p:spPr>
            <a:xfrm>
              <a:off x="8827543" y="22814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0"/>
            <p:cNvSpPr/>
            <p:nvPr/>
          </p:nvSpPr>
          <p:spPr>
            <a:xfrm>
              <a:off x="8760683" y="2999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0"/>
            <p:cNvSpPr/>
            <p:nvPr/>
          </p:nvSpPr>
          <p:spPr>
            <a:xfrm>
              <a:off x="8469680" y="323717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0"/>
            <p:cNvSpPr/>
            <p:nvPr/>
          </p:nvSpPr>
          <p:spPr>
            <a:xfrm>
              <a:off x="8373224" y="2634867"/>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0"/>
            <p:cNvSpPr/>
            <p:nvPr/>
          </p:nvSpPr>
          <p:spPr>
            <a:xfrm>
              <a:off x="8980443" y="344352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0"/>
            <p:cNvSpPr/>
            <p:nvPr/>
          </p:nvSpPr>
          <p:spPr>
            <a:xfrm>
              <a:off x="8836308" y="4142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0"/>
            <p:cNvSpPr/>
            <p:nvPr/>
          </p:nvSpPr>
          <p:spPr>
            <a:xfrm rot="-2086714">
              <a:off x="8464374" y="38515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0"/>
            <p:cNvSpPr/>
            <p:nvPr/>
          </p:nvSpPr>
          <p:spPr>
            <a:xfrm flipH="1">
              <a:off x="8740347" y="49269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0"/>
            <p:cNvSpPr/>
            <p:nvPr/>
          </p:nvSpPr>
          <p:spPr>
            <a:xfrm flipH="1">
              <a:off x="8243290" y="45613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0"/>
            <p:cNvSpPr/>
            <p:nvPr/>
          </p:nvSpPr>
          <p:spPr>
            <a:xfrm flipH="1">
              <a:off x="7936946" y="48825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0"/>
            <p:cNvSpPr/>
            <p:nvPr/>
          </p:nvSpPr>
          <p:spPr>
            <a:xfrm flipH="1">
              <a:off x="7686668" y="449161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0"/>
            <p:cNvSpPr/>
            <p:nvPr/>
          </p:nvSpPr>
          <p:spPr>
            <a:xfrm flipH="1">
              <a:off x="7212430" y="48750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0"/>
            <p:cNvSpPr/>
            <p:nvPr/>
          </p:nvSpPr>
          <p:spPr>
            <a:xfrm flipH="1">
              <a:off x="6908674" y="4545042"/>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0"/>
            <p:cNvSpPr/>
            <p:nvPr/>
          </p:nvSpPr>
          <p:spPr>
            <a:xfrm flipH="1">
              <a:off x="6605946" y="49141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0"/>
            <p:cNvSpPr/>
            <p:nvPr/>
          </p:nvSpPr>
          <p:spPr>
            <a:xfrm flipH="1">
              <a:off x="5947898" y="45028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0"/>
            <p:cNvSpPr/>
            <p:nvPr/>
          </p:nvSpPr>
          <p:spPr>
            <a:xfrm flipH="1">
              <a:off x="6036088" y="49043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0"/>
            <p:cNvSpPr/>
            <p:nvPr/>
          </p:nvSpPr>
          <p:spPr>
            <a:xfrm flipH="1">
              <a:off x="5639294" y="4788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0"/>
            <p:cNvSpPr/>
            <p:nvPr/>
          </p:nvSpPr>
          <p:spPr>
            <a:xfrm flipH="1">
              <a:off x="5176033" y="492058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0"/>
            <p:cNvSpPr/>
            <p:nvPr/>
          </p:nvSpPr>
          <p:spPr>
            <a:xfrm rot="3152087" flipH="1">
              <a:off x="5357731" y="4664383"/>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0"/>
            <p:cNvSpPr/>
            <p:nvPr/>
          </p:nvSpPr>
          <p:spPr>
            <a:xfrm flipH="1">
              <a:off x="4834986" y="465285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0"/>
            <p:cNvSpPr/>
            <p:nvPr/>
          </p:nvSpPr>
          <p:spPr>
            <a:xfrm flipH="1">
              <a:off x="8812125" y="46242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0"/>
            <p:cNvSpPr/>
            <p:nvPr/>
          </p:nvSpPr>
          <p:spPr>
            <a:xfrm flipH="1">
              <a:off x="3556697" y="48472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0"/>
            <p:cNvSpPr/>
            <p:nvPr/>
          </p:nvSpPr>
          <p:spPr>
            <a:xfrm flipH="1">
              <a:off x="3814165" y="45613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0"/>
            <p:cNvSpPr/>
            <p:nvPr/>
          </p:nvSpPr>
          <p:spPr>
            <a:xfrm flipH="1">
              <a:off x="3230084" y="486399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0"/>
            <p:cNvSpPr/>
            <p:nvPr/>
          </p:nvSpPr>
          <p:spPr>
            <a:xfrm flipH="1">
              <a:off x="3022643" y="4592280"/>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0"/>
            <p:cNvSpPr/>
            <p:nvPr/>
          </p:nvSpPr>
          <p:spPr>
            <a:xfrm flipH="1">
              <a:off x="2634343" y="452294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0"/>
            <p:cNvSpPr/>
            <p:nvPr/>
          </p:nvSpPr>
          <p:spPr>
            <a:xfrm flipH="1">
              <a:off x="2027858" y="456202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0"/>
            <p:cNvSpPr/>
            <p:nvPr/>
          </p:nvSpPr>
          <p:spPr>
            <a:xfrm flipH="1">
              <a:off x="1518773" y="45028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0"/>
            <p:cNvSpPr/>
            <p:nvPr/>
          </p:nvSpPr>
          <p:spPr>
            <a:xfrm flipH="1">
              <a:off x="1606963" y="49043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0"/>
            <p:cNvSpPr/>
            <p:nvPr/>
          </p:nvSpPr>
          <p:spPr>
            <a:xfrm flipH="1">
              <a:off x="931408" y="493962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0"/>
            <p:cNvSpPr/>
            <p:nvPr/>
          </p:nvSpPr>
          <p:spPr>
            <a:xfrm flipH="1">
              <a:off x="1007844" y="46565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0"/>
            <p:cNvSpPr/>
            <p:nvPr/>
          </p:nvSpPr>
          <p:spPr>
            <a:xfrm rot="1206472" flipH="1">
              <a:off x="472749" y="4743976"/>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0"/>
            <p:cNvSpPr/>
            <p:nvPr/>
          </p:nvSpPr>
          <p:spPr>
            <a:xfrm flipH="1">
              <a:off x="4383000" y="46242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0"/>
            <p:cNvSpPr/>
            <p:nvPr/>
          </p:nvSpPr>
          <p:spPr>
            <a:xfrm flipH="1">
              <a:off x="8467549" y="52913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0"/>
            <p:cNvSpPr/>
            <p:nvPr/>
          </p:nvSpPr>
          <p:spPr>
            <a:xfrm flipH="1">
              <a:off x="6361947" y="4467902"/>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0"/>
            <p:cNvSpPr/>
            <p:nvPr/>
          </p:nvSpPr>
          <p:spPr>
            <a:xfrm flipH="1">
              <a:off x="4665060" y="49137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0"/>
            <p:cNvSpPr/>
            <p:nvPr/>
          </p:nvSpPr>
          <p:spPr>
            <a:xfrm flipH="1">
              <a:off x="4083984" y="48291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0"/>
            <p:cNvSpPr/>
            <p:nvPr/>
          </p:nvSpPr>
          <p:spPr>
            <a:xfrm flipH="1">
              <a:off x="2776968" y="4856528"/>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0"/>
            <p:cNvSpPr/>
            <p:nvPr/>
          </p:nvSpPr>
          <p:spPr>
            <a:xfrm flipH="1">
              <a:off x="2170483" y="4895610"/>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0"/>
            <p:cNvSpPr/>
            <p:nvPr/>
          </p:nvSpPr>
          <p:spPr>
            <a:xfrm flipH="1">
              <a:off x="41597" y="48567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0"/>
            <p:cNvSpPr/>
            <p:nvPr/>
          </p:nvSpPr>
          <p:spPr>
            <a:xfrm flipH="1">
              <a:off x="340190" y="502542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0"/>
            <p:cNvSpPr/>
            <p:nvPr/>
          </p:nvSpPr>
          <p:spPr>
            <a:xfrm>
              <a:off x="4162249" y="18555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0"/>
            <p:cNvSpPr/>
            <p:nvPr/>
          </p:nvSpPr>
          <p:spPr>
            <a:xfrm>
              <a:off x="4248281" y="82073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0"/>
            <p:cNvSpPr/>
            <p:nvPr/>
          </p:nvSpPr>
          <p:spPr>
            <a:xfrm>
              <a:off x="5873230" y="6592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0"/>
            <p:cNvSpPr/>
            <p:nvPr/>
          </p:nvSpPr>
          <p:spPr>
            <a:xfrm>
              <a:off x="7210806" y="20846"/>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0"/>
            <p:cNvSpPr/>
            <p:nvPr/>
          </p:nvSpPr>
          <p:spPr>
            <a:xfrm>
              <a:off x="5085811" y="782119"/>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0"/>
            <p:cNvSpPr/>
            <p:nvPr/>
          </p:nvSpPr>
          <p:spPr>
            <a:xfrm>
              <a:off x="1539248" y="13857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0"/>
            <p:cNvSpPr/>
            <p:nvPr/>
          </p:nvSpPr>
          <p:spPr>
            <a:xfrm>
              <a:off x="2663198" y="227160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0"/>
            <p:cNvSpPr/>
            <p:nvPr/>
          </p:nvSpPr>
          <p:spPr>
            <a:xfrm>
              <a:off x="6982574" y="2168142"/>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2" name="Google Shape;3092;p30"/>
          <p:cNvSpPr/>
          <p:nvPr/>
        </p:nvSpPr>
        <p:spPr>
          <a:xfrm flipH="1">
            <a:off x="685800" y="457200"/>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93" name="Google Shape;3093;p30"/>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94" name="Google Shape;3094;p30"/>
          <p:cNvSpPr txBox="1">
            <a:spLocks noGrp="1"/>
          </p:cNvSpPr>
          <p:nvPr>
            <p:ph type="title"/>
          </p:nvPr>
        </p:nvSpPr>
        <p:spPr>
          <a:xfrm>
            <a:off x="796650" y="3927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Just Another Hand"/>
                <a:ea typeface="Just Another Hand"/>
                <a:cs typeface="Just Another Hand"/>
                <a:sym typeface="Just Another Han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1">
  <p:cSld name="CUSTOM_4">
    <p:bg>
      <p:bgPr>
        <a:solidFill>
          <a:schemeClr val="accent1"/>
        </a:solidFill>
        <a:effectLst/>
      </p:bgPr>
    </p:bg>
    <p:spTree>
      <p:nvGrpSpPr>
        <p:cNvPr id="1" name="Shape 3133"/>
        <p:cNvGrpSpPr/>
        <p:nvPr/>
      </p:nvGrpSpPr>
      <p:grpSpPr>
        <a:xfrm>
          <a:off x="0" y="0"/>
          <a:ext cx="0" cy="0"/>
          <a:chOff x="0" y="0"/>
          <a:chExt cx="0" cy="0"/>
        </a:xfrm>
      </p:grpSpPr>
      <p:grpSp>
        <p:nvGrpSpPr>
          <p:cNvPr id="3134" name="Google Shape;3134;p32"/>
          <p:cNvGrpSpPr/>
          <p:nvPr/>
        </p:nvGrpSpPr>
        <p:grpSpPr>
          <a:xfrm>
            <a:off x="-323749" y="-134500"/>
            <a:ext cx="9639522" cy="5402860"/>
            <a:chOff x="-323749" y="-134500"/>
            <a:chExt cx="9639522" cy="5402860"/>
          </a:xfrm>
        </p:grpSpPr>
        <p:sp>
          <p:nvSpPr>
            <p:cNvPr id="3135" name="Google Shape;3135;p32"/>
            <p:cNvSpPr/>
            <p:nvPr/>
          </p:nvSpPr>
          <p:spPr>
            <a:xfrm>
              <a:off x="205100" y="-9640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2"/>
            <p:cNvSpPr/>
            <p:nvPr/>
          </p:nvSpPr>
          <p:spPr>
            <a:xfrm>
              <a:off x="706000" y="-9640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2"/>
            <p:cNvSpPr/>
            <p:nvPr/>
          </p:nvSpPr>
          <p:spPr>
            <a:xfrm>
              <a:off x="1216943" y="-9640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2"/>
            <p:cNvSpPr/>
            <p:nvPr/>
          </p:nvSpPr>
          <p:spPr>
            <a:xfrm>
              <a:off x="1731909" y="-9640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2"/>
            <p:cNvSpPr/>
            <p:nvPr/>
          </p:nvSpPr>
          <p:spPr>
            <a:xfrm>
              <a:off x="2254925" y="-9640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2"/>
            <p:cNvSpPr/>
            <p:nvPr/>
          </p:nvSpPr>
          <p:spPr>
            <a:xfrm>
              <a:off x="2713900" y="-9640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2"/>
            <p:cNvSpPr/>
            <p:nvPr/>
          </p:nvSpPr>
          <p:spPr>
            <a:xfrm>
              <a:off x="-138585" y="1480892"/>
              <a:ext cx="9454358" cy="94211"/>
            </a:xfrm>
            <a:custGeom>
              <a:avLst/>
              <a:gdLst/>
              <a:ahLst/>
              <a:cxnLst/>
              <a:rect l="l" t="t" r="r" b="b"/>
              <a:pathLst>
                <a:path w="29012" h="562" extrusionOk="0">
                  <a:moveTo>
                    <a:pt x="14107" y="1"/>
                  </a:moveTo>
                  <a:cubicBezTo>
                    <a:pt x="11499" y="1"/>
                    <a:pt x="8885" y="22"/>
                    <a:pt x="6276" y="72"/>
                  </a:cubicBezTo>
                  <a:cubicBezTo>
                    <a:pt x="4232" y="119"/>
                    <a:pt x="2116" y="48"/>
                    <a:pt x="72" y="311"/>
                  </a:cubicBezTo>
                  <a:cubicBezTo>
                    <a:pt x="0" y="323"/>
                    <a:pt x="24" y="430"/>
                    <a:pt x="84" y="430"/>
                  </a:cubicBezTo>
                  <a:cubicBezTo>
                    <a:pt x="690" y="477"/>
                    <a:pt x="1299" y="494"/>
                    <a:pt x="1909" y="494"/>
                  </a:cubicBezTo>
                  <a:cubicBezTo>
                    <a:pt x="3155" y="494"/>
                    <a:pt x="4407" y="426"/>
                    <a:pt x="5643" y="418"/>
                  </a:cubicBezTo>
                  <a:cubicBezTo>
                    <a:pt x="7531" y="394"/>
                    <a:pt x="9420" y="382"/>
                    <a:pt x="11309" y="370"/>
                  </a:cubicBezTo>
                  <a:cubicBezTo>
                    <a:pt x="11787" y="369"/>
                    <a:pt x="12266" y="368"/>
                    <a:pt x="12745" y="368"/>
                  </a:cubicBezTo>
                  <a:cubicBezTo>
                    <a:pt x="15971" y="368"/>
                    <a:pt x="19198" y="402"/>
                    <a:pt x="22425" y="454"/>
                  </a:cubicBezTo>
                  <a:cubicBezTo>
                    <a:pt x="24553" y="490"/>
                    <a:pt x="26681" y="550"/>
                    <a:pt x="28821" y="562"/>
                  </a:cubicBezTo>
                  <a:cubicBezTo>
                    <a:pt x="29012" y="562"/>
                    <a:pt x="29012" y="263"/>
                    <a:pt x="28821" y="263"/>
                  </a:cubicBezTo>
                  <a:cubicBezTo>
                    <a:pt x="25055" y="60"/>
                    <a:pt x="21266" y="24"/>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2"/>
            <p:cNvSpPr/>
            <p:nvPr/>
          </p:nvSpPr>
          <p:spPr>
            <a:xfrm>
              <a:off x="-138585" y="2035928"/>
              <a:ext cx="9454358" cy="94211"/>
            </a:xfrm>
            <a:custGeom>
              <a:avLst/>
              <a:gdLst/>
              <a:ahLst/>
              <a:cxnLst/>
              <a:rect l="l" t="t" r="r" b="b"/>
              <a:pathLst>
                <a:path w="29012" h="562" extrusionOk="0">
                  <a:moveTo>
                    <a:pt x="14107" y="1"/>
                  </a:moveTo>
                  <a:cubicBezTo>
                    <a:pt x="11499" y="1"/>
                    <a:pt x="8885" y="22"/>
                    <a:pt x="6276" y="72"/>
                  </a:cubicBezTo>
                  <a:cubicBezTo>
                    <a:pt x="4232" y="120"/>
                    <a:pt x="2116" y="48"/>
                    <a:pt x="72" y="311"/>
                  </a:cubicBezTo>
                  <a:cubicBezTo>
                    <a:pt x="0" y="311"/>
                    <a:pt x="24" y="430"/>
                    <a:pt x="84" y="430"/>
                  </a:cubicBezTo>
                  <a:cubicBezTo>
                    <a:pt x="690" y="478"/>
                    <a:pt x="1299" y="494"/>
                    <a:pt x="1909" y="494"/>
                  </a:cubicBezTo>
                  <a:cubicBezTo>
                    <a:pt x="3155" y="494"/>
                    <a:pt x="4407" y="426"/>
                    <a:pt x="5643" y="418"/>
                  </a:cubicBezTo>
                  <a:cubicBezTo>
                    <a:pt x="7531" y="394"/>
                    <a:pt x="9420" y="383"/>
                    <a:pt x="11309" y="371"/>
                  </a:cubicBezTo>
                  <a:cubicBezTo>
                    <a:pt x="11910" y="369"/>
                    <a:pt x="12511" y="368"/>
                    <a:pt x="13113" y="368"/>
                  </a:cubicBezTo>
                  <a:cubicBezTo>
                    <a:pt x="16217" y="368"/>
                    <a:pt x="19321" y="394"/>
                    <a:pt x="22425" y="454"/>
                  </a:cubicBezTo>
                  <a:cubicBezTo>
                    <a:pt x="24553" y="490"/>
                    <a:pt x="26681" y="550"/>
                    <a:pt x="28821" y="562"/>
                  </a:cubicBezTo>
                  <a:cubicBezTo>
                    <a:pt x="29012" y="562"/>
                    <a:pt x="29012" y="263"/>
                    <a:pt x="28821" y="263"/>
                  </a:cubicBezTo>
                  <a:cubicBezTo>
                    <a:pt x="25055" y="60"/>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2"/>
            <p:cNvSpPr/>
            <p:nvPr/>
          </p:nvSpPr>
          <p:spPr>
            <a:xfrm>
              <a:off x="-138585" y="2592976"/>
              <a:ext cx="9454358" cy="94211"/>
            </a:xfrm>
            <a:custGeom>
              <a:avLst/>
              <a:gdLst/>
              <a:ahLst/>
              <a:cxnLst/>
              <a:rect l="l" t="t" r="r" b="b"/>
              <a:pathLst>
                <a:path w="29012" h="562" extrusionOk="0">
                  <a:moveTo>
                    <a:pt x="14107" y="1"/>
                  </a:moveTo>
                  <a:cubicBezTo>
                    <a:pt x="11499" y="1"/>
                    <a:pt x="8885" y="22"/>
                    <a:pt x="6276" y="72"/>
                  </a:cubicBezTo>
                  <a:cubicBezTo>
                    <a:pt x="4232" y="108"/>
                    <a:pt x="2116" y="36"/>
                    <a:pt x="72" y="299"/>
                  </a:cubicBezTo>
                  <a:cubicBezTo>
                    <a:pt x="0" y="311"/>
                    <a:pt x="24" y="418"/>
                    <a:pt x="84" y="430"/>
                  </a:cubicBezTo>
                  <a:cubicBezTo>
                    <a:pt x="682" y="477"/>
                    <a:pt x="1283" y="493"/>
                    <a:pt x="1886" y="493"/>
                  </a:cubicBezTo>
                  <a:cubicBezTo>
                    <a:pt x="3140" y="493"/>
                    <a:pt x="4399" y="423"/>
                    <a:pt x="5643" y="407"/>
                  </a:cubicBezTo>
                  <a:cubicBezTo>
                    <a:pt x="7531" y="395"/>
                    <a:pt x="9420" y="371"/>
                    <a:pt x="11309" y="371"/>
                  </a:cubicBezTo>
                  <a:cubicBezTo>
                    <a:pt x="11926" y="369"/>
                    <a:pt x="12544" y="368"/>
                    <a:pt x="13161" y="368"/>
                  </a:cubicBezTo>
                  <a:cubicBezTo>
                    <a:pt x="16249" y="368"/>
                    <a:pt x="19337" y="393"/>
                    <a:pt x="22425" y="442"/>
                  </a:cubicBezTo>
                  <a:cubicBezTo>
                    <a:pt x="24553" y="478"/>
                    <a:pt x="26681" y="538"/>
                    <a:pt x="28821" y="562"/>
                  </a:cubicBezTo>
                  <a:cubicBezTo>
                    <a:pt x="29012" y="562"/>
                    <a:pt x="29012" y="263"/>
                    <a:pt x="28821" y="263"/>
                  </a:cubicBezTo>
                  <a:cubicBezTo>
                    <a:pt x="25055" y="60"/>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2"/>
            <p:cNvSpPr/>
            <p:nvPr/>
          </p:nvSpPr>
          <p:spPr>
            <a:xfrm>
              <a:off x="-138585" y="3148013"/>
              <a:ext cx="9454358" cy="94379"/>
            </a:xfrm>
            <a:custGeom>
              <a:avLst/>
              <a:gdLst/>
              <a:ahLst/>
              <a:cxnLst/>
              <a:rect l="l" t="t" r="r" b="b"/>
              <a:pathLst>
                <a:path w="29012" h="563" extrusionOk="0">
                  <a:moveTo>
                    <a:pt x="14107" y="1"/>
                  </a:moveTo>
                  <a:cubicBezTo>
                    <a:pt x="11499" y="1"/>
                    <a:pt x="8885" y="22"/>
                    <a:pt x="6276" y="72"/>
                  </a:cubicBezTo>
                  <a:cubicBezTo>
                    <a:pt x="4232" y="120"/>
                    <a:pt x="2116" y="48"/>
                    <a:pt x="72" y="311"/>
                  </a:cubicBezTo>
                  <a:cubicBezTo>
                    <a:pt x="0" y="323"/>
                    <a:pt x="24" y="431"/>
                    <a:pt x="84" y="431"/>
                  </a:cubicBezTo>
                  <a:cubicBezTo>
                    <a:pt x="690" y="478"/>
                    <a:pt x="1299" y="494"/>
                    <a:pt x="1909" y="494"/>
                  </a:cubicBezTo>
                  <a:cubicBezTo>
                    <a:pt x="3155" y="494"/>
                    <a:pt x="4407" y="427"/>
                    <a:pt x="5643" y="419"/>
                  </a:cubicBezTo>
                  <a:cubicBezTo>
                    <a:pt x="7531" y="395"/>
                    <a:pt x="9420" y="383"/>
                    <a:pt x="11309" y="383"/>
                  </a:cubicBezTo>
                  <a:cubicBezTo>
                    <a:pt x="11926" y="381"/>
                    <a:pt x="12544" y="380"/>
                    <a:pt x="13161" y="380"/>
                  </a:cubicBezTo>
                  <a:cubicBezTo>
                    <a:pt x="16249" y="380"/>
                    <a:pt x="19337" y="405"/>
                    <a:pt x="22425" y="454"/>
                  </a:cubicBezTo>
                  <a:cubicBezTo>
                    <a:pt x="24553" y="490"/>
                    <a:pt x="26681" y="550"/>
                    <a:pt x="28821" y="562"/>
                  </a:cubicBezTo>
                  <a:cubicBezTo>
                    <a:pt x="29012" y="562"/>
                    <a:pt x="29012" y="263"/>
                    <a:pt x="28821" y="263"/>
                  </a:cubicBezTo>
                  <a:cubicBezTo>
                    <a:pt x="25055" y="72"/>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2"/>
            <p:cNvSpPr/>
            <p:nvPr/>
          </p:nvSpPr>
          <p:spPr>
            <a:xfrm>
              <a:off x="-138585" y="3705229"/>
              <a:ext cx="9454358" cy="94211"/>
            </a:xfrm>
            <a:custGeom>
              <a:avLst/>
              <a:gdLst/>
              <a:ahLst/>
              <a:cxnLst/>
              <a:rect l="l" t="t" r="r" b="b"/>
              <a:pathLst>
                <a:path w="29012" h="562" extrusionOk="0">
                  <a:moveTo>
                    <a:pt x="14107" y="0"/>
                  </a:moveTo>
                  <a:cubicBezTo>
                    <a:pt x="11499" y="0"/>
                    <a:pt x="8885" y="21"/>
                    <a:pt x="6276" y="71"/>
                  </a:cubicBezTo>
                  <a:cubicBezTo>
                    <a:pt x="4232" y="107"/>
                    <a:pt x="2116" y="35"/>
                    <a:pt x="72" y="298"/>
                  </a:cubicBezTo>
                  <a:cubicBezTo>
                    <a:pt x="0" y="310"/>
                    <a:pt x="24" y="430"/>
                    <a:pt x="84" y="430"/>
                  </a:cubicBezTo>
                  <a:cubicBezTo>
                    <a:pt x="682" y="476"/>
                    <a:pt x="1283" y="493"/>
                    <a:pt x="1886" y="493"/>
                  </a:cubicBezTo>
                  <a:cubicBezTo>
                    <a:pt x="3140" y="493"/>
                    <a:pt x="4399" y="422"/>
                    <a:pt x="5643" y="406"/>
                  </a:cubicBezTo>
                  <a:cubicBezTo>
                    <a:pt x="7531" y="394"/>
                    <a:pt x="9420" y="382"/>
                    <a:pt x="11309" y="370"/>
                  </a:cubicBezTo>
                  <a:cubicBezTo>
                    <a:pt x="11926" y="368"/>
                    <a:pt x="12544" y="367"/>
                    <a:pt x="13161" y="367"/>
                  </a:cubicBezTo>
                  <a:cubicBezTo>
                    <a:pt x="16249" y="367"/>
                    <a:pt x="19337" y="392"/>
                    <a:pt x="22425" y="442"/>
                  </a:cubicBezTo>
                  <a:cubicBezTo>
                    <a:pt x="24553" y="477"/>
                    <a:pt x="26681" y="537"/>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2"/>
            <p:cNvSpPr/>
            <p:nvPr/>
          </p:nvSpPr>
          <p:spPr>
            <a:xfrm>
              <a:off x="-138585" y="4262277"/>
              <a:ext cx="9454358" cy="92199"/>
            </a:xfrm>
            <a:custGeom>
              <a:avLst/>
              <a:gdLst/>
              <a:ahLst/>
              <a:cxnLst/>
              <a:rect l="l" t="t" r="r" b="b"/>
              <a:pathLst>
                <a:path w="29012" h="550" extrusionOk="0">
                  <a:moveTo>
                    <a:pt x="14107" y="0"/>
                  </a:moveTo>
                  <a:cubicBezTo>
                    <a:pt x="11499" y="0"/>
                    <a:pt x="8885" y="21"/>
                    <a:pt x="6276" y="71"/>
                  </a:cubicBezTo>
                  <a:cubicBezTo>
                    <a:pt x="4232" y="107"/>
                    <a:pt x="2116" y="35"/>
                    <a:pt x="72" y="298"/>
                  </a:cubicBezTo>
                  <a:cubicBezTo>
                    <a:pt x="0" y="310"/>
                    <a:pt x="24" y="418"/>
                    <a:pt x="84" y="430"/>
                  </a:cubicBezTo>
                  <a:cubicBezTo>
                    <a:pt x="680" y="472"/>
                    <a:pt x="1281" y="487"/>
                    <a:pt x="1882" y="487"/>
                  </a:cubicBezTo>
                  <a:cubicBezTo>
                    <a:pt x="3137" y="487"/>
                    <a:pt x="4398" y="422"/>
                    <a:pt x="5643" y="406"/>
                  </a:cubicBezTo>
                  <a:cubicBezTo>
                    <a:pt x="7531" y="382"/>
                    <a:pt x="9420" y="370"/>
                    <a:pt x="11309" y="370"/>
                  </a:cubicBezTo>
                  <a:cubicBezTo>
                    <a:pt x="11926" y="368"/>
                    <a:pt x="12544" y="367"/>
                    <a:pt x="13161" y="367"/>
                  </a:cubicBezTo>
                  <a:cubicBezTo>
                    <a:pt x="16249" y="367"/>
                    <a:pt x="19337" y="392"/>
                    <a:pt x="22425" y="442"/>
                  </a:cubicBezTo>
                  <a:cubicBezTo>
                    <a:pt x="24553" y="478"/>
                    <a:pt x="26681" y="537"/>
                    <a:pt x="28821" y="549"/>
                  </a:cubicBezTo>
                  <a:cubicBezTo>
                    <a:pt x="29012" y="549"/>
                    <a:pt x="29012" y="250"/>
                    <a:pt x="28821" y="250"/>
                  </a:cubicBezTo>
                  <a:cubicBezTo>
                    <a:pt x="25055" y="59"/>
                    <a:pt x="21266" y="23"/>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2"/>
            <p:cNvSpPr/>
            <p:nvPr/>
          </p:nvSpPr>
          <p:spPr>
            <a:xfrm>
              <a:off x="-138585" y="4817314"/>
              <a:ext cx="9454358" cy="94211"/>
            </a:xfrm>
            <a:custGeom>
              <a:avLst/>
              <a:gdLst/>
              <a:ahLst/>
              <a:cxnLst/>
              <a:rect l="l" t="t" r="r" b="b"/>
              <a:pathLst>
                <a:path w="29012" h="562" extrusionOk="0">
                  <a:moveTo>
                    <a:pt x="14107" y="0"/>
                  </a:moveTo>
                  <a:cubicBezTo>
                    <a:pt x="11499" y="0"/>
                    <a:pt x="8885" y="21"/>
                    <a:pt x="6276" y="71"/>
                  </a:cubicBezTo>
                  <a:cubicBezTo>
                    <a:pt x="4232" y="119"/>
                    <a:pt x="2116" y="35"/>
                    <a:pt x="72" y="310"/>
                  </a:cubicBezTo>
                  <a:cubicBezTo>
                    <a:pt x="0" y="310"/>
                    <a:pt x="24" y="430"/>
                    <a:pt x="84" y="430"/>
                  </a:cubicBezTo>
                  <a:cubicBezTo>
                    <a:pt x="690" y="477"/>
                    <a:pt x="1299" y="493"/>
                    <a:pt x="1909" y="493"/>
                  </a:cubicBezTo>
                  <a:cubicBezTo>
                    <a:pt x="3155" y="493"/>
                    <a:pt x="4407" y="426"/>
                    <a:pt x="5643" y="418"/>
                  </a:cubicBezTo>
                  <a:cubicBezTo>
                    <a:pt x="7531" y="394"/>
                    <a:pt x="9420" y="382"/>
                    <a:pt x="11309" y="370"/>
                  </a:cubicBezTo>
                  <a:cubicBezTo>
                    <a:pt x="11910" y="368"/>
                    <a:pt x="12511" y="367"/>
                    <a:pt x="13113" y="367"/>
                  </a:cubicBezTo>
                  <a:cubicBezTo>
                    <a:pt x="16217" y="367"/>
                    <a:pt x="19321" y="394"/>
                    <a:pt x="22425" y="454"/>
                  </a:cubicBezTo>
                  <a:cubicBezTo>
                    <a:pt x="24553" y="490"/>
                    <a:pt x="26681" y="549"/>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2"/>
            <p:cNvSpPr/>
            <p:nvPr/>
          </p:nvSpPr>
          <p:spPr>
            <a:xfrm>
              <a:off x="-323749" y="366550"/>
              <a:ext cx="9454358" cy="92199"/>
            </a:xfrm>
            <a:custGeom>
              <a:avLst/>
              <a:gdLst/>
              <a:ahLst/>
              <a:cxnLst/>
              <a:rect l="l" t="t" r="r" b="b"/>
              <a:pathLst>
                <a:path w="29012" h="550" extrusionOk="0">
                  <a:moveTo>
                    <a:pt x="14107" y="0"/>
                  </a:moveTo>
                  <a:cubicBezTo>
                    <a:pt x="11499" y="0"/>
                    <a:pt x="8885" y="21"/>
                    <a:pt x="6276" y="71"/>
                  </a:cubicBezTo>
                  <a:cubicBezTo>
                    <a:pt x="4232" y="107"/>
                    <a:pt x="2116" y="35"/>
                    <a:pt x="72" y="298"/>
                  </a:cubicBezTo>
                  <a:cubicBezTo>
                    <a:pt x="0" y="310"/>
                    <a:pt x="24" y="418"/>
                    <a:pt x="84" y="430"/>
                  </a:cubicBezTo>
                  <a:cubicBezTo>
                    <a:pt x="680" y="472"/>
                    <a:pt x="1281" y="487"/>
                    <a:pt x="1882" y="487"/>
                  </a:cubicBezTo>
                  <a:cubicBezTo>
                    <a:pt x="3137" y="487"/>
                    <a:pt x="4398" y="422"/>
                    <a:pt x="5643" y="406"/>
                  </a:cubicBezTo>
                  <a:cubicBezTo>
                    <a:pt x="7531" y="382"/>
                    <a:pt x="9420" y="370"/>
                    <a:pt x="11309" y="370"/>
                  </a:cubicBezTo>
                  <a:cubicBezTo>
                    <a:pt x="11926" y="368"/>
                    <a:pt x="12544" y="367"/>
                    <a:pt x="13161" y="367"/>
                  </a:cubicBezTo>
                  <a:cubicBezTo>
                    <a:pt x="16249" y="367"/>
                    <a:pt x="19337" y="392"/>
                    <a:pt x="22425" y="442"/>
                  </a:cubicBezTo>
                  <a:cubicBezTo>
                    <a:pt x="24553" y="478"/>
                    <a:pt x="26681" y="537"/>
                    <a:pt x="28821" y="549"/>
                  </a:cubicBezTo>
                  <a:cubicBezTo>
                    <a:pt x="29012" y="549"/>
                    <a:pt x="29012" y="250"/>
                    <a:pt x="28821" y="250"/>
                  </a:cubicBezTo>
                  <a:cubicBezTo>
                    <a:pt x="25055" y="59"/>
                    <a:pt x="21266" y="23"/>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2"/>
            <p:cNvSpPr/>
            <p:nvPr/>
          </p:nvSpPr>
          <p:spPr>
            <a:xfrm>
              <a:off x="-323749" y="921587"/>
              <a:ext cx="9454358" cy="94211"/>
            </a:xfrm>
            <a:custGeom>
              <a:avLst/>
              <a:gdLst/>
              <a:ahLst/>
              <a:cxnLst/>
              <a:rect l="l" t="t" r="r" b="b"/>
              <a:pathLst>
                <a:path w="29012" h="562" extrusionOk="0">
                  <a:moveTo>
                    <a:pt x="14107" y="0"/>
                  </a:moveTo>
                  <a:cubicBezTo>
                    <a:pt x="11499" y="0"/>
                    <a:pt x="8885" y="21"/>
                    <a:pt x="6276" y="71"/>
                  </a:cubicBezTo>
                  <a:cubicBezTo>
                    <a:pt x="4232" y="119"/>
                    <a:pt x="2116" y="35"/>
                    <a:pt x="72" y="310"/>
                  </a:cubicBezTo>
                  <a:cubicBezTo>
                    <a:pt x="0" y="310"/>
                    <a:pt x="24" y="430"/>
                    <a:pt x="84" y="430"/>
                  </a:cubicBezTo>
                  <a:cubicBezTo>
                    <a:pt x="690" y="477"/>
                    <a:pt x="1299" y="493"/>
                    <a:pt x="1909" y="493"/>
                  </a:cubicBezTo>
                  <a:cubicBezTo>
                    <a:pt x="3155" y="493"/>
                    <a:pt x="4407" y="426"/>
                    <a:pt x="5643" y="418"/>
                  </a:cubicBezTo>
                  <a:cubicBezTo>
                    <a:pt x="7531" y="394"/>
                    <a:pt x="9420" y="382"/>
                    <a:pt x="11309" y="370"/>
                  </a:cubicBezTo>
                  <a:cubicBezTo>
                    <a:pt x="11910" y="368"/>
                    <a:pt x="12511" y="367"/>
                    <a:pt x="13113" y="367"/>
                  </a:cubicBezTo>
                  <a:cubicBezTo>
                    <a:pt x="16217" y="367"/>
                    <a:pt x="19321" y="394"/>
                    <a:pt x="22425" y="454"/>
                  </a:cubicBezTo>
                  <a:cubicBezTo>
                    <a:pt x="24553" y="490"/>
                    <a:pt x="26681" y="549"/>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2"/>
            <p:cNvSpPr/>
            <p:nvPr/>
          </p:nvSpPr>
          <p:spPr>
            <a:xfrm>
              <a:off x="3272150" y="-13450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2"/>
            <p:cNvSpPr/>
            <p:nvPr/>
          </p:nvSpPr>
          <p:spPr>
            <a:xfrm>
              <a:off x="3773050" y="-13450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2"/>
            <p:cNvSpPr/>
            <p:nvPr/>
          </p:nvSpPr>
          <p:spPr>
            <a:xfrm>
              <a:off x="4283993" y="-13450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2"/>
            <p:cNvSpPr/>
            <p:nvPr/>
          </p:nvSpPr>
          <p:spPr>
            <a:xfrm>
              <a:off x="4798959" y="-13450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2"/>
            <p:cNvSpPr/>
            <p:nvPr/>
          </p:nvSpPr>
          <p:spPr>
            <a:xfrm>
              <a:off x="5321975" y="-13450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2"/>
            <p:cNvSpPr/>
            <p:nvPr/>
          </p:nvSpPr>
          <p:spPr>
            <a:xfrm>
              <a:off x="5780950" y="-13450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2"/>
            <p:cNvSpPr/>
            <p:nvPr/>
          </p:nvSpPr>
          <p:spPr>
            <a:xfrm>
              <a:off x="6291575" y="-11545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2"/>
            <p:cNvSpPr/>
            <p:nvPr/>
          </p:nvSpPr>
          <p:spPr>
            <a:xfrm>
              <a:off x="6792475" y="-11545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2"/>
            <p:cNvSpPr/>
            <p:nvPr/>
          </p:nvSpPr>
          <p:spPr>
            <a:xfrm>
              <a:off x="7303418" y="-11545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2"/>
            <p:cNvSpPr/>
            <p:nvPr/>
          </p:nvSpPr>
          <p:spPr>
            <a:xfrm>
              <a:off x="7818384" y="-11545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2"/>
            <p:cNvSpPr/>
            <p:nvPr/>
          </p:nvSpPr>
          <p:spPr>
            <a:xfrm>
              <a:off x="8341400" y="-11545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2"/>
            <p:cNvSpPr/>
            <p:nvPr/>
          </p:nvSpPr>
          <p:spPr>
            <a:xfrm>
              <a:off x="8800375" y="-11545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2" name="Google Shape;3162;p32"/>
          <p:cNvSpPr/>
          <p:nvPr/>
        </p:nvSpPr>
        <p:spPr>
          <a:xfrm>
            <a:off x="685800" y="457200"/>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2"/>
          <p:cNvSpPr txBox="1">
            <a:spLocks noGrp="1"/>
          </p:cNvSpPr>
          <p:nvPr>
            <p:ph type="subTitle" idx="1"/>
          </p:nvPr>
        </p:nvSpPr>
        <p:spPr>
          <a:xfrm>
            <a:off x="3406650" y="325180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3164" name="Google Shape;3164;p32"/>
          <p:cNvSpPr txBox="1">
            <a:spLocks noGrp="1"/>
          </p:cNvSpPr>
          <p:nvPr>
            <p:ph type="subTitle" idx="2"/>
          </p:nvPr>
        </p:nvSpPr>
        <p:spPr>
          <a:xfrm>
            <a:off x="5858600" y="3251805"/>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3165" name="Google Shape;3165;p32"/>
          <p:cNvSpPr txBox="1">
            <a:spLocks noGrp="1"/>
          </p:cNvSpPr>
          <p:nvPr>
            <p:ph type="subTitle" idx="3"/>
          </p:nvPr>
        </p:nvSpPr>
        <p:spPr>
          <a:xfrm>
            <a:off x="5858600" y="2762490"/>
            <a:ext cx="233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800">
                <a:latin typeface="Just Another Hand"/>
                <a:ea typeface="Just Another Hand"/>
                <a:cs typeface="Just Another Hand"/>
                <a:sym typeface="Just Another Hand"/>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3166" name="Google Shape;3166;p32"/>
          <p:cNvSpPr txBox="1">
            <a:spLocks noGrp="1"/>
          </p:cNvSpPr>
          <p:nvPr>
            <p:ph type="subTitle" idx="4"/>
          </p:nvPr>
        </p:nvSpPr>
        <p:spPr>
          <a:xfrm>
            <a:off x="954700" y="325180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3167" name="Google Shape;3167;p32"/>
          <p:cNvSpPr txBox="1">
            <a:spLocks noGrp="1"/>
          </p:cNvSpPr>
          <p:nvPr>
            <p:ph type="subTitle" idx="5"/>
          </p:nvPr>
        </p:nvSpPr>
        <p:spPr>
          <a:xfrm>
            <a:off x="954700" y="2762490"/>
            <a:ext cx="233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800">
                <a:latin typeface="Just Another Hand"/>
                <a:ea typeface="Just Another Hand"/>
                <a:cs typeface="Just Another Hand"/>
                <a:sym typeface="Just Another Hand"/>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3168" name="Google Shape;3168;p32"/>
          <p:cNvSpPr txBox="1">
            <a:spLocks noGrp="1"/>
          </p:cNvSpPr>
          <p:nvPr>
            <p:ph type="subTitle" idx="6"/>
          </p:nvPr>
        </p:nvSpPr>
        <p:spPr>
          <a:xfrm>
            <a:off x="3406650" y="2762490"/>
            <a:ext cx="233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800">
                <a:latin typeface="Just Another Hand"/>
                <a:ea typeface="Just Another Hand"/>
                <a:cs typeface="Just Another Hand"/>
                <a:sym typeface="Just Another Hand"/>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3169" name="Google Shape;3169;p32"/>
          <p:cNvSpPr txBox="1">
            <a:spLocks noGrp="1"/>
          </p:cNvSpPr>
          <p:nvPr>
            <p:ph type="title"/>
          </p:nvPr>
        </p:nvSpPr>
        <p:spPr>
          <a:xfrm>
            <a:off x="796650" y="3927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Just Another Hand"/>
                <a:ea typeface="Just Another Hand"/>
                <a:cs typeface="Just Another Hand"/>
                <a:sym typeface="Just Another Han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3170" name="Google Shape;3170;p32"/>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
  <p:cSld name="CUSTOM_7">
    <p:bg>
      <p:bgPr>
        <a:solidFill>
          <a:schemeClr val="lt2"/>
        </a:solidFill>
        <a:effectLst/>
      </p:bgPr>
    </p:bg>
    <p:spTree>
      <p:nvGrpSpPr>
        <p:cNvPr id="1" name="Shape 3211"/>
        <p:cNvGrpSpPr/>
        <p:nvPr/>
      </p:nvGrpSpPr>
      <p:grpSpPr>
        <a:xfrm>
          <a:off x="0" y="0"/>
          <a:ext cx="0" cy="0"/>
          <a:chOff x="0" y="0"/>
          <a:chExt cx="0" cy="0"/>
        </a:xfrm>
      </p:grpSpPr>
      <p:grpSp>
        <p:nvGrpSpPr>
          <p:cNvPr id="3212" name="Google Shape;3212;p34"/>
          <p:cNvGrpSpPr/>
          <p:nvPr/>
        </p:nvGrpSpPr>
        <p:grpSpPr>
          <a:xfrm>
            <a:off x="-143051" y="-12371"/>
            <a:ext cx="9300161" cy="5620495"/>
            <a:chOff x="-143051" y="-12371"/>
            <a:chExt cx="9300161" cy="5620495"/>
          </a:xfrm>
        </p:grpSpPr>
        <p:sp>
          <p:nvSpPr>
            <p:cNvPr id="3213" name="Google Shape;3213;p34"/>
            <p:cNvSpPr/>
            <p:nvPr/>
          </p:nvSpPr>
          <p:spPr>
            <a:xfrm>
              <a:off x="274593" y="2405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4"/>
            <p:cNvSpPr/>
            <p:nvPr/>
          </p:nvSpPr>
          <p:spPr>
            <a:xfrm>
              <a:off x="245333" y="7324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4"/>
            <p:cNvSpPr/>
            <p:nvPr/>
          </p:nvSpPr>
          <p:spPr>
            <a:xfrm>
              <a:off x="609755" y="4465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4"/>
            <p:cNvSpPr/>
            <p:nvPr/>
          </p:nvSpPr>
          <p:spPr>
            <a:xfrm>
              <a:off x="946350" y="97245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4"/>
            <p:cNvSpPr/>
            <p:nvPr/>
          </p:nvSpPr>
          <p:spPr>
            <a:xfrm>
              <a:off x="1196801" y="51554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4"/>
            <p:cNvSpPr/>
            <p:nvPr/>
          </p:nvSpPr>
          <p:spPr>
            <a:xfrm>
              <a:off x="1247906" y="12105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4"/>
            <p:cNvSpPr/>
            <p:nvPr/>
          </p:nvSpPr>
          <p:spPr>
            <a:xfrm>
              <a:off x="1759907" y="28698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4"/>
            <p:cNvSpPr/>
            <p:nvPr/>
          </p:nvSpPr>
          <p:spPr>
            <a:xfrm>
              <a:off x="1661691" y="7602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4"/>
            <p:cNvSpPr/>
            <p:nvPr/>
          </p:nvSpPr>
          <p:spPr>
            <a:xfrm>
              <a:off x="2037777" y="1172980"/>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4"/>
            <p:cNvSpPr/>
            <p:nvPr/>
          </p:nvSpPr>
          <p:spPr>
            <a:xfrm>
              <a:off x="2177530" y="7993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4"/>
            <p:cNvSpPr/>
            <p:nvPr/>
          </p:nvSpPr>
          <p:spPr>
            <a:xfrm>
              <a:off x="2445988" y="28514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4"/>
            <p:cNvSpPr/>
            <p:nvPr/>
          </p:nvSpPr>
          <p:spPr>
            <a:xfrm>
              <a:off x="2895736" y="3880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4"/>
            <p:cNvSpPr/>
            <p:nvPr/>
          </p:nvSpPr>
          <p:spPr>
            <a:xfrm>
              <a:off x="2913742" y="7895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4"/>
            <p:cNvSpPr/>
            <p:nvPr/>
          </p:nvSpPr>
          <p:spPr>
            <a:xfrm>
              <a:off x="3214119" y="102360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4"/>
            <p:cNvSpPr/>
            <p:nvPr/>
          </p:nvSpPr>
          <p:spPr>
            <a:xfrm>
              <a:off x="3706223" y="90963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4"/>
            <p:cNvSpPr/>
            <p:nvPr/>
          </p:nvSpPr>
          <p:spPr>
            <a:xfrm>
              <a:off x="3408710" y="5417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4"/>
            <p:cNvSpPr/>
            <p:nvPr/>
          </p:nvSpPr>
          <p:spPr>
            <a:xfrm>
              <a:off x="3371061" y="16278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4"/>
            <p:cNvSpPr/>
            <p:nvPr/>
          </p:nvSpPr>
          <p:spPr>
            <a:xfrm>
              <a:off x="3797687" y="-12371"/>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4"/>
            <p:cNvSpPr/>
            <p:nvPr/>
          </p:nvSpPr>
          <p:spPr>
            <a:xfrm>
              <a:off x="2128627" y="-9711"/>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4"/>
            <p:cNvSpPr/>
            <p:nvPr/>
          </p:nvSpPr>
          <p:spPr>
            <a:xfrm>
              <a:off x="3882398" y="53805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4"/>
            <p:cNvSpPr/>
            <p:nvPr/>
          </p:nvSpPr>
          <p:spPr>
            <a:xfrm>
              <a:off x="-124001" y="5094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4"/>
            <p:cNvSpPr/>
            <p:nvPr/>
          </p:nvSpPr>
          <p:spPr>
            <a:xfrm>
              <a:off x="4703718" y="2405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4"/>
            <p:cNvSpPr/>
            <p:nvPr/>
          </p:nvSpPr>
          <p:spPr>
            <a:xfrm>
              <a:off x="4674458" y="7324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4"/>
            <p:cNvSpPr/>
            <p:nvPr/>
          </p:nvSpPr>
          <p:spPr>
            <a:xfrm>
              <a:off x="5038880" y="4465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4"/>
            <p:cNvSpPr/>
            <p:nvPr/>
          </p:nvSpPr>
          <p:spPr>
            <a:xfrm>
              <a:off x="5375475" y="97245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4"/>
            <p:cNvSpPr/>
            <p:nvPr/>
          </p:nvSpPr>
          <p:spPr>
            <a:xfrm>
              <a:off x="5625926" y="51554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4"/>
            <p:cNvSpPr/>
            <p:nvPr/>
          </p:nvSpPr>
          <p:spPr>
            <a:xfrm>
              <a:off x="5438906" y="15398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4"/>
            <p:cNvSpPr/>
            <p:nvPr/>
          </p:nvSpPr>
          <p:spPr>
            <a:xfrm>
              <a:off x="6189032" y="28698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4"/>
            <p:cNvSpPr/>
            <p:nvPr/>
          </p:nvSpPr>
          <p:spPr>
            <a:xfrm>
              <a:off x="6090816" y="7602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4"/>
            <p:cNvSpPr/>
            <p:nvPr/>
          </p:nvSpPr>
          <p:spPr>
            <a:xfrm>
              <a:off x="6606655" y="7993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4"/>
            <p:cNvSpPr/>
            <p:nvPr/>
          </p:nvSpPr>
          <p:spPr>
            <a:xfrm>
              <a:off x="6875113" y="28514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4"/>
            <p:cNvSpPr/>
            <p:nvPr/>
          </p:nvSpPr>
          <p:spPr>
            <a:xfrm>
              <a:off x="7324861" y="3880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4"/>
            <p:cNvSpPr/>
            <p:nvPr/>
          </p:nvSpPr>
          <p:spPr>
            <a:xfrm>
              <a:off x="7342867" y="7895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4"/>
            <p:cNvSpPr/>
            <p:nvPr/>
          </p:nvSpPr>
          <p:spPr>
            <a:xfrm>
              <a:off x="7643244" y="102360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4"/>
            <p:cNvSpPr/>
            <p:nvPr/>
          </p:nvSpPr>
          <p:spPr>
            <a:xfrm>
              <a:off x="8135348" y="90963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4"/>
            <p:cNvSpPr/>
            <p:nvPr/>
          </p:nvSpPr>
          <p:spPr>
            <a:xfrm>
              <a:off x="7837835" y="5417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4"/>
            <p:cNvSpPr/>
            <p:nvPr/>
          </p:nvSpPr>
          <p:spPr>
            <a:xfrm>
              <a:off x="7800186" y="16278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4"/>
            <p:cNvSpPr/>
            <p:nvPr/>
          </p:nvSpPr>
          <p:spPr>
            <a:xfrm>
              <a:off x="8226812" y="-12371"/>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4"/>
            <p:cNvSpPr/>
            <p:nvPr/>
          </p:nvSpPr>
          <p:spPr>
            <a:xfrm>
              <a:off x="6557752" y="-9711"/>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4"/>
            <p:cNvSpPr/>
            <p:nvPr/>
          </p:nvSpPr>
          <p:spPr>
            <a:xfrm rot="-1206472">
              <a:off x="8244636" y="629176"/>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4"/>
            <p:cNvSpPr/>
            <p:nvPr/>
          </p:nvSpPr>
          <p:spPr>
            <a:xfrm rot="-1796623">
              <a:off x="4305124" y="509405"/>
              <a:ext cx="344986"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4"/>
            <p:cNvSpPr/>
            <p:nvPr/>
          </p:nvSpPr>
          <p:spPr>
            <a:xfrm>
              <a:off x="465093" y="11765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4"/>
            <p:cNvSpPr/>
            <p:nvPr/>
          </p:nvSpPr>
          <p:spPr>
            <a:xfrm>
              <a:off x="435833" y="1884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4"/>
            <p:cNvSpPr/>
            <p:nvPr/>
          </p:nvSpPr>
          <p:spPr>
            <a:xfrm>
              <a:off x="800255" y="15991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4"/>
            <p:cNvSpPr/>
            <p:nvPr/>
          </p:nvSpPr>
          <p:spPr>
            <a:xfrm>
              <a:off x="1136850" y="21249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4"/>
            <p:cNvSpPr/>
            <p:nvPr/>
          </p:nvSpPr>
          <p:spPr>
            <a:xfrm>
              <a:off x="1387301" y="16680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4"/>
            <p:cNvSpPr/>
            <p:nvPr/>
          </p:nvSpPr>
          <p:spPr>
            <a:xfrm>
              <a:off x="1200281" y="130650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4"/>
            <p:cNvSpPr/>
            <p:nvPr/>
          </p:nvSpPr>
          <p:spPr>
            <a:xfrm>
              <a:off x="2152820" y="156456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4"/>
            <p:cNvSpPr/>
            <p:nvPr/>
          </p:nvSpPr>
          <p:spPr>
            <a:xfrm>
              <a:off x="1852191" y="19127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4"/>
            <p:cNvSpPr/>
            <p:nvPr/>
          </p:nvSpPr>
          <p:spPr>
            <a:xfrm>
              <a:off x="2368030" y="19518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4"/>
            <p:cNvSpPr/>
            <p:nvPr/>
          </p:nvSpPr>
          <p:spPr>
            <a:xfrm>
              <a:off x="2636488" y="14376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4"/>
            <p:cNvSpPr/>
            <p:nvPr/>
          </p:nvSpPr>
          <p:spPr>
            <a:xfrm>
              <a:off x="3086236" y="15405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4"/>
            <p:cNvSpPr/>
            <p:nvPr/>
          </p:nvSpPr>
          <p:spPr>
            <a:xfrm>
              <a:off x="3104242" y="19420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4"/>
            <p:cNvSpPr/>
            <p:nvPr/>
          </p:nvSpPr>
          <p:spPr>
            <a:xfrm>
              <a:off x="3404619" y="2176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4"/>
            <p:cNvSpPr/>
            <p:nvPr/>
          </p:nvSpPr>
          <p:spPr>
            <a:xfrm>
              <a:off x="3896723" y="20621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4"/>
            <p:cNvSpPr/>
            <p:nvPr/>
          </p:nvSpPr>
          <p:spPr>
            <a:xfrm>
              <a:off x="3599210" y="16942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4"/>
            <p:cNvSpPr/>
            <p:nvPr/>
          </p:nvSpPr>
          <p:spPr>
            <a:xfrm>
              <a:off x="3561561" y="13153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4"/>
            <p:cNvSpPr/>
            <p:nvPr/>
          </p:nvSpPr>
          <p:spPr>
            <a:xfrm>
              <a:off x="3988187" y="11401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4"/>
            <p:cNvSpPr/>
            <p:nvPr/>
          </p:nvSpPr>
          <p:spPr>
            <a:xfrm>
              <a:off x="2319127" y="1142814"/>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4"/>
            <p:cNvSpPr/>
            <p:nvPr/>
          </p:nvSpPr>
          <p:spPr>
            <a:xfrm>
              <a:off x="4072898" y="16905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4"/>
            <p:cNvSpPr/>
            <p:nvPr/>
          </p:nvSpPr>
          <p:spPr>
            <a:xfrm>
              <a:off x="66499" y="16619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4"/>
            <p:cNvSpPr/>
            <p:nvPr/>
          </p:nvSpPr>
          <p:spPr>
            <a:xfrm>
              <a:off x="4531833" y="10660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4"/>
            <p:cNvSpPr/>
            <p:nvPr/>
          </p:nvSpPr>
          <p:spPr>
            <a:xfrm>
              <a:off x="5232850" y="13060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4"/>
            <p:cNvSpPr/>
            <p:nvPr/>
          </p:nvSpPr>
          <p:spPr>
            <a:xfrm>
              <a:off x="5948191" y="1093853"/>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4"/>
            <p:cNvSpPr/>
            <p:nvPr/>
          </p:nvSpPr>
          <p:spPr>
            <a:xfrm>
              <a:off x="6324277" y="1506567"/>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4"/>
            <p:cNvSpPr/>
            <p:nvPr/>
          </p:nvSpPr>
          <p:spPr>
            <a:xfrm>
              <a:off x="6464030" y="1132935"/>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4"/>
            <p:cNvSpPr/>
            <p:nvPr/>
          </p:nvSpPr>
          <p:spPr>
            <a:xfrm>
              <a:off x="7200242" y="1123114"/>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4"/>
            <p:cNvSpPr/>
            <p:nvPr/>
          </p:nvSpPr>
          <p:spPr>
            <a:xfrm>
              <a:off x="7500619" y="1357196"/>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4"/>
            <p:cNvSpPr/>
            <p:nvPr/>
          </p:nvSpPr>
          <p:spPr>
            <a:xfrm>
              <a:off x="7992723" y="124322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4"/>
            <p:cNvSpPr/>
            <p:nvPr/>
          </p:nvSpPr>
          <p:spPr>
            <a:xfrm>
              <a:off x="4751593" y="1510164"/>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4"/>
            <p:cNvSpPr/>
            <p:nvPr/>
          </p:nvSpPr>
          <p:spPr>
            <a:xfrm>
              <a:off x="4722333" y="2218550"/>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4"/>
            <p:cNvSpPr/>
            <p:nvPr/>
          </p:nvSpPr>
          <p:spPr>
            <a:xfrm>
              <a:off x="5086755" y="1932699"/>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4"/>
            <p:cNvSpPr/>
            <p:nvPr/>
          </p:nvSpPr>
          <p:spPr>
            <a:xfrm>
              <a:off x="5423350" y="245856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4"/>
            <p:cNvSpPr/>
            <p:nvPr/>
          </p:nvSpPr>
          <p:spPr>
            <a:xfrm>
              <a:off x="5673801" y="2001655"/>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4"/>
            <p:cNvSpPr/>
            <p:nvPr/>
          </p:nvSpPr>
          <p:spPr>
            <a:xfrm>
              <a:off x="5486781" y="1640096"/>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4"/>
            <p:cNvSpPr/>
            <p:nvPr/>
          </p:nvSpPr>
          <p:spPr>
            <a:xfrm>
              <a:off x="6236907" y="1773097"/>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34"/>
            <p:cNvSpPr/>
            <p:nvPr/>
          </p:nvSpPr>
          <p:spPr>
            <a:xfrm>
              <a:off x="6082928" y="21464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34"/>
            <p:cNvSpPr/>
            <p:nvPr/>
          </p:nvSpPr>
          <p:spPr>
            <a:xfrm>
              <a:off x="6489805" y="2433385"/>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34"/>
            <p:cNvSpPr/>
            <p:nvPr/>
          </p:nvSpPr>
          <p:spPr>
            <a:xfrm>
              <a:off x="6922988" y="1771256"/>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34"/>
            <p:cNvSpPr/>
            <p:nvPr/>
          </p:nvSpPr>
          <p:spPr>
            <a:xfrm>
              <a:off x="7372736" y="1874179"/>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34"/>
            <p:cNvSpPr/>
            <p:nvPr/>
          </p:nvSpPr>
          <p:spPr>
            <a:xfrm>
              <a:off x="6581117" y="1970839"/>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34"/>
            <p:cNvSpPr/>
            <p:nvPr/>
          </p:nvSpPr>
          <p:spPr>
            <a:xfrm>
              <a:off x="8689294" y="438255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34"/>
            <p:cNvSpPr/>
            <p:nvPr/>
          </p:nvSpPr>
          <p:spPr>
            <a:xfrm>
              <a:off x="8183223" y="239574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34"/>
            <p:cNvSpPr/>
            <p:nvPr/>
          </p:nvSpPr>
          <p:spPr>
            <a:xfrm>
              <a:off x="7885710" y="2027847"/>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34"/>
            <p:cNvSpPr/>
            <p:nvPr/>
          </p:nvSpPr>
          <p:spPr>
            <a:xfrm>
              <a:off x="7848061" y="1648894"/>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4"/>
            <p:cNvSpPr/>
            <p:nvPr/>
          </p:nvSpPr>
          <p:spPr>
            <a:xfrm>
              <a:off x="8274687" y="1473742"/>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4"/>
            <p:cNvSpPr/>
            <p:nvPr/>
          </p:nvSpPr>
          <p:spPr>
            <a:xfrm>
              <a:off x="6770239" y="1367202"/>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4"/>
            <p:cNvSpPr/>
            <p:nvPr/>
          </p:nvSpPr>
          <p:spPr>
            <a:xfrm>
              <a:off x="8359398" y="2024163"/>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4"/>
            <p:cNvSpPr/>
            <p:nvPr/>
          </p:nvSpPr>
          <p:spPr>
            <a:xfrm>
              <a:off x="4352999" y="1995517"/>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4"/>
            <p:cNvSpPr/>
            <p:nvPr/>
          </p:nvSpPr>
          <p:spPr>
            <a:xfrm>
              <a:off x="8808993" y="335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4"/>
            <p:cNvSpPr/>
            <p:nvPr/>
          </p:nvSpPr>
          <p:spPr>
            <a:xfrm>
              <a:off x="8779733" y="741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4"/>
            <p:cNvSpPr/>
            <p:nvPr/>
          </p:nvSpPr>
          <p:spPr>
            <a:xfrm>
              <a:off x="8488730" y="979749"/>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4"/>
            <p:cNvSpPr/>
            <p:nvPr/>
          </p:nvSpPr>
          <p:spPr>
            <a:xfrm>
              <a:off x="8344774" y="28697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4"/>
            <p:cNvSpPr/>
            <p:nvPr/>
          </p:nvSpPr>
          <p:spPr>
            <a:xfrm>
              <a:off x="8999493" y="118610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4"/>
            <p:cNvSpPr/>
            <p:nvPr/>
          </p:nvSpPr>
          <p:spPr>
            <a:xfrm>
              <a:off x="8855358" y="1884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4"/>
            <p:cNvSpPr/>
            <p:nvPr/>
          </p:nvSpPr>
          <p:spPr>
            <a:xfrm rot="-2086714">
              <a:off x="8483424" y="15941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4"/>
            <p:cNvSpPr/>
            <p:nvPr/>
          </p:nvSpPr>
          <p:spPr>
            <a:xfrm>
              <a:off x="255543" y="22814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4"/>
            <p:cNvSpPr/>
            <p:nvPr/>
          </p:nvSpPr>
          <p:spPr>
            <a:xfrm>
              <a:off x="226283" y="29898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4"/>
            <p:cNvSpPr/>
            <p:nvPr/>
          </p:nvSpPr>
          <p:spPr>
            <a:xfrm>
              <a:off x="590705" y="27040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4"/>
            <p:cNvSpPr/>
            <p:nvPr/>
          </p:nvSpPr>
          <p:spPr>
            <a:xfrm>
              <a:off x="927300" y="32298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4"/>
            <p:cNvSpPr/>
            <p:nvPr/>
          </p:nvSpPr>
          <p:spPr>
            <a:xfrm>
              <a:off x="1177751" y="27729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4"/>
            <p:cNvSpPr/>
            <p:nvPr/>
          </p:nvSpPr>
          <p:spPr>
            <a:xfrm>
              <a:off x="990731" y="241140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4"/>
            <p:cNvSpPr/>
            <p:nvPr/>
          </p:nvSpPr>
          <p:spPr>
            <a:xfrm>
              <a:off x="1740857" y="254441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4"/>
            <p:cNvSpPr/>
            <p:nvPr/>
          </p:nvSpPr>
          <p:spPr>
            <a:xfrm>
              <a:off x="1642641" y="30176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4"/>
            <p:cNvSpPr/>
            <p:nvPr/>
          </p:nvSpPr>
          <p:spPr>
            <a:xfrm>
              <a:off x="2018727" y="3430405"/>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4"/>
            <p:cNvSpPr/>
            <p:nvPr/>
          </p:nvSpPr>
          <p:spPr>
            <a:xfrm>
              <a:off x="2158480" y="30567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4"/>
            <p:cNvSpPr/>
            <p:nvPr/>
          </p:nvSpPr>
          <p:spPr>
            <a:xfrm>
              <a:off x="2426938" y="25425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4"/>
            <p:cNvSpPr/>
            <p:nvPr/>
          </p:nvSpPr>
          <p:spPr>
            <a:xfrm>
              <a:off x="2876686" y="26454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4"/>
            <p:cNvSpPr/>
            <p:nvPr/>
          </p:nvSpPr>
          <p:spPr>
            <a:xfrm>
              <a:off x="2894692" y="30469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4"/>
            <p:cNvSpPr/>
            <p:nvPr/>
          </p:nvSpPr>
          <p:spPr>
            <a:xfrm>
              <a:off x="3195069" y="32810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4"/>
            <p:cNvSpPr/>
            <p:nvPr/>
          </p:nvSpPr>
          <p:spPr>
            <a:xfrm>
              <a:off x="3687173" y="31670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4"/>
            <p:cNvSpPr/>
            <p:nvPr/>
          </p:nvSpPr>
          <p:spPr>
            <a:xfrm>
              <a:off x="3389660" y="27991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4"/>
            <p:cNvSpPr/>
            <p:nvPr/>
          </p:nvSpPr>
          <p:spPr>
            <a:xfrm>
              <a:off x="3352011" y="24202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4"/>
            <p:cNvSpPr/>
            <p:nvPr/>
          </p:nvSpPr>
          <p:spPr>
            <a:xfrm>
              <a:off x="3778637" y="22450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4"/>
            <p:cNvSpPr/>
            <p:nvPr/>
          </p:nvSpPr>
          <p:spPr>
            <a:xfrm>
              <a:off x="2109577" y="2247714"/>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4"/>
            <p:cNvSpPr/>
            <p:nvPr/>
          </p:nvSpPr>
          <p:spPr>
            <a:xfrm>
              <a:off x="3863348" y="27954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4"/>
            <p:cNvSpPr/>
            <p:nvPr/>
          </p:nvSpPr>
          <p:spPr>
            <a:xfrm>
              <a:off x="-143051" y="27668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4"/>
            <p:cNvSpPr/>
            <p:nvPr/>
          </p:nvSpPr>
          <p:spPr>
            <a:xfrm>
              <a:off x="169705" y="4433614"/>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4"/>
            <p:cNvSpPr/>
            <p:nvPr/>
          </p:nvSpPr>
          <p:spPr>
            <a:xfrm>
              <a:off x="4655408" y="29898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4"/>
            <p:cNvSpPr/>
            <p:nvPr/>
          </p:nvSpPr>
          <p:spPr>
            <a:xfrm>
              <a:off x="5019830" y="27040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4"/>
            <p:cNvSpPr/>
            <p:nvPr/>
          </p:nvSpPr>
          <p:spPr>
            <a:xfrm>
              <a:off x="5356425" y="32298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4"/>
            <p:cNvSpPr/>
            <p:nvPr/>
          </p:nvSpPr>
          <p:spPr>
            <a:xfrm>
              <a:off x="5606876" y="27729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4"/>
            <p:cNvSpPr/>
            <p:nvPr/>
          </p:nvSpPr>
          <p:spPr>
            <a:xfrm>
              <a:off x="5216181" y="227778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4"/>
            <p:cNvSpPr/>
            <p:nvPr/>
          </p:nvSpPr>
          <p:spPr>
            <a:xfrm>
              <a:off x="6169982" y="254441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4"/>
            <p:cNvSpPr/>
            <p:nvPr/>
          </p:nvSpPr>
          <p:spPr>
            <a:xfrm>
              <a:off x="6071766" y="30176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4"/>
            <p:cNvSpPr/>
            <p:nvPr/>
          </p:nvSpPr>
          <p:spPr>
            <a:xfrm>
              <a:off x="6587605" y="30567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4"/>
            <p:cNvSpPr/>
            <p:nvPr/>
          </p:nvSpPr>
          <p:spPr>
            <a:xfrm>
              <a:off x="6856063" y="25425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4"/>
            <p:cNvSpPr/>
            <p:nvPr/>
          </p:nvSpPr>
          <p:spPr>
            <a:xfrm>
              <a:off x="7305811" y="26454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4"/>
            <p:cNvSpPr/>
            <p:nvPr/>
          </p:nvSpPr>
          <p:spPr>
            <a:xfrm>
              <a:off x="7323817" y="30469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4"/>
            <p:cNvSpPr/>
            <p:nvPr/>
          </p:nvSpPr>
          <p:spPr>
            <a:xfrm>
              <a:off x="7624194" y="32810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4"/>
            <p:cNvSpPr/>
            <p:nvPr/>
          </p:nvSpPr>
          <p:spPr>
            <a:xfrm>
              <a:off x="8116298" y="31670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4"/>
            <p:cNvSpPr/>
            <p:nvPr/>
          </p:nvSpPr>
          <p:spPr>
            <a:xfrm>
              <a:off x="7818785" y="27991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4"/>
            <p:cNvSpPr/>
            <p:nvPr/>
          </p:nvSpPr>
          <p:spPr>
            <a:xfrm>
              <a:off x="7781136" y="24202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4"/>
            <p:cNvSpPr/>
            <p:nvPr/>
          </p:nvSpPr>
          <p:spPr>
            <a:xfrm>
              <a:off x="8452812" y="46296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4"/>
            <p:cNvSpPr/>
            <p:nvPr/>
          </p:nvSpPr>
          <p:spPr>
            <a:xfrm>
              <a:off x="5899902" y="1563402"/>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4"/>
            <p:cNvSpPr/>
            <p:nvPr/>
          </p:nvSpPr>
          <p:spPr>
            <a:xfrm rot="-1206472">
              <a:off x="8225586" y="2886601"/>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4"/>
            <p:cNvSpPr/>
            <p:nvPr/>
          </p:nvSpPr>
          <p:spPr>
            <a:xfrm>
              <a:off x="4286074" y="27668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4"/>
            <p:cNvSpPr/>
            <p:nvPr/>
          </p:nvSpPr>
          <p:spPr>
            <a:xfrm>
              <a:off x="446043" y="343400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4"/>
            <p:cNvSpPr/>
            <p:nvPr/>
          </p:nvSpPr>
          <p:spPr>
            <a:xfrm>
              <a:off x="416783" y="4142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4"/>
            <p:cNvSpPr/>
            <p:nvPr/>
          </p:nvSpPr>
          <p:spPr>
            <a:xfrm>
              <a:off x="781205" y="385653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4"/>
            <p:cNvSpPr/>
            <p:nvPr/>
          </p:nvSpPr>
          <p:spPr>
            <a:xfrm>
              <a:off x="1117800" y="438240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4"/>
            <p:cNvSpPr/>
            <p:nvPr/>
          </p:nvSpPr>
          <p:spPr>
            <a:xfrm>
              <a:off x="1368251" y="392549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4"/>
            <p:cNvSpPr/>
            <p:nvPr/>
          </p:nvSpPr>
          <p:spPr>
            <a:xfrm>
              <a:off x="1181231" y="356393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4"/>
            <p:cNvSpPr/>
            <p:nvPr/>
          </p:nvSpPr>
          <p:spPr>
            <a:xfrm>
              <a:off x="1931357" y="369693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4"/>
            <p:cNvSpPr/>
            <p:nvPr/>
          </p:nvSpPr>
          <p:spPr>
            <a:xfrm>
              <a:off x="1833141" y="417021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4"/>
            <p:cNvSpPr/>
            <p:nvPr/>
          </p:nvSpPr>
          <p:spPr>
            <a:xfrm>
              <a:off x="2348980" y="420929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4"/>
            <p:cNvSpPr/>
            <p:nvPr/>
          </p:nvSpPr>
          <p:spPr>
            <a:xfrm>
              <a:off x="2617438" y="369509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4"/>
            <p:cNvSpPr/>
            <p:nvPr/>
          </p:nvSpPr>
          <p:spPr>
            <a:xfrm>
              <a:off x="3067186" y="379801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4"/>
            <p:cNvSpPr/>
            <p:nvPr/>
          </p:nvSpPr>
          <p:spPr>
            <a:xfrm>
              <a:off x="3085192" y="419947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4"/>
            <p:cNvSpPr/>
            <p:nvPr/>
          </p:nvSpPr>
          <p:spPr>
            <a:xfrm>
              <a:off x="3385569" y="443355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4"/>
            <p:cNvSpPr/>
            <p:nvPr/>
          </p:nvSpPr>
          <p:spPr>
            <a:xfrm>
              <a:off x="3909061" y="421089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4"/>
            <p:cNvSpPr/>
            <p:nvPr/>
          </p:nvSpPr>
          <p:spPr>
            <a:xfrm>
              <a:off x="3580160" y="395168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4"/>
            <p:cNvSpPr/>
            <p:nvPr/>
          </p:nvSpPr>
          <p:spPr>
            <a:xfrm>
              <a:off x="3542511" y="357273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4"/>
            <p:cNvSpPr/>
            <p:nvPr/>
          </p:nvSpPr>
          <p:spPr>
            <a:xfrm>
              <a:off x="3969137" y="3397579"/>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4"/>
            <p:cNvSpPr/>
            <p:nvPr/>
          </p:nvSpPr>
          <p:spPr>
            <a:xfrm>
              <a:off x="2300077" y="3400239"/>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4"/>
            <p:cNvSpPr/>
            <p:nvPr/>
          </p:nvSpPr>
          <p:spPr>
            <a:xfrm>
              <a:off x="4053848" y="394800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4"/>
            <p:cNvSpPr/>
            <p:nvPr/>
          </p:nvSpPr>
          <p:spPr>
            <a:xfrm>
              <a:off x="47449" y="391935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4"/>
            <p:cNvSpPr/>
            <p:nvPr/>
          </p:nvSpPr>
          <p:spPr>
            <a:xfrm>
              <a:off x="4512783" y="3323450"/>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4"/>
            <p:cNvSpPr/>
            <p:nvPr/>
          </p:nvSpPr>
          <p:spPr>
            <a:xfrm>
              <a:off x="5213800" y="356346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4"/>
            <p:cNvSpPr/>
            <p:nvPr/>
          </p:nvSpPr>
          <p:spPr>
            <a:xfrm>
              <a:off x="5929141" y="3351278"/>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4"/>
            <p:cNvSpPr/>
            <p:nvPr/>
          </p:nvSpPr>
          <p:spPr>
            <a:xfrm>
              <a:off x="6305227" y="3763992"/>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4"/>
            <p:cNvSpPr/>
            <p:nvPr/>
          </p:nvSpPr>
          <p:spPr>
            <a:xfrm>
              <a:off x="6444980" y="3390360"/>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4"/>
            <p:cNvSpPr/>
            <p:nvPr/>
          </p:nvSpPr>
          <p:spPr>
            <a:xfrm>
              <a:off x="7181192" y="3380539"/>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4"/>
            <p:cNvSpPr/>
            <p:nvPr/>
          </p:nvSpPr>
          <p:spPr>
            <a:xfrm>
              <a:off x="7481569" y="3614621"/>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4"/>
            <p:cNvSpPr/>
            <p:nvPr/>
          </p:nvSpPr>
          <p:spPr>
            <a:xfrm>
              <a:off x="7973673" y="350064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4"/>
            <p:cNvSpPr/>
            <p:nvPr/>
          </p:nvSpPr>
          <p:spPr>
            <a:xfrm>
              <a:off x="4732543" y="3767589"/>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4"/>
            <p:cNvSpPr/>
            <p:nvPr/>
          </p:nvSpPr>
          <p:spPr>
            <a:xfrm>
              <a:off x="4703283" y="447597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4"/>
            <p:cNvSpPr/>
            <p:nvPr/>
          </p:nvSpPr>
          <p:spPr>
            <a:xfrm>
              <a:off x="5067705" y="419012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4"/>
            <p:cNvSpPr/>
            <p:nvPr/>
          </p:nvSpPr>
          <p:spPr>
            <a:xfrm>
              <a:off x="5365113" y="431641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4"/>
            <p:cNvSpPr/>
            <p:nvPr/>
          </p:nvSpPr>
          <p:spPr>
            <a:xfrm>
              <a:off x="5654751" y="4259080"/>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4"/>
            <p:cNvSpPr/>
            <p:nvPr/>
          </p:nvSpPr>
          <p:spPr>
            <a:xfrm>
              <a:off x="5467731" y="3897521"/>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4"/>
            <p:cNvSpPr/>
            <p:nvPr/>
          </p:nvSpPr>
          <p:spPr>
            <a:xfrm>
              <a:off x="6217857" y="4030522"/>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4"/>
            <p:cNvSpPr/>
            <p:nvPr/>
          </p:nvSpPr>
          <p:spPr>
            <a:xfrm>
              <a:off x="5866116" y="387111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4"/>
            <p:cNvSpPr/>
            <p:nvPr/>
          </p:nvSpPr>
          <p:spPr>
            <a:xfrm>
              <a:off x="6577205" y="432399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34"/>
            <p:cNvSpPr/>
            <p:nvPr/>
          </p:nvSpPr>
          <p:spPr>
            <a:xfrm>
              <a:off x="6903938" y="4028681"/>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34"/>
            <p:cNvSpPr/>
            <p:nvPr/>
          </p:nvSpPr>
          <p:spPr>
            <a:xfrm>
              <a:off x="7353686" y="4131604"/>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4"/>
            <p:cNvSpPr/>
            <p:nvPr/>
          </p:nvSpPr>
          <p:spPr>
            <a:xfrm>
              <a:off x="7371692" y="4533064"/>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4"/>
            <p:cNvSpPr/>
            <p:nvPr/>
          </p:nvSpPr>
          <p:spPr>
            <a:xfrm>
              <a:off x="7552082" y="4848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4"/>
            <p:cNvSpPr/>
            <p:nvPr/>
          </p:nvSpPr>
          <p:spPr>
            <a:xfrm>
              <a:off x="8198961" y="477597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4"/>
            <p:cNvSpPr/>
            <p:nvPr/>
          </p:nvSpPr>
          <p:spPr>
            <a:xfrm>
              <a:off x="7866660" y="4285272"/>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4"/>
            <p:cNvSpPr/>
            <p:nvPr/>
          </p:nvSpPr>
          <p:spPr>
            <a:xfrm>
              <a:off x="7829011" y="3906319"/>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4"/>
            <p:cNvSpPr/>
            <p:nvPr/>
          </p:nvSpPr>
          <p:spPr>
            <a:xfrm>
              <a:off x="8255637" y="3731167"/>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4"/>
            <p:cNvSpPr/>
            <p:nvPr/>
          </p:nvSpPr>
          <p:spPr>
            <a:xfrm>
              <a:off x="6586577" y="3733827"/>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4"/>
            <p:cNvSpPr/>
            <p:nvPr/>
          </p:nvSpPr>
          <p:spPr>
            <a:xfrm>
              <a:off x="8340348" y="4281588"/>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4"/>
            <p:cNvSpPr/>
            <p:nvPr/>
          </p:nvSpPr>
          <p:spPr>
            <a:xfrm>
              <a:off x="4333949" y="4252942"/>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4"/>
            <p:cNvSpPr/>
            <p:nvPr/>
          </p:nvSpPr>
          <p:spPr>
            <a:xfrm>
              <a:off x="8827543" y="22814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4"/>
            <p:cNvSpPr/>
            <p:nvPr/>
          </p:nvSpPr>
          <p:spPr>
            <a:xfrm>
              <a:off x="8760683" y="2999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4"/>
            <p:cNvSpPr/>
            <p:nvPr/>
          </p:nvSpPr>
          <p:spPr>
            <a:xfrm>
              <a:off x="8469680" y="323717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4"/>
            <p:cNvSpPr/>
            <p:nvPr/>
          </p:nvSpPr>
          <p:spPr>
            <a:xfrm>
              <a:off x="8373224" y="2634867"/>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4"/>
            <p:cNvSpPr/>
            <p:nvPr/>
          </p:nvSpPr>
          <p:spPr>
            <a:xfrm>
              <a:off x="8980443" y="344352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4"/>
            <p:cNvSpPr/>
            <p:nvPr/>
          </p:nvSpPr>
          <p:spPr>
            <a:xfrm>
              <a:off x="8836308" y="4142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4"/>
            <p:cNvSpPr/>
            <p:nvPr/>
          </p:nvSpPr>
          <p:spPr>
            <a:xfrm rot="-2086714">
              <a:off x="8464374" y="38515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4"/>
            <p:cNvSpPr/>
            <p:nvPr/>
          </p:nvSpPr>
          <p:spPr>
            <a:xfrm flipH="1">
              <a:off x="8740347" y="49269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4"/>
            <p:cNvSpPr/>
            <p:nvPr/>
          </p:nvSpPr>
          <p:spPr>
            <a:xfrm flipH="1">
              <a:off x="8243290" y="45613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4"/>
            <p:cNvSpPr/>
            <p:nvPr/>
          </p:nvSpPr>
          <p:spPr>
            <a:xfrm flipH="1">
              <a:off x="7936946" y="48825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4"/>
            <p:cNvSpPr/>
            <p:nvPr/>
          </p:nvSpPr>
          <p:spPr>
            <a:xfrm flipH="1">
              <a:off x="7686668" y="449161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4"/>
            <p:cNvSpPr/>
            <p:nvPr/>
          </p:nvSpPr>
          <p:spPr>
            <a:xfrm flipH="1">
              <a:off x="7212430" y="48750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4"/>
            <p:cNvSpPr/>
            <p:nvPr/>
          </p:nvSpPr>
          <p:spPr>
            <a:xfrm flipH="1">
              <a:off x="6908674" y="4545042"/>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4"/>
            <p:cNvSpPr/>
            <p:nvPr/>
          </p:nvSpPr>
          <p:spPr>
            <a:xfrm flipH="1">
              <a:off x="6605946" y="49141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4"/>
            <p:cNvSpPr/>
            <p:nvPr/>
          </p:nvSpPr>
          <p:spPr>
            <a:xfrm flipH="1">
              <a:off x="5947898" y="45028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4"/>
            <p:cNvSpPr/>
            <p:nvPr/>
          </p:nvSpPr>
          <p:spPr>
            <a:xfrm flipH="1">
              <a:off x="6036088" y="49043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4"/>
            <p:cNvSpPr/>
            <p:nvPr/>
          </p:nvSpPr>
          <p:spPr>
            <a:xfrm flipH="1">
              <a:off x="5639294" y="4788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4"/>
            <p:cNvSpPr/>
            <p:nvPr/>
          </p:nvSpPr>
          <p:spPr>
            <a:xfrm flipH="1">
              <a:off x="5176033" y="492058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4"/>
            <p:cNvSpPr/>
            <p:nvPr/>
          </p:nvSpPr>
          <p:spPr>
            <a:xfrm rot="3152087" flipH="1">
              <a:off x="5357731" y="4664383"/>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4"/>
            <p:cNvSpPr/>
            <p:nvPr/>
          </p:nvSpPr>
          <p:spPr>
            <a:xfrm flipH="1">
              <a:off x="4834986" y="465285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4"/>
            <p:cNvSpPr/>
            <p:nvPr/>
          </p:nvSpPr>
          <p:spPr>
            <a:xfrm flipH="1">
              <a:off x="8812125" y="46242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4"/>
            <p:cNvSpPr/>
            <p:nvPr/>
          </p:nvSpPr>
          <p:spPr>
            <a:xfrm flipH="1">
              <a:off x="3556697" y="48472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4"/>
            <p:cNvSpPr/>
            <p:nvPr/>
          </p:nvSpPr>
          <p:spPr>
            <a:xfrm flipH="1">
              <a:off x="3814165" y="45613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4"/>
            <p:cNvSpPr/>
            <p:nvPr/>
          </p:nvSpPr>
          <p:spPr>
            <a:xfrm flipH="1">
              <a:off x="3230084" y="486399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4"/>
            <p:cNvSpPr/>
            <p:nvPr/>
          </p:nvSpPr>
          <p:spPr>
            <a:xfrm flipH="1">
              <a:off x="3022643" y="4592280"/>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4"/>
            <p:cNvSpPr/>
            <p:nvPr/>
          </p:nvSpPr>
          <p:spPr>
            <a:xfrm flipH="1">
              <a:off x="2634343" y="452294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4"/>
            <p:cNvSpPr/>
            <p:nvPr/>
          </p:nvSpPr>
          <p:spPr>
            <a:xfrm flipH="1">
              <a:off x="2027858" y="456202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4"/>
            <p:cNvSpPr/>
            <p:nvPr/>
          </p:nvSpPr>
          <p:spPr>
            <a:xfrm flipH="1">
              <a:off x="1518773" y="45028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4"/>
            <p:cNvSpPr/>
            <p:nvPr/>
          </p:nvSpPr>
          <p:spPr>
            <a:xfrm flipH="1">
              <a:off x="1606963" y="49043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4"/>
            <p:cNvSpPr/>
            <p:nvPr/>
          </p:nvSpPr>
          <p:spPr>
            <a:xfrm flipH="1">
              <a:off x="931408" y="493962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4"/>
            <p:cNvSpPr/>
            <p:nvPr/>
          </p:nvSpPr>
          <p:spPr>
            <a:xfrm flipH="1">
              <a:off x="1007844" y="46565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4"/>
            <p:cNvSpPr/>
            <p:nvPr/>
          </p:nvSpPr>
          <p:spPr>
            <a:xfrm rot="1206472" flipH="1">
              <a:off x="472749" y="4743976"/>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4"/>
            <p:cNvSpPr/>
            <p:nvPr/>
          </p:nvSpPr>
          <p:spPr>
            <a:xfrm flipH="1">
              <a:off x="4383000" y="46242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4"/>
            <p:cNvSpPr/>
            <p:nvPr/>
          </p:nvSpPr>
          <p:spPr>
            <a:xfrm flipH="1">
              <a:off x="8467549" y="52913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4"/>
            <p:cNvSpPr/>
            <p:nvPr/>
          </p:nvSpPr>
          <p:spPr>
            <a:xfrm flipH="1">
              <a:off x="6361947" y="4467902"/>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4"/>
            <p:cNvSpPr/>
            <p:nvPr/>
          </p:nvSpPr>
          <p:spPr>
            <a:xfrm flipH="1">
              <a:off x="4665060" y="49137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4"/>
            <p:cNvSpPr/>
            <p:nvPr/>
          </p:nvSpPr>
          <p:spPr>
            <a:xfrm flipH="1">
              <a:off x="4083984" y="48291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4"/>
            <p:cNvSpPr/>
            <p:nvPr/>
          </p:nvSpPr>
          <p:spPr>
            <a:xfrm flipH="1">
              <a:off x="2776968" y="4856528"/>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4"/>
            <p:cNvSpPr/>
            <p:nvPr/>
          </p:nvSpPr>
          <p:spPr>
            <a:xfrm flipH="1">
              <a:off x="2170483" y="4895610"/>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4"/>
            <p:cNvSpPr/>
            <p:nvPr/>
          </p:nvSpPr>
          <p:spPr>
            <a:xfrm flipH="1">
              <a:off x="41597" y="48567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4"/>
            <p:cNvSpPr/>
            <p:nvPr/>
          </p:nvSpPr>
          <p:spPr>
            <a:xfrm flipH="1">
              <a:off x="340190" y="502542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4"/>
            <p:cNvSpPr/>
            <p:nvPr/>
          </p:nvSpPr>
          <p:spPr>
            <a:xfrm>
              <a:off x="4162249" y="18555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4"/>
            <p:cNvSpPr/>
            <p:nvPr/>
          </p:nvSpPr>
          <p:spPr>
            <a:xfrm>
              <a:off x="4248281" y="82073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4"/>
            <p:cNvSpPr/>
            <p:nvPr/>
          </p:nvSpPr>
          <p:spPr>
            <a:xfrm>
              <a:off x="5873230" y="6592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4"/>
            <p:cNvSpPr/>
            <p:nvPr/>
          </p:nvSpPr>
          <p:spPr>
            <a:xfrm>
              <a:off x="7210806" y="20846"/>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4"/>
            <p:cNvSpPr/>
            <p:nvPr/>
          </p:nvSpPr>
          <p:spPr>
            <a:xfrm>
              <a:off x="5085811" y="782119"/>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4"/>
            <p:cNvSpPr/>
            <p:nvPr/>
          </p:nvSpPr>
          <p:spPr>
            <a:xfrm>
              <a:off x="1539248" y="13857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4"/>
            <p:cNvSpPr/>
            <p:nvPr/>
          </p:nvSpPr>
          <p:spPr>
            <a:xfrm>
              <a:off x="2663198" y="227160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4"/>
            <p:cNvSpPr/>
            <p:nvPr/>
          </p:nvSpPr>
          <p:spPr>
            <a:xfrm>
              <a:off x="6982574" y="2168142"/>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7" name="Google Shape;3447;p34"/>
          <p:cNvSpPr/>
          <p:nvPr/>
        </p:nvSpPr>
        <p:spPr>
          <a:xfrm flipH="1">
            <a:off x="685800" y="457200"/>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48" name="Google Shape;3448;p34"/>
          <p:cNvPicPr preferRelativeResize="0"/>
          <p:nvPr/>
        </p:nvPicPr>
        <p:blipFill>
          <a:blip r:embed="rId2">
            <a:alphaModFix/>
          </a:blip>
          <a:stretch>
            <a:fillRect/>
          </a:stretch>
        </p:blipFill>
        <p:spPr>
          <a:xfrm>
            <a:off x="0" y="0"/>
            <a:ext cx="9144000" cy="5143500"/>
          </a:xfrm>
          <a:prstGeom prst="rect">
            <a:avLst/>
          </a:prstGeom>
          <a:noFill/>
          <a:ln>
            <a:noFill/>
          </a:ln>
        </p:spPr>
      </p:pic>
      <p:sp>
        <p:nvSpPr>
          <p:cNvPr id="3449" name="Google Shape;3449;p34"/>
          <p:cNvSpPr txBox="1">
            <a:spLocks noGrp="1"/>
          </p:cNvSpPr>
          <p:nvPr>
            <p:ph type="subTitle" idx="1"/>
          </p:nvPr>
        </p:nvSpPr>
        <p:spPr>
          <a:xfrm>
            <a:off x="5742139" y="4006616"/>
            <a:ext cx="21900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450" name="Google Shape;3450;p34"/>
          <p:cNvSpPr txBox="1">
            <a:spLocks noGrp="1"/>
          </p:cNvSpPr>
          <p:nvPr>
            <p:ph type="subTitle" idx="2"/>
          </p:nvPr>
        </p:nvSpPr>
        <p:spPr>
          <a:xfrm>
            <a:off x="1955314" y="4006616"/>
            <a:ext cx="21900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451" name="Google Shape;3451;p34"/>
          <p:cNvSpPr txBox="1">
            <a:spLocks noGrp="1"/>
          </p:cNvSpPr>
          <p:nvPr>
            <p:ph type="subTitle" idx="3"/>
          </p:nvPr>
        </p:nvSpPr>
        <p:spPr>
          <a:xfrm>
            <a:off x="5742139" y="1661598"/>
            <a:ext cx="21900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452" name="Google Shape;3452;p34"/>
          <p:cNvSpPr txBox="1">
            <a:spLocks noGrp="1"/>
          </p:cNvSpPr>
          <p:nvPr>
            <p:ph type="subTitle" idx="4"/>
          </p:nvPr>
        </p:nvSpPr>
        <p:spPr>
          <a:xfrm>
            <a:off x="5742139" y="1279561"/>
            <a:ext cx="21900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500"/>
              <a:buFont typeface="Delius Swash Caps"/>
              <a:buNone/>
              <a:defRPr sz="2800">
                <a:latin typeface="Just Another Hand"/>
                <a:ea typeface="Just Another Hand"/>
                <a:cs typeface="Just Another Hand"/>
                <a:sym typeface="Just Another Hand"/>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3453" name="Google Shape;3453;p34"/>
          <p:cNvSpPr txBox="1">
            <a:spLocks noGrp="1"/>
          </p:cNvSpPr>
          <p:nvPr>
            <p:ph type="subTitle" idx="5"/>
          </p:nvPr>
        </p:nvSpPr>
        <p:spPr>
          <a:xfrm>
            <a:off x="1955314" y="1661598"/>
            <a:ext cx="21900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454" name="Google Shape;3454;p34"/>
          <p:cNvSpPr txBox="1">
            <a:spLocks noGrp="1"/>
          </p:cNvSpPr>
          <p:nvPr>
            <p:ph type="subTitle" idx="6"/>
          </p:nvPr>
        </p:nvSpPr>
        <p:spPr>
          <a:xfrm>
            <a:off x="1955314" y="1279561"/>
            <a:ext cx="21900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500"/>
              <a:buFont typeface="Delius Swash Caps"/>
              <a:buNone/>
              <a:defRPr sz="2800">
                <a:latin typeface="Just Another Hand"/>
                <a:ea typeface="Just Another Hand"/>
                <a:cs typeface="Just Another Hand"/>
                <a:sym typeface="Just Another Hand"/>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3455" name="Google Shape;3455;p34"/>
          <p:cNvSpPr txBox="1">
            <a:spLocks noGrp="1"/>
          </p:cNvSpPr>
          <p:nvPr>
            <p:ph type="subTitle" idx="7"/>
          </p:nvPr>
        </p:nvSpPr>
        <p:spPr>
          <a:xfrm>
            <a:off x="5742139" y="2830282"/>
            <a:ext cx="21900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456" name="Google Shape;3456;p34"/>
          <p:cNvSpPr txBox="1">
            <a:spLocks noGrp="1"/>
          </p:cNvSpPr>
          <p:nvPr>
            <p:ph type="subTitle" idx="8"/>
          </p:nvPr>
        </p:nvSpPr>
        <p:spPr>
          <a:xfrm>
            <a:off x="5742139" y="2453345"/>
            <a:ext cx="21900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500"/>
              <a:buFont typeface="Delius Swash Caps"/>
              <a:buNone/>
              <a:defRPr sz="2800">
                <a:latin typeface="Just Another Hand"/>
                <a:ea typeface="Just Another Hand"/>
                <a:cs typeface="Just Another Hand"/>
                <a:sym typeface="Just Another Hand"/>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3457" name="Google Shape;3457;p34"/>
          <p:cNvSpPr txBox="1">
            <a:spLocks noGrp="1"/>
          </p:cNvSpPr>
          <p:nvPr>
            <p:ph type="subTitle" idx="9"/>
          </p:nvPr>
        </p:nvSpPr>
        <p:spPr>
          <a:xfrm>
            <a:off x="1955314" y="2830282"/>
            <a:ext cx="21900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458" name="Google Shape;3458;p34"/>
          <p:cNvSpPr txBox="1">
            <a:spLocks noGrp="1"/>
          </p:cNvSpPr>
          <p:nvPr>
            <p:ph type="subTitle" idx="13"/>
          </p:nvPr>
        </p:nvSpPr>
        <p:spPr>
          <a:xfrm>
            <a:off x="1955314" y="2453333"/>
            <a:ext cx="21900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500"/>
              <a:buFont typeface="Delius Swash Caps"/>
              <a:buNone/>
              <a:defRPr sz="2800">
                <a:latin typeface="Just Another Hand"/>
                <a:ea typeface="Just Another Hand"/>
                <a:cs typeface="Just Another Hand"/>
                <a:sym typeface="Just Another Hand"/>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3459" name="Google Shape;3459;p34"/>
          <p:cNvSpPr txBox="1">
            <a:spLocks noGrp="1"/>
          </p:cNvSpPr>
          <p:nvPr>
            <p:ph type="subTitle" idx="14"/>
          </p:nvPr>
        </p:nvSpPr>
        <p:spPr>
          <a:xfrm>
            <a:off x="5742139" y="3622030"/>
            <a:ext cx="21900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500"/>
              <a:buFont typeface="Delius Swash Caps"/>
              <a:buNone/>
              <a:defRPr sz="2800">
                <a:latin typeface="Just Another Hand"/>
                <a:ea typeface="Just Another Hand"/>
                <a:cs typeface="Just Another Hand"/>
                <a:sym typeface="Just Another Hand"/>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3460" name="Google Shape;3460;p34"/>
          <p:cNvSpPr txBox="1">
            <a:spLocks noGrp="1"/>
          </p:cNvSpPr>
          <p:nvPr>
            <p:ph type="subTitle" idx="15"/>
          </p:nvPr>
        </p:nvSpPr>
        <p:spPr>
          <a:xfrm>
            <a:off x="1955314" y="3622030"/>
            <a:ext cx="21900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500"/>
              <a:buFont typeface="Delius Swash Caps"/>
              <a:buNone/>
              <a:defRPr sz="2800">
                <a:latin typeface="Just Another Hand"/>
                <a:ea typeface="Just Another Hand"/>
                <a:cs typeface="Just Another Hand"/>
                <a:sym typeface="Just Another Hand"/>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3461" name="Google Shape;3461;p34"/>
          <p:cNvSpPr txBox="1">
            <a:spLocks noGrp="1"/>
          </p:cNvSpPr>
          <p:nvPr>
            <p:ph type="title"/>
          </p:nvPr>
        </p:nvSpPr>
        <p:spPr>
          <a:xfrm>
            <a:off x="796650" y="3927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Just Another Hand"/>
                <a:ea typeface="Just Another Hand"/>
                <a:cs typeface="Just Another Hand"/>
                <a:sym typeface="Just Another Han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
  <p:cSld name="CUSTOM_9_1">
    <p:bg>
      <p:bgPr>
        <a:solidFill>
          <a:schemeClr val="accent4"/>
        </a:solidFill>
        <a:effectLst/>
      </p:bgPr>
    </p:bg>
    <p:spTree>
      <p:nvGrpSpPr>
        <p:cNvPr id="1" name="Shape 3706"/>
        <p:cNvGrpSpPr/>
        <p:nvPr/>
      </p:nvGrpSpPr>
      <p:grpSpPr>
        <a:xfrm>
          <a:off x="0" y="0"/>
          <a:ext cx="0" cy="0"/>
          <a:chOff x="0" y="0"/>
          <a:chExt cx="0" cy="0"/>
        </a:xfrm>
      </p:grpSpPr>
      <p:grpSp>
        <p:nvGrpSpPr>
          <p:cNvPr id="3707" name="Google Shape;3707;p36"/>
          <p:cNvGrpSpPr/>
          <p:nvPr/>
        </p:nvGrpSpPr>
        <p:grpSpPr>
          <a:xfrm>
            <a:off x="-323749" y="-134500"/>
            <a:ext cx="9639522" cy="5402860"/>
            <a:chOff x="-323749" y="-134500"/>
            <a:chExt cx="9639522" cy="5402860"/>
          </a:xfrm>
        </p:grpSpPr>
        <p:sp>
          <p:nvSpPr>
            <p:cNvPr id="3708" name="Google Shape;3708;p36"/>
            <p:cNvSpPr/>
            <p:nvPr/>
          </p:nvSpPr>
          <p:spPr>
            <a:xfrm>
              <a:off x="205100" y="-9640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6"/>
            <p:cNvSpPr/>
            <p:nvPr/>
          </p:nvSpPr>
          <p:spPr>
            <a:xfrm>
              <a:off x="706000" y="-9640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36"/>
            <p:cNvSpPr/>
            <p:nvPr/>
          </p:nvSpPr>
          <p:spPr>
            <a:xfrm>
              <a:off x="1216943" y="-9640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36"/>
            <p:cNvSpPr/>
            <p:nvPr/>
          </p:nvSpPr>
          <p:spPr>
            <a:xfrm>
              <a:off x="1731909" y="-9640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6"/>
            <p:cNvSpPr/>
            <p:nvPr/>
          </p:nvSpPr>
          <p:spPr>
            <a:xfrm>
              <a:off x="2254925" y="-9640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6"/>
            <p:cNvSpPr/>
            <p:nvPr/>
          </p:nvSpPr>
          <p:spPr>
            <a:xfrm>
              <a:off x="2713900" y="-9640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6"/>
            <p:cNvSpPr/>
            <p:nvPr/>
          </p:nvSpPr>
          <p:spPr>
            <a:xfrm>
              <a:off x="-138585" y="1480892"/>
              <a:ext cx="9454358" cy="94211"/>
            </a:xfrm>
            <a:custGeom>
              <a:avLst/>
              <a:gdLst/>
              <a:ahLst/>
              <a:cxnLst/>
              <a:rect l="l" t="t" r="r" b="b"/>
              <a:pathLst>
                <a:path w="29012" h="562" extrusionOk="0">
                  <a:moveTo>
                    <a:pt x="14107" y="1"/>
                  </a:moveTo>
                  <a:cubicBezTo>
                    <a:pt x="11499" y="1"/>
                    <a:pt x="8885" y="22"/>
                    <a:pt x="6276" y="72"/>
                  </a:cubicBezTo>
                  <a:cubicBezTo>
                    <a:pt x="4232" y="119"/>
                    <a:pt x="2116" y="48"/>
                    <a:pt x="72" y="311"/>
                  </a:cubicBezTo>
                  <a:cubicBezTo>
                    <a:pt x="0" y="323"/>
                    <a:pt x="24" y="430"/>
                    <a:pt x="84" y="430"/>
                  </a:cubicBezTo>
                  <a:cubicBezTo>
                    <a:pt x="690" y="477"/>
                    <a:pt x="1299" y="494"/>
                    <a:pt x="1909" y="494"/>
                  </a:cubicBezTo>
                  <a:cubicBezTo>
                    <a:pt x="3155" y="494"/>
                    <a:pt x="4407" y="426"/>
                    <a:pt x="5643" y="418"/>
                  </a:cubicBezTo>
                  <a:cubicBezTo>
                    <a:pt x="7531" y="394"/>
                    <a:pt x="9420" y="382"/>
                    <a:pt x="11309" y="370"/>
                  </a:cubicBezTo>
                  <a:cubicBezTo>
                    <a:pt x="11787" y="369"/>
                    <a:pt x="12266" y="368"/>
                    <a:pt x="12745" y="368"/>
                  </a:cubicBezTo>
                  <a:cubicBezTo>
                    <a:pt x="15971" y="368"/>
                    <a:pt x="19198" y="402"/>
                    <a:pt x="22425" y="454"/>
                  </a:cubicBezTo>
                  <a:cubicBezTo>
                    <a:pt x="24553" y="490"/>
                    <a:pt x="26681" y="550"/>
                    <a:pt x="28821" y="562"/>
                  </a:cubicBezTo>
                  <a:cubicBezTo>
                    <a:pt x="29012" y="562"/>
                    <a:pt x="29012" y="263"/>
                    <a:pt x="28821" y="263"/>
                  </a:cubicBezTo>
                  <a:cubicBezTo>
                    <a:pt x="25055" y="60"/>
                    <a:pt x="21266" y="24"/>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6"/>
            <p:cNvSpPr/>
            <p:nvPr/>
          </p:nvSpPr>
          <p:spPr>
            <a:xfrm>
              <a:off x="-138585" y="2035928"/>
              <a:ext cx="9454358" cy="94211"/>
            </a:xfrm>
            <a:custGeom>
              <a:avLst/>
              <a:gdLst/>
              <a:ahLst/>
              <a:cxnLst/>
              <a:rect l="l" t="t" r="r" b="b"/>
              <a:pathLst>
                <a:path w="29012" h="562" extrusionOk="0">
                  <a:moveTo>
                    <a:pt x="14107" y="1"/>
                  </a:moveTo>
                  <a:cubicBezTo>
                    <a:pt x="11499" y="1"/>
                    <a:pt x="8885" y="22"/>
                    <a:pt x="6276" y="72"/>
                  </a:cubicBezTo>
                  <a:cubicBezTo>
                    <a:pt x="4232" y="120"/>
                    <a:pt x="2116" y="48"/>
                    <a:pt x="72" y="311"/>
                  </a:cubicBezTo>
                  <a:cubicBezTo>
                    <a:pt x="0" y="311"/>
                    <a:pt x="24" y="430"/>
                    <a:pt x="84" y="430"/>
                  </a:cubicBezTo>
                  <a:cubicBezTo>
                    <a:pt x="690" y="478"/>
                    <a:pt x="1299" y="494"/>
                    <a:pt x="1909" y="494"/>
                  </a:cubicBezTo>
                  <a:cubicBezTo>
                    <a:pt x="3155" y="494"/>
                    <a:pt x="4407" y="426"/>
                    <a:pt x="5643" y="418"/>
                  </a:cubicBezTo>
                  <a:cubicBezTo>
                    <a:pt x="7531" y="394"/>
                    <a:pt x="9420" y="383"/>
                    <a:pt x="11309" y="371"/>
                  </a:cubicBezTo>
                  <a:cubicBezTo>
                    <a:pt x="11910" y="369"/>
                    <a:pt x="12511" y="368"/>
                    <a:pt x="13113" y="368"/>
                  </a:cubicBezTo>
                  <a:cubicBezTo>
                    <a:pt x="16217" y="368"/>
                    <a:pt x="19321" y="394"/>
                    <a:pt x="22425" y="454"/>
                  </a:cubicBezTo>
                  <a:cubicBezTo>
                    <a:pt x="24553" y="490"/>
                    <a:pt x="26681" y="550"/>
                    <a:pt x="28821" y="562"/>
                  </a:cubicBezTo>
                  <a:cubicBezTo>
                    <a:pt x="29012" y="562"/>
                    <a:pt x="29012" y="263"/>
                    <a:pt x="28821" y="263"/>
                  </a:cubicBezTo>
                  <a:cubicBezTo>
                    <a:pt x="25055" y="60"/>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6"/>
            <p:cNvSpPr/>
            <p:nvPr/>
          </p:nvSpPr>
          <p:spPr>
            <a:xfrm>
              <a:off x="-138585" y="2592976"/>
              <a:ext cx="9454358" cy="94211"/>
            </a:xfrm>
            <a:custGeom>
              <a:avLst/>
              <a:gdLst/>
              <a:ahLst/>
              <a:cxnLst/>
              <a:rect l="l" t="t" r="r" b="b"/>
              <a:pathLst>
                <a:path w="29012" h="562" extrusionOk="0">
                  <a:moveTo>
                    <a:pt x="14107" y="1"/>
                  </a:moveTo>
                  <a:cubicBezTo>
                    <a:pt x="11499" y="1"/>
                    <a:pt x="8885" y="22"/>
                    <a:pt x="6276" y="72"/>
                  </a:cubicBezTo>
                  <a:cubicBezTo>
                    <a:pt x="4232" y="108"/>
                    <a:pt x="2116" y="36"/>
                    <a:pt x="72" y="299"/>
                  </a:cubicBezTo>
                  <a:cubicBezTo>
                    <a:pt x="0" y="311"/>
                    <a:pt x="24" y="418"/>
                    <a:pt x="84" y="430"/>
                  </a:cubicBezTo>
                  <a:cubicBezTo>
                    <a:pt x="682" y="477"/>
                    <a:pt x="1283" y="493"/>
                    <a:pt x="1886" y="493"/>
                  </a:cubicBezTo>
                  <a:cubicBezTo>
                    <a:pt x="3140" y="493"/>
                    <a:pt x="4399" y="423"/>
                    <a:pt x="5643" y="407"/>
                  </a:cubicBezTo>
                  <a:cubicBezTo>
                    <a:pt x="7531" y="395"/>
                    <a:pt x="9420" y="371"/>
                    <a:pt x="11309" y="371"/>
                  </a:cubicBezTo>
                  <a:cubicBezTo>
                    <a:pt x="11926" y="369"/>
                    <a:pt x="12544" y="368"/>
                    <a:pt x="13161" y="368"/>
                  </a:cubicBezTo>
                  <a:cubicBezTo>
                    <a:pt x="16249" y="368"/>
                    <a:pt x="19337" y="393"/>
                    <a:pt x="22425" y="442"/>
                  </a:cubicBezTo>
                  <a:cubicBezTo>
                    <a:pt x="24553" y="478"/>
                    <a:pt x="26681" y="538"/>
                    <a:pt x="28821" y="562"/>
                  </a:cubicBezTo>
                  <a:cubicBezTo>
                    <a:pt x="29012" y="562"/>
                    <a:pt x="29012" y="263"/>
                    <a:pt x="28821" y="263"/>
                  </a:cubicBezTo>
                  <a:cubicBezTo>
                    <a:pt x="25055" y="60"/>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6"/>
            <p:cNvSpPr/>
            <p:nvPr/>
          </p:nvSpPr>
          <p:spPr>
            <a:xfrm>
              <a:off x="-138585" y="3148013"/>
              <a:ext cx="9454358" cy="94379"/>
            </a:xfrm>
            <a:custGeom>
              <a:avLst/>
              <a:gdLst/>
              <a:ahLst/>
              <a:cxnLst/>
              <a:rect l="l" t="t" r="r" b="b"/>
              <a:pathLst>
                <a:path w="29012" h="563" extrusionOk="0">
                  <a:moveTo>
                    <a:pt x="14107" y="1"/>
                  </a:moveTo>
                  <a:cubicBezTo>
                    <a:pt x="11499" y="1"/>
                    <a:pt x="8885" y="22"/>
                    <a:pt x="6276" y="72"/>
                  </a:cubicBezTo>
                  <a:cubicBezTo>
                    <a:pt x="4232" y="120"/>
                    <a:pt x="2116" y="48"/>
                    <a:pt x="72" y="311"/>
                  </a:cubicBezTo>
                  <a:cubicBezTo>
                    <a:pt x="0" y="323"/>
                    <a:pt x="24" y="431"/>
                    <a:pt x="84" y="431"/>
                  </a:cubicBezTo>
                  <a:cubicBezTo>
                    <a:pt x="690" y="478"/>
                    <a:pt x="1299" y="494"/>
                    <a:pt x="1909" y="494"/>
                  </a:cubicBezTo>
                  <a:cubicBezTo>
                    <a:pt x="3155" y="494"/>
                    <a:pt x="4407" y="427"/>
                    <a:pt x="5643" y="419"/>
                  </a:cubicBezTo>
                  <a:cubicBezTo>
                    <a:pt x="7531" y="395"/>
                    <a:pt x="9420" y="383"/>
                    <a:pt x="11309" y="383"/>
                  </a:cubicBezTo>
                  <a:cubicBezTo>
                    <a:pt x="11926" y="381"/>
                    <a:pt x="12544" y="380"/>
                    <a:pt x="13161" y="380"/>
                  </a:cubicBezTo>
                  <a:cubicBezTo>
                    <a:pt x="16249" y="380"/>
                    <a:pt x="19337" y="405"/>
                    <a:pt x="22425" y="454"/>
                  </a:cubicBezTo>
                  <a:cubicBezTo>
                    <a:pt x="24553" y="490"/>
                    <a:pt x="26681" y="550"/>
                    <a:pt x="28821" y="562"/>
                  </a:cubicBezTo>
                  <a:cubicBezTo>
                    <a:pt x="29012" y="562"/>
                    <a:pt x="29012" y="263"/>
                    <a:pt x="28821" y="263"/>
                  </a:cubicBezTo>
                  <a:cubicBezTo>
                    <a:pt x="25055" y="72"/>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6"/>
            <p:cNvSpPr/>
            <p:nvPr/>
          </p:nvSpPr>
          <p:spPr>
            <a:xfrm>
              <a:off x="-138585" y="3705229"/>
              <a:ext cx="9454358" cy="94211"/>
            </a:xfrm>
            <a:custGeom>
              <a:avLst/>
              <a:gdLst/>
              <a:ahLst/>
              <a:cxnLst/>
              <a:rect l="l" t="t" r="r" b="b"/>
              <a:pathLst>
                <a:path w="29012" h="562" extrusionOk="0">
                  <a:moveTo>
                    <a:pt x="14107" y="0"/>
                  </a:moveTo>
                  <a:cubicBezTo>
                    <a:pt x="11499" y="0"/>
                    <a:pt x="8885" y="21"/>
                    <a:pt x="6276" y="71"/>
                  </a:cubicBezTo>
                  <a:cubicBezTo>
                    <a:pt x="4232" y="107"/>
                    <a:pt x="2116" y="35"/>
                    <a:pt x="72" y="298"/>
                  </a:cubicBezTo>
                  <a:cubicBezTo>
                    <a:pt x="0" y="310"/>
                    <a:pt x="24" y="430"/>
                    <a:pt x="84" y="430"/>
                  </a:cubicBezTo>
                  <a:cubicBezTo>
                    <a:pt x="682" y="476"/>
                    <a:pt x="1283" y="493"/>
                    <a:pt x="1886" y="493"/>
                  </a:cubicBezTo>
                  <a:cubicBezTo>
                    <a:pt x="3140" y="493"/>
                    <a:pt x="4399" y="422"/>
                    <a:pt x="5643" y="406"/>
                  </a:cubicBezTo>
                  <a:cubicBezTo>
                    <a:pt x="7531" y="394"/>
                    <a:pt x="9420" y="382"/>
                    <a:pt x="11309" y="370"/>
                  </a:cubicBezTo>
                  <a:cubicBezTo>
                    <a:pt x="11926" y="368"/>
                    <a:pt x="12544" y="367"/>
                    <a:pt x="13161" y="367"/>
                  </a:cubicBezTo>
                  <a:cubicBezTo>
                    <a:pt x="16249" y="367"/>
                    <a:pt x="19337" y="392"/>
                    <a:pt x="22425" y="442"/>
                  </a:cubicBezTo>
                  <a:cubicBezTo>
                    <a:pt x="24553" y="477"/>
                    <a:pt x="26681" y="537"/>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6"/>
            <p:cNvSpPr/>
            <p:nvPr/>
          </p:nvSpPr>
          <p:spPr>
            <a:xfrm>
              <a:off x="-138585" y="4262277"/>
              <a:ext cx="9454358" cy="92199"/>
            </a:xfrm>
            <a:custGeom>
              <a:avLst/>
              <a:gdLst/>
              <a:ahLst/>
              <a:cxnLst/>
              <a:rect l="l" t="t" r="r" b="b"/>
              <a:pathLst>
                <a:path w="29012" h="550" extrusionOk="0">
                  <a:moveTo>
                    <a:pt x="14107" y="0"/>
                  </a:moveTo>
                  <a:cubicBezTo>
                    <a:pt x="11499" y="0"/>
                    <a:pt x="8885" y="21"/>
                    <a:pt x="6276" y="71"/>
                  </a:cubicBezTo>
                  <a:cubicBezTo>
                    <a:pt x="4232" y="107"/>
                    <a:pt x="2116" y="35"/>
                    <a:pt x="72" y="298"/>
                  </a:cubicBezTo>
                  <a:cubicBezTo>
                    <a:pt x="0" y="310"/>
                    <a:pt x="24" y="418"/>
                    <a:pt x="84" y="430"/>
                  </a:cubicBezTo>
                  <a:cubicBezTo>
                    <a:pt x="680" y="472"/>
                    <a:pt x="1281" y="487"/>
                    <a:pt x="1882" y="487"/>
                  </a:cubicBezTo>
                  <a:cubicBezTo>
                    <a:pt x="3137" y="487"/>
                    <a:pt x="4398" y="422"/>
                    <a:pt x="5643" y="406"/>
                  </a:cubicBezTo>
                  <a:cubicBezTo>
                    <a:pt x="7531" y="382"/>
                    <a:pt x="9420" y="370"/>
                    <a:pt x="11309" y="370"/>
                  </a:cubicBezTo>
                  <a:cubicBezTo>
                    <a:pt x="11926" y="368"/>
                    <a:pt x="12544" y="367"/>
                    <a:pt x="13161" y="367"/>
                  </a:cubicBezTo>
                  <a:cubicBezTo>
                    <a:pt x="16249" y="367"/>
                    <a:pt x="19337" y="392"/>
                    <a:pt x="22425" y="442"/>
                  </a:cubicBezTo>
                  <a:cubicBezTo>
                    <a:pt x="24553" y="478"/>
                    <a:pt x="26681" y="537"/>
                    <a:pt x="28821" y="549"/>
                  </a:cubicBezTo>
                  <a:cubicBezTo>
                    <a:pt x="29012" y="549"/>
                    <a:pt x="29012" y="250"/>
                    <a:pt x="28821" y="250"/>
                  </a:cubicBezTo>
                  <a:cubicBezTo>
                    <a:pt x="25055" y="59"/>
                    <a:pt x="21266" y="23"/>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6"/>
            <p:cNvSpPr/>
            <p:nvPr/>
          </p:nvSpPr>
          <p:spPr>
            <a:xfrm>
              <a:off x="-138585" y="4817314"/>
              <a:ext cx="9454358" cy="94211"/>
            </a:xfrm>
            <a:custGeom>
              <a:avLst/>
              <a:gdLst/>
              <a:ahLst/>
              <a:cxnLst/>
              <a:rect l="l" t="t" r="r" b="b"/>
              <a:pathLst>
                <a:path w="29012" h="562" extrusionOk="0">
                  <a:moveTo>
                    <a:pt x="14107" y="0"/>
                  </a:moveTo>
                  <a:cubicBezTo>
                    <a:pt x="11499" y="0"/>
                    <a:pt x="8885" y="21"/>
                    <a:pt x="6276" y="71"/>
                  </a:cubicBezTo>
                  <a:cubicBezTo>
                    <a:pt x="4232" y="119"/>
                    <a:pt x="2116" y="35"/>
                    <a:pt x="72" y="310"/>
                  </a:cubicBezTo>
                  <a:cubicBezTo>
                    <a:pt x="0" y="310"/>
                    <a:pt x="24" y="430"/>
                    <a:pt x="84" y="430"/>
                  </a:cubicBezTo>
                  <a:cubicBezTo>
                    <a:pt x="690" y="477"/>
                    <a:pt x="1299" y="493"/>
                    <a:pt x="1909" y="493"/>
                  </a:cubicBezTo>
                  <a:cubicBezTo>
                    <a:pt x="3155" y="493"/>
                    <a:pt x="4407" y="426"/>
                    <a:pt x="5643" y="418"/>
                  </a:cubicBezTo>
                  <a:cubicBezTo>
                    <a:pt x="7531" y="394"/>
                    <a:pt x="9420" y="382"/>
                    <a:pt x="11309" y="370"/>
                  </a:cubicBezTo>
                  <a:cubicBezTo>
                    <a:pt x="11910" y="368"/>
                    <a:pt x="12511" y="367"/>
                    <a:pt x="13113" y="367"/>
                  </a:cubicBezTo>
                  <a:cubicBezTo>
                    <a:pt x="16217" y="367"/>
                    <a:pt x="19321" y="394"/>
                    <a:pt x="22425" y="454"/>
                  </a:cubicBezTo>
                  <a:cubicBezTo>
                    <a:pt x="24553" y="490"/>
                    <a:pt x="26681" y="549"/>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6"/>
            <p:cNvSpPr/>
            <p:nvPr/>
          </p:nvSpPr>
          <p:spPr>
            <a:xfrm>
              <a:off x="-323749" y="366550"/>
              <a:ext cx="9454358" cy="92199"/>
            </a:xfrm>
            <a:custGeom>
              <a:avLst/>
              <a:gdLst/>
              <a:ahLst/>
              <a:cxnLst/>
              <a:rect l="l" t="t" r="r" b="b"/>
              <a:pathLst>
                <a:path w="29012" h="550" extrusionOk="0">
                  <a:moveTo>
                    <a:pt x="14107" y="0"/>
                  </a:moveTo>
                  <a:cubicBezTo>
                    <a:pt x="11499" y="0"/>
                    <a:pt x="8885" y="21"/>
                    <a:pt x="6276" y="71"/>
                  </a:cubicBezTo>
                  <a:cubicBezTo>
                    <a:pt x="4232" y="107"/>
                    <a:pt x="2116" y="35"/>
                    <a:pt x="72" y="298"/>
                  </a:cubicBezTo>
                  <a:cubicBezTo>
                    <a:pt x="0" y="310"/>
                    <a:pt x="24" y="418"/>
                    <a:pt x="84" y="430"/>
                  </a:cubicBezTo>
                  <a:cubicBezTo>
                    <a:pt x="680" y="472"/>
                    <a:pt x="1281" y="487"/>
                    <a:pt x="1882" y="487"/>
                  </a:cubicBezTo>
                  <a:cubicBezTo>
                    <a:pt x="3137" y="487"/>
                    <a:pt x="4398" y="422"/>
                    <a:pt x="5643" y="406"/>
                  </a:cubicBezTo>
                  <a:cubicBezTo>
                    <a:pt x="7531" y="382"/>
                    <a:pt x="9420" y="370"/>
                    <a:pt x="11309" y="370"/>
                  </a:cubicBezTo>
                  <a:cubicBezTo>
                    <a:pt x="11926" y="368"/>
                    <a:pt x="12544" y="367"/>
                    <a:pt x="13161" y="367"/>
                  </a:cubicBezTo>
                  <a:cubicBezTo>
                    <a:pt x="16249" y="367"/>
                    <a:pt x="19337" y="392"/>
                    <a:pt x="22425" y="442"/>
                  </a:cubicBezTo>
                  <a:cubicBezTo>
                    <a:pt x="24553" y="478"/>
                    <a:pt x="26681" y="537"/>
                    <a:pt x="28821" y="549"/>
                  </a:cubicBezTo>
                  <a:cubicBezTo>
                    <a:pt x="29012" y="549"/>
                    <a:pt x="29012" y="250"/>
                    <a:pt x="28821" y="250"/>
                  </a:cubicBezTo>
                  <a:cubicBezTo>
                    <a:pt x="25055" y="59"/>
                    <a:pt x="21266" y="23"/>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6"/>
            <p:cNvSpPr/>
            <p:nvPr/>
          </p:nvSpPr>
          <p:spPr>
            <a:xfrm>
              <a:off x="-323749" y="921587"/>
              <a:ext cx="9454358" cy="94211"/>
            </a:xfrm>
            <a:custGeom>
              <a:avLst/>
              <a:gdLst/>
              <a:ahLst/>
              <a:cxnLst/>
              <a:rect l="l" t="t" r="r" b="b"/>
              <a:pathLst>
                <a:path w="29012" h="562" extrusionOk="0">
                  <a:moveTo>
                    <a:pt x="14107" y="0"/>
                  </a:moveTo>
                  <a:cubicBezTo>
                    <a:pt x="11499" y="0"/>
                    <a:pt x="8885" y="21"/>
                    <a:pt x="6276" y="71"/>
                  </a:cubicBezTo>
                  <a:cubicBezTo>
                    <a:pt x="4232" y="119"/>
                    <a:pt x="2116" y="35"/>
                    <a:pt x="72" y="310"/>
                  </a:cubicBezTo>
                  <a:cubicBezTo>
                    <a:pt x="0" y="310"/>
                    <a:pt x="24" y="430"/>
                    <a:pt x="84" y="430"/>
                  </a:cubicBezTo>
                  <a:cubicBezTo>
                    <a:pt x="690" y="477"/>
                    <a:pt x="1299" y="493"/>
                    <a:pt x="1909" y="493"/>
                  </a:cubicBezTo>
                  <a:cubicBezTo>
                    <a:pt x="3155" y="493"/>
                    <a:pt x="4407" y="426"/>
                    <a:pt x="5643" y="418"/>
                  </a:cubicBezTo>
                  <a:cubicBezTo>
                    <a:pt x="7531" y="394"/>
                    <a:pt x="9420" y="382"/>
                    <a:pt x="11309" y="370"/>
                  </a:cubicBezTo>
                  <a:cubicBezTo>
                    <a:pt x="11910" y="368"/>
                    <a:pt x="12511" y="367"/>
                    <a:pt x="13113" y="367"/>
                  </a:cubicBezTo>
                  <a:cubicBezTo>
                    <a:pt x="16217" y="367"/>
                    <a:pt x="19321" y="394"/>
                    <a:pt x="22425" y="454"/>
                  </a:cubicBezTo>
                  <a:cubicBezTo>
                    <a:pt x="24553" y="490"/>
                    <a:pt x="26681" y="549"/>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6"/>
            <p:cNvSpPr/>
            <p:nvPr/>
          </p:nvSpPr>
          <p:spPr>
            <a:xfrm>
              <a:off x="3272150" y="-13450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6"/>
            <p:cNvSpPr/>
            <p:nvPr/>
          </p:nvSpPr>
          <p:spPr>
            <a:xfrm>
              <a:off x="3773050" y="-13450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6"/>
            <p:cNvSpPr/>
            <p:nvPr/>
          </p:nvSpPr>
          <p:spPr>
            <a:xfrm>
              <a:off x="4283993" y="-13450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6"/>
            <p:cNvSpPr/>
            <p:nvPr/>
          </p:nvSpPr>
          <p:spPr>
            <a:xfrm>
              <a:off x="4798959" y="-13450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6"/>
            <p:cNvSpPr/>
            <p:nvPr/>
          </p:nvSpPr>
          <p:spPr>
            <a:xfrm>
              <a:off x="5321975" y="-13450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6"/>
            <p:cNvSpPr/>
            <p:nvPr/>
          </p:nvSpPr>
          <p:spPr>
            <a:xfrm>
              <a:off x="5780950" y="-13450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6"/>
            <p:cNvSpPr/>
            <p:nvPr/>
          </p:nvSpPr>
          <p:spPr>
            <a:xfrm>
              <a:off x="6291575" y="-11545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6"/>
            <p:cNvSpPr/>
            <p:nvPr/>
          </p:nvSpPr>
          <p:spPr>
            <a:xfrm>
              <a:off x="6792475" y="-11545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6"/>
            <p:cNvSpPr/>
            <p:nvPr/>
          </p:nvSpPr>
          <p:spPr>
            <a:xfrm>
              <a:off x="7303418" y="-11545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6"/>
            <p:cNvSpPr/>
            <p:nvPr/>
          </p:nvSpPr>
          <p:spPr>
            <a:xfrm>
              <a:off x="7818384" y="-11545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6"/>
            <p:cNvSpPr/>
            <p:nvPr/>
          </p:nvSpPr>
          <p:spPr>
            <a:xfrm>
              <a:off x="8341400" y="-11545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6"/>
            <p:cNvSpPr/>
            <p:nvPr/>
          </p:nvSpPr>
          <p:spPr>
            <a:xfrm>
              <a:off x="8800375" y="-11545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5" name="Google Shape;3735;p36"/>
          <p:cNvSpPr/>
          <p:nvPr/>
        </p:nvSpPr>
        <p:spPr>
          <a:xfrm>
            <a:off x="685800" y="457200"/>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36" name="Google Shape;3736;p3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737" name="Google Shape;3737;p36"/>
          <p:cNvSpPr txBox="1">
            <a:spLocks noGrp="1"/>
          </p:cNvSpPr>
          <p:nvPr>
            <p:ph type="subTitle" idx="1"/>
          </p:nvPr>
        </p:nvSpPr>
        <p:spPr>
          <a:xfrm>
            <a:off x="4736163" y="2589000"/>
            <a:ext cx="3115500" cy="1173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738" name="Google Shape;3738;p36"/>
          <p:cNvSpPr txBox="1">
            <a:spLocks noGrp="1"/>
          </p:cNvSpPr>
          <p:nvPr>
            <p:ph type="title"/>
          </p:nvPr>
        </p:nvSpPr>
        <p:spPr>
          <a:xfrm>
            <a:off x="4736175" y="1906600"/>
            <a:ext cx="3034500" cy="700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6">
  <p:cSld name="CUSTOM_9_1_1_1_1_1_2">
    <p:bg>
      <p:bgPr>
        <a:solidFill>
          <a:schemeClr val="accent5"/>
        </a:solidFill>
        <a:effectLst/>
      </p:bgPr>
    </p:bg>
    <p:spTree>
      <p:nvGrpSpPr>
        <p:cNvPr id="1" name="Shape 4527"/>
        <p:cNvGrpSpPr/>
        <p:nvPr/>
      </p:nvGrpSpPr>
      <p:grpSpPr>
        <a:xfrm>
          <a:off x="0" y="0"/>
          <a:ext cx="0" cy="0"/>
          <a:chOff x="0" y="0"/>
          <a:chExt cx="0" cy="0"/>
        </a:xfrm>
      </p:grpSpPr>
      <p:grpSp>
        <p:nvGrpSpPr>
          <p:cNvPr id="4528" name="Google Shape;4528;p41"/>
          <p:cNvGrpSpPr/>
          <p:nvPr/>
        </p:nvGrpSpPr>
        <p:grpSpPr>
          <a:xfrm>
            <a:off x="-143051" y="-12371"/>
            <a:ext cx="9300161" cy="5620495"/>
            <a:chOff x="-143051" y="-12371"/>
            <a:chExt cx="9300161" cy="5620495"/>
          </a:xfrm>
        </p:grpSpPr>
        <p:sp>
          <p:nvSpPr>
            <p:cNvPr id="4529" name="Google Shape;4529;p41"/>
            <p:cNvSpPr/>
            <p:nvPr/>
          </p:nvSpPr>
          <p:spPr>
            <a:xfrm>
              <a:off x="274593" y="2405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41"/>
            <p:cNvSpPr/>
            <p:nvPr/>
          </p:nvSpPr>
          <p:spPr>
            <a:xfrm>
              <a:off x="245333" y="7324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41"/>
            <p:cNvSpPr/>
            <p:nvPr/>
          </p:nvSpPr>
          <p:spPr>
            <a:xfrm>
              <a:off x="609755" y="4465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41"/>
            <p:cNvSpPr/>
            <p:nvPr/>
          </p:nvSpPr>
          <p:spPr>
            <a:xfrm>
              <a:off x="946350" y="97245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41"/>
            <p:cNvSpPr/>
            <p:nvPr/>
          </p:nvSpPr>
          <p:spPr>
            <a:xfrm>
              <a:off x="1196801" y="51554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41"/>
            <p:cNvSpPr/>
            <p:nvPr/>
          </p:nvSpPr>
          <p:spPr>
            <a:xfrm>
              <a:off x="1247906" y="12105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41"/>
            <p:cNvSpPr/>
            <p:nvPr/>
          </p:nvSpPr>
          <p:spPr>
            <a:xfrm>
              <a:off x="1759907" y="28698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41"/>
            <p:cNvSpPr/>
            <p:nvPr/>
          </p:nvSpPr>
          <p:spPr>
            <a:xfrm>
              <a:off x="1661691" y="7602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41"/>
            <p:cNvSpPr/>
            <p:nvPr/>
          </p:nvSpPr>
          <p:spPr>
            <a:xfrm>
              <a:off x="2037777" y="1172980"/>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41"/>
            <p:cNvSpPr/>
            <p:nvPr/>
          </p:nvSpPr>
          <p:spPr>
            <a:xfrm>
              <a:off x="2177530" y="7993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41"/>
            <p:cNvSpPr/>
            <p:nvPr/>
          </p:nvSpPr>
          <p:spPr>
            <a:xfrm>
              <a:off x="2445988" y="28514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41"/>
            <p:cNvSpPr/>
            <p:nvPr/>
          </p:nvSpPr>
          <p:spPr>
            <a:xfrm>
              <a:off x="2895736" y="3880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41"/>
            <p:cNvSpPr/>
            <p:nvPr/>
          </p:nvSpPr>
          <p:spPr>
            <a:xfrm>
              <a:off x="2913742" y="7895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41"/>
            <p:cNvSpPr/>
            <p:nvPr/>
          </p:nvSpPr>
          <p:spPr>
            <a:xfrm>
              <a:off x="3214119" y="102360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41"/>
            <p:cNvSpPr/>
            <p:nvPr/>
          </p:nvSpPr>
          <p:spPr>
            <a:xfrm>
              <a:off x="3706223" y="90963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41"/>
            <p:cNvSpPr/>
            <p:nvPr/>
          </p:nvSpPr>
          <p:spPr>
            <a:xfrm>
              <a:off x="3408710" y="5417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41"/>
            <p:cNvSpPr/>
            <p:nvPr/>
          </p:nvSpPr>
          <p:spPr>
            <a:xfrm>
              <a:off x="3371061" y="16278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41"/>
            <p:cNvSpPr/>
            <p:nvPr/>
          </p:nvSpPr>
          <p:spPr>
            <a:xfrm>
              <a:off x="3797687" y="-12371"/>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41"/>
            <p:cNvSpPr/>
            <p:nvPr/>
          </p:nvSpPr>
          <p:spPr>
            <a:xfrm>
              <a:off x="2128627" y="-9711"/>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41"/>
            <p:cNvSpPr/>
            <p:nvPr/>
          </p:nvSpPr>
          <p:spPr>
            <a:xfrm>
              <a:off x="3882398" y="53805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41"/>
            <p:cNvSpPr/>
            <p:nvPr/>
          </p:nvSpPr>
          <p:spPr>
            <a:xfrm>
              <a:off x="-124001" y="5094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41"/>
            <p:cNvSpPr/>
            <p:nvPr/>
          </p:nvSpPr>
          <p:spPr>
            <a:xfrm>
              <a:off x="4703718" y="2405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41"/>
            <p:cNvSpPr/>
            <p:nvPr/>
          </p:nvSpPr>
          <p:spPr>
            <a:xfrm>
              <a:off x="4674458" y="7324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41"/>
            <p:cNvSpPr/>
            <p:nvPr/>
          </p:nvSpPr>
          <p:spPr>
            <a:xfrm>
              <a:off x="5038880" y="4465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41"/>
            <p:cNvSpPr/>
            <p:nvPr/>
          </p:nvSpPr>
          <p:spPr>
            <a:xfrm>
              <a:off x="5375475" y="97245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41"/>
            <p:cNvSpPr/>
            <p:nvPr/>
          </p:nvSpPr>
          <p:spPr>
            <a:xfrm>
              <a:off x="5625926" y="51554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41"/>
            <p:cNvSpPr/>
            <p:nvPr/>
          </p:nvSpPr>
          <p:spPr>
            <a:xfrm>
              <a:off x="5438906" y="15398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1"/>
            <p:cNvSpPr/>
            <p:nvPr/>
          </p:nvSpPr>
          <p:spPr>
            <a:xfrm>
              <a:off x="6189032" y="28698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1"/>
            <p:cNvSpPr/>
            <p:nvPr/>
          </p:nvSpPr>
          <p:spPr>
            <a:xfrm>
              <a:off x="6090816" y="7602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1"/>
            <p:cNvSpPr/>
            <p:nvPr/>
          </p:nvSpPr>
          <p:spPr>
            <a:xfrm>
              <a:off x="6606655" y="7993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1"/>
            <p:cNvSpPr/>
            <p:nvPr/>
          </p:nvSpPr>
          <p:spPr>
            <a:xfrm>
              <a:off x="6875113" y="28514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1"/>
            <p:cNvSpPr/>
            <p:nvPr/>
          </p:nvSpPr>
          <p:spPr>
            <a:xfrm>
              <a:off x="7324861" y="3880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1"/>
            <p:cNvSpPr/>
            <p:nvPr/>
          </p:nvSpPr>
          <p:spPr>
            <a:xfrm>
              <a:off x="7342867" y="7895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1"/>
            <p:cNvSpPr/>
            <p:nvPr/>
          </p:nvSpPr>
          <p:spPr>
            <a:xfrm>
              <a:off x="7643244" y="102360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1"/>
            <p:cNvSpPr/>
            <p:nvPr/>
          </p:nvSpPr>
          <p:spPr>
            <a:xfrm>
              <a:off x="8135348" y="90963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1"/>
            <p:cNvSpPr/>
            <p:nvPr/>
          </p:nvSpPr>
          <p:spPr>
            <a:xfrm>
              <a:off x="7837835" y="5417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41"/>
            <p:cNvSpPr/>
            <p:nvPr/>
          </p:nvSpPr>
          <p:spPr>
            <a:xfrm>
              <a:off x="7800186" y="16278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41"/>
            <p:cNvSpPr/>
            <p:nvPr/>
          </p:nvSpPr>
          <p:spPr>
            <a:xfrm>
              <a:off x="8226812" y="-12371"/>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1"/>
            <p:cNvSpPr/>
            <p:nvPr/>
          </p:nvSpPr>
          <p:spPr>
            <a:xfrm>
              <a:off x="6557752" y="-9711"/>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41"/>
            <p:cNvSpPr/>
            <p:nvPr/>
          </p:nvSpPr>
          <p:spPr>
            <a:xfrm rot="-1206472">
              <a:off x="8244636" y="629176"/>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41"/>
            <p:cNvSpPr/>
            <p:nvPr/>
          </p:nvSpPr>
          <p:spPr>
            <a:xfrm rot="-1796623">
              <a:off x="4305124" y="509405"/>
              <a:ext cx="344986"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41"/>
            <p:cNvSpPr/>
            <p:nvPr/>
          </p:nvSpPr>
          <p:spPr>
            <a:xfrm>
              <a:off x="465093" y="11765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41"/>
            <p:cNvSpPr/>
            <p:nvPr/>
          </p:nvSpPr>
          <p:spPr>
            <a:xfrm>
              <a:off x="435833" y="1884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41"/>
            <p:cNvSpPr/>
            <p:nvPr/>
          </p:nvSpPr>
          <p:spPr>
            <a:xfrm>
              <a:off x="800255" y="15991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41"/>
            <p:cNvSpPr/>
            <p:nvPr/>
          </p:nvSpPr>
          <p:spPr>
            <a:xfrm>
              <a:off x="1136850" y="21249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41"/>
            <p:cNvSpPr/>
            <p:nvPr/>
          </p:nvSpPr>
          <p:spPr>
            <a:xfrm>
              <a:off x="1387301" y="16680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1"/>
            <p:cNvSpPr/>
            <p:nvPr/>
          </p:nvSpPr>
          <p:spPr>
            <a:xfrm>
              <a:off x="1200281" y="130650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1"/>
            <p:cNvSpPr/>
            <p:nvPr/>
          </p:nvSpPr>
          <p:spPr>
            <a:xfrm>
              <a:off x="2152820" y="156456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41"/>
            <p:cNvSpPr/>
            <p:nvPr/>
          </p:nvSpPr>
          <p:spPr>
            <a:xfrm>
              <a:off x="1852191" y="19127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41"/>
            <p:cNvSpPr/>
            <p:nvPr/>
          </p:nvSpPr>
          <p:spPr>
            <a:xfrm>
              <a:off x="2368030" y="19518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41"/>
            <p:cNvSpPr/>
            <p:nvPr/>
          </p:nvSpPr>
          <p:spPr>
            <a:xfrm>
              <a:off x="2636488" y="14376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41"/>
            <p:cNvSpPr/>
            <p:nvPr/>
          </p:nvSpPr>
          <p:spPr>
            <a:xfrm>
              <a:off x="3086236" y="15405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41"/>
            <p:cNvSpPr/>
            <p:nvPr/>
          </p:nvSpPr>
          <p:spPr>
            <a:xfrm>
              <a:off x="3104242" y="19420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41"/>
            <p:cNvSpPr/>
            <p:nvPr/>
          </p:nvSpPr>
          <p:spPr>
            <a:xfrm>
              <a:off x="3404619" y="2176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1"/>
            <p:cNvSpPr/>
            <p:nvPr/>
          </p:nvSpPr>
          <p:spPr>
            <a:xfrm>
              <a:off x="3896723" y="20621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41"/>
            <p:cNvSpPr/>
            <p:nvPr/>
          </p:nvSpPr>
          <p:spPr>
            <a:xfrm>
              <a:off x="3599210" y="16942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41"/>
            <p:cNvSpPr/>
            <p:nvPr/>
          </p:nvSpPr>
          <p:spPr>
            <a:xfrm>
              <a:off x="3561561" y="13153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1"/>
            <p:cNvSpPr/>
            <p:nvPr/>
          </p:nvSpPr>
          <p:spPr>
            <a:xfrm>
              <a:off x="3988187" y="11401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1"/>
            <p:cNvSpPr/>
            <p:nvPr/>
          </p:nvSpPr>
          <p:spPr>
            <a:xfrm>
              <a:off x="2319127" y="1142814"/>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1"/>
            <p:cNvSpPr/>
            <p:nvPr/>
          </p:nvSpPr>
          <p:spPr>
            <a:xfrm>
              <a:off x="4072898" y="16905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1"/>
            <p:cNvSpPr/>
            <p:nvPr/>
          </p:nvSpPr>
          <p:spPr>
            <a:xfrm>
              <a:off x="66499" y="16619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1"/>
            <p:cNvSpPr/>
            <p:nvPr/>
          </p:nvSpPr>
          <p:spPr>
            <a:xfrm>
              <a:off x="4531833" y="10660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41"/>
            <p:cNvSpPr/>
            <p:nvPr/>
          </p:nvSpPr>
          <p:spPr>
            <a:xfrm>
              <a:off x="5232850" y="13060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41"/>
            <p:cNvSpPr/>
            <p:nvPr/>
          </p:nvSpPr>
          <p:spPr>
            <a:xfrm>
              <a:off x="5948191" y="1093853"/>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1"/>
            <p:cNvSpPr/>
            <p:nvPr/>
          </p:nvSpPr>
          <p:spPr>
            <a:xfrm>
              <a:off x="6324277" y="1506567"/>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41"/>
            <p:cNvSpPr/>
            <p:nvPr/>
          </p:nvSpPr>
          <p:spPr>
            <a:xfrm>
              <a:off x="6464030" y="1132935"/>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41"/>
            <p:cNvSpPr/>
            <p:nvPr/>
          </p:nvSpPr>
          <p:spPr>
            <a:xfrm>
              <a:off x="7200242" y="1123114"/>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41"/>
            <p:cNvSpPr/>
            <p:nvPr/>
          </p:nvSpPr>
          <p:spPr>
            <a:xfrm>
              <a:off x="7500619" y="1357196"/>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41"/>
            <p:cNvSpPr/>
            <p:nvPr/>
          </p:nvSpPr>
          <p:spPr>
            <a:xfrm>
              <a:off x="7992723" y="124322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41"/>
            <p:cNvSpPr/>
            <p:nvPr/>
          </p:nvSpPr>
          <p:spPr>
            <a:xfrm>
              <a:off x="4751593" y="1510164"/>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41"/>
            <p:cNvSpPr/>
            <p:nvPr/>
          </p:nvSpPr>
          <p:spPr>
            <a:xfrm>
              <a:off x="4722333" y="2218550"/>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1"/>
            <p:cNvSpPr/>
            <p:nvPr/>
          </p:nvSpPr>
          <p:spPr>
            <a:xfrm>
              <a:off x="5086755" y="1932699"/>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1"/>
            <p:cNvSpPr/>
            <p:nvPr/>
          </p:nvSpPr>
          <p:spPr>
            <a:xfrm>
              <a:off x="5423350" y="245856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1"/>
            <p:cNvSpPr/>
            <p:nvPr/>
          </p:nvSpPr>
          <p:spPr>
            <a:xfrm>
              <a:off x="5673801" y="2001655"/>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41"/>
            <p:cNvSpPr/>
            <p:nvPr/>
          </p:nvSpPr>
          <p:spPr>
            <a:xfrm>
              <a:off x="5486781" y="1640096"/>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41"/>
            <p:cNvSpPr/>
            <p:nvPr/>
          </p:nvSpPr>
          <p:spPr>
            <a:xfrm>
              <a:off x="6236907" y="1773097"/>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1"/>
            <p:cNvSpPr/>
            <p:nvPr/>
          </p:nvSpPr>
          <p:spPr>
            <a:xfrm>
              <a:off x="6082928" y="21464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41"/>
            <p:cNvSpPr/>
            <p:nvPr/>
          </p:nvSpPr>
          <p:spPr>
            <a:xfrm>
              <a:off x="6489805" y="2433385"/>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41"/>
            <p:cNvSpPr/>
            <p:nvPr/>
          </p:nvSpPr>
          <p:spPr>
            <a:xfrm>
              <a:off x="6922988" y="1771256"/>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41"/>
            <p:cNvSpPr/>
            <p:nvPr/>
          </p:nvSpPr>
          <p:spPr>
            <a:xfrm>
              <a:off x="7372736" y="1874179"/>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1"/>
            <p:cNvSpPr/>
            <p:nvPr/>
          </p:nvSpPr>
          <p:spPr>
            <a:xfrm>
              <a:off x="6581117" y="1970839"/>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41"/>
            <p:cNvSpPr/>
            <p:nvPr/>
          </p:nvSpPr>
          <p:spPr>
            <a:xfrm>
              <a:off x="8689294" y="438255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41"/>
            <p:cNvSpPr/>
            <p:nvPr/>
          </p:nvSpPr>
          <p:spPr>
            <a:xfrm>
              <a:off x="8183223" y="239574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41"/>
            <p:cNvSpPr/>
            <p:nvPr/>
          </p:nvSpPr>
          <p:spPr>
            <a:xfrm>
              <a:off x="7885710" y="2027847"/>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41"/>
            <p:cNvSpPr/>
            <p:nvPr/>
          </p:nvSpPr>
          <p:spPr>
            <a:xfrm>
              <a:off x="7848061" y="1648894"/>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41"/>
            <p:cNvSpPr/>
            <p:nvPr/>
          </p:nvSpPr>
          <p:spPr>
            <a:xfrm>
              <a:off x="8274687" y="1473742"/>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41"/>
            <p:cNvSpPr/>
            <p:nvPr/>
          </p:nvSpPr>
          <p:spPr>
            <a:xfrm>
              <a:off x="6770239" y="1367202"/>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41"/>
            <p:cNvSpPr/>
            <p:nvPr/>
          </p:nvSpPr>
          <p:spPr>
            <a:xfrm>
              <a:off x="8359398" y="2024163"/>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41"/>
            <p:cNvSpPr/>
            <p:nvPr/>
          </p:nvSpPr>
          <p:spPr>
            <a:xfrm>
              <a:off x="4352999" y="1995517"/>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41"/>
            <p:cNvSpPr/>
            <p:nvPr/>
          </p:nvSpPr>
          <p:spPr>
            <a:xfrm>
              <a:off x="8808993" y="335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41"/>
            <p:cNvSpPr/>
            <p:nvPr/>
          </p:nvSpPr>
          <p:spPr>
            <a:xfrm>
              <a:off x="8779733" y="741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41"/>
            <p:cNvSpPr/>
            <p:nvPr/>
          </p:nvSpPr>
          <p:spPr>
            <a:xfrm>
              <a:off x="8488730" y="979749"/>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41"/>
            <p:cNvSpPr/>
            <p:nvPr/>
          </p:nvSpPr>
          <p:spPr>
            <a:xfrm>
              <a:off x="8344774" y="28697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41"/>
            <p:cNvSpPr/>
            <p:nvPr/>
          </p:nvSpPr>
          <p:spPr>
            <a:xfrm>
              <a:off x="8999493" y="118610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41"/>
            <p:cNvSpPr/>
            <p:nvPr/>
          </p:nvSpPr>
          <p:spPr>
            <a:xfrm>
              <a:off x="8855358" y="1884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41"/>
            <p:cNvSpPr/>
            <p:nvPr/>
          </p:nvSpPr>
          <p:spPr>
            <a:xfrm rot="-2086714">
              <a:off x="8483424" y="15941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41"/>
            <p:cNvSpPr/>
            <p:nvPr/>
          </p:nvSpPr>
          <p:spPr>
            <a:xfrm>
              <a:off x="255543" y="22814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41"/>
            <p:cNvSpPr/>
            <p:nvPr/>
          </p:nvSpPr>
          <p:spPr>
            <a:xfrm>
              <a:off x="226283" y="29898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41"/>
            <p:cNvSpPr/>
            <p:nvPr/>
          </p:nvSpPr>
          <p:spPr>
            <a:xfrm>
              <a:off x="590705" y="27040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41"/>
            <p:cNvSpPr/>
            <p:nvPr/>
          </p:nvSpPr>
          <p:spPr>
            <a:xfrm>
              <a:off x="927300" y="32298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41"/>
            <p:cNvSpPr/>
            <p:nvPr/>
          </p:nvSpPr>
          <p:spPr>
            <a:xfrm>
              <a:off x="1177751" y="27729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41"/>
            <p:cNvSpPr/>
            <p:nvPr/>
          </p:nvSpPr>
          <p:spPr>
            <a:xfrm>
              <a:off x="990731" y="241140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41"/>
            <p:cNvSpPr/>
            <p:nvPr/>
          </p:nvSpPr>
          <p:spPr>
            <a:xfrm>
              <a:off x="1740857" y="254441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41"/>
            <p:cNvSpPr/>
            <p:nvPr/>
          </p:nvSpPr>
          <p:spPr>
            <a:xfrm>
              <a:off x="1642641" y="30176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41"/>
            <p:cNvSpPr/>
            <p:nvPr/>
          </p:nvSpPr>
          <p:spPr>
            <a:xfrm>
              <a:off x="2018727" y="3430405"/>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41"/>
            <p:cNvSpPr/>
            <p:nvPr/>
          </p:nvSpPr>
          <p:spPr>
            <a:xfrm>
              <a:off x="2158480" y="30567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41"/>
            <p:cNvSpPr/>
            <p:nvPr/>
          </p:nvSpPr>
          <p:spPr>
            <a:xfrm>
              <a:off x="2426938" y="25425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41"/>
            <p:cNvSpPr/>
            <p:nvPr/>
          </p:nvSpPr>
          <p:spPr>
            <a:xfrm>
              <a:off x="2876686" y="26454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41"/>
            <p:cNvSpPr/>
            <p:nvPr/>
          </p:nvSpPr>
          <p:spPr>
            <a:xfrm>
              <a:off x="2894692" y="30469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41"/>
            <p:cNvSpPr/>
            <p:nvPr/>
          </p:nvSpPr>
          <p:spPr>
            <a:xfrm>
              <a:off x="3195069" y="32810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41"/>
            <p:cNvSpPr/>
            <p:nvPr/>
          </p:nvSpPr>
          <p:spPr>
            <a:xfrm>
              <a:off x="3687173" y="31670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41"/>
            <p:cNvSpPr/>
            <p:nvPr/>
          </p:nvSpPr>
          <p:spPr>
            <a:xfrm>
              <a:off x="3389660" y="27991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41"/>
            <p:cNvSpPr/>
            <p:nvPr/>
          </p:nvSpPr>
          <p:spPr>
            <a:xfrm>
              <a:off x="3352011" y="24202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41"/>
            <p:cNvSpPr/>
            <p:nvPr/>
          </p:nvSpPr>
          <p:spPr>
            <a:xfrm>
              <a:off x="3778637" y="22450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41"/>
            <p:cNvSpPr/>
            <p:nvPr/>
          </p:nvSpPr>
          <p:spPr>
            <a:xfrm>
              <a:off x="2109577" y="2247714"/>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41"/>
            <p:cNvSpPr/>
            <p:nvPr/>
          </p:nvSpPr>
          <p:spPr>
            <a:xfrm>
              <a:off x="3863348" y="27954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41"/>
            <p:cNvSpPr/>
            <p:nvPr/>
          </p:nvSpPr>
          <p:spPr>
            <a:xfrm>
              <a:off x="-143051" y="27668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41"/>
            <p:cNvSpPr/>
            <p:nvPr/>
          </p:nvSpPr>
          <p:spPr>
            <a:xfrm>
              <a:off x="169705" y="4433614"/>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41"/>
            <p:cNvSpPr/>
            <p:nvPr/>
          </p:nvSpPr>
          <p:spPr>
            <a:xfrm>
              <a:off x="4655408" y="29898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41"/>
            <p:cNvSpPr/>
            <p:nvPr/>
          </p:nvSpPr>
          <p:spPr>
            <a:xfrm>
              <a:off x="5019830" y="27040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41"/>
            <p:cNvSpPr/>
            <p:nvPr/>
          </p:nvSpPr>
          <p:spPr>
            <a:xfrm>
              <a:off x="5356425" y="32298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1"/>
            <p:cNvSpPr/>
            <p:nvPr/>
          </p:nvSpPr>
          <p:spPr>
            <a:xfrm>
              <a:off x="5606876" y="27729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1"/>
            <p:cNvSpPr/>
            <p:nvPr/>
          </p:nvSpPr>
          <p:spPr>
            <a:xfrm>
              <a:off x="5216181" y="227778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1"/>
            <p:cNvSpPr/>
            <p:nvPr/>
          </p:nvSpPr>
          <p:spPr>
            <a:xfrm>
              <a:off x="6169982" y="254441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1"/>
            <p:cNvSpPr/>
            <p:nvPr/>
          </p:nvSpPr>
          <p:spPr>
            <a:xfrm>
              <a:off x="6071766" y="30176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41"/>
            <p:cNvSpPr/>
            <p:nvPr/>
          </p:nvSpPr>
          <p:spPr>
            <a:xfrm>
              <a:off x="6587605" y="30567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41"/>
            <p:cNvSpPr/>
            <p:nvPr/>
          </p:nvSpPr>
          <p:spPr>
            <a:xfrm>
              <a:off x="6856063" y="25425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1"/>
            <p:cNvSpPr/>
            <p:nvPr/>
          </p:nvSpPr>
          <p:spPr>
            <a:xfrm>
              <a:off x="7305811" y="26454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1"/>
            <p:cNvSpPr/>
            <p:nvPr/>
          </p:nvSpPr>
          <p:spPr>
            <a:xfrm>
              <a:off x="7323817" y="30469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1"/>
            <p:cNvSpPr/>
            <p:nvPr/>
          </p:nvSpPr>
          <p:spPr>
            <a:xfrm>
              <a:off x="7624194" y="32810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1"/>
            <p:cNvSpPr/>
            <p:nvPr/>
          </p:nvSpPr>
          <p:spPr>
            <a:xfrm>
              <a:off x="8116298" y="31670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41"/>
            <p:cNvSpPr/>
            <p:nvPr/>
          </p:nvSpPr>
          <p:spPr>
            <a:xfrm>
              <a:off x="7818785" y="27991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41"/>
            <p:cNvSpPr/>
            <p:nvPr/>
          </p:nvSpPr>
          <p:spPr>
            <a:xfrm>
              <a:off x="7781136" y="24202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41"/>
            <p:cNvSpPr/>
            <p:nvPr/>
          </p:nvSpPr>
          <p:spPr>
            <a:xfrm>
              <a:off x="8452812" y="46296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41"/>
            <p:cNvSpPr/>
            <p:nvPr/>
          </p:nvSpPr>
          <p:spPr>
            <a:xfrm>
              <a:off x="5899902" y="1563402"/>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41"/>
            <p:cNvSpPr/>
            <p:nvPr/>
          </p:nvSpPr>
          <p:spPr>
            <a:xfrm rot="-1206472">
              <a:off x="8225586" y="2886601"/>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41"/>
            <p:cNvSpPr/>
            <p:nvPr/>
          </p:nvSpPr>
          <p:spPr>
            <a:xfrm>
              <a:off x="4286074" y="27668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1"/>
            <p:cNvSpPr/>
            <p:nvPr/>
          </p:nvSpPr>
          <p:spPr>
            <a:xfrm>
              <a:off x="446043" y="343400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1"/>
            <p:cNvSpPr/>
            <p:nvPr/>
          </p:nvSpPr>
          <p:spPr>
            <a:xfrm>
              <a:off x="416783" y="4142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1"/>
            <p:cNvSpPr/>
            <p:nvPr/>
          </p:nvSpPr>
          <p:spPr>
            <a:xfrm>
              <a:off x="781205" y="385653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1"/>
            <p:cNvSpPr/>
            <p:nvPr/>
          </p:nvSpPr>
          <p:spPr>
            <a:xfrm>
              <a:off x="1117800" y="438240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1"/>
            <p:cNvSpPr/>
            <p:nvPr/>
          </p:nvSpPr>
          <p:spPr>
            <a:xfrm>
              <a:off x="1368251" y="392549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1"/>
            <p:cNvSpPr/>
            <p:nvPr/>
          </p:nvSpPr>
          <p:spPr>
            <a:xfrm>
              <a:off x="1181231" y="356393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1"/>
            <p:cNvSpPr/>
            <p:nvPr/>
          </p:nvSpPr>
          <p:spPr>
            <a:xfrm>
              <a:off x="1931357" y="369693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1"/>
            <p:cNvSpPr/>
            <p:nvPr/>
          </p:nvSpPr>
          <p:spPr>
            <a:xfrm>
              <a:off x="1833141" y="417021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1"/>
            <p:cNvSpPr/>
            <p:nvPr/>
          </p:nvSpPr>
          <p:spPr>
            <a:xfrm>
              <a:off x="2348980" y="420929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1"/>
            <p:cNvSpPr/>
            <p:nvPr/>
          </p:nvSpPr>
          <p:spPr>
            <a:xfrm>
              <a:off x="2617438" y="369509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1"/>
            <p:cNvSpPr/>
            <p:nvPr/>
          </p:nvSpPr>
          <p:spPr>
            <a:xfrm>
              <a:off x="3067186" y="379801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1"/>
            <p:cNvSpPr/>
            <p:nvPr/>
          </p:nvSpPr>
          <p:spPr>
            <a:xfrm>
              <a:off x="3085192" y="419947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1"/>
            <p:cNvSpPr/>
            <p:nvPr/>
          </p:nvSpPr>
          <p:spPr>
            <a:xfrm>
              <a:off x="3385569" y="443355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1"/>
            <p:cNvSpPr/>
            <p:nvPr/>
          </p:nvSpPr>
          <p:spPr>
            <a:xfrm>
              <a:off x="3909061" y="421089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1"/>
            <p:cNvSpPr/>
            <p:nvPr/>
          </p:nvSpPr>
          <p:spPr>
            <a:xfrm>
              <a:off x="3580160" y="395168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1"/>
            <p:cNvSpPr/>
            <p:nvPr/>
          </p:nvSpPr>
          <p:spPr>
            <a:xfrm>
              <a:off x="3542511" y="357273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1"/>
            <p:cNvSpPr/>
            <p:nvPr/>
          </p:nvSpPr>
          <p:spPr>
            <a:xfrm>
              <a:off x="3969137" y="3397579"/>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1"/>
            <p:cNvSpPr/>
            <p:nvPr/>
          </p:nvSpPr>
          <p:spPr>
            <a:xfrm>
              <a:off x="2300077" y="3400239"/>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1"/>
            <p:cNvSpPr/>
            <p:nvPr/>
          </p:nvSpPr>
          <p:spPr>
            <a:xfrm>
              <a:off x="4053848" y="394800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1"/>
            <p:cNvSpPr/>
            <p:nvPr/>
          </p:nvSpPr>
          <p:spPr>
            <a:xfrm>
              <a:off x="47449" y="391935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41"/>
            <p:cNvSpPr/>
            <p:nvPr/>
          </p:nvSpPr>
          <p:spPr>
            <a:xfrm>
              <a:off x="4512783" y="3323450"/>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41"/>
            <p:cNvSpPr/>
            <p:nvPr/>
          </p:nvSpPr>
          <p:spPr>
            <a:xfrm>
              <a:off x="5213800" y="356346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1"/>
            <p:cNvSpPr/>
            <p:nvPr/>
          </p:nvSpPr>
          <p:spPr>
            <a:xfrm>
              <a:off x="5929141" y="3351278"/>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1"/>
            <p:cNvSpPr/>
            <p:nvPr/>
          </p:nvSpPr>
          <p:spPr>
            <a:xfrm>
              <a:off x="6305227" y="3763992"/>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1"/>
            <p:cNvSpPr/>
            <p:nvPr/>
          </p:nvSpPr>
          <p:spPr>
            <a:xfrm>
              <a:off x="6444980" y="3390360"/>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1"/>
            <p:cNvSpPr/>
            <p:nvPr/>
          </p:nvSpPr>
          <p:spPr>
            <a:xfrm>
              <a:off x="7181192" y="3380539"/>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1"/>
            <p:cNvSpPr/>
            <p:nvPr/>
          </p:nvSpPr>
          <p:spPr>
            <a:xfrm>
              <a:off x="7481569" y="3614621"/>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1"/>
            <p:cNvSpPr/>
            <p:nvPr/>
          </p:nvSpPr>
          <p:spPr>
            <a:xfrm>
              <a:off x="7973673" y="350064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1"/>
            <p:cNvSpPr/>
            <p:nvPr/>
          </p:nvSpPr>
          <p:spPr>
            <a:xfrm>
              <a:off x="4732543" y="3767589"/>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1"/>
            <p:cNvSpPr/>
            <p:nvPr/>
          </p:nvSpPr>
          <p:spPr>
            <a:xfrm>
              <a:off x="4703283" y="447597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1"/>
            <p:cNvSpPr/>
            <p:nvPr/>
          </p:nvSpPr>
          <p:spPr>
            <a:xfrm>
              <a:off x="5067705" y="419012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1"/>
            <p:cNvSpPr/>
            <p:nvPr/>
          </p:nvSpPr>
          <p:spPr>
            <a:xfrm>
              <a:off x="5365113" y="431641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1"/>
            <p:cNvSpPr/>
            <p:nvPr/>
          </p:nvSpPr>
          <p:spPr>
            <a:xfrm>
              <a:off x="5654751" y="4259080"/>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1"/>
            <p:cNvSpPr/>
            <p:nvPr/>
          </p:nvSpPr>
          <p:spPr>
            <a:xfrm>
              <a:off x="5467731" y="3897521"/>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41"/>
            <p:cNvSpPr/>
            <p:nvPr/>
          </p:nvSpPr>
          <p:spPr>
            <a:xfrm>
              <a:off x="6217857" y="4030522"/>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41"/>
            <p:cNvSpPr/>
            <p:nvPr/>
          </p:nvSpPr>
          <p:spPr>
            <a:xfrm>
              <a:off x="5866116" y="387111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1"/>
            <p:cNvSpPr/>
            <p:nvPr/>
          </p:nvSpPr>
          <p:spPr>
            <a:xfrm>
              <a:off x="6577205" y="432399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41"/>
            <p:cNvSpPr/>
            <p:nvPr/>
          </p:nvSpPr>
          <p:spPr>
            <a:xfrm>
              <a:off x="6903938" y="4028681"/>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41"/>
            <p:cNvSpPr/>
            <p:nvPr/>
          </p:nvSpPr>
          <p:spPr>
            <a:xfrm>
              <a:off x="7353686" y="4131604"/>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41"/>
            <p:cNvSpPr/>
            <p:nvPr/>
          </p:nvSpPr>
          <p:spPr>
            <a:xfrm>
              <a:off x="7371692" y="4533064"/>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41"/>
            <p:cNvSpPr/>
            <p:nvPr/>
          </p:nvSpPr>
          <p:spPr>
            <a:xfrm>
              <a:off x="7552082" y="4848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41"/>
            <p:cNvSpPr/>
            <p:nvPr/>
          </p:nvSpPr>
          <p:spPr>
            <a:xfrm>
              <a:off x="8198961" y="477597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41"/>
            <p:cNvSpPr/>
            <p:nvPr/>
          </p:nvSpPr>
          <p:spPr>
            <a:xfrm>
              <a:off x="7866660" y="4285272"/>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41"/>
            <p:cNvSpPr/>
            <p:nvPr/>
          </p:nvSpPr>
          <p:spPr>
            <a:xfrm>
              <a:off x="7829011" y="3906319"/>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41"/>
            <p:cNvSpPr/>
            <p:nvPr/>
          </p:nvSpPr>
          <p:spPr>
            <a:xfrm>
              <a:off x="8255637" y="3731167"/>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41"/>
            <p:cNvSpPr/>
            <p:nvPr/>
          </p:nvSpPr>
          <p:spPr>
            <a:xfrm>
              <a:off x="6586577" y="3733827"/>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41"/>
            <p:cNvSpPr/>
            <p:nvPr/>
          </p:nvSpPr>
          <p:spPr>
            <a:xfrm>
              <a:off x="8340348" y="4281588"/>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41"/>
            <p:cNvSpPr/>
            <p:nvPr/>
          </p:nvSpPr>
          <p:spPr>
            <a:xfrm>
              <a:off x="4333949" y="4252942"/>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41"/>
            <p:cNvSpPr/>
            <p:nvPr/>
          </p:nvSpPr>
          <p:spPr>
            <a:xfrm>
              <a:off x="8827543" y="22814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41"/>
            <p:cNvSpPr/>
            <p:nvPr/>
          </p:nvSpPr>
          <p:spPr>
            <a:xfrm>
              <a:off x="8760683" y="2999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41"/>
            <p:cNvSpPr/>
            <p:nvPr/>
          </p:nvSpPr>
          <p:spPr>
            <a:xfrm>
              <a:off x="8469680" y="323717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41"/>
            <p:cNvSpPr/>
            <p:nvPr/>
          </p:nvSpPr>
          <p:spPr>
            <a:xfrm>
              <a:off x="8373224" y="2634867"/>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41"/>
            <p:cNvSpPr/>
            <p:nvPr/>
          </p:nvSpPr>
          <p:spPr>
            <a:xfrm>
              <a:off x="8980443" y="344352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41"/>
            <p:cNvSpPr/>
            <p:nvPr/>
          </p:nvSpPr>
          <p:spPr>
            <a:xfrm>
              <a:off x="8836308" y="4142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41"/>
            <p:cNvSpPr/>
            <p:nvPr/>
          </p:nvSpPr>
          <p:spPr>
            <a:xfrm rot="-2086714">
              <a:off x="8464374" y="38515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41"/>
            <p:cNvSpPr/>
            <p:nvPr/>
          </p:nvSpPr>
          <p:spPr>
            <a:xfrm flipH="1">
              <a:off x="8740347" y="49269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41"/>
            <p:cNvSpPr/>
            <p:nvPr/>
          </p:nvSpPr>
          <p:spPr>
            <a:xfrm flipH="1">
              <a:off x="8243290" y="45613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41"/>
            <p:cNvSpPr/>
            <p:nvPr/>
          </p:nvSpPr>
          <p:spPr>
            <a:xfrm flipH="1">
              <a:off x="7936946" y="48825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41"/>
            <p:cNvSpPr/>
            <p:nvPr/>
          </p:nvSpPr>
          <p:spPr>
            <a:xfrm flipH="1">
              <a:off x="7686668" y="449161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41"/>
            <p:cNvSpPr/>
            <p:nvPr/>
          </p:nvSpPr>
          <p:spPr>
            <a:xfrm flipH="1">
              <a:off x="7212430" y="48750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41"/>
            <p:cNvSpPr/>
            <p:nvPr/>
          </p:nvSpPr>
          <p:spPr>
            <a:xfrm flipH="1">
              <a:off x="6908674" y="4545042"/>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41"/>
            <p:cNvSpPr/>
            <p:nvPr/>
          </p:nvSpPr>
          <p:spPr>
            <a:xfrm flipH="1">
              <a:off x="6605946" y="49141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41"/>
            <p:cNvSpPr/>
            <p:nvPr/>
          </p:nvSpPr>
          <p:spPr>
            <a:xfrm flipH="1">
              <a:off x="5947898" y="45028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41"/>
            <p:cNvSpPr/>
            <p:nvPr/>
          </p:nvSpPr>
          <p:spPr>
            <a:xfrm flipH="1">
              <a:off x="6036088" y="49043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41"/>
            <p:cNvSpPr/>
            <p:nvPr/>
          </p:nvSpPr>
          <p:spPr>
            <a:xfrm flipH="1">
              <a:off x="5639294" y="4788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41"/>
            <p:cNvSpPr/>
            <p:nvPr/>
          </p:nvSpPr>
          <p:spPr>
            <a:xfrm flipH="1">
              <a:off x="5176033" y="492058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41"/>
            <p:cNvSpPr/>
            <p:nvPr/>
          </p:nvSpPr>
          <p:spPr>
            <a:xfrm rot="3152087" flipH="1">
              <a:off x="5357731" y="4664383"/>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41"/>
            <p:cNvSpPr/>
            <p:nvPr/>
          </p:nvSpPr>
          <p:spPr>
            <a:xfrm flipH="1">
              <a:off x="4834986" y="465285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41"/>
            <p:cNvSpPr/>
            <p:nvPr/>
          </p:nvSpPr>
          <p:spPr>
            <a:xfrm flipH="1">
              <a:off x="8812125" y="46242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41"/>
            <p:cNvSpPr/>
            <p:nvPr/>
          </p:nvSpPr>
          <p:spPr>
            <a:xfrm flipH="1">
              <a:off x="3556697" y="48472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41"/>
            <p:cNvSpPr/>
            <p:nvPr/>
          </p:nvSpPr>
          <p:spPr>
            <a:xfrm flipH="1">
              <a:off x="3814165" y="45613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41"/>
            <p:cNvSpPr/>
            <p:nvPr/>
          </p:nvSpPr>
          <p:spPr>
            <a:xfrm flipH="1">
              <a:off x="3230084" y="486399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41"/>
            <p:cNvSpPr/>
            <p:nvPr/>
          </p:nvSpPr>
          <p:spPr>
            <a:xfrm flipH="1">
              <a:off x="3022643" y="4592280"/>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41"/>
            <p:cNvSpPr/>
            <p:nvPr/>
          </p:nvSpPr>
          <p:spPr>
            <a:xfrm flipH="1">
              <a:off x="2634343" y="452294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41"/>
            <p:cNvSpPr/>
            <p:nvPr/>
          </p:nvSpPr>
          <p:spPr>
            <a:xfrm flipH="1">
              <a:off x="2027858" y="456202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41"/>
            <p:cNvSpPr/>
            <p:nvPr/>
          </p:nvSpPr>
          <p:spPr>
            <a:xfrm flipH="1">
              <a:off x="1518773" y="45028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41"/>
            <p:cNvSpPr/>
            <p:nvPr/>
          </p:nvSpPr>
          <p:spPr>
            <a:xfrm flipH="1">
              <a:off x="1606963" y="49043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41"/>
            <p:cNvSpPr/>
            <p:nvPr/>
          </p:nvSpPr>
          <p:spPr>
            <a:xfrm flipH="1">
              <a:off x="931408" y="493962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41"/>
            <p:cNvSpPr/>
            <p:nvPr/>
          </p:nvSpPr>
          <p:spPr>
            <a:xfrm flipH="1">
              <a:off x="1007844" y="46565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41"/>
            <p:cNvSpPr/>
            <p:nvPr/>
          </p:nvSpPr>
          <p:spPr>
            <a:xfrm rot="1206472" flipH="1">
              <a:off x="472749" y="4743976"/>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41"/>
            <p:cNvSpPr/>
            <p:nvPr/>
          </p:nvSpPr>
          <p:spPr>
            <a:xfrm flipH="1">
              <a:off x="4383000" y="46242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41"/>
            <p:cNvSpPr/>
            <p:nvPr/>
          </p:nvSpPr>
          <p:spPr>
            <a:xfrm flipH="1">
              <a:off x="8467549" y="52913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41"/>
            <p:cNvSpPr/>
            <p:nvPr/>
          </p:nvSpPr>
          <p:spPr>
            <a:xfrm flipH="1">
              <a:off x="6361947" y="4467902"/>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41"/>
            <p:cNvSpPr/>
            <p:nvPr/>
          </p:nvSpPr>
          <p:spPr>
            <a:xfrm flipH="1">
              <a:off x="4665060" y="49137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41"/>
            <p:cNvSpPr/>
            <p:nvPr/>
          </p:nvSpPr>
          <p:spPr>
            <a:xfrm flipH="1">
              <a:off x="4083984" y="48291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41"/>
            <p:cNvSpPr/>
            <p:nvPr/>
          </p:nvSpPr>
          <p:spPr>
            <a:xfrm flipH="1">
              <a:off x="2776968" y="4856528"/>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41"/>
            <p:cNvSpPr/>
            <p:nvPr/>
          </p:nvSpPr>
          <p:spPr>
            <a:xfrm flipH="1">
              <a:off x="2170483" y="4895610"/>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41"/>
            <p:cNvSpPr/>
            <p:nvPr/>
          </p:nvSpPr>
          <p:spPr>
            <a:xfrm flipH="1">
              <a:off x="41597" y="48567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41"/>
            <p:cNvSpPr/>
            <p:nvPr/>
          </p:nvSpPr>
          <p:spPr>
            <a:xfrm flipH="1">
              <a:off x="340190" y="502542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41"/>
            <p:cNvSpPr/>
            <p:nvPr/>
          </p:nvSpPr>
          <p:spPr>
            <a:xfrm>
              <a:off x="4162249" y="18555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41"/>
            <p:cNvSpPr/>
            <p:nvPr/>
          </p:nvSpPr>
          <p:spPr>
            <a:xfrm>
              <a:off x="4248281" y="82073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41"/>
            <p:cNvSpPr/>
            <p:nvPr/>
          </p:nvSpPr>
          <p:spPr>
            <a:xfrm>
              <a:off x="5873230" y="6592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41"/>
            <p:cNvSpPr/>
            <p:nvPr/>
          </p:nvSpPr>
          <p:spPr>
            <a:xfrm>
              <a:off x="7210806" y="20846"/>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41"/>
            <p:cNvSpPr/>
            <p:nvPr/>
          </p:nvSpPr>
          <p:spPr>
            <a:xfrm>
              <a:off x="5085811" y="782119"/>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41"/>
            <p:cNvSpPr/>
            <p:nvPr/>
          </p:nvSpPr>
          <p:spPr>
            <a:xfrm>
              <a:off x="1539248" y="13857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41"/>
            <p:cNvSpPr/>
            <p:nvPr/>
          </p:nvSpPr>
          <p:spPr>
            <a:xfrm>
              <a:off x="2663198" y="227160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41"/>
            <p:cNvSpPr/>
            <p:nvPr/>
          </p:nvSpPr>
          <p:spPr>
            <a:xfrm>
              <a:off x="6982574" y="2168142"/>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3" name="Google Shape;4763;p41"/>
          <p:cNvSpPr/>
          <p:nvPr/>
        </p:nvSpPr>
        <p:spPr>
          <a:xfrm flipH="1">
            <a:off x="685800" y="457200"/>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64" name="Google Shape;4764;p41"/>
          <p:cNvPicPr preferRelativeResize="0"/>
          <p:nvPr/>
        </p:nvPicPr>
        <p:blipFill>
          <a:blip r:embed="rId2">
            <a:alphaModFix/>
          </a:blip>
          <a:stretch>
            <a:fillRect/>
          </a:stretch>
        </p:blipFill>
        <p:spPr>
          <a:xfrm>
            <a:off x="0" y="0"/>
            <a:ext cx="9144000" cy="5143500"/>
          </a:xfrm>
          <a:prstGeom prst="rect">
            <a:avLst/>
          </a:prstGeom>
          <a:noFill/>
          <a:ln>
            <a:noFill/>
          </a:ln>
        </p:spPr>
      </p:pic>
      <p:sp>
        <p:nvSpPr>
          <p:cNvPr id="4765" name="Google Shape;4765;p41"/>
          <p:cNvSpPr txBox="1">
            <a:spLocks noGrp="1"/>
          </p:cNvSpPr>
          <p:nvPr>
            <p:ph type="subTitle" idx="1"/>
          </p:nvPr>
        </p:nvSpPr>
        <p:spPr>
          <a:xfrm>
            <a:off x="4689100" y="2394313"/>
            <a:ext cx="3336600" cy="1323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None/>
              <a:defRPr sz="16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4766" name="Google Shape;4766;p41"/>
          <p:cNvSpPr txBox="1">
            <a:spLocks noGrp="1"/>
          </p:cNvSpPr>
          <p:nvPr>
            <p:ph type="title"/>
          </p:nvPr>
        </p:nvSpPr>
        <p:spPr>
          <a:xfrm>
            <a:off x="4689100" y="1425888"/>
            <a:ext cx="2942100" cy="855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CUSTOM_1">
    <p:bg>
      <p:bgPr>
        <a:solidFill>
          <a:schemeClr val="accent5"/>
        </a:solidFill>
        <a:effectLst/>
      </p:bgPr>
    </p:bg>
    <p:spTree>
      <p:nvGrpSpPr>
        <p:cNvPr id="1" name="Shape 5076"/>
        <p:cNvGrpSpPr/>
        <p:nvPr/>
      </p:nvGrpSpPr>
      <p:grpSpPr>
        <a:xfrm>
          <a:off x="0" y="0"/>
          <a:ext cx="0" cy="0"/>
          <a:chOff x="0" y="0"/>
          <a:chExt cx="0" cy="0"/>
        </a:xfrm>
      </p:grpSpPr>
      <p:grpSp>
        <p:nvGrpSpPr>
          <p:cNvPr id="5077" name="Google Shape;5077;p44"/>
          <p:cNvGrpSpPr/>
          <p:nvPr/>
        </p:nvGrpSpPr>
        <p:grpSpPr>
          <a:xfrm>
            <a:off x="-76454" y="140190"/>
            <a:ext cx="9315211" cy="4848976"/>
            <a:chOff x="-76454" y="521190"/>
            <a:chExt cx="9315211" cy="4848976"/>
          </a:xfrm>
        </p:grpSpPr>
        <p:grpSp>
          <p:nvGrpSpPr>
            <p:cNvPr id="5078" name="Google Shape;5078;p44"/>
            <p:cNvGrpSpPr/>
            <p:nvPr/>
          </p:nvGrpSpPr>
          <p:grpSpPr>
            <a:xfrm>
              <a:off x="-76454" y="1669957"/>
              <a:ext cx="9307261" cy="3700209"/>
              <a:chOff x="-76454" y="1669957"/>
              <a:chExt cx="9307261" cy="3700209"/>
            </a:xfrm>
          </p:grpSpPr>
          <p:grpSp>
            <p:nvGrpSpPr>
              <p:cNvPr id="5079" name="Google Shape;5079;p44"/>
              <p:cNvGrpSpPr/>
              <p:nvPr/>
            </p:nvGrpSpPr>
            <p:grpSpPr>
              <a:xfrm>
                <a:off x="6117405" y="1669957"/>
                <a:ext cx="3113402" cy="3677686"/>
                <a:chOff x="4977052" y="-44831"/>
                <a:chExt cx="4389400" cy="5184952"/>
              </a:xfrm>
            </p:grpSpPr>
            <p:sp>
              <p:nvSpPr>
                <p:cNvPr id="5080" name="Google Shape;5080;p44"/>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44"/>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4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4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4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4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4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4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4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4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0" name="Google Shape;5090;p44"/>
              <p:cNvGrpSpPr/>
              <p:nvPr/>
            </p:nvGrpSpPr>
            <p:grpSpPr>
              <a:xfrm>
                <a:off x="3009214" y="1692480"/>
                <a:ext cx="3113402" cy="3677686"/>
                <a:chOff x="4977052" y="-44831"/>
                <a:chExt cx="4389400" cy="5184952"/>
              </a:xfrm>
            </p:grpSpPr>
            <p:sp>
              <p:nvSpPr>
                <p:cNvPr id="5091" name="Google Shape;5091;p44"/>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44"/>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4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4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4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4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4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4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4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4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1" name="Google Shape;5101;p44"/>
              <p:cNvGrpSpPr/>
              <p:nvPr/>
            </p:nvGrpSpPr>
            <p:grpSpPr>
              <a:xfrm>
                <a:off x="-76454" y="1675579"/>
                <a:ext cx="3113402" cy="3677686"/>
                <a:chOff x="4977052" y="-44831"/>
                <a:chExt cx="4389400" cy="5184952"/>
              </a:xfrm>
            </p:grpSpPr>
            <p:sp>
              <p:nvSpPr>
                <p:cNvPr id="5102" name="Google Shape;5102;p44"/>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44"/>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4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4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4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4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4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4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4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4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12" name="Google Shape;5112;p44"/>
            <p:cNvGrpSpPr/>
            <p:nvPr/>
          </p:nvGrpSpPr>
          <p:grpSpPr>
            <a:xfrm>
              <a:off x="-68504" y="521190"/>
              <a:ext cx="9307261" cy="2931726"/>
              <a:chOff x="-76454" y="2438440"/>
              <a:chExt cx="9307261" cy="2931726"/>
            </a:xfrm>
          </p:grpSpPr>
          <p:grpSp>
            <p:nvGrpSpPr>
              <p:cNvPr id="5113" name="Google Shape;5113;p44"/>
              <p:cNvGrpSpPr/>
              <p:nvPr/>
            </p:nvGrpSpPr>
            <p:grpSpPr>
              <a:xfrm>
                <a:off x="6117405" y="2438440"/>
                <a:ext cx="3113402" cy="2909203"/>
                <a:chOff x="4977052" y="1038608"/>
                <a:chExt cx="4389400" cy="4101513"/>
              </a:xfrm>
            </p:grpSpPr>
            <p:sp>
              <p:nvSpPr>
                <p:cNvPr id="5114" name="Google Shape;5114;p4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4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4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4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4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4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4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4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2" name="Google Shape;5122;p44"/>
              <p:cNvGrpSpPr/>
              <p:nvPr/>
            </p:nvGrpSpPr>
            <p:grpSpPr>
              <a:xfrm>
                <a:off x="3009214" y="2460963"/>
                <a:ext cx="3113402" cy="2909203"/>
                <a:chOff x="4977052" y="1038608"/>
                <a:chExt cx="4389400" cy="4101513"/>
              </a:xfrm>
            </p:grpSpPr>
            <p:sp>
              <p:nvSpPr>
                <p:cNvPr id="5123" name="Google Shape;5123;p4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4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4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4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4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4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4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4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1" name="Google Shape;5131;p44"/>
              <p:cNvGrpSpPr/>
              <p:nvPr/>
            </p:nvGrpSpPr>
            <p:grpSpPr>
              <a:xfrm>
                <a:off x="-76454" y="2444062"/>
                <a:ext cx="3113402" cy="2909203"/>
                <a:chOff x="4977052" y="1038608"/>
                <a:chExt cx="4389400" cy="4101513"/>
              </a:xfrm>
            </p:grpSpPr>
            <p:sp>
              <p:nvSpPr>
                <p:cNvPr id="5132" name="Google Shape;5132;p4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4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4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4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4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4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4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4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140" name="Google Shape;5140;p44"/>
          <p:cNvSpPr/>
          <p:nvPr/>
        </p:nvSpPr>
        <p:spPr>
          <a:xfrm flipH="1">
            <a:off x="685800" y="457200"/>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41" name="Google Shape;5141;p44"/>
          <p:cNvPicPr preferRelativeResize="0"/>
          <p:nvPr/>
        </p:nvPicPr>
        <p:blipFill>
          <a:blip r:embed="rId2">
            <a:alphaModFix/>
          </a:blip>
          <a:stretch>
            <a:fillRect/>
          </a:stretch>
        </p:blipFill>
        <p:spPr>
          <a:xfrm>
            <a:off x="0" y="0"/>
            <a:ext cx="9144000" cy="5143500"/>
          </a:xfrm>
          <a:prstGeom prst="rect">
            <a:avLst/>
          </a:prstGeom>
          <a:noFill/>
          <a:ln>
            <a:noFill/>
          </a:ln>
        </p:spPr>
      </p:pic>
      <p:sp>
        <p:nvSpPr>
          <p:cNvPr id="5142" name="Google Shape;5142;p44"/>
          <p:cNvSpPr txBox="1">
            <a:spLocks noGrp="1"/>
          </p:cNvSpPr>
          <p:nvPr>
            <p:ph type="ctrTitle"/>
          </p:nvPr>
        </p:nvSpPr>
        <p:spPr>
          <a:xfrm>
            <a:off x="2940900" y="329100"/>
            <a:ext cx="3262200" cy="1152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5200"/>
              <a:buNone/>
              <a:defRPr sz="8700">
                <a:latin typeface="Just Another Hand"/>
                <a:ea typeface="Just Another Hand"/>
                <a:cs typeface="Just Another Hand"/>
                <a:sym typeface="Just Another Han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143" name="Google Shape;5143;p44"/>
          <p:cNvSpPr txBox="1">
            <a:spLocks noGrp="1"/>
          </p:cNvSpPr>
          <p:nvPr>
            <p:ph type="subTitle" idx="1"/>
          </p:nvPr>
        </p:nvSpPr>
        <p:spPr>
          <a:xfrm>
            <a:off x="2763300" y="2155275"/>
            <a:ext cx="3617400" cy="71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44" name="Google Shape;5144;p44"/>
          <p:cNvSpPr txBox="1">
            <a:spLocks noGrp="1"/>
          </p:cNvSpPr>
          <p:nvPr>
            <p:ph type="subTitle" idx="2"/>
          </p:nvPr>
        </p:nvSpPr>
        <p:spPr>
          <a:xfrm>
            <a:off x="2763300" y="1777325"/>
            <a:ext cx="3617400" cy="43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45" name="Google Shape;5145;p44"/>
          <p:cNvSpPr txBox="1"/>
          <p:nvPr/>
        </p:nvSpPr>
        <p:spPr>
          <a:xfrm>
            <a:off x="2645213" y="3522550"/>
            <a:ext cx="3856200" cy="638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a:solidFill>
                  <a:schemeClr val="dk1"/>
                </a:solidFill>
                <a:latin typeface="Didact Gothic"/>
                <a:ea typeface="Didact Gothic"/>
                <a:cs typeface="Didact Gothic"/>
                <a:sym typeface="Didact Gothic"/>
              </a:rPr>
              <a:t>CREDITS: This presentation template was created by </a:t>
            </a:r>
            <a:r>
              <a:rPr lang="en" sz="1200" b="1">
                <a:solidFill>
                  <a:schemeClr val="dk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Slidesgo</a:t>
            </a:r>
            <a:r>
              <a:rPr lang="en" sz="1200">
                <a:solidFill>
                  <a:schemeClr val="dk1"/>
                </a:solidFill>
                <a:latin typeface="Didact Gothic"/>
                <a:ea typeface="Didact Gothic"/>
                <a:cs typeface="Didact Gothic"/>
                <a:sym typeface="Didact Gothic"/>
              </a:rPr>
              <a:t>, including icons by </a:t>
            </a:r>
            <a:r>
              <a:rPr lang="en" sz="1200" b="1">
                <a:solidFill>
                  <a:schemeClr val="dk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Flaticon</a:t>
            </a:r>
            <a:r>
              <a:rPr lang="en" sz="1200">
                <a:solidFill>
                  <a:schemeClr val="dk1"/>
                </a:solidFill>
                <a:latin typeface="Didact Gothic"/>
                <a:ea typeface="Didact Gothic"/>
                <a:cs typeface="Didact Gothic"/>
                <a:sym typeface="Didact Gothic"/>
              </a:rPr>
              <a:t>, and infographics &amp; images by </a:t>
            </a:r>
            <a:r>
              <a:rPr lang="en" sz="1200" b="1">
                <a:solidFill>
                  <a:schemeClr val="hlink"/>
                </a:solidFill>
                <a:uFill>
                  <a:noFill/>
                </a:uFill>
                <a:latin typeface="Didact Gothic"/>
                <a:ea typeface="Didact Gothic"/>
                <a:cs typeface="Didact Gothic"/>
                <a:sym typeface="Didact Gothic"/>
                <a:hlinkClick r:id="rId5"/>
              </a:rPr>
              <a:t>Freepi</a:t>
            </a:r>
            <a:r>
              <a:rPr lang="en" sz="1200" b="1">
                <a:solidFill>
                  <a:schemeClr val="dk1"/>
                </a:solidFill>
                <a:latin typeface="Didact Gothic"/>
                <a:ea typeface="Didact Gothic"/>
                <a:cs typeface="Didact Gothic"/>
                <a:sym typeface="Didact Gothic"/>
              </a:rPr>
              <a:t>k</a:t>
            </a:r>
            <a:endParaRPr sz="1200" b="1">
              <a:solidFill>
                <a:schemeClr val="dk1"/>
              </a:solidFill>
              <a:latin typeface="Didact Gothic"/>
              <a:ea typeface="Didact Gothic"/>
              <a:cs typeface="Didact Gothic"/>
              <a:sym typeface="Didact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11">
    <p:bg>
      <p:bgPr>
        <a:solidFill>
          <a:schemeClr val="lt2"/>
        </a:solidFill>
        <a:effectLst/>
      </p:bgPr>
    </p:bg>
    <p:spTree>
      <p:nvGrpSpPr>
        <p:cNvPr id="1" name="Shape 5146"/>
        <p:cNvGrpSpPr/>
        <p:nvPr/>
      </p:nvGrpSpPr>
      <p:grpSpPr>
        <a:xfrm>
          <a:off x="0" y="0"/>
          <a:ext cx="0" cy="0"/>
          <a:chOff x="0" y="0"/>
          <a:chExt cx="0" cy="0"/>
        </a:xfrm>
      </p:grpSpPr>
      <p:grpSp>
        <p:nvGrpSpPr>
          <p:cNvPr id="5147" name="Google Shape;5147;p45"/>
          <p:cNvGrpSpPr/>
          <p:nvPr/>
        </p:nvGrpSpPr>
        <p:grpSpPr>
          <a:xfrm>
            <a:off x="-323749" y="-134500"/>
            <a:ext cx="9639522" cy="5402860"/>
            <a:chOff x="-323749" y="-134500"/>
            <a:chExt cx="9639522" cy="5402860"/>
          </a:xfrm>
        </p:grpSpPr>
        <p:sp>
          <p:nvSpPr>
            <p:cNvPr id="5148" name="Google Shape;5148;p45"/>
            <p:cNvSpPr/>
            <p:nvPr/>
          </p:nvSpPr>
          <p:spPr>
            <a:xfrm>
              <a:off x="205100" y="-9640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45"/>
            <p:cNvSpPr/>
            <p:nvPr/>
          </p:nvSpPr>
          <p:spPr>
            <a:xfrm>
              <a:off x="706000" y="-9640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45"/>
            <p:cNvSpPr/>
            <p:nvPr/>
          </p:nvSpPr>
          <p:spPr>
            <a:xfrm>
              <a:off x="1216943" y="-9640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45"/>
            <p:cNvSpPr/>
            <p:nvPr/>
          </p:nvSpPr>
          <p:spPr>
            <a:xfrm>
              <a:off x="1731909" y="-9640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45"/>
            <p:cNvSpPr/>
            <p:nvPr/>
          </p:nvSpPr>
          <p:spPr>
            <a:xfrm>
              <a:off x="2254925" y="-9640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45"/>
            <p:cNvSpPr/>
            <p:nvPr/>
          </p:nvSpPr>
          <p:spPr>
            <a:xfrm>
              <a:off x="2713900" y="-9640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45"/>
            <p:cNvSpPr/>
            <p:nvPr/>
          </p:nvSpPr>
          <p:spPr>
            <a:xfrm>
              <a:off x="-138585" y="1480892"/>
              <a:ext cx="9454358" cy="94211"/>
            </a:xfrm>
            <a:custGeom>
              <a:avLst/>
              <a:gdLst/>
              <a:ahLst/>
              <a:cxnLst/>
              <a:rect l="l" t="t" r="r" b="b"/>
              <a:pathLst>
                <a:path w="29012" h="562" extrusionOk="0">
                  <a:moveTo>
                    <a:pt x="14107" y="1"/>
                  </a:moveTo>
                  <a:cubicBezTo>
                    <a:pt x="11499" y="1"/>
                    <a:pt x="8885" y="22"/>
                    <a:pt x="6276" y="72"/>
                  </a:cubicBezTo>
                  <a:cubicBezTo>
                    <a:pt x="4232" y="119"/>
                    <a:pt x="2116" y="48"/>
                    <a:pt x="72" y="311"/>
                  </a:cubicBezTo>
                  <a:cubicBezTo>
                    <a:pt x="0" y="323"/>
                    <a:pt x="24" y="430"/>
                    <a:pt x="84" y="430"/>
                  </a:cubicBezTo>
                  <a:cubicBezTo>
                    <a:pt x="690" y="477"/>
                    <a:pt x="1299" y="494"/>
                    <a:pt x="1909" y="494"/>
                  </a:cubicBezTo>
                  <a:cubicBezTo>
                    <a:pt x="3155" y="494"/>
                    <a:pt x="4407" y="426"/>
                    <a:pt x="5643" y="418"/>
                  </a:cubicBezTo>
                  <a:cubicBezTo>
                    <a:pt x="7531" y="394"/>
                    <a:pt x="9420" y="382"/>
                    <a:pt x="11309" y="370"/>
                  </a:cubicBezTo>
                  <a:cubicBezTo>
                    <a:pt x="11787" y="369"/>
                    <a:pt x="12266" y="368"/>
                    <a:pt x="12745" y="368"/>
                  </a:cubicBezTo>
                  <a:cubicBezTo>
                    <a:pt x="15971" y="368"/>
                    <a:pt x="19198" y="402"/>
                    <a:pt x="22425" y="454"/>
                  </a:cubicBezTo>
                  <a:cubicBezTo>
                    <a:pt x="24553" y="490"/>
                    <a:pt x="26681" y="550"/>
                    <a:pt x="28821" y="562"/>
                  </a:cubicBezTo>
                  <a:cubicBezTo>
                    <a:pt x="29012" y="562"/>
                    <a:pt x="29012" y="263"/>
                    <a:pt x="28821" y="263"/>
                  </a:cubicBezTo>
                  <a:cubicBezTo>
                    <a:pt x="25055" y="60"/>
                    <a:pt x="21266" y="24"/>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45"/>
            <p:cNvSpPr/>
            <p:nvPr/>
          </p:nvSpPr>
          <p:spPr>
            <a:xfrm>
              <a:off x="-138585" y="2035928"/>
              <a:ext cx="9454358" cy="94211"/>
            </a:xfrm>
            <a:custGeom>
              <a:avLst/>
              <a:gdLst/>
              <a:ahLst/>
              <a:cxnLst/>
              <a:rect l="l" t="t" r="r" b="b"/>
              <a:pathLst>
                <a:path w="29012" h="562" extrusionOk="0">
                  <a:moveTo>
                    <a:pt x="14107" y="1"/>
                  </a:moveTo>
                  <a:cubicBezTo>
                    <a:pt x="11499" y="1"/>
                    <a:pt x="8885" y="22"/>
                    <a:pt x="6276" y="72"/>
                  </a:cubicBezTo>
                  <a:cubicBezTo>
                    <a:pt x="4232" y="120"/>
                    <a:pt x="2116" y="48"/>
                    <a:pt x="72" y="311"/>
                  </a:cubicBezTo>
                  <a:cubicBezTo>
                    <a:pt x="0" y="311"/>
                    <a:pt x="24" y="430"/>
                    <a:pt x="84" y="430"/>
                  </a:cubicBezTo>
                  <a:cubicBezTo>
                    <a:pt x="690" y="478"/>
                    <a:pt x="1299" y="494"/>
                    <a:pt x="1909" y="494"/>
                  </a:cubicBezTo>
                  <a:cubicBezTo>
                    <a:pt x="3155" y="494"/>
                    <a:pt x="4407" y="426"/>
                    <a:pt x="5643" y="418"/>
                  </a:cubicBezTo>
                  <a:cubicBezTo>
                    <a:pt x="7531" y="394"/>
                    <a:pt x="9420" y="383"/>
                    <a:pt x="11309" y="371"/>
                  </a:cubicBezTo>
                  <a:cubicBezTo>
                    <a:pt x="11910" y="369"/>
                    <a:pt x="12511" y="368"/>
                    <a:pt x="13113" y="368"/>
                  </a:cubicBezTo>
                  <a:cubicBezTo>
                    <a:pt x="16217" y="368"/>
                    <a:pt x="19321" y="394"/>
                    <a:pt x="22425" y="454"/>
                  </a:cubicBezTo>
                  <a:cubicBezTo>
                    <a:pt x="24553" y="490"/>
                    <a:pt x="26681" y="550"/>
                    <a:pt x="28821" y="562"/>
                  </a:cubicBezTo>
                  <a:cubicBezTo>
                    <a:pt x="29012" y="562"/>
                    <a:pt x="29012" y="263"/>
                    <a:pt x="28821" y="263"/>
                  </a:cubicBezTo>
                  <a:cubicBezTo>
                    <a:pt x="25055" y="60"/>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45"/>
            <p:cNvSpPr/>
            <p:nvPr/>
          </p:nvSpPr>
          <p:spPr>
            <a:xfrm>
              <a:off x="-138585" y="2592976"/>
              <a:ext cx="9454358" cy="94211"/>
            </a:xfrm>
            <a:custGeom>
              <a:avLst/>
              <a:gdLst/>
              <a:ahLst/>
              <a:cxnLst/>
              <a:rect l="l" t="t" r="r" b="b"/>
              <a:pathLst>
                <a:path w="29012" h="562" extrusionOk="0">
                  <a:moveTo>
                    <a:pt x="14107" y="1"/>
                  </a:moveTo>
                  <a:cubicBezTo>
                    <a:pt x="11499" y="1"/>
                    <a:pt x="8885" y="22"/>
                    <a:pt x="6276" y="72"/>
                  </a:cubicBezTo>
                  <a:cubicBezTo>
                    <a:pt x="4232" y="108"/>
                    <a:pt x="2116" y="36"/>
                    <a:pt x="72" y="299"/>
                  </a:cubicBezTo>
                  <a:cubicBezTo>
                    <a:pt x="0" y="311"/>
                    <a:pt x="24" y="418"/>
                    <a:pt x="84" y="430"/>
                  </a:cubicBezTo>
                  <a:cubicBezTo>
                    <a:pt x="682" y="477"/>
                    <a:pt x="1283" y="493"/>
                    <a:pt x="1886" y="493"/>
                  </a:cubicBezTo>
                  <a:cubicBezTo>
                    <a:pt x="3140" y="493"/>
                    <a:pt x="4399" y="423"/>
                    <a:pt x="5643" y="407"/>
                  </a:cubicBezTo>
                  <a:cubicBezTo>
                    <a:pt x="7531" y="395"/>
                    <a:pt x="9420" y="371"/>
                    <a:pt x="11309" y="371"/>
                  </a:cubicBezTo>
                  <a:cubicBezTo>
                    <a:pt x="11926" y="369"/>
                    <a:pt x="12544" y="368"/>
                    <a:pt x="13161" y="368"/>
                  </a:cubicBezTo>
                  <a:cubicBezTo>
                    <a:pt x="16249" y="368"/>
                    <a:pt x="19337" y="393"/>
                    <a:pt x="22425" y="442"/>
                  </a:cubicBezTo>
                  <a:cubicBezTo>
                    <a:pt x="24553" y="478"/>
                    <a:pt x="26681" y="538"/>
                    <a:pt x="28821" y="562"/>
                  </a:cubicBezTo>
                  <a:cubicBezTo>
                    <a:pt x="29012" y="562"/>
                    <a:pt x="29012" y="263"/>
                    <a:pt x="28821" y="263"/>
                  </a:cubicBezTo>
                  <a:cubicBezTo>
                    <a:pt x="25055" y="60"/>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45"/>
            <p:cNvSpPr/>
            <p:nvPr/>
          </p:nvSpPr>
          <p:spPr>
            <a:xfrm>
              <a:off x="-138585" y="3148013"/>
              <a:ext cx="9454358" cy="94379"/>
            </a:xfrm>
            <a:custGeom>
              <a:avLst/>
              <a:gdLst/>
              <a:ahLst/>
              <a:cxnLst/>
              <a:rect l="l" t="t" r="r" b="b"/>
              <a:pathLst>
                <a:path w="29012" h="563" extrusionOk="0">
                  <a:moveTo>
                    <a:pt x="14107" y="1"/>
                  </a:moveTo>
                  <a:cubicBezTo>
                    <a:pt x="11499" y="1"/>
                    <a:pt x="8885" y="22"/>
                    <a:pt x="6276" y="72"/>
                  </a:cubicBezTo>
                  <a:cubicBezTo>
                    <a:pt x="4232" y="120"/>
                    <a:pt x="2116" y="48"/>
                    <a:pt x="72" y="311"/>
                  </a:cubicBezTo>
                  <a:cubicBezTo>
                    <a:pt x="0" y="323"/>
                    <a:pt x="24" y="431"/>
                    <a:pt x="84" y="431"/>
                  </a:cubicBezTo>
                  <a:cubicBezTo>
                    <a:pt x="690" y="478"/>
                    <a:pt x="1299" y="494"/>
                    <a:pt x="1909" y="494"/>
                  </a:cubicBezTo>
                  <a:cubicBezTo>
                    <a:pt x="3155" y="494"/>
                    <a:pt x="4407" y="427"/>
                    <a:pt x="5643" y="419"/>
                  </a:cubicBezTo>
                  <a:cubicBezTo>
                    <a:pt x="7531" y="395"/>
                    <a:pt x="9420" y="383"/>
                    <a:pt x="11309" y="383"/>
                  </a:cubicBezTo>
                  <a:cubicBezTo>
                    <a:pt x="11926" y="381"/>
                    <a:pt x="12544" y="380"/>
                    <a:pt x="13161" y="380"/>
                  </a:cubicBezTo>
                  <a:cubicBezTo>
                    <a:pt x="16249" y="380"/>
                    <a:pt x="19337" y="405"/>
                    <a:pt x="22425" y="454"/>
                  </a:cubicBezTo>
                  <a:cubicBezTo>
                    <a:pt x="24553" y="490"/>
                    <a:pt x="26681" y="550"/>
                    <a:pt x="28821" y="562"/>
                  </a:cubicBezTo>
                  <a:cubicBezTo>
                    <a:pt x="29012" y="562"/>
                    <a:pt x="29012" y="263"/>
                    <a:pt x="28821" y="263"/>
                  </a:cubicBezTo>
                  <a:cubicBezTo>
                    <a:pt x="25055" y="72"/>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45"/>
            <p:cNvSpPr/>
            <p:nvPr/>
          </p:nvSpPr>
          <p:spPr>
            <a:xfrm>
              <a:off x="-138585" y="3705229"/>
              <a:ext cx="9454358" cy="94211"/>
            </a:xfrm>
            <a:custGeom>
              <a:avLst/>
              <a:gdLst/>
              <a:ahLst/>
              <a:cxnLst/>
              <a:rect l="l" t="t" r="r" b="b"/>
              <a:pathLst>
                <a:path w="29012" h="562" extrusionOk="0">
                  <a:moveTo>
                    <a:pt x="14107" y="0"/>
                  </a:moveTo>
                  <a:cubicBezTo>
                    <a:pt x="11499" y="0"/>
                    <a:pt x="8885" y="21"/>
                    <a:pt x="6276" y="71"/>
                  </a:cubicBezTo>
                  <a:cubicBezTo>
                    <a:pt x="4232" y="107"/>
                    <a:pt x="2116" y="35"/>
                    <a:pt x="72" y="298"/>
                  </a:cubicBezTo>
                  <a:cubicBezTo>
                    <a:pt x="0" y="310"/>
                    <a:pt x="24" y="430"/>
                    <a:pt x="84" y="430"/>
                  </a:cubicBezTo>
                  <a:cubicBezTo>
                    <a:pt x="682" y="476"/>
                    <a:pt x="1283" y="493"/>
                    <a:pt x="1886" y="493"/>
                  </a:cubicBezTo>
                  <a:cubicBezTo>
                    <a:pt x="3140" y="493"/>
                    <a:pt x="4399" y="422"/>
                    <a:pt x="5643" y="406"/>
                  </a:cubicBezTo>
                  <a:cubicBezTo>
                    <a:pt x="7531" y="394"/>
                    <a:pt x="9420" y="382"/>
                    <a:pt x="11309" y="370"/>
                  </a:cubicBezTo>
                  <a:cubicBezTo>
                    <a:pt x="11926" y="368"/>
                    <a:pt x="12544" y="367"/>
                    <a:pt x="13161" y="367"/>
                  </a:cubicBezTo>
                  <a:cubicBezTo>
                    <a:pt x="16249" y="367"/>
                    <a:pt x="19337" y="392"/>
                    <a:pt x="22425" y="442"/>
                  </a:cubicBezTo>
                  <a:cubicBezTo>
                    <a:pt x="24553" y="477"/>
                    <a:pt x="26681" y="537"/>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45"/>
            <p:cNvSpPr/>
            <p:nvPr/>
          </p:nvSpPr>
          <p:spPr>
            <a:xfrm>
              <a:off x="-138585" y="4262277"/>
              <a:ext cx="9454358" cy="92199"/>
            </a:xfrm>
            <a:custGeom>
              <a:avLst/>
              <a:gdLst/>
              <a:ahLst/>
              <a:cxnLst/>
              <a:rect l="l" t="t" r="r" b="b"/>
              <a:pathLst>
                <a:path w="29012" h="550" extrusionOk="0">
                  <a:moveTo>
                    <a:pt x="14107" y="0"/>
                  </a:moveTo>
                  <a:cubicBezTo>
                    <a:pt x="11499" y="0"/>
                    <a:pt x="8885" y="21"/>
                    <a:pt x="6276" y="71"/>
                  </a:cubicBezTo>
                  <a:cubicBezTo>
                    <a:pt x="4232" y="107"/>
                    <a:pt x="2116" y="35"/>
                    <a:pt x="72" y="298"/>
                  </a:cubicBezTo>
                  <a:cubicBezTo>
                    <a:pt x="0" y="310"/>
                    <a:pt x="24" y="418"/>
                    <a:pt x="84" y="430"/>
                  </a:cubicBezTo>
                  <a:cubicBezTo>
                    <a:pt x="680" y="472"/>
                    <a:pt x="1281" y="487"/>
                    <a:pt x="1882" y="487"/>
                  </a:cubicBezTo>
                  <a:cubicBezTo>
                    <a:pt x="3137" y="487"/>
                    <a:pt x="4398" y="422"/>
                    <a:pt x="5643" y="406"/>
                  </a:cubicBezTo>
                  <a:cubicBezTo>
                    <a:pt x="7531" y="382"/>
                    <a:pt x="9420" y="370"/>
                    <a:pt x="11309" y="370"/>
                  </a:cubicBezTo>
                  <a:cubicBezTo>
                    <a:pt x="11926" y="368"/>
                    <a:pt x="12544" y="367"/>
                    <a:pt x="13161" y="367"/>
                  </a:cubicBezTo>
                  <a:cubicBezTo>
                    <a:pt x="16249" y="367"/>
                    <a:pt x="19337" y="392"/>
                    <a:pt x="22425" y="442"/>
                  </a:cubicBezTo>
                  <a:cubicBezTo>
                    <a:pt x="24553" y="478"/>
                    <a:pt x="26681" y="537"/>
                    <a:pt x="28821" y="549"/>
                  </a:cubicBezTo>
                  <a:cubicBezTo>
                    <a:pt x="29012" y="549"/>
                    <a:pt x="29012" y="250"/>
                    <a:pt x="28821" y="250"/>
                  </a:cubicBezTo>
                  <a:cubicBezTo>
                    <a:pt x="25055" y="59"/>
                    <a:pt x="21266" y="23"/>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45"/>
            <p:cNvSpPr/>
            <p:nvPr/>
          </p:nvSpPr>
          <p:spPr>
            <a:xfrm>
              <a:off x="-138585" y="4817314"/>
              <a:ext cx="9454358" cy="94211"/>
            </a:xfrm>
            <a:custGeom>
              <a:avLst/>
              <a:gdLst/>
              <a:ahLst/>
              <a:cxnLst/>
              <a:rect l="l" t="t" r="r" b="b"/>
              <a:pathLst>
                <a:path w="29012" h="562" extrusionOk="0">
                  <a:moveTo>
                    <a:pt x="14107" y="0"/>
                  </a:moveTo>
                  <a:cubicBezTo>
                    <a:pt x="11499" y="0"/>
                    <a:pt x="8885" y="21"/>
                    <a:pt x="6276" y="71"/>
                  </a:cubicBezTo>
                  <a:cubicBezTo>
                    <a:pt x="4232" y="119"/>
                    <a:pt x="2116" y="35"/>
                    <a:pt x="72" y="310"/>
                  </a:cubicBezTo>
                  <a:cubicBezTo>
                    <a:pt x="0" y="310"/>
                    <a:pt x="24" y="430"/>
                    <a:pt x="84" y="430"/>
                  </a:cubicBezTo>
                  <a:cubicBezTo>
                    <a:pt x="690" y="477"/>
                    <a:pt x="1299" y="493"/>
                    <a:pt x="1909" y="493"/>
                  </a:cubicBezTo>
                  <a:cubicBezTo>
                    <a:pt x="3155" y="493"/>
                    <a:pt x="4407" y="426"/>
                    <a:pt x="5643" y="418"/>
                  </a:cubicBezTo>
                  <a:cubicBezTo>
                    <a:pt x="7531" y="394"/>
                    <a:pt x="9420" y="382"/>
                    <a:pt x="11309" y="370"/>
                  </a:cubicBezTo>
                  <a:cubicBezTo>
                    <a:pt x="11910" y="368"/>
                    <a:pt x="12511" y="367"/>
                    <a:pt x="13113" y="367"/>
                  </a:cubicBezTo>
                  <a:cubicBezTo>
                    <a:pt x="16217" y="367"/>
                    <a:pt x="19321" y="394"/>
                    <a:pt x="22425" y="454"/>
                  </a:cubicBezTo>
                  <a:cubicBezTo>
                    <a:pt x="24553" y="490"/>
                    <a:pt x="26681" y="549"/>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45"/>
            <p:cNvSpPr/>
            <p:nvPr/>
          </p:nvSpPr>
          <p:spPr>
            <a:xfrm>
              <a:off x="-323749" y="366550"/>
              <a:ext cx="9454358" cy="92199"/>
            </a:xfrm>
            <a:custGeom>
              <a:avLst/>
              <a:gdLst/>
              <a:ahLst/>
              <a:cxnLst/>
              <a:rect l="l" t="t" r="r" b="b"/>
              <a:pathLst>
                <a:path w="29012" h="550" extrusionOk="0">
                  <a:moveTo>
                    <a:pt x="14107" y="0"/>
                  </a:moveTo>
                  <a:cubicBezTo>
                    <a:pt x="11499" y="0"/>
                    <a:pt x="8885" y="21"/>
                    <a:pt x="6276" y="71"/>
                  </a:cubicBezTo>
                  <a:cubicBezTo>
                    <a:pt x="4232" y="107"/>
                    <a:pt x="2116" y="35"/>
                    <a:pt x="72" y="298"/>
                  </a:cubicBezTo>
                  <a:cubicBezTo>
                    <a:pt x="0" y="310"/>
                    <a:pt x="24" y="418"/>
                    <a:pt x="84" y="430"/>
                  </a:cubicBezTo>
                  <a:cubicBezTo>
                    <a:pt x="680" y="472"/>
                    <a:pt x="1281" y="487"/>
                    <a:pt x="1882" y="487"/>
                  </a:cubicBezTo>
                  <a:cubicBezTo>
                    <a:pt x="3137" y="487"/>
                    <a:pt x="4398" y="422"/>
                    <a:pt x="5643" y="406"/>
                  </a:cubicBezTo>
                  <a:cubicBezTo>
                    <a:pt x="7531" y="382"/>
                    <a:pt x="9420" y="370"/>
                    <a:pt x="11309" y="370"/>
                  </a:cubicBezTo>
                  <a:cubicBezTo>
                    <a:pt x="11926" y="368"/>
                    <a:pt x="12544" y="367"/>
                    <a:pt x="13161" y="367"/>
                  </a:cubicBezTo>
                  <a:cubicBezTo>
                    <a:pt x="16249" y="367"/>
                    <a:pt x="19337" y="392"/>
                    <a:pt x="22425" y="442"/>
                  </a:cubicBezTo>
                  <a:cubicBezTo>
                    <a:pt x="24553" y="478"/>
                    <a:pt x="26681" y="537"/>
                    <a:pt x="28821" y="549"/>
                  </a:cubicBezTo>
                  <a:cubicBezTo>
                    <a:pt x="29012" y="549"/>
                    <a:pt x="29012" y="250"/>
                    <a:pt x="28821" y="250"/>
                  </a:cubicBezTo>
                  <a:cubicBezTo>
                    <a:pt x="25055" y="59"/>
                    <a:pt x="21266" y="23"/>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45"/>
            <p:cNvSpPr/>
            <p:nvPr/>
          </p:nvSpPr>
          <p:spPr>
            <a:xfrm>
              <a:off x="-323749" y="921587"/>
              <a:ext cx="9454358" cy="94211"/>
            </a:xfrm>
            <a:custGeom>
              <a:avLst/>
              <a:gdLst/>
              <a:ahLst/>
              <a:cxnLst/>
              <a:rect l="l" t="t" r="r" b="b"/>
              <a:pathLst>
                <a:path w="29012" h="562" extrusionOk="0">
                  <a:moveTo>
                    <a:pt x="14107" y="0"/>
                  </a:moveTo>
                  <a:cubicBezTo>
                    <a:pt x="11499" y="0"/>
                    <a:pt x="8885" y="21"/>
                    <a:pt x="6276" y="71"/>
                  </a:cubicBezTo>
                  <a:cubicBezTo>
                    <a:pt x="4232" y="119"/>
                    <a:pt x="2116" y="35"/>
                    <a:pt x="72" y="310"/>
                  </a:cubicBezTo>
                  <a:cubicBezTo>
                    <a:pt x="0" y="310"/>
                    <a:pt x="24" y="430"/>
                    <a:pt x="84" y="430"/>
                  </a:cubicBezTo>
                  <a:cubicBezTo>
                    <a:pt x="690" y="477"/>
                    <a:pt x="1299" y="493"/>
                    <a:pt x="1909" y="493"/>
                  </a:cubicBezTo>
                  <a:cubicBezTo>
                    <a:pt x="3155" y="493"/>
                    <a:pt x="4407" y="426"/>
                    <a:pt x="5643" y="418"/>
                  </a:cubicBezTo>
                  <a:cubicBezTo>
                    <a:pt x="7531" y="394"/>
                    <a:pt x="9420" y="382"/>
                    <a:pt x="11309" y="370"/>
                  </a:cubicBezTo>
                  <a:cubicBezTo>
                    <a:pt x="11910" y="368"/>
                    <a:pt x="12511" y="367"/>
                    <a:pt x="13113" y="367"/>
                  </a:cubicBezTo>
                  <a:cubicBezTo>
                    <a:pt x="16217" y="367"/>
                    <a:pt x="19321" y="394"/>
                    <a:pt x="22425" y="454"/>
                  </a:cubicBezTo>
                  <a:cubicBezTo>
                    <a:pt x="24553" y="490"/>
                    <a:pt x="26681" y="549"/>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45"/>
            <p:cNvSpPr/>
            <p:nvPr/>
          </p:nvSpPr>
          <p:spPr>
            <a:xfrm>
              <a:off x="3272150" y="-13450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45"/>
            <p:cNvSpPr/>
            <p:nvPr/>
          </p:nvSpPr>
          <p:spPr>
            <a:xfrm>
              <a:off x="3773050" y="-13450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45"/>
            <p:cNvSpPr/>
            <p:nvPr/>
          </p:nvSpPr>
          <p:spPr>
            <a:xfrm>
              <a:off x="4283993" y="-13450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45"/>
            <p:cNvSpPr/>
            <p:nvPr/>
          </p:nvSpPr>
          <p:spPr>
            <a:xfrm>
              <a:off x="4798959" y="-13450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45"/>
            <p:cNvSpPr/>
            <p:nvPr/>
          </p:nvSpPr>
          <p:spPr>
            <a:xfrm>
              <a:off x="5321975" y="-13450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45"/>
            <p:cNvSpPr/>
            <p:nvPr/>
          </p:nvSpPr>
          <p:spPr>
            <a:xfrm>
              <a:off x="5780950" y="-13450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45"/>
            <p:cNvSpPr/>
            <p:nvPr/>
          </p:nvSpPr>
          <p:spPr>
            <a:xfrm>
              <a:off x="6291575" y="-11545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45"/>
            <p:cNvSpPr/>
            <p:nvPr/>
          </p:nvSpPr>
          <p:spPr>
            <a:xfrm>
              <a:off x="6792475" y="-11545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45"/>
            <p:cNvSpPr/>
            <p:nvPr/>
          </p:nvSpPr>
          <p:spPr>
            <a:xfrm>
              <a:off x="7303418" y="-11545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45"/>
            <p:cNvSpPr/>
            <p:nvPr/>
          </p:nvSpPr>
          <p:spPr>
            <a:xfrm>
              <a:off x="7818384" y="-11545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45"/>
            <p:cNvSpPr/>
            <p:nvPr/>
          </p:nvSpPr>
          <p:spPr>
            <a:xfrm>
              <a:off x="8341400" y="-11545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45"/>
            <p:cNvSpPr/>
            <p:nvPr/>
          </p:nvSpPr>
          <p:spPr>
            <a:xfrm>
              <a:off x="8800375" y="-11545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5" name="Google Shape;5175;p45"/>
          <p:cNvSpPr/>
          <p:nvPr/>
        </p:nvSpPr>
        <p:spPr>
          <a:xfrm>
            <a:off x="685800" y="457200"/>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76" name="Google Shape;5176;p45"/>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1_1">
    <p:bg>
      <p:bgPr>
        <a:solidFill>
          <a:schemeClr val="accent5"/>
        </a:solidFill>
        <a:effectLst/>
      </p:bgPr>
    </p:bg>
    <p:spTree>
      <p:nvGrpSpPr>
        <p:cNvPr id="1" name="Shape 5177"/>
        <p:cNvGrpSpPr/>
        <p:nvPr/>
      </p:nvGrpSpPr>
      <p:grpSpPr>
        <a:xfrm>
          <a:off x="0" y="0"/>
          <a:ext cx="0" cy="0"/>
          <a:chOff x="0" y="0"/>
          <a:chExt cx="0" cy="0"/>
        </a:xfrm>
      </p:grpSpPr>
      <p:grpSp>
        <p:nvGrpSpPr>
          <p:cNvPr id="5178" name="Google Shape;5178;p46"/>
          <p:cNvGrpSpPr/>
          <p:nvPr/>
        </p:nvGrpSpPr>
        <p:grpSpPr>
          <a:xfrm>
            <a:off x="-76454" y="-628293"/>
            <a:ext cx="9315211" cy="5617459"/>
            <a:chOff x="-76454" y="-628293"/>
            <a:chExt cx="9315211" cy="5617459"/>
          </a:xfrm>
        </p:grpSpPr>
        <p:grpSp>
          <p:nvGrpSpPr>
            <p:cNvPr id="5179" name="Google Shape;5179;p46"/>
            <p:cNvGrpSpPr/>
            <p:nvPr/>
          </p:nvGrpSpPr>
          <p:grpSpPr>
            <a:xfrm>
              <a:off x="-76454" y="-628293"/>
              <a:ext cx="9315211" cy="5617459"/>
              <a:chOff x="-76454" y="-247293"/>
              <a:chExt cx="9315211" cy="5617459"/>
            </a:xfrm>
          </p:grpSpPr>
          <p:grpSp>
            <p:nvGrpSpPr>
              <p:cNvPr id="5180" name="Google Shape;5180;p46"/>
              <p:cNvGrpSpPr/>
              <p:nvPr/>
            </p:nvGrpSpPr>
            <p:grpSpPr>
              <a:xfrm>
                <a:off x="-76454" y="1669957"/>
                <a:ext cx="9307261" cy="3700209"/>
                <a:chOff x="-76454" y="1669957"/>
                <a:chExt cx="9307261" cy="3700209"/>
              </a:xfrm>
            </p:grpSpPr>
            <p:grpSp>
              <p:nvGrpSpPr>
                <p:cNvPr id="5181" name="Google Shape;5181;p46"/>
                <p:cNvGrpSpPr/>
                <p:nvPr/>
              </p:nvGrpSpPr>
              <p:grpSpPr>
                <a:xfrm>
                  <a:off x="6117405" y="1669957"/>
                  <a:ext cx="3113402" cy="3677686"/>
                  <a:chOff x="4977052" y="-44831"/>
                  <a:chExt cx="4389400" cy="5184952"/>
                </a:xfrm>
              </p:grpSpPr>
              <p:sp>
                <p:nvSpPr>
                  <p:cNvPr id="5182" name="Google Shape;5182;p46"/>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46"/>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46"/>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46"/>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46"/>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46"/>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46"/>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46"/>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46"/>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46"/>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2" name="Google Shape;5192;p46"/>
                <p:cNvGrpSpPr/>
                <p:nvPr/>
              </p:nvGrpSpPr>
              <p:grpSpPr>
                <a:xfrm>
                  <a:off x="3009214" y="1692480"/>
                  <a:ext cx="3113402" cy="3677686"/>
                  <a:chOff x="4977052" y="-44831"/>
                  <a:chExt cx="4389400" cy="5184952"/>
                </a:xfrm>
              </p:grpSpPr>
              <p:sp>
                <p:nvSpPr>
                  <p:cNvPr id="5193" name="Google Shape;5193;p46"/>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46"/>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46"/>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46"/>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46"/>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46"/>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46"/>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46"/>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46"/>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46"/>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3" name="Google Shape;5203;p46"/>
                <p:cNvGrpSpPr/>
                <p:nvPr/>
              </p:nvGrpSpPr>
              <p:grpSpPr>
                <a:xfrm>
                  <a:off x="-76454" y="1675579"/>
                  <a:ext cx="3113402" cy="3677686"/>
                  <a:chOff x="4977052" y="-44831"/>
                  <a:chExt cx="4389400" cy="5184952"/>
                </a:xfrm>
              </p:grpSpPr>
              <p:sp>
                <p:nvSpPr>
                  <p:cNvPr id="5204" name="Google Shape;5204;p46"/>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46"/>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46"/>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46"/>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46"/>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46"/>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46"/>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46"/>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46"/>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46"/>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14" name="Google Shape;5214;p46"/>
              <p:cNvGrpSpPr/>
              <p:nvPr/>
            </p:nvGrpSpPr>
            <p:grpSpPr>
              <a:xfrm>
                <a:off x="-68504" y="-247293"/>
                <a:ext cx="9307261" cy="3700209"/>
                <a:chOff x="-76454" y="1669957"/>
                <a:chExt cx="9307261" cy="3700209"/>
              </a:xfrm>
            </p:grpSpPr>
            <p:grpSp>
              <p:nvGrpSpPr>
                <p:cNvPr id="5215" name="Google Shape;5215;p46"/>
                <p:cNvGrpSpPr/>
                <p:nvPr/>
              </p:nvGrpSpPr>
              <p:grpSpPr>
                <a:xfrm>
                  <a:off x="6117405" y="1669957"/>
                  <a:ext cx="3113402" cy="3677686"/>
                  <a:chOff x="4977052" y="-44831"/>
                  <a:chExt cx="4389400" cy="5184952"/>
                </a:xfrm>
              </p:grpSpPr>
              <p:sp>
                <p:nvSpPr>
                  <p:cNvPr id="5216" name="Google Shape;5216;p46"/>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46"/>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46"/>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46"/>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46"/>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46"/>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46"/>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46"/>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46"/>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46"/>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6" name="Google Shape;5226;p46"/>
                <p:cNvGrpSpPr/>
                <p:nvPr/>
              </p:nvGrpSpPr>
              <p:grpSpPr>
                <a:xfrm>
                  <a:off x="3009214" y="1692480"/>
                  <a:ext cx="3113402" cy="3677686"/>
                  <a:chOff x="4977052" y="-44831"/>
                  <a:chExt cx="4389400" cy="5184952"/>
                </a:xfrm>
              </p:grpSpPr>
              <p:sp>
                <p:nvSpPr>
                  <p:cNvPr id="5227" name="Google Shape;5227;p46"/>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46"/>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46"/>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46"/>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46"/>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46"/>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46"/>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46"/>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46"/>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46"/>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7" name="Google Shape;5237;p46"/>
                <p:cNvGrpSpPr/>
                <p:nvPr/>
              </p:nvGrpSpPr>
              <p:grpSpPr>
                <a:xfrm>
                  <a:off x="-76454" y="1675579"/>
                  <a:ext cx="3113402" cy="3677686"/>
                  <a:chOff x="4977052" y="-44831"/>
                  <a:chExt cx="4389400" cy="5184952"/>
                </a:xfrm>
              </p:grpSpPr>
              <p:sp>
                <p:nvSpPr>
                  <p:cNvPr id="5238" name="Google Shape;5238;p46"/>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46"/>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46"/>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46"/>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46"/>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46"/>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46"/>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46"/>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46"/>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46"/>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rgbClr val="FFFFF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248" name="Google Shape;5248;p46"/>
            <p:cNvSpPr/>
            <p:nvPr/>
          </p:nvSpPr>
          <p:spPr>
            <a:xfrm>
              <a:off x="685800" y="457200"/>
              <a:ext cx="7772400" cy="4227600"/>
            </a:xfrm>
            <a:prstGeom prst="snip2DiagRect">
              <a:avLst>
                <a:gd name="adj1" fmla="val 0"/>
                <a:gd name="adj2" fmla="val 0"/>
              </a:avLst>
            </a:prstGeom>
            <a:solidFill>
              <a:schemeClr val="accent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49" name="Google Shape;5249;p46"/>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323740" y="-134500"/>
            <a:ext cx="9692539" cy="5402860"/>
            <a:chOff x="-323749" y="-134500"/>
            <a:chExt cx="9639522" cy="5402860"/>
          </a:xfrm>
        </p:grpSpPr>
        <p:grpSp>
          <p:nvGrpSpPr>
            <p:cNvPr id="43" name="Google Shape;43;p3"/>
            <p:cNvGrpSpPr/>
            <p:nvPr/>
          </p:nvGrpSpPr>
          <p:grpSpPr>
            <a:xfrm>
              <a:off x="-323749" y="-134500"/>
              <a:ext cx="9639522" cy="5402860"/>
              <a:chOff x="-323749" y="-134500"/>
              <a:chExt cx="9639522" cy="5402860"/>
            </a:xfrm>
          </p:grpSpPr>
          <p:sp>
            <p:nvSpPr>
              <p:cNvPr id="44" name="Google Shape;44;p3"/>
              <p:cNvSpPr/>
              <p:nvPr/>
            </p:nvSpPr>
            <p:spPr>
              <a:xfrm>
                <a:off x="205100" y="-9640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06000" y="-9640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216943" y="-9640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731909" y="-9640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254925" y="-9640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713900" y="-9640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138585" y="1480892"/>
                <a:ext cx="9454358" cy="94211"/>
              </a:xfrm>
              <a:custGeom>
                <a:avLst/>
                <a:gdLst/>
                <a:ahLst/>
                <a:cxnLst/>
                <a:rect l="l" t="t" r="r" b="b"/>
                <a:pathLst>
                  <a:path w="29012" h="562" extrusionOk="0">
                    <a:moveTo>
                      <a:pt x="14107" y="1"/>
                    </a:moveTo>
                    <a:cubicBezTo>
                      <a:pt x="11499" y="1"/>
                      <a:pt x="8885" y="22"/>
                      <a:pt x="6276" y="72"/>
                    </a:cubicBezTo>
                    <a:cubicBezTo>
                      <a:pt x="4232" y="119"/>
                      <a:pt x="2116" y="48"/>
                      <a:pt x="72" y="311"/>
                    </a:cubicBezTo>
                    <a:cubicBezTo>
                      <a:pt x="0" y="323"/>
                      <a:pt x="24" y="430"/>
                      <a:pt x="84" y="430"/>
                    </a:cubicBezTo>
                    <a:cubicBezTo>
                      <a:pt x="690" y="477"/>
                      <a:pt x="1299" y="494"/>
                      <a:pt x="1909" y="494"/>
                    </a:cubicBezTo>
                    <a:cubicBezTo>
                      <a:pt x="3155" y="494"/>
                      <a:pt x="4407" y="426"/>
                      <a:pt x="5643" y="418"/>
                    </a:cubicBezTo>
                    <a:cubicBezTo>
                      <a:pt x="7531" y="394"/>
                      <a:pt x="9420" y="382"/>
                      <a:pt x="11309" y="370"/>
                    </a:cubicBezTo>
                    <a:cubicBezTo>
                      <a:pt x="11787" y="369"/>
                      <a:pt x="12266" y="368"/>
                      <a:pt x="12745" y="368"/>
                    </a:cubicBezTo>
                    <a:cubicBezTo>
                      <a:pt x="15971" y="368"/>
                      <a:pt x="19198" y="402"/>
                      <a:pt x="22425" y="454"/>
                    </a:cubicBezTo>
                    <a:cubicBezTo>
                      <a:pt x="24553" y="490"/>
                      <a:pt x="26681" y="550"/>
                      <a:pt x="28821" y="562"/>
                    </a:cubicBezTo>
                    <a:cubicBezTo>
                      <a:pt x="29012" y="562"/>
                      <a:pt x="29012" y="263"/>
                      <a:pt x="28821" y="263"/>
                    </a:cubicBezTo>
                    <a:cubicBezTo>
                      <a:pt x="25055" y="60"/>
                      <a:pt x="21266" y="24"/>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138585" y="2035928"/>
                <a:ext cx="9454358" cy="94211"/>
              </a:xfrm>
              <a:custGeom>
                <a:avLst/>
                <a:gdLst/>
                <a:ahLst/>
                <a:cxnLst/>
                <a:rect l="l" t="t" r="r" b="b"/>
                <a:pathLst>
                  <a:path w="29012" h="562" extrusionOk="0">
                    <a:moveTo>
                      <a:pt x="14107" y="1"/>
                    </a:moveTo>
                    <a:cubicBezTo>
                      <a:pt x="11499" y="1"/>
                      <a:pt x="8885" y="22"/>
                      <a:pt x="6276" y="72"/>
                    </a:cubicBezTo>
                    <a:cubicBezTo>
                      <a:pt x="4232" y="120"/>
                      <a:pt x="2116" y="48"/>
                      <a:pt x="72" y="311"/>
                    </a:cubicBezTo>
                    <a:cubicBezTo>
                      <a:pt x="0" y="311"/>
                      <a:pt x="24" y="430"/>
                      <a:pt x="84" y="430"/>
                    </a:cubicBezTo>
                    <a:cubicBezTo>
                      <a:pt x="690" y="478"/>
                      <a:pt x="1299" y="494"/>
                      <a:pt x="1909" y="494"/>
                    </a:cubicBezTo>
                    <a:cubicBezTo>
                      <a:pt x="3155" y="494"/>
                      <a:pt x="4407" y="426"/>
                      <a:pt x="5643" y="418"/>
                    </a:cubicBezTo>
                    <a:cubicBezTo>
                      <a:pt x="7531" y="394"/>
                      <a:pt x="9420" y="383"/>
                      <a:pt x="11309" y="371"/>
                    </a:cubicBezTo>
                    <a:cubicBezTo>
                      <a:pt x="11910" y="369"/>
                      <a:pt x="12511" y="368"/>
                      <a:pt x="13113" y="368"/>
                    </a:cubicBezTo>
                    <a:cubicBezTo>
                      <a:pt x="16217" y="368"/>
                      <a:pt x="19321" y="394"/>
                      <a:pt x="22425" y="454"/>
                    </a:cubicBezTo>
                    <a:cubicBezTo>
                      <a:pt x="24553" y="490"/>
                      <a:pt x="26681" y="550"/>
                      <a:pt x="28821" y="562"/>
                    </a:cubicBezTo>
                    <a:cubicBezTo>
                      <a:pt x="29012" y="562"/>
                      <a:pt x="29012" y="263"/>
                      <a:pt x="28821" y="263"/>
                    </a:cubicBezTo>
                    <a:cubicBezTo>
                      <a:pt x="25055" y="60"/>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38585" y="2592976"/>
                <a:ext cx="9454358" cy="94211"/>
              </a:xfrm>
              <a:custGeom>
                <a:avLst/>
                <a:gdLst/>
                <a:ahLst/>
                <a:cxnLst/>
                <a:rect l="l" t="t" r="r" b="b"/>
                <a:pathLst>
                  <a:path w="29012" h="562" extrusionOk="0">
                    <a:moveTo>
                      <a:pt x="14107" y="1"/>
                    </a:moveTo>
                    <a:cubicBezTo>
                      <a:pt x="11499" y="1"/>
                      <a:pt x="8885" y="22"/>
                      <a:pt x="6276" y="72"/>
                    </a:cubicBezTo>
                    <a:cubicBezTo>
                      <a:pt x="4232" y="108"/>
                      <a:pt x="2116" y="36"/>
                      <a:pt x="72" y="299"/>
                    </a:cubicBezTo>
                    <a:cubicBezTo>
                      <a:pt x="0" y="311"/>
                      <a:pt x="24" y="418"/>
                      <a:pt x="84" y="430"/>
                    </a:cubicBezTo>
                    <a:cubicBezTo>
                      <a:pt x="682" y="477"/>
                      <a:pt x="1283" y="493"/>
                      <a:pt x="1886" y="493"/>
                    </a:cubicBezTo>
                    <a:cubicBezTo>
                      <a:pt x="3140" y="493"/>
                      <a:pt x="4399" y="423"/>
                      <a:pt x="5643" y="407"/>
                    </a:cubicBezTo>
                    <a:cubicBezTo>
                      <a:pt x="7531" y="395"/>
                      <a:pt x="9420" y="371"/>
                      <a:pt x="11309" y="371"/>
                    </a:cubicBezTo>
                    <a:cubicBezTo>
                      <a:pt x="11926" y="369"/>
                      <a:pt x="12544" y="368"/>
                      <a:pt x="13161" y="368"/>
                    </a:cubicBezTo>
                    <a:cubicBezTo>
                      <a:pt x="16249" y="368"/>
                      <a:pt x="19337" y="393"/>
                      <a:pt x="22425" y="442"/>
                    </a:cubicBezTo>
                    <a:cubicBezTo>
                      <a:pt x="24553" y="478"/>
                      <a:pt x="26681" y="538"/>
                      <a:pt x="28821" y="562"/>
                    </a:cubicBezTo>
                    <a:cubicBezTo>
                      <a:pt x="29012" y="562"/>
                      <a:pt x="29012" y="263"/>
                      <a:pt x="28821" y="263"/>
                    </a:cubicBezTo>
                    <a:cubicBezTo>
                      <a:pt x="25055" y="60"/>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38585" y="3148013"/>
                <a:ext cx="9454358" cy="94379"/>
              </a:xfrm>
              <a:custGeom>
                <a:avLst/>
                <a:gdLst/>
                <a:ahLst/>
                <a:cxnLst/>
                <a:rect l="l" t="t" r="r" b="b"/>
                <a:pathLst>
                  <a:path w="29012" h="563" extrusionOk="0">
                    <a:moveTo>
                      <a:pt x="14107" y="1"/>
                    </a:moveTo>
                    <a:cubicBezTo>
                      <a:pt x="11499" y="1"/>
                      <a:pt x="8885" y="22"/>
                      <a:pt x="6276" y="72"/>
                    </a:cubicBezTo>
                    <a:cubicBezTo>
                      <a:pt x="4232" y="120"/>
                      <a:pt x="2116" y="48"/>
                      <a:pt x="72" y="311"/>
                    </a:cubicBezTo>
                    <a:cubicBezTo>
                      <a:pt x="0" y="323"/>
                      <a:pt x="24" y="431"/>
                      <a:pt x="84" y="431"/>
                    </a:cubicBezTo>
                    <a:cubicBezTo>
                      <a:pt x="690" y="478"/>
                      <a:pt x="1299" y="494"/>
                      <a:pt x="1909" y="494"/>
                    </a:cubicBezTo>
                    <a:cubicBezTo>
                      <a:pt x="3155" y="494"/>
                      <a:pt x="4407" y="427"/>
                      <a:pt x="5643" y="419"/>
                    </a:cubicBezTo>
                    <a:cubicBezTo>
                      <a:pt x="7531" y="395"/>
                      <a:pt x="9420" y="383"/>
                      <a:pt x="11309" y="383"/>
                    </a:cubicBezTo>
                    <a:cubicBezTo>
                      <a:pt x="11926" y="381"/>
                      <a:pt x="12544" y="380"/>
                      <a:pt x="13161" y="380"/>
                    </a:cubicBezTo>
                    <a:cubicBezTo>
                      <a:pt x="16249" y="380"/>
                      <a:pt x="19337" y="405"/>
                      <a:pt x="22425" y="454"/>
                    </a:cubicBezTo>
                    <a:cubicBezTo>
                      <a:pt x="24553" y="490"/>
                      <a:pt x="26681" y="550"/>
                      <a:pt x="28821" y="562"/>
                    </a:cubicBezTo>
                    <a:cubicBezTo>
                      <a:pt x="29012" y="562"/>
                      <a:pt x="29012" y="263"/>
                      <a:pt x="28821" y="263"/>
                    </a:cubicBezTo>
                    <a:cubicBezTo>
                      <a:pt x="25055" y="72"/>
                      <a:pt x="21266" y="36"/>
                      <a:pt x="17501" y="12"/>
                    </a:cubicBezTo>
                    <a:cubicBezTo>
                      <a:pt x="16371" y="5"/>
                      <a:pt x="15240" y="1"/>
                      <a:pt x="14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38585" y="3705229"/>
                <a:ext cx="9454358" cy="94211"/>
              </a:xfrm>
              <a:custGeom>
                <a:avLst/>
                <a:gdLst/>
                <a:ahLst/>
                <a:cxnLst/>
                <a:rect l="l" t="t" r="r" b="b"/>
                <a:pathLst>
                  <a:path w="29012" h="562" extrusionOk="0">
                    <a:moveTo>
                      <a:pt x="14107" y="0"/>
                    </a:moveTo>
                    <a:cubicBezTo>
                      <a:pt x="11499" y="0"/>
                      <a:pt x="8885" y="21"/>
                      <a:pt x="6276" y="71"/>
                    </a:cubicBezTo>
                    <a:cubicBezTo>
                      <a:pt x="4232" y="107"/>
                      <a:pt x="2116" y="35"/>
                      <a:pt x="72" y="298"/>
                    </a:cubicBezTo>
                    <a:cubicBezTo>
                      <a:pt x="0" y="310"/>
                      <a:pt x="24" y="430"/>
                      <a:pt x="84" y="430"/>
                    </a:cubicBezTo>
                    <a:cubicBezTo>
                      <a:pt x="682" y="476"/>
                      <a:pt x="1283" y="493"/>
                      <a:pt x="1886" y="493"/>
                    </a:cubicBezTo>
                    <a:cubicBezTo>
                      <a:pt x="3140" y="493"/>
                      <a:pt x="4399" y="422"/>
                      <a:pt x="5643" y="406"/>
                    </a:cubicBezTo>
                    <a:cubicBezTo>
                      <a:pt x="7531" y="394"/>
                      <a:pt x="9420" y="382"/>
                      <a:pt x="11309" y="370"/>
                    </a:cubicBezTo>
                    <a:cubicBezTo>
                      <a:pt x="11926" y="368"/>
                      <a:pt x="12544" y="367"/>
                      <a:pt x="13161" y="367"/>
                    </a:cubicBezTo>
                    <a:cubicBezTo>
                      <a:pt x="16249" y="367"/>
                      <a:pt x="19337" y="392"/>
                      <a:pt x="22425" y="442"/>
                    </a:cubicBezTo>
                    <a:cubicBezTo>
                      <a:pt x="24553" y="477"/>
                      <a:pt x="26681" y="537"/>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38585" y="4262277"/>
                <a:ext cx="9454358" cy="92199"/>
              </a:xfrm>
              <a:custGeom>
                <a:avLst/>
                <a:gdLst/>
                <a:ahLst/>
                <a:cxnLst/>
                <a:rect l="l" t="t" r="r" b="b"/>
                <a:pathLst>
                  <a:path w="29012" h="550" extrusionOk="0">
                    <a:moveTo>
                      <a:pt x="14107" y="0"/>
                    </a:moveTo>
                    <a:cubicBezTo>
                      <a:pt x="11499" y="0"/>
                      <a:pt x="8885" y="21"/>
                      <a:pt x="6276" y="71"/>
                    </a:cubicBezTo>
                    <a:cubicBezTo>
                      <a:pt x="4232" y="107"/>
                      <a:pt x="2116" y="35"/>
                      <a:pt x="72" y="298"/>
                    </a:cubicBezTo>
                    <a:cubicBezTo>
                      <a:pt x="0" y="310"/>
                      <a:pt x="24" y="418"/>
                      <a:pt x="84" y="430"/>
                    </a:cubicBezTo>
                    <a:cubicBezTo>
                      <a:pt x="680" y="472"/>
                      <a:pt x="1281" y="487"/>
                      <a:pt x="1882" y="487"/>
                    </a:cubicBezTo>
                    <a:cubicBezTo>
                      <a:pt x="3137" y="487"/>
                      <a:pt x="4398" y="422"/>
                      <a:pt x="5643" y="406"/>
                    </a:cubicBezTo>
                    <a:cubicBezTo>
                      <a:pt x="7531" y="382"/>
                      <a:pt x="9420" y="370"/>
                      <a:pt x="11309" y="370"/>
                    </a:cubicBezTo>
                    <a:cubicBezTo>
                      <a:pt x="11926" y="368"/>
                      <a:pt x="12544" y="367"/>
                      <a:pt x="13161" y="367"/>
                    </a:cubicBezTo>
                    <a:cubicBezTo>
                      <a:pt x="16249" y="367"/>
                      <a:pt x="19337" y="392"/>
                      <a:pt x="22425" y="442"/>
                    </a:cubicBezTo>
                    <a:cubicBezTo>
                      <a:pt x="24553" y="478"/>
                      <a:pt x="26681" y="537"/>
                      <a:pt x="28821" y="549"/>
                    </a:cubicBezTo>
                    <a:cubicBezTo>
                      <a:pt x="29012" y="549"/>
                      <a:pt x="29012" y="250"/>
                      <a:pt x="28821" y="250"/>
                    </a:cubicBezTo>
                    <a:cubicBezTo>
                      <a:pt x="25055" y="59"/>
                      <a:pt x="21266" y="23"/>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38585" y="4817314"/>
                <a:ext cx="9454358" cy="94211"/>
              </a:xfrm>
              <a:custGeom>
                <a:avLst/>
                <a:gdLst/>
                <a:ahLst/>
                <a:cxnLst/>
                <a:rect l="l" t="t" r="r" b="b"/>
                <a:pathLst>
                  <a:path w="29012" h="562" extrusionOk="0">
                    <a:moveTo>
                      <a:pt x="14107" y="0"/>
                    </a:moveTo>
                    <a:cubicBezTo>
                      <a:pt x="11499" y="0"/>
                      <a:pt x="8885" y="21"/>
                      <a:pt x="6276" y="71"/>
                    </a:cubicBezTo>
                    <a:cubicBezTo>
                      <a:pt x="4232" y="119"/>
                      <a:pt x="2116" y="35"/>
                      <a:pt x="72" y="310"/>
                    </a:cubicBezTo>
                    <a:cubicBezTo>
                      <a:pt x="0" y="310"/>
                      <a:pt x="24" y="430"/>
                      <a:pt x="84" y="430"/>
                    </a:cubicBezTo>
                    <a:cubicBezTo>
                      <a:pt x="690" y="477"/>
                      <a:pt x="1299" y="493"/>
                      <a:pt x="1909" y="493"/>
                    </a:cubicBezTo>
                    <a:cubicBezTo>
                      <a:pt x="3155" y="493"/>
                      <a:pt x="4407" y="426"/>
                      <a:pt x="5643" y="418"/>
                    </a:cubicBezTo>
                    <a:cubicBezTo>
                      <a:pt x="7531" y="394"/>
                      <a:pt x="9420" y="382"/>
                      <a:pt x="11309" y="370"/>
                    </a:cubicBezTo>
                    <a:cubicBezTo>
                      <a:pt x="11910" y="368"/>
                      <a:pt x="12511" y="367"/>
                      <a:pt x="13113" y="367"/>
                    </a:cubicBezTo>
                    <a:cubicBezTo>
                      <a:pt x="16217" y="367"/>
                      <a:pt x="19321" y="394"/>
                      <a:pt x="22425" y="454"/>
                    </a:cubicBezTo>
                    <a:cubicBezTo>
                      <a:pt x="24553" y="490"/>
                      <a:pt x="26681" y="549"/>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323749" y="366550"/>
                <a:ext cx="9454358" cy="92199"/>
              </a:xfrm>
              <a:custGeom>
                <a:avLst/>
                <a:gdLst/>
                <a:ahLst/>
                <a:cxnLst/>
                <a:rect l="l" t="t" r="r" b="b"/>
                <a:pathLst>
                  <a:path w="29012" h="550" extrusionOk="0">
                    <a:moveTo>
                      <a:pt x="14107" y="0"/>
                    </a:moveTo>
                    <a:cubicBezTo>
                      <a:pt x="11499" y="0"/>
                      <a:pt x="8885" y="21"/>
                      <a:pt x="6276" y="71"/>
                    </a:cubicBezTo>
                    <a:cubicBezTo>
                      <a:pt x="4232" y="107"/>
                      <a:pt x="2116" y="35"/>
                      <a:pt x="72" y="298"/>
                    </a:cubicBezTo>
                    <a:cubicBezTo>
                      <a:pt x="0" y="310"/>
                      <a:pt x="24" y="418"/>
                      <a:pt x="84" y="430"/>
                    </a:cubicBezTo>
                    <a:cubicBezTo>
                      <a:pt x="680" y="472"/>
                      <a:pt x="1281" y="487"/>
                      <a:pt x="1882" y="487"/>
                    </a:cubicBezTo>
                    <a:cubicBezTo>
                      <a:pt x="3137" y="487"/>
                      <a:pt x="4398" y="422"/>
                      <a:pt x="5643" y="406"/>
                    </a:cubicBezTo>
                    <a:cubicBezTo>
                      <a:pt x="7531" y="382"/>
                      <a:pt x="9420" y="370"/>
                      <a:pt x="11309" y="370"/>
                    </a:cubicBezTo>
                    <a:cubicBezTo>
                      <a:pt x="11926" y="368"/>
                      <a:pt x="12544" y="367"/>
                      <a:pt x="13161" y="367"/>
                    </a:cubicBezTo>
                    <a:cubicBezTo>
                      <a:pt x="16249" y="367"/>
                      <a:pt x="19337" y="392"/>
                      <a:pt x="22425" y="442"/>
                    </a:cubicBezTo>
                    <a:cubicBezTo>
                      <a:pt x="24553" y="478"/>
                      <a:pt x="26681" y="537"/>
                      <a:pt x="28821" y="549"/>
                    </a:cubicBezTo>
                    <a:cubicBezTo>
                      <a:pt x="29012" y="549"/>
                      <a:pt x="29012" y="250"/>
                      <a:pt x="28821" y="250"/>
                    </a:cubicBezTo>
                    <a:cubicBezTo>
                      <a:pt x="25055" y="59"/>
                      <a:pt x="21266" y="23"/>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23749" y="921587"/>
                <a:ext cx="9454358" cy="94211"/>
              </a:xfrm>
              <a:custGeom>
                <a:avLst/>
                <a:gdLst/>
                <a:ahLst/>
                <a:cxnLst/>
                <a:rect l="l" t="t" r="r" b="b"/>
                <a:pathLst>
                  <a:path w="29012" h="562" extrusionOk="0">
                    <a:moveTo>
                      <a:pt x="14107" y="0"/>
                    </a:moveTo>
                    <a:cubicBezTo>
                      <a:pt x="11499" y="0"/>
                      <a:pt x="8885" y="21"/>
                      <a:pt x="6276" y="71"/>
                    </a:cubicBezTo>
                    <a:cubicBezTo>
                      <a:pt x="4232" y="119"/>
                      <a:pt x="2116" y="35"/>
                      <a:pt x="72" y="310"/>
                    </a:cubicBezTo>
                    <a:cubicBezTo>
                      <a:pt x="0" y="310"/>
                      <a:pt x="24" y="430"/>
                      <a:pt x="84" y="430"/>
                    </a:cubicBezTo>
                    <a:cubicBezTo>
                      <a:pt x="690" y="477"/>
                      <a:pt x="1299" y="493"/>
                      <a:pt x="1909" y="493"/>
                    </a:cubicBezTo>
                    <a:cubicBezTo>
                      <a:pt x="3155" y="493"/>
                      <a:pt x="4407" y="426"/>
                      <a:pt x="5643" y="418"/>
                    </a:cubicBezTo>
                    <a:cubicBezTo>
                      <a:pt x="7531" y="394"/>
                      <a:pt x="9420" y="382"/>
                      <a:pt x="11309" y="370"/>
                    </a:cubicBezTo>
                    <a:cubicBezTo>
                      <a:pt x="11910" y="368"/>
                      <a:pt x="12511" y="367"/>
                      <a:pt x="13113" y="367"/>
                    </a:cubicBezTo>
                    <a:cubicBezTo>
                      <a:pt x="16217" y="367"/>
                      <a:pt x="19321" y="394"/>
                      <a:pt x="22425" y="454"/>
                    </a:cubicBezTo>
                    <a:cubicBezTo>
                      <a:pt x="24553" y="490"/>
                      <a:pt x="26681" y="549"/>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3272150" y="-13450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773050" y="-13450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283993" y="-13450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798959" y="-13450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5321975" y="-13450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780950" y="-13450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6291575" y="-11545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92475" y="-11545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7303418" y="-11545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7818384" y="-11545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8341400" y="-11545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8800375" y="-11545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3"/>
            <p:cNvSpPr/>
            <p:nvPr/>
          </p:nvSpPr>
          <p:spPr>
            <a:xfrm>
              <a:off x="685800" y="457200"/>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3"/>
          <p:cNvSpPr txBox="1">
            <a:spLocks noGrp="1"/>
          </p:cNvSpPr>
          <p:nvPr>
            <p:ph type="title" hasCustomPrompt="1"/>
          </p:nvPr>
        </p:nvSpPr>
        <p:spPr>
          <a:xfrm flipH="1">
            <a:off x="2952900" y="1091275"/>
            <a:ext cx="32382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73" name="Google Shape;73;p3"/>
          <p:cNvSpPr txBox="1">
            <a:spLocks noGrp="1"/>
          </p:cNvSpPr>
          <p:nvPr>
            <p:ph type="title" idx="2"/>
          </p:nvPr>
        </p:nvSpPr>
        <p:spPr>
          <a:xfrm>
            <a:off x="2296650" y="2304775"/>
            <a:ext cx="4550700" cy="84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 name="Google Shape;74;p3"/>
          <p:cNvSpPr txBox="1">
            <a:spLocks noGrp="1"/>
          </p:cNvSpPr>
          <p:nvPr>
            <p:ph type="subTitle" idx="1"/>
          </p:nvPr>
        </p:nvSpPr>
        <p:spPr>
          <a:xfrm>
            <a:off x="3246150" y="3084375"/>
            <a:ext cx="2651700" cy="86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pic>
        <p:nvPicPr>
          <p:cNvPr id="75" name="Google Shape;75;p3"/>
          <p:cNvPicPr preferRelativeResize="0"/>
          <p:nvPr/>
        </p:nvPicPr>
        <p:blipFill>
          <a:blip r:embed="rId2">
            <a:alphaModFix/>
          </a:blip>
          <a:stretch>
            <a:fillRect/>
          </a:stretch>
        </p:blipFill>
        <p:spPr>
          <a:xfrm>
            <a:off x="0" y="0"/>
            <a:ext cx="9144000" cy="5143500"/>
          </a:xfrm>
          <a:prstGeom prst="rect">
            <a:avLst/>
          </a:prstGeom>
          <a:noFill/>
          <a:ln w="9525" cap="flat" cmpd="sng">
            <a:solidFill>
              <a:schemeClr val="accent6"/>
            </a:solidFill>
            <a:prstDash val="solid"/>
            <a:round/>
            <a:headEnd type="none" w="sm" len="sm"/>
            <a:tailEnd type="none" w="sm" len="sm"/>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11_1_1">
    <p:bg>
      <p:bgPr>
        <a:solidFill>
          <a:schemeClr val="accent3"/>
        </a:solidFill>
        <a:effectLst/>
      </p:bgPr>
    </p:bg>
    <p:spTree>
      <p:nvGrpSpPr>
        <p:cNvPr id="1" name="Shape 5250"/>
        <p:cNvGrpSpPr/>
        <p:nvPr/>
      </p:nvGrpSpPr>
      <p:grpSpPr>
        <a:xfrm>
          <a:off x="0" y="0"/>
          <a:ext cx="0" cy="0"/>
          <a:chOff x="0" y="0"/>
          <a:chExt cx="0" cy="0"/>
        </a:xfrm>
      </p:grpSpPr>
      <p:grpSp>
        <p:nvGrpSpPr>
          <p:cNvPr id="5251" name="Google Shape;5251;p47"/>
          <p:cNvGrpSpPr/>
          <p:nvPr/>
        </p:nvGrpSpPr>
        <p:grpSpPr>
          <a:xfrm>
            <a:off x="-156151" y="4"/>
            <a:ext cx="9300161" cy="5620495"/>
            <a:chOff x="-143051" y="-12371"/>
            <a:chExt cx="9300161" cy="5620495"/>
          </a:xfrm>
        </p:grpSpPr>
        <p:sp>
          <p:nvSpPr>
            <p:cNvPr id="5252" name="Google Shape;5252;p47"/>
            <p:cNvSpPr/>
            <p:nvPr/>
          </p:nvSpPr>
          <p:spPr>
            <a:xfrm>
              <a:off x="274593" y="2405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47"/>
            <p:cNvSpPr/>
            <p:nvPr/>
          </p:nvSpPr>
          <p:spPr>
            <a:xfrm>
              <a:off x="245333" y="7324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47"/>
            <p:cNvSpPr/>
            <p:nvPr/>
          </p:nvSpPr>
          <p:spPr>
            <a:xfrm>
              <a:off x="609755" y="4465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47"/>
            <p:cNvSpPr/>
            <p:nvPr/>
          </p:nvSpPr>
          <p:spPr>
            <a:xfrm>
              <a:off x="946350" y="97245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47"/>
            <p:cNvSpPr/>
            <p:nvPr/>
          </p:nvSpPr>
          <p:spPr>
            <a:xfrm>
              <a:off x="1196801" y="51554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47"/>
            <p:cNvSpPr/>
            <p:nvPr/>
          </p:nvSpPr>
          <p:spPr>
            <a:xfrm>
              <a:off x="1247906" y="12105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47"/>
            <p:cNvSpPr/>
            <p:nvPr/>
          </p:nvSpPr>
          <p:spPr>
            <a:xfrm>
              <a:off x="1759907" y="28698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47"/>
            <p:cNvSpPr/>
            <p:nvPr/>
          </p:nvSpPr>
          <p:spPr>
            <a:xfrm>
              <a:off x="1661691" y="7602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47"/>
            <p:cNvSpPr/>
            <p:nvPr/>
          </p:nvSpPr>
          <p:spPr>
            <a:xfrm>
              <a:off x="2037777" y="1172980"/>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47"/>
            <p:cNvSpPr/>
            <p:nvPr/>
          </p:nvSpPr>
          <p:spPr>
            <a:xfrm>
              <a:off x="2177530" y="7993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47"/>
            <p:cNvSpPr/>
            <p:nvPr/>
          </p:nvSpPr>
          <p:spPr>
            <a:xfrm>
              <a:off x="2445988" y="28514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47"/>
            <p:cNvSpPr/>
            <p:nvPr/>
          </p:nvSpPr>
          <p:spPr>
            <a:xfrm>
              <a:off x="2895736" y="3880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47"/>
            <p:cNvSpPr/>
            <p:nvPr/>
          </p:nvSpPr>
          <p:spPr>
            <a:xfrm>
              <a:off x="2913742" y="7895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47"/>
            <p:cNvSpPr/>
            <p:nvPr/>
          </p:nvSpPr>
          <p:spPr>
            <a:xfrm>
              <a:off x="3214119" y="102360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47"/>
            <p:cNvSpPr/>
            <p:nvPr/>
          </p:nvSpPr>
          <p:spPr>
            <a:xfrm>
              <a:off x="3706223" y="90963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47"/>
            <p:cNvSpPr/>
            <p:nvPr/>
          </p:nvSpPr>
          <p:spPr>
            <a:xfrm>
              <a:off x="3408710" y="5417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47"/>
            <p:cNvSpPr/>
            <p:nvPr/>
          </p:nvSpPr>
          <p:spPr>
            <a:xfrm>
              <a:off x="3371061" y="16278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47"/>
            <p:cNvSpPr/>
            <p:nvPr/>
          </p:nvSpPr>
          <p:spPr>
            <a:xfrm>
              <a:off x="3797687" y="-12371"/>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47"/>
            <p:cNvSpPr/>
            <p:nvPr/>
          </p:nvSpPr>
          <p:spPr>
            <a:xfrm>
              <a:off x="2128627" y="-9711"/>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47"/>
            <p:cNvSpPr/>
            <p:nvPr/>
          </p:nvSpPr>
          <p:spPr>
            <a:xfrm>
              <a:off x="3882398" y="53805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47"/>
            <p:cNvSpPr/>
            <p:nvPr/>
          </p:nvSpPr>
          <p:spPr>
            <a:xfrm>
              <a:off x="-124001" y="5094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47"/>
            <p:cNvSpPr/>
            <p:nvPr/>
          </p:nvSpPr>
          <p:spPr>
            <a:xfrm>
              <a:off x="4703718" y="2405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47"/>
            <p:cNvSpPr/>
            <p:nvPr/>
          </p:nvSpPr>
          <p:spPr>
            <a:xfrm>
              <a:off x="4674458" y="7324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47"/>
            <p:cNvSpPr/>
            <p:nvPr/>
          </p:nvSpPr>
          <p:spPr>
            <a:xfrm>
              <a:off x="5038880" y="4465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47"/>
            <p:cNvSpPr/>
            <p:nvPr/>
          </p:nvSpPr>
          <p:spPr>
            <a:xfrm>
              <a:off x="5375475" y="97245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47"/>
            <p:cNvSpPr/>
            <p:nvPr/>
          </p:nvSpPr>
          <p:spPr>
            <a:xfrm>
              <a:off x="5625926" y="51554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47"/>
            <p:cNvSpPr/>
            <p:nvPr/>
          </p:nvSpPr>
          <p:spPr>
            <a:xfrm>
              <a:off x="5438906" y="15398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47"/>
            <p:cNvSpPr/>
            <p:nvPr/>
          </p:nvSpPr>
          <p:spPr>
            <a:xfrm>
              <a:off x="6189032" y="28698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47"/>
            <p:cNvSpPr/>
            <p:nvPr/>
          </p:nvSpPr>
          <p:spPr>
            <a:xfrm>
              <a:off x="6090816" y="7602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47"/>
            <p:cNvSpPr/>
            <p:nvPr/>
          </p:nvSpPr>
          <p:spPr>
            <a:xfrm>
              <a:off x="6606655" y="7993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47"/>
            <p:cNvSpPr/>
            <p:nvPr/>
          </p:nvSpPr>
          <p:spPr>
            <a:xfrm>
              <a:off x="6875113" y="28514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47"/>
            <p:cNvSpPr/>
            <p:nvPr/>
          </p:nvSpPr>
          <p:spPr>
            <a:xfrm>
              <a:off x="7324861" y="3880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47"/>
            <p:cNvSpPr/>
            <p:nvPr/>
          </p:nvSpPr>
          <p:spPr>
            <a:xfrm>
              <a:off x="7342867" y="7895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47"/>
            <p:cNvSpPr/>
            <p:nvPr/>
          </p:nvSpPr>
          <p:spPr>
            <a:xfrm>
              <a:off x="7643244" y="102360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47"/>
            <p:cNvSpPr/>
            <p:nvPr/>
          </p:nvSpPr>
          <p:spPr>
            <a:xfrm>
              <a:off x="8135348" y="90963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47"/>
            <p:cNvSpPr/>
            <p:nvPr/>
          </p:nvSpPr>
          <p:spPr>
            <a:xfrm>
              <a:off x="7837835" y="5417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47"/>
            <p:cNvSpPr/>
            <p:nvPr/>
          </p:nvSpPr>
          <p:spPr>
            <a:xfrm>
              <a:off x="7800186" y="16278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47"/>
            <p:cNvSpPr/>
            <p:nvPr/>
          </p:nvSpPr>
          <p:spPr>
            <a:xfrm>
              <a:off x="8226812" y="-12371"/>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47"/>
            <p:cNvSpPr/>
            <p:nvPr/>
          </p:nvSpPr>
          <p:spPr>
            <a:xfrm>
              <a:off x="6557752" y="-9711"/>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47"/>
            <p:cNvSpPr/>
            <p:nvPr/>
          </p:nvSpPr>
          <p:spPr>
            <a:xfrm rot="-1206472">
              <a:off x="8244636" y="629176"/>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47"/>
            <p:cNvSpPr/>
            <p:nvPr/>
          </p:nvSpPr>
          <p:spPr>
            <a:xfrm rot="-1796623">
              <a:off x="4305124" y="509405"/>
              <a:ext cx="344986"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47"/>
            <p:cNvSpPr/>
            <p:nvPr/>
          </p:nvSpPr>
          <p:spPr>
            <a:xfrm>
              <a:off x="465093" y="11765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47"/>
            <p:cNvSpPr/>
            <p:nvPr/>
          </p:nvSpPr>
          <p:spPr>
            <a:xfrm>
              <a:off x="435833" y="1884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47"/>
            <p:cNvSpPr/>
            <p:nvPr/>
          </p:nvSpPr>
          <p:spPr>
            <a:xfrm>
              <a:off x="800255" y="15991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47"/>
            <p:cNvSpPr/>
            <p:nvPr/>
          </p:nvSpPr>
          <p:spPr>
            <a:xfrm>
              <a:off x="1136850" y="21249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47"/>
            <p:cNvSpPr/>
            <p:nvPr/>
          </p:nvSpPr>
          <p:spPr>
            <a:xfrm>
              <a:off x="1387301" y="16680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47"/>
            <p:cNvSpPr/>
            <p:nvPr/>
          </p:nvSpPr>
          <p:spPr>
            <a:xfrm>
              <a:off x="1200281" y="130650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47"/>
            <p:cNvSpPr/>
            <p:nvPr/>
          </p:nvSpPr>
          <p:spPr>
            <a:xfrm>
              <a:off x="2152820" y="156456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47"/>
            <p:cNvSpPr/>
            <p:nvPr/>
          </p:nvSpPr>
          <p:spPr>
            <a:xfrm>
              <a:off x="1852191" y="19127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47"/>
            <p:cNvSpPr/>
            <p:nvPr/>
          </p:nvSpPr>
          <p:spPr>
            <a:xfrm>
              <a:off x="2368030" y="19518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47"/>
            <p:cNvSpPr/>
            <p:nvPr/>
          </p:nvSpPr>
          <p:spPr>
            <a:xfrm>
              <a:off x="2636488" y="14376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47"/>
            <p:cNvSpPr/>
            <p:nvPr/>
          </p:nvSpPr>
          <p:spPr>
            <a:xfrm>
              <a:off x="3086236" y="15405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47"/>
            <p:cNvSpPr/>
            <p:nvPr/>
          </p:nvSpPr>
          <p:spPr>
            <a:xfrm>
              <a:off x="3104242" y="19420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47"/>
            <p:cNvSpPr/>
            <p:nvPr/>
          </p:nvSpPr>
          <p:spPr>
            <a:xfrm>
              <a:off x="3404619" y="2176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47"/>
            <p:cNvSpPr/>
            <p:nvPr/>
          </p:nvSpPr>
          <p:spPr>
            <a:xfrm>
              <a:off x="3896723" y="20621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47"/>
            <p:cNvSpPr/>
            <p:nvPr/>
          </p:nvSpPr>
          <p:spPr>
            <a:xfrm>
              <a:off x="3599210" y="16942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47"/>
            <p:cNvSpPr/>
            <p:nvPr/>
          </p:nvSpPr>
          <p:spPr>
            <a:xfrm>
              <a:off x="3561561" y="13153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47"/>
            <p:cNvSpPr/>
            <p:nvPr/>
          </p:nvSpPr>
          <p:spPr>
            <a:xfrm>
              <a:off x="3988187" y="11401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47"/>
            <p:cNvSpPr/>
            <p:nvPr/>
          </p:nvSpPr>
          <p:spPr>
            <a:xfrm>
              <a:off x="2319127" y="1142814"/>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47"/>
            <p:cNvSpPr/>
            <p:nvPr/>
          </p:nvSpPr>
          <p:spPr>
            <a:xfrm>
              <a:off x="4072898" y="16905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47"/>
            <p:cNvSpPr/>
            <p:nvPr/>
          </p:nvSpPr>
          <p:spPr>
            <a:xfrm>
              <a:off x="66499" y="16619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47"/>
            <p:cNvSpPr/>
            <p:nvPr/>
          </p:nvSpPr>
          <p:spPr>
            <a:xfrm>
              <a:off x="4531833" y="10660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47"/>
            <p:cNvSpPr/>
            <p:nvPr/>
          </p:nvSpPr>
          <p:spPr>
            <a:xfrm>
              <a:off x="5232850" y="13060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47"/>
            <p:cNvSpPr/>
            <p:nvPr/>
          </p:nvSpPr>
          <p:spPr>
            <a:xfrm>
              <a:off x="5948191" y="1093853"/>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47"/>
            <p:cNvSpPr/>
            <p:nvPr/>
          </p:nvSpPr>
          <p:spPr>
            <a:xfrm>
              <a:off x="6324277" y="1506567"/>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47"/>
            <p:cNvSpPr/>
            <p:nvPr/>
          </p:nvSpPr>
          <p:spPr>
            <a:xfrm>
              <a:off x="6464030" y="1132935"/>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47"/>
            <p:cNvSpPr/>
            <p:nvPr/>
          </p:nvSpPr>
          <p:spPr>
            <a:xfrm>
              <a:off x="7200242" y="1123114"/>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47"/>
            <p:cNvSpPr/>
            <p:nvPr/>
          </p:nvSpPr>
          <p:spPr>
            <a:xfrm>
              <a:off x="7500619" y="1357196"/>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47"/>
            <p:cNvSpPr/>
            <p:nvPr/>
          </p:nvSpPr>
          <p:spPr>
            <a:xfrm>
              <a:off x="7992723" y="124322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47"/>
            <p:cNvSpPr/>
            <p:nvPr/>
          </p:nvSpPr>
          <p:spPr>
            <a:xfrm>
              <a:off x="4751593" y="1510164"/>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47"/>
            <p:cNvSpPr/>
            <p:nvPr/>
          </p:nvSpPr>
          <p:spPr>
            <a:xfrm>
              <a:off x="4722333" y="2218550"/>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47"/>
            <p:cNvSpPr/>
            <p:nvPr/>
          </p:nvSpPr>
          <p:spPr>
            <a:xfrm>
              <a:off x="5086755" y="1932699"/>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47"/>
            <p:cNvSpPr/>
            <p:nvPr/>
          </p:nvSpPr>
          <p:spPr>
            <a:xfrm>
              <a:off x="5423350" y="245856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47"/>
            <p:cNvSpPr/>
            <p:nvPr/>
          </p:nvSpPr>
          <p:spPr>
            <a:xfrm>
              <a:off x="5673801" y="2001655"/>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47"/>
            <p:cNvSpPr/>
            <p:nvPr/>
          </p:nvSpPr>
          <p:spPr>
            <a:xfrm>
              <a:off x="5486781" y="1640096"/>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47"/>
            <p:cNvSpPr/>
            <p:nvPr/>
          </p:nvSpPr>
          <p:spPr>
            <a:xfrm>
              <a:off x="6236907" y="1773097"/>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47"/>
            <p:cNvSpPr/>
            <p:nvPr/>
          </p:nvSpPr>
          <p:spPr>
            <a:xfrm>
              <a:off x="6082928" y="21464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47"/>
            <p:cNvSpPr/>
            <p:nvPr/>
          </p:nvSpPr>
          <p:spPr>
            <a:xfrm>
              <a:off x="6489805" y="2433385"/>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47"/>
            <p:cNvSpPr/>
            <p:nvPr/>
          </p:nvSpPr>
          <p:spPr>
            <a:xfrm>
              <a:off x="6922988" y="1771256"/>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47"/>
            <p:cNvSpPr/>
            <p:nvPr/>
          </p:nvSpPr>
          <p:spPr>
            <a:xfrm>
              <a:off x="7372736" y="1874179"/>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47"/>
            <p:cNvSpPr/>
            <p:nvPr/>
          </p:nvSpPr>
          <p:spPr>
            <a:xfrm>
              <a:off x="6581117" y="1970839"/>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47"/>
            <p:cNvSpPr/>
            <p:nvPr/>
          </p:nvSpPr>
          <p:spPr>
            <a:xfrm>
              <a:off x="8689294" y="438255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47"/>
            <p:cNvSpPr/>
            <p:nvPr/>
          </p:nvSpPr>
          <p:spPr>
            <a:xfrm>
              <a:off x="8183223" y="239574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47"/>
            <p:cNvSpPr/>
            <p:nvPr/>
          </p:nvSpPr>
          <p:spPr>
            <a:xfrm>
              <a:off x="7885710" y="2027847"/>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47"/>
            <p:cNvSpPr/>
            <p:nvPr/>
          </p:nvSpPr>
          <p:spPr>
            <a:xfrm>
              <a:off x="7848061" y="1648894"/>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47"/>
            <p:cNvSpPr/>
            <p:nvPr/>
          </p:nvSpPr>
          <p:spPr>
            <a:xfrm>
              <a:off x="8274687" y="1473742"/>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47"/>
            <p:cNvSpPr/>
            <p:nvPr/>
          </p:nvSpPr>
          <p:spPr>
            <a:xfrm>
              <a:off x="6770239" y="1367202"/>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47"/>
            <p:cNvSpPr/>
            <p:nvPr/>
          </p:nvSpPr>
          <p:spPr>
            <a:xfrm>
              <a:off x="8359398" y="2024163"/>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47"/>
            <p:cNvSpPr/>
            <p:nvPr/>
          </p:nvSpPr>
          <p:spPr>
            <a:xfrm>
              <a:off x="4352999" y="1995517"/>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47"/>
            <p:cNvSpPr/>
            <p:nvPr/>
          </p:nvSpPr>
          <p:spPr>
            <a:xfrm>
              <a:off x="8808993" y="335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47"/>
            <p:cNvSpPr/>
            <p:nvPr/>
          </p:nvSpPr>
          <p:spPr>
            <a:xfrm>
              <a:off x="8779733" y="741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47"/>
            <p:cNvSpPr/>
            <p:nvPr/>
          </p:nvSpPr>
          <p:spPr>
            <a:xfrm>
              <a:off x="8488730" y="979749"/>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47"/>
            <p:cNvSpPr/>
            <p:nvPr/>
          </p:nvSpPr>
          <p:spPr>
            <a:xfrm>
              <a:off x="8344774" y="28697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47"/>
            <p:cNvSpPr/>
            <p:nvPr/>
          </p:nvSpPr>
          <p:spPr>
            <a:xfrm>
              <a:off x="8999493" y="118610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47"/>
            <p:cNvSpPr/>
            <p:nvPr/>
          </p:nvSpPr>
          <p:spPr>
            <a:xfrm>
              <a:off x="8855358" y="1884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47"/>
            <p:cNvSpPr/>
            <p:nvPr/>
          </p:nvSpPr>
          <p:spPr>
            <a:xfrm rot="-2086714">
              <a:off x="8483424" y="15941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47"/>
            <p:cNvSpPr/>
            <p:nvPr/>
          </p:nvSpPr>
          <p:spPr>
            <a:xfrm>
              <a:off x="255543" y="22814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47"/>
            <p:cNvSpPr/>
            <p:nvPr/>
          </p:nvSpPr>
          <p:spPr>
            <a:xfrm>
              <a:off x="226283" y="29898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47"/>
            <p:cNvSpPr/>
            <p:nvPr/>
          </p:nvSpPr>
          <p:spPr>
            <a:xfrm>
              <a:off x="590705" y="27040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47"/>
            <p:cNvSpPr/>
            <p:nvPr/>
          </p:nvSpPr>
          <p:spPr>
            <a:xfrm>
              <a:off x="927300" y="32298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47"/>
            <p:cNvSpPr/>
            <p:nvPr/>
          </p:nvSpPr>
          <p:spPr>
            <a:xfrm>
              <a:off x="1177751" y="27729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47"/>
            <p:cNvSpPr/>
            <p:nvPr/>
          </p:nvSpPr>
          <p:spPr>
            <a:xfrm>
              <a:off x="990731" y="241140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47"/>
            <p:cNvSpPr/>
            <p:nvPr/>
          </p:nvSpPr>
          <p:spPr>
            <a:xfrm>
              <a:off x="1740857" y="254441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47"/>
            <p:cNvSpPr/>
            <p:nvPr/>
          </p:nvSpPr>
          <p:spPr>
            <a:xfrm>
              <a:off x="1642641" y="30176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47"/>
            <p:cNvSpPr/>
            <p:nvPr/>
          </p:nvSpPr>
          <p:spPr>
            <a:xfrm>
              <a:off x="2018727" y="3430405"/>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47"/>
            <p:cNvSpPr/>
            <p:nvPr/>
          </p:nvSpPr>
          <p:spPr>
            <a:xfrm>
              <a:off x="2158480" y="30567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47"/>
            <p:cNvSpPr/>
            <p:nvPr/>
          </p:nvSpPr>
          <p:spPr>
            <a:xfrm>
              <a:off x="2426938" y="25425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47"/>
            <p:cNvSpPr/>
            <p:nvPr/>
          </p:nvSpPr>
          <p:spPr>
            <a:xfrm>
              <a:off x="2876686" y="26454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47"/>
            <p:cNvSpPr/>
            <p:nvPr/>
          </p:nvSpPr>
          <p:spPr>
            <a:xfrm>
              <a:off x="2894692" y="30469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47"/>
            <p:cNvSpPr/>
            <p:nvPr/>
          </p:nvSpPr>
          <p:spPr>
            <a:xfrm>
              <a:off x="3195069" y="32810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47"/>
            <p:cNvSpPr/>
            <p:nvPr/>
          </p:nvSpPr>
          <p:spPr>
            <a:xfrm>
              <a:off x="3687173" y="31670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47"/>
            <p:cNvSpPr/>
            <p:nvPr/>
          </p:nvSpPr>
          <p:spPr>
            <a:xfrm>
              <a:off x="3389660" y="27991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47"/>
            <p:cNvSpPr/>
            <p:nvPr/>
          </p:nvSpPr>
          <p:spPr>
            <a:xfrm>
              <a:off x="3352011" y="24202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47"/>
            <p:cNvSpPr/>
            <p:nvPr/>
          </p:nvSpPr>
          <p:spPr>
            <a:xfrm>
              <a:off x="3778637" y="22450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47"/>
            <p:cNvSpPr/>
            <p:nvPr/>
          </p:nvSpPr>
          <p:spPr>
            <a:xfrm>
              <a:off x="2109577" y="2247714"/>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47"/>
            <p:cNvSpPr/>
            <p:nvPr/>
          </p:nvSpPr>
          <p:spPr>
            <a:xfrm>
              <a:off x="3863348" y="27954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47"/>
            <p:cNvSpPr/>
            <p:nvPr/>
          </p:nvSpPr>
          <p:spPr>
            <a:xfrm>
              <a:off x="-143051" y="27668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47"/>
            <p:cNvSpPr/>
            <p:nvPr/>
          </p:nvSpPr>
          <p:spPr>
            <a:xfrm>
              <a:off x="169705" y="4433614"/>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47"/>
            <p:cNvSpPr/>
            <p:nvPr/>
          </p:nvSpPr>
          <p:spPr>
            <a:xfrm>
              <a:off x="4655408" y="29898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47"/>
            <p:cNvSpPr/>
            <p:nvPr/>
          </p:nvSpPr>
          <p:spPr>
            <a:xfrm>
              <a:off x="5019830" y="27040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47"/>
            <p:cNvSpPr/>
            <p:nvPr/>
          </p:nvSpPr>
          <p:spPr>
            <a:xfrm>
              <a:off x="5356425" y="32298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47"/>
            <p:cNvSpPr/>
            <p:nvPr/>
          </p:nvSpPr>
          <p:spPr>
            <a:xfrm>
              <a:off x="5606876" y="27729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47"/>
            <p:cNvSpPr/>
            <p:nvPr/>
          </p:nvSpPr>
          <p:spPr>
            <a:xfrm>
              <a:off x="5216181" y="227778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47"/>
            <p:cNvSpPr/>
            <p:nvPr/>
          </p:nvSpPr>
          <p:spPr>
            <a:xfrm>
              <a:off x="6169982" y="254441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47"/>
            <p:cNvSpPr/>
            <p:nvPr/>
          </p:nvSpPr>
          <p:spPr>
            <a:xfrm>
              <a:off x="6071766" y="30176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47"/>
            <p:cNvSpPr/>
            <p:nvPr/>
          </p:nvSpPr>
          <p:spPr>
            <a:xfrm>
              <a:off x="6587605" y="30567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47"/>
            <p:cNvSpPr/>
            <p:nvPr/>
          </p:nvSpPr>
          <p:spPr>
            <a:xfrm>
              <a:off x="6856063" y="25425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47"/>
            <p:cNvSpPr/>
            <p:nvPr/>
          </p:nvSpPr>
          <p:spPr>
            <a:xfrm>
              <a:off x="7305811" y="26454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47"/>
            <p:cNvSpPr/>
            <p:nvPr/>
          </p:nvSpPr>
          <p:spPr>
            <a:xfrm>
              <a:off x="7323817" y="30469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47"/>
            <p:cNvSpPr/>
            <p:nvPr/>
          </p:nvSpPr>
          <p:spPr>
            <a:xfrm>
              <a:off x="7624194" y="32810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47"/>
            <p:cNvSpPr/>
            <p:nvPr/>
          </p:nvSpPr>
          <p:spPr>
            <a:xfrm>
              <a:off x="8116298" y="31670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47"/>
            <p:cNvSpPr/>
            <p:nvPr/>
          </p:nvSpPr>
          <p:spPr>
            <a:xfrm>
              <a:off x="7818785" y="27991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47"/>
            <p:cNvSpPr/>
            <p:nvPr/>
          </p:nvSpPr>
          <p:spPr>
            <a:xfrm>
              <a:off x="7781136" y="24202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47"/>
            <p:cNvSpPr/>
            <p:nvPr/>
          </p:nvSpPr>
          <p:spPr>
            <a:xfrm>
              <a:off x="8452812" y="46296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47"/>
            <p:cNvSpPr/>
            <p:nvPr/>
          </p:nvSpPr>
          <p:spPr>
            <a:xfrm>
              <a:off x="5899902" y="1563402"/>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47"/>
            <p:cNvSpPr/>
            <p:nvPr/>
          </p:nvSpPr>
          <p:spPr>
            <a:xfrm rot="-1206472">
              <a:off x="8225586" y="2886601"/>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47"/>
            <p:cNvSpPr/>
            <p:nvPr/>
          </p:nvSpPr>
          <p:spPr>
            <a:xfrm>
              <a:off x="4286074" y="27668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47"/>
            <p:cNvSpPr/>
            <p:nvPr/>
          </p:nvSpPr>
          <p:spPr>
            <a:xfrm>
              <a:off x="446043" y="343400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47"/>
            <p:cNvSpPr/>
            <p:nvPr/>
          </p:nvSpPr>
          <p:spPr>
            <a:xfrm>
              <a:off x="416783" y="4142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47"/>
            <p:cNvSpPr/>
            <p:nvPr/>
          </p:nvSpPr>
          <p:spPr>
            <a:xfrm>
              <a:off x="781205" y="385653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47"/>
            <p:cNvSpPr/>
            <p:nvPr/>
          </p:nvSpPr>
          <p:spPr>
            <a:xfrm>
              <a:off x="1117800" y="438240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47"/>
            <p:cNvSpPr/>
            <p:nvPr/>
          </p:nvSpPr>
          <p:spPr>
            <a:xfrm>
              <a:off x="1368251" y="392549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47"/>
            <p:cNvSpPr/>
            <p:nvPr/>
          </p:nvSpPr>
          <p:spPr>
            <a:xfrm>
              <a:off x="1181231" y="356393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47"/>
            <p:cNvSpPr/>
            <p:nvPr/>
          </p:nvSpPr>
          <p:spPr>
            <a:xfrm>
              <a:off x="1931357" y="369693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47"/>
            <p:cNvSpPr/>
            <p:nvPr/>
          </p:nvSpPr>
          <p:spPr>
            <a:xfrm>
              <a:off x="1833141" y="417021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47"/>
            <p:cNvSpPr/>
            <p:nvPr/>
          </p:nvSpPr>
          <p:spPr>
            <a:xfrm>
              <a:off x="2348980" y="420929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47"/>
            <p:cNvSpPr/>
            <p:nvPr/>
          </p:nvSpPr>
          <p:spPr>
            <a:xfrm>
              <a:off x="2617438" y="369509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47"/>
            <p:cNvSpPr/>
            <p:nvPr/>
          </p:nvSpPr>
          <p:spPr>
            <a:xfrm>
              <a:off x="3067186" y="379801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47"/>
            <p:cNvSpPr/>
            <p:nvPr/>
          </p:nvSpPr>
          <p:spPr>
            <a:xfrm>
              <a:off x="3085192" y="419947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47"/>
            <p:cNvSpPr/>
            <p:nvPr/>
          </p:nvSpPr>
          <p:spPr>
            <a:xfrm>
              <a:off x="3385569" y="443355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47"/>
            <p:cNvSpPr/>
            <p:nvPr/>
          </p:nvSpPr>
          <p:spPr>
            <a:xfrm>
              <a:off x="3909061" y="421089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47"/>
            <p:cNvSpPr/>
            <p:nvPr/>
          </p:nvSpPr>
          <p:spPr>
            <a:xfrm>
              <a:off x="3580160" y="395168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47"/>
            <p:cNvSpPr/>
            <p:nvPr/>
          </p:nvSpPr>
          <p:spPr>
            <a:xfrm>
              <a:off x="3542511" y="357273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47"/>
            <p:cNvSpPr/>
            <p:nvPr/>
          </p:nvSpPr>
          <p:spPr>
            <a:xfrm>
              <a:off x="3969137" y="3397579"/>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47"/>
            <p:cNvSpPr/>
            <p:nvPr/>
          </p:nvSpPr>
          <p:spPr>
            <a:xfrm>
              <a:off x="2300077" y="3400239"/>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47"/>
            <p:cNvSpPr/>
            <p:nvPr/>
          </p:nvSpPr>
          <p:spPr>
            <a:xfrm>
              <a:off x="4053848" y="394800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47"/>
            <p:cNvSpPr/>
            <p:nvPr/>
          </p:nvSpPr>
          <p:spPr>
            <a:xfrm>
              <a:off x="47449" y="391935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47"/>
            <p:cNvSpPr/>
            <p:nvPr/>
          </p:nvSpPr>
          <p:spPr>
            <a:xfrm>
              <a:off x="4512783" y="3323450"/>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47"/>
            <p:cNvSpPr/>
            <p:nvPr/>
          </p:nvSpPr>
          <p:spPr>
            <a:xfrm>
              <a:off x="5213800" y="356346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47"/>
            <p:cNvSpPr/>
            <p:nvPr/>
          </p:nvSpPr>
          <p:spPr>
            <a:xfrm>
              <a:off x="5929141" y="3351278"/>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47"/>
            <p:cNvSpPr/>
            <p:nvPr/>
          </p:nvSpPr>
          <p:spPr>
            <a:xfrm>
              <a:off x="6305227" y="3763992"/>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47"/>
            <p:cNvSpPr/>
            <p:nvPr/>
          </p:nvSpPr>
          <p:spPr>
            <a:xfrm>
              <a:off x="6444980" y="3390360"/>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47"/>
            <p:cNvSpPr/>
            <p:nvPr/>
          </p:nvSpPr>
          <p:spPr>
            <a:xfrm>
              <a:off x="7181192" y="3380539"/>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47"/>
            <p:cNvSpPr/>
            <p:nvPr/>
          </p:nvSpPr>
          <p:spPr>
            <a:xfrm>
              <a:off x="7481569" y="3614621"/>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47"/>
            <p:cNvSpPr/>
            <p:nvPr/>
          </p:nvSpPr>
          <p:spPr>
            <a:xfrm>
              <a:off x="7973673" y="350064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47"/>
            <p:cNvSpPr/>
            <p:nvPr/>
          </p:nvSpPr>
          <p:spPr>
            <a:xfrm>
              <a:off x="4732543" y="3767589"/>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47"/>
            <p:cNvSpPr/>
            <p:nvPr/>
          </p:nvSpPr>
          <p:spPr>
            <a:xfrm>
              <a:off x="4703283" y="447597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47"/>
            <p:cNvSpPr/>
            <p:nvPr/>
          </p:nvSpPr>
          <p:spPr>
            <a:xfrm>
              <a:off x="5067705" y="419012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47"/>
            <p:cNvSpPr/>
            <p:nvPr/>
          </p:nvSpPr>
          <p:spPr>
            <a:xfrm>
              <a:off x="5365113" y="431641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47"/>
            <p:cNvSpPr/>
            <p:nvPr/>
          </p:nvSpPr>
          <p:spPr>
            <a:xfrm>
              <a:off x="5654751" y="4259080"/>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47"/>
            <p:cNvSpPr/>
            <p:nvPr/>
          </p:nvSpPr>
          <p:spPr>
            <a:xfrm>
              <a:off x="5467731" y="3897521"/>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47"/>
            <p:cNvSpPr/>
            <p:nvPr/>
          </p:nvSpPr>
          <p:spPr>
            <a:xfrm>
              <a:off x="6217857" y="4030522"/>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47"/>
            <p:cNvSpPr/>
            <p:nvPr/>
          </p:nvSpPr>
          <p:spPr>
            <a:xfrm>
              <a:off x="5866116" y="387111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47"/>
            <p:cNvSpPr/>
            <p:nvPr/>
          </p:nvSpPr>
          <p:spPr>
            <a:xfrm>
              <a:off x="6577205" y="432399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47"/>
            <p:cNvSpPr/>
            <p:nvPr/>
          </p:nvSpPr>
          <p:spPr>
            <a:xfrm>
              <a:off x="6903938" y="4028681"/>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47"/>
            <p:cNvSpPr/>
            <p:nvPr/>
          </p:nvSpPr>
          <p:spPr>
            <a:xfrm>
              <a:off x="7353686" y="4131604"/>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47"/>
            <p:cNvSpPr/>
            <p:nvPr/>
          </p:nvSpPr>
          <p:spPr>
            <a:xfrm>
              <a:off x="7371692" y="4533064"/>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47"/>
            <p:cNvSpPr/>
            <p:nvPr/>
          </p:nvSpPr>
          <p:spPr>
            <a:xfrm>
              <a:off x="7552082" y="4848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47"/>
            <p:cNvSpPr/>
            <p:nvPr/>
          </p:nvSpPr>
          <p:spPr>
            <a:xfrm>
              <a:off x="8198961" y="477597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47"/>
            <p:cNvSpPr/>
            <p:nvPr/>
          </p:nvSpPr>
          <p:spPr>
            <a:xfrm>
              <a:off x="7866660" y="4285272"/>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47"/>
            <p:cNvSpPr/>
            <p:nvPr/>
          </p:nvSpPr>
          <p:spPr>
            <a:xfrm>
              <a:off x="7829011" y="3906319"/>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47"/>
            <p:cNvSpPr/>
            <p:nvPr/>
          </p:nvSpPr>
          <p:spPr>
            <a:xfrm>
              <a:off x="8255637" y="3731167"/>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47"/>
            <p:cNvSpPr/>
            <p:nvPr/>
          </p:nvSpPr>
          <p:spPr>
            <a:xfrm>
              <a:off x="6586577" y="3733827"/>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47"/>
            <p:cNvSpPr/>
            <p:nvPr/>
          </p:nvSpPr>
          <p:spPr>
            <a:xfrm>
              <a:off x="8340348" y="4281588"/>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47"/>
            <p:cNvSpPr/>
            <p:nvPr/>
          </p:nvSpPr>
          <p:spPr>
            <a:xfrm>
              <a:off x="4333949" y="4252942"/>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47"/>
            <p:cNvSpPr/>
            <p:nvPr/>
          </p:nvSpPr>
          <p:spPr>
            <a:xfrm>
              <a:off x="8827543" y="22814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47"/>
            <p:cNvSpPr/>
            <p:nvPr/>
          </p:nvSpPr>
          <p:spPr>
            <a:xfrm>
              <a:off x="8760683" y="2999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47"/>
            <p:cNvSpPr/>
            <p:nvPr/>
          </p:nvSpPr>
          <p:spPr>
            <a:xfrm>
              <a:off x="8469680" y="323717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47"/>
            <p:cNvSpPr/>
            <p:nvPr/>
          </p:nvSpPr>
          <p:spPr>
            <a:xfrm>
              <a:off x="8373224" y="2634867"/>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47"/>
            <p:cNvSpPr/>
            <p:nvPr/>
          </p:nvSpPr>
          <p:spPr>
            <a:xfrm>
              <a:off x="8980443" y="344352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47"/>
            <p:cNvSpPr/>
            <p:nvPr/>
          </p:nvSpPr>
          <p:spPr>
            <a:xfrm>
              <a:off x="8836308" y="4142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47"/>
            <p:cNvSpPr/>
            <p:nvPr/>
          </p:nvSpPr>
          <p:spPr>
            <a:xfrm rot="-2086714">
              <a:off x="8464374" y="38515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47"/>
            <p:cNvSpPr/>
            <p:nvPr/>
          </p:nvSpPr>
          <p:spPr>
            <a:xfrm flipH="1">
              <a:off x="8740347" y="49269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47"/>
            <p:cNvSpPr/>
            <p:nvPr/>
          </p:nvSpPr>
          <p:spPr>
            <a:xfrm flipH="1">
              <a:off x="8243290" y="45613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47"/>
            <p:cNvSpPr/>
            <p:nvPr/>
          </p:nvSpPr>
          <p:spPr>
            <a:xfrm flipH="1">
              <a:off x="7936946" y="48825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47"/>
            <p:cNvSpPr/>
            <p:nvPr/>
          </p:nvSpPr>
          <p:spPr>
            <a:xfrm flipH="1">
              <a:off x="7686668" y="449161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47"/>
            <p:cNvSpPr/>
            <p:nvPr/>
          </p:nvSpPr>
          <p:spPr>
            <a:xfrm flipH="1">
              <a:off x="7212430" y="48750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47"/>
            <p:cNvSpPr/>
            <p:nvPr/>
          </p:nvSpPr>
          <p:spPr>
            <a:xfrm flipH="1">
              <a:off x="6908674" y="4545042"/>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47"/>
            <p:cNvSpPr/>
            <p:nvPr/>
          </p:nvSpPr>
          <p:spPr>
            <a:xfrm flipH="1">
              <a:off x="6605946" y="49141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47"/>
            <p:cNvSpPr/>
            <p:nvPr/>
          </p:nvSpPr>
          <p:spPr>
            <a:xfrm flipH="1">
              <a:off x="5947898" y="45028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47"/>
            <p:cNvSpPr/>
            <p:nvPr/>
          </p:nvSpPr>
          <p:spPr>
            <a:xfrm flipH="1">
              <a:off x="6036088" y="49043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47"/>
            <p:cNvSpPr/>
            <p:nvPr/>
          </p:nvSpPr>
          <p:spPr>
            <a:xfrm flipH="1">
              <a:off x="5639294" y="4788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47"/>
            <p:cNvSpPr/>
            <p:nvPr/>
          </p:nvSpPr>
          <p:spPr>
            <a:xfrm flipH="1">
              <a:off x="5176033" y="492058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47"/>
            <p:cNvSpPr/>
            <p:nvPr/>
          </p:nvSpPr>
          <p:spPr>
            <a:xfrm rot="3152087" flipH="1">
              <a:off x="5357731" y="4664383"/>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47"/>
            <p:cNvSpPr/>
            <p:nvPr/>
          </p:nvSpPr>
          <p:spPr>
            <a:xfrm flipH="1">
              <a:off x="4834986" y="465285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47"/>
            <p:cNvSpPr/>
            <p:nvPr/>
          </p:nvSpPr>
          <p:spPr>
            <a:xfrm flipH="1">
              <a:off x="8812125" y="46242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47"/>
            <p:cNvSpPr/>
            <p:nvPr/>
          </p:nvSpPr>
          <p:spPr>
            <a:xfrm flipH="1">
              <a:off x="3556697" y="48472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47"/>
            <p:cNvSpPr/>
            <p:nvPr/>
          </p:nvSpPr>
          <p:spPr>
            <a:xfrm flipH="1">
              <a:off x="3814165" y="45613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47"/>
            <p:cNvSpPr/>
            <p:nvPr/>
          </p:nvSpPr>
          <p:spPr>
            <a:xfrm flipH="1">
              <a:off x="3230084" y="486399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47"/>
            <p:cNvSpPr/>
            <p:nvPr/>
          </p:nvSpPr>
          <p:spPr>
            <a:xfrm flipH="1">
              <a:off x="3022643" y="4592280"/>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47"/>
            <p:cNvSpPr/>
            <p:nvPr/>
          </p:nvSpPr>
          <p:spPr>
            <a:xfrm flipH="1">
              <a:off x="2634343" y="452294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47"/>
            <p:cNvSpPr/>
            <p:nvPr/>
          </p:nvSpPr>
          <p:spPr>
            <a:xfrm flipH="1">
              <a:off x="2027858" y="456202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47"/>
            <p:cNvSpPr/>
            <p:nvPr/>
          </p:nvSpPr>
          <p:spPr>
            <a:xfrm flipH="1">
              <a:off x="1518773" y="45028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47"/>
            <p:cNvSpPr/>
            <p:nvPr/>
          </p:nvSpPr>
          <p:spPr>
            <a:xfrm flipH="1">
              <a:off x="1606963" y="49043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47"/>
            <p:cNvSpPr/>
            <p:nvPr/>
          </p:nvSpPr>
          <p:spPr>
            <a:xfrm flipH="1">
              <a:off x="931408" y="493962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47"/>
            <p:cNvSpPr/>
            <p:nvPr/>
          </p:nvSpPr>
          <p:spPr>
            <a:xfrm flipH="1">
              <a:off x="1007844" y="46565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47"/>
            <p:cNvSpPr/>
            <p:nvPr/>
          </p:nvSpPr>
          <p:spPr>
            <a:xfrm rot="1206472" flipH="1">
              <a:off x="472749" y="4743976"/>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47"/>
            <p:cNvSpPr/>
            <p:nvPr/>
          </p:nvSpPr>
          <p:spPr>
            <a:xfrm flipH="1">
              <a:off x="4383000" y="46242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47"/>
            <p:cNvSpPr/>
            <p:nvPr/>
          </p:nvSpPr>
          <p:spPr>
            <a:xfrm flipH="1">
              <a:off x="8467549" y="52913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47"/>
            <p:cNvSpPr/>
            <p:nvPr/>
          </p:nvSpPr>
          <p:spPr>
            <a:xfrm flipH="1">
              <a:off x="6361947" y="4467902"/>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47"/>
            <p:cNvSpPr/>
            <p:nvPr/>
          </p:nvSpPr>
          <p:spPr>
            <a:xfrm flipH="1">
              <a:off x="4665060" y="49137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47"/>
            <p:cNvSpPr/>
            <p:nvPr/>
          </p:nvSpPr>
          <p:spPr>
            <a:xfrm flipH="1">
              <a:off x="4083984" y="48291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47"/>
            <p:cNvSpPr/>
            <p:nvPr/>
          </p:nvSpPr>
          <p:spPr>
            <a:xfrm flipH="1">
              <a:off x="2776968" y="4856528"/>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47"/>
            <p:cNvSpPr/>
            <p:nvPr/>
          </p:nvSpPr>
          <p:spPr>
            <a:xfrm flipH="1">
              <a:off x="2170483" y="4895610"/>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47"/>
            <p:cNvSpPr/>
            <p:nvPr/>
          </p:nvSpPr>
          <p:spPr>
            <a:xfrm flipH="1">
              <a:off x="41597" y="48567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47"/>
            <p:cNvSpPr/>
            <p:nvPr/>
          </p:nvSpPr>
          <p:spPr>
            <a:xfrm flipH="1">
              <a:off x="340190" y="502542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47"/>
            <p:cNvSpPr/>
            <p:nvPr/>
          </p:nvSpPr>
          <p:spPr>
            <a:xfrm>
              <a:off x="4162249" y="18555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47"/>
            <p:cNvSpPr/>
            <p:nvPr/>
          </p:nvSpPr>
          <p:spPr>
            <a:xfrm>
              <a:off x="4248281" y="82073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47"/>
            <p:cNvSpPr/>
            <p:nvPr/>
          </p:nvSpPr>
          <p:spPr>
            <a:xfrm>
              <a:off x="5873230" y="6592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47"/>
            <p:cNvSpPr/>
            <p:nvPr/>
          </p:nvSpPr>
          <p:spPr>
            <a:xfrm>
              <a:off x="7210806" y="20846"/>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47"/>
            <p:cNvSpPr/>
            <p:nvPr/>
          </p:nvSpPr>
          <p:spPr>
            <a:xfrm>
              <a:off x="5085811" y="782119"/>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47"/>
            <p:cNvSpPr/>
            <p:nvPr/>
          </p:nvSpPr>
          <p:spPr>
            <a:xfrm>
              <a:off x="1539248" y="13857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47"/>
            <p:cNvSpPr/>
            <p:nvPr/>
          </p:nvSpPr>
          <p:spPr>
            <a:xfrm>
              <a:off x="2663198" y="227160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47"/>
            <p:cNvSpPr/>
            <p:nvPr/>
          </p:nvSpPr>
          <p:spPr>
            <a:xfrm>
              <a:off x="6982574" y="2168142"/>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6" name="Google Shape;5486;p47"/>
          <p:cNvSpPr/>
          <p:nvPr/>
        </p:nvSpPr>
        <p:spPr>
          <a:xfrm flipH="1">
            <a:off x="672700" y="469575"/>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87" name="Google Shape;5487;p47"/>
          <p:cNvPicPr preferRelativeResize="0"/>
          <p:nvPr/>
        </p:nvPicPr>
        <p:blipFill>
          <a:blip r:embed="rId2">
            <a:alphaModFix/>
          </a:blip>
          <a:stretch>
            <a:fillRect/>
          </a:stretch>
        </p:blipFill>
        <p:spPr>
          <a:xfrm>
            <a:off x="-13100" y="12375"/>
            <a:ext cx="9144000"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76"/>
        <p:cNvGrpSpPr/>
        <p:nvPr/>
      </p:nvGrpSpPr>
      <p:grpSpPr>
        <a:xfrm>
          <a:off x="0" y="0"/>
          <a:ext cx="0" cy="0"/>
          <a:chOff x="0" y="0"/>
          <a:chExt cx="0" cy="0"/>
        </a:xfrm>
      </p:grpSpPr>
      <p:grpSp>
        <p:nvGrpSpPr>
          <p:cNvPr id="77" name="Google Shape;77;p4"/>
          <p:cNvGrpSpPr/>
          <p:nvPr/>
        </p:nvGrpSpPr>
        <p:grpSpPr>
          <a:xfrm>
            <a:off x="-76454" y="140190"/>
            <a:ext cx="9315211" cy="4848976"/>
            <a:chOff x="-76454" y="140190"/>
            <a:chExt cx="9315211" cy="4848976"/>
          </a:xfrm>
        </p:grpSpPr>
        <p:grpSp>
          <p:nvGrpSpPr>
            <p:cNvPr id="78" name="Google Shape;78;p4"/>
            <p:cNvGrpSpPr/>
            <p:nvPr/>
          </p:nvGrpSpPr>
          <p:grpSpPr>
            <a:xfrm>
              <a:off x="-76454" y="140190"/>
              <a:ext cx="9315211" cy="4848976"/>
              <a:chOff x="-76454" y="521190"/>
              <a:chExt cx="9315211" cy="4848976"/>
            </a:xfrm>
          </p:grpSpPr>
          <p:grpSp>
            <p:nvGrpSpPr>
              <p:cNvPr id="79" name="Google Shape;79;p4"/>
              <p:cNvGrpSpPr/>
              <p:nvPr/>
            </p:nvGrpSpPr>
            <p:grpSpPr>
              <a:xfrm>
                <a:off x="-76454" y="1669957"/>
                <a:ext cx="9307261" cy="3700209"/>
                <a:chOff x="-76454" y="1669957"/>
                <a:chExt cx="9307261" cy="3700209"/>
              </a:xfrm>
            </p:grpSpPr>
            <p:grpSp>
              <p:nvGrpSpPr>
                <p:cNvPr id="80" name="Google Shape;80;p4"/>
                <p:cNvGrpSpPr/>
                <p:nvPr/>
              </p:nvGrpSpPr>
              <p:grpSpPr>
                <a:xfrm>
                  <a:off x="6117405" y="1669957"/>
                  <a:ext cx="3113402" cy="3677686"/>
                  <a:chOff x="4977052" y="-44831"/>
                  <a:chExt cx="4389400" cy="5184952"/>
                </a:xfrm>
              </p:grpSpPr>
              <p:sp>
                <p:nvSpPr>
                  <p:cNvPr id="81" name="Google Shape;81;p4"/>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4"/>
                <p:cNvGrpSpPr/>
                <p:nvPr/>
              </p:nvGrpSpPr>
              <p:grpSpPr>
                <a:xfrm>
                  <a:off x="3009214" y="1692480"/>
                  <a:ext cx="3113402" cy="3677686"/>
                  <a:chOff x="4977052" y="-44831"/>
                  <a:chExt cx="4389400" cy="5184952"/>
                </a:xfrm>
              </p:grpSpPr>
              <p:sp>
                <p:nvSpPr>
                  <p:cNvPr id="92" name="Google Shape;92;p4"/>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4"/>
                <p:cNvGrpSpPr/>
                <p:nvPr/>
              </p:nvGrpSpPr>
              <p:grpSpPr>
                <a:xfrm>
                  <a:off x="-76454" y="1675579"/>
                  <a:ext cx="3113402" cy="3677686"/>
                  <a:chOff x="4977052" y="-44831"/>
                  <a:chExt cx="4389400" cy="5184952"/>
                </a:xfrm>
              </p:grpSpPr>
              <p:sp>
                <p:nvSpPr>
                  <p:cNvPr id="103" name="Google Shape;103;p4"/>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 name="Google Shape;113;p4"/>
              <p:cNvGrpSpPr/>
              <p:nvPr/>
            </p:nvGrpSpPr>
            <p:grpSpPr>
              <a:xfrm>
                <a:off x="-68504" y="521190"/>
                <a:ext cx="9307261" cy="2931726"/>
                <a:chOff x="-76454" y="2438440"/>
                <a:chExt cx="9307261" cy="2931726"/>
              </a:xfrm>
            </p:grpSpPr>
            <p:grpSp>
              <p:nvGrpSpPr>
                <p:cNvPr id="114" name="Google Shape;114;p4"/>
                <p:cNvGrpSpPr/>
                <p:nvPr/>
              </p:nvGrpSpPr>
              <p:grpSpPr>
                <a:xfrm>
                  <a:off x="6117405" y="2438440"/>
                  <a:ext cx="3113402" cy="2909203"/>
                  <a:chOff x="4977052" y="1038608"/>
                  <a:chExt cx="4389400" cy="4101513"/>
                </a:xfrm>
              </p:grpSpPr>
              <p:sp>
                <p:nvSpPr>
                  <p:cNvPr id="115" name="Google Shape;115;p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4"/>
                <p:cNvGrpSpPr/>
                <p:nvPr/>
              </p:nvGrpSpPr>
              <p:grpSpPr>
                <a:xfrm>
                  <a:off x="3009214" y="2460963"/>
                  <a:ext cx="3113402" cy="2909203"/>
                  <a:chOff x="4977052" y="1038608"/>
                  <a:chExt cx="4389400" cy="4101513"/>
                </a:xfrm>
              </p:grpSpPr>
              <p:sp>
                <p:nvSpPr>
                  <p:cNvPr id="124" name="Google Shape;124;p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4"/>
                <p:cNvGrpSpPr/>
                <p:nvPr/>
              </p:nvGrpSpPr>
              <p:grpSpPr>
                <a:xfrm>
                  <a:off x="-76454" y="2444062"/>
                  <a:ext cx="3113402" cy="2909203"/>
                  <a:chOff x="4977052" y="1038608"/>
                  <a:chExt cx="4389400" cy="4101513"/>
                </a:xfrm>
              </p:grpSpPr>
              <p:sp>
                <p:nvSpPr>
                  <p:cNvPr id="133" name="Google Shape;133;p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1" name="Google Shape;141;p4"/>
            <p:cNvSpPr/>
            <p:nvPr/>
          </p:nvSpPr>
          <p:spPr>
            <a:xfrm flipH="1">
              <a:off x="689100" y="457200"/>
              <a:ext cx="77691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4"/>
          <p:cNvSpPr txBox="1">
            <a:spLocks noGrp="1"/>
          </p:cNvSpPr>
          <p:nvPr>
            <p:ph type="body" idx="1"/>
          </p:nvPr>
        </p:nvSpPr>
        <p:spPr>
          <a:xfrm>
            <a:off x="796650" y="1018400"/>
            <a:ext cx="7550700" cy="3589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300">
                <a:latin typeface="Catamaran"/>
                <a:ea typeface="Catamaran"/>
                <a:cs typeface="Catamaran"/>
                <a:sym typeface="Catamaran"/>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43" name="Google Shape;143;p4"/>
          <p:cNvSpPr txBox="1">
            <a:spLocks noGrp="1"/>
          </p:cNvSpPr>
          <p:nvPr>
            <p:ph type="title"/>
          </p:nvPr>
        </p:nvSpPr>
        <p:spPr>
          <a:xfrm>
            <a:off x="796650" y="3927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Just Another Hand"/>
                <a:ea typeface="Just Another Hand"/>
                <a:cs typeface="Just Another Hand"/>
                <a:sym typeface="Just Another Han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144" name="Google Shape;144;p4"/>
          <p:cNvPicPr preferRelativeResize="0"/>
          <p:nvPr/>
        </p:nvPicPr>
        <p:blipFill>
          <a:blip r:embed="rId2">
            <a:alphaModFix/>
          </a:blip>
          <a:stretch>
            <a:fillRect/>
          </a:stretch>
        </p:blipFill>
        <p:spPr>
          <a:xfrm>
            <a:off x="0" y="0"/>
            <a:ext cx="9144000" cy="5143500"/>
          </a:xfrm>
          <a:prstGeom prst="rect">
            <a:avLst/>
          </a:prstGeom>
          <a:noFill/>
          <a:ln w="9525" cap="flat" cmpd="sng">
            <a:solidFill>
              <a:schemeClr val="accent6"/>
            </a:solidFill>
            <a:prstDash val="solid"/>
            <a:round/>
            <a:headEnd type="none" w="sm" len="sm"/>
            <a:tailEnd type="none" w="sm" len="sm"/>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accent2"/>
        </a:solidFill>
        <a:effectLst/>
      </p:bgPr>
    </p:bg>
    <p:spTree>
      <p:nvGrpSpPr>
        <p:cNvPr id="1" name="Shape 843"/>
        <p:cNvGrpSpPr/>
        <p:nvPr/>
      </p:nvGrpSpPr>
      <p:grpSpPr>
        <a:xfrm>
          <a:off x="0" y="0"/>
          <a:ext cx="0" cy="0"/>
          <a:chOff x="0" y="0"/>
          <a:chExt cx="0" cy="0"/>
        </a:xfrm>
      </p:grpSpPr>
      <p:grpSp>
        <p:nvGrpSpPr>
          <p:cNvPr id="844" name="Google Shape;844;p13"/>
          <p:cNvGrpSpPr/>
          <p:nvPr/>
        </p:nvGrpSpPr>
        <p:grpSpPr>
          <a:xfrm>
            <a:off x="-143051" y="-12371"/>
            <a:ext cx="9300161" cy="5620495"/>
            <a:chOff x="-143051" y="-12371"/>
            <a:chExt cx="9300161" cy="5620495"/>
          </a:xfrm>
        </p:grpSpPr>
        <p:sp>
          <p:nvSpPr>
            <p:cNvPr id="845" name="Google Shape;845;p13"/>
            <p:cNvSpPr/>
            <p:nvPr/>
          </p:nvSpPr>
          <p:spPr>
            <a:xfrm>
              <a:off x="274593" y="2405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245333" y="7324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609755" y="4465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946350" y="97245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1196801" y="51554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3"/>
            <p:cNvSpPr/>
            <p:nvPr/>
          </p:nvSpPr>
          <p:spPr>
            <a:xfrm>
              <a:off x="1247906" y="12105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3"/>
            <p:cNvSpPr/>
            <p:nvPr/>
          </p:nvSpPr>
          <p:spPr>
            <a:xfrm>
              <a:off x="1759907" y="28698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1661691" y="7602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2037777" y="1172980"/>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2177530" y="7993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2445988" y="28514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2895736" y="3880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2913742" y="7895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3214119" y="102360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3706223" y="90963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3408710" y="5417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3371061" y="16278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3797687" y="-12371"/>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2128627" y="-9711"/>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3882398" y="53805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124001" y="5094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4703718" y="2405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4674458" y="7324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5038880" y="4465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5375475" y="97245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5625926" y="51554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5438906" y="15398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6189032" y="28698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6090816" y="7602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6606655" y="7993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6875113" y="28514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7324861" y="3880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7342867" y="7895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7643244" y="102360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8135348" y="90963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7837835" y="5417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7800186" y="16278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8226812" y="-12371"/>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557752" y="-9711"/>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rot="-1206472">
              <a:off x="8244636" y="629176"/>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rot="-1796623">
              <a:off x="4305124" y="509405"/>
              <a:ext cx="344986"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465093" y="11765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435833" y="1884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800255" y="15991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1136850" y="21249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1387301" y="16680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1200281" y="130650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2152820" y="156456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1852191" y="19127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
            <p:cNvSpPr/>
            <p:nvPr/>
          </p:nvSpPr>
          <p:spPr>
            <a:xfrm>
              <a:off x="2368030" y="19518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2636488" y="14376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3086236" y="15405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3104242" y="19420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3404619" y="2176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3896723" y="20621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3599210" y="16942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561561" y="13153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3988187" y="11401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2319127" y="1142814"/>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4072898" y="16905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66499" y="16619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4531833" y="10660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5232850" y="13060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5948191" y="1093853"/>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6324277" y="1506567"/>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6464030" y="1132935"/>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7200242" y="1123114"/>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7500619" y="1357196"/>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7992723" y="124322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4751593" y="1510164"/>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4722333" y="2218550"/>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086755" y="1932699"/>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5423350" y="245856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5673801" y="2001655"/>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5486781" y="1640096"/>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6236907" y="1773097"/>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6082928" y="21464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6489805" y="2433385"/>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6922988" y="1771256"/>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7372736" y="1874179"/>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6581117" y="1970839"/>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8689294" y="438255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8183223" y="239574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7885710" y="2027847"/>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7848061" y="1648894"/>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8274687" y="1473742"/>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6770239" y="1367202"/>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8359398" y="2024163"/>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4352999" y="1995517"/>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8808993" y="335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8779733" y="741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8488730" y="979749"/>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8344774" y="28697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8999493" y="118610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8855358" y="1884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rot="-2086714">
              <a:off x="8483424" y="15941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255543" y="22814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226283" y="29898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590705" y="27040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927300" y="32298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1177751" y="27729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990731" y="241140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1740857" y="254441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1642641" y="30176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2018727" y="3430405"/>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2158480" y="30567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2426938" y="25425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2876686" y="26454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2894692" y="30469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3195069" y="32810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3687173" y="31670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a:off x="3389660" y="27991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3352011" y="24202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3778637" y="22450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a:off x="2109577" y="2247714"/>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a:off x="3863348" y="27954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a:off x="-143051" y="27668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a:off x="169705" y="4433614"/>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a:off x="4655408" y="29898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5019830" y="27040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a:off x="5356425" y="32298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a:off x="5606876" y="27729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a:off x="5216181" y="227778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a:off x="6169982" y="254441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p:nvPr/>
          </p:nvSpPr>
          <p:spPr>
            <a:xfrm>
              <a:off x="6071766" y="30176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3"/>
            <p:cNvSpPr/>
            <p:nvPr/>
          </p:nvSpPr>
          <p:spPr>
            <a:xfrm>
              <a:off x="6587605" y="30567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3"/>
            <p:cNvSpPr/>
            <p:nvPr/>
          </p:nvSpPr>
          <p:spPr>
            <a:xfrm>
              <a:off x="6856063" y="25425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3"/>
            <p:cNvSpPr/>
            <p:nvPr/>
          </p:nvSpPr>
          <p:spPr>
            <a:xfrm>
              <a:off x="7305811" y="26454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3"/>
            <p:cNvSpPr/>
            <p:nvPr/>
          </p:nvSpPr>
          <p:spPr>
            <a:xfrm>
              <a:off x="7323817" y="30469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7624194" y="32810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
            <p:cNvSpPr/>
            <p:nvPr/>
          </p:nvSpPr>
          <p:spPr>
            <a:xfrm>
              <a:off x="8116298" y="31670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3"/>
            <p:cNvSpPr/>
            <p:nvPr/>
          </p:nvSpPr>
          <p:spPr>
            <a:xfrm>
              <a:off x="7818785" y="27991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7781136" y="24202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8452812" y="46296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5899902" y="1563402"/>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rot="-1206472">
              <a:off x="8225586" y="2886601"/>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4286074" y="27668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446043" y="343400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416783" y="4142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781205" y="385653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1117800" y="438240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3"/>
            <p:cNvSpPr/>
            <p:nvPr/>
          </p:nvSpPr>
          <p:spPr>
            <a:xfrm>
              <a:off x="1368251" y="392549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3"/>
            <p:cNvSpPr/>
            <p:nvPr/>
          </p:nvSpPr>
          <p:spPr>
            <a:xfrm>
              <a:off x="1181231" y="356393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1931357" y="369693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3"/>
            <p:cNvSpPr/>
            <p:nvPr/>
          </p:nvSpPr>
          <p:spPr>
            <a:xfrm>
              <a:off x="1833141" y="417021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2348980" y="420929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3"/>
            <p:cNvSpPr/>
            <p:nvPr/>
          </p:nvSpPr>
          <p:spPr>
            <a:xfrm>
              <a:off x="2617438" y="369509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3"/>
            <p:cNvSpPr/>
            <p:nvPr/>
          </p:nvSpPr>
          <p:spPr>
            <a:xfrm>
              <a:off x="3067186" y="379801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3085192" y="419947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3"/>
            <p:cNvSpPr/>
            <p:nvPr/>
          </p:nvSpPr>
          <p:spPr>
            <a:xfrm>
              <a:off x="3385569" y="443355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3"/>
            <p:cNvSpPr/>
            <p:nvPr/>
          </p:nvSpPr>
          <p:spPr>
            <a:xfrm>
              <a:off x="3909061" y="421089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3"/>
            <p:cNvSpPr/>
            <p:nvPr/>
          </p:nvSpPr>
          <p:spPr>
            <a:xfrm>
              <a:off x="3580160" y="395168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3"/>
            <p:cNvSpPr/>
            <p:nvPr/>
          </p:nvSpPr>
          <p:spPr>
            <a:xfrm>
              <a:off x="3542511" y="357273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3"/>
            <p:cNvSpPr/>
            <p:nvPr/>
          </p:nvSpPr>
          <p:spPr>
            <a:xfrm>
              <a:off x="3969137" y="3397579"/>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3"/>
            <p:cNvSpPr/>
            <p:nvPr/>
          </p:nvSpPr>
          <p:spPr>
            <a:xfrm>
              <a:off x="2300077" y="3400239"/>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3"/>
            <p:cNvSpPr/>
            <p:nvPr/>
          </p:nvSpPr>
          <p:spPr>
            <a:xfrm>
              <a:off x="4053848" y="394800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3"/>
            <p:cNvSpPr/>
            <p:nvPr/>
          </p:nvSpPr>
          <p:spPr>
            <a:xfrm>
              <a:off x="47449" y="391935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3"/>
            <p:cNvSpPr/>
            <p:nvPr/>
          </p:nvSpPr>
          <p:spPr>
            <a:xfrm>
              <a:off x="4512783" y="3323450"/>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3"/>
            <p:cNvSpPr/>
            <p:nvPr/>
          </p:nvSpPr>
          <p:spPr>
            <a:xfrm>
              <a:off x="5213800" y="356346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3"/>
            <p:cNvSpPr/>
            <p:nvPr/>
          </p:nvSpPr>
          <p:spPr>
            <a:xfrm>
              <a:off x="5929141" y="3351278"/>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3"/>
            <p:cNvSpPr/>
            <p:nvPr/>
          </p:nvSpPr>
          <p:spPr>
            <a:xfrm>
              <a:off x="6305227" y="3763992"/>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3"/>
            <p:cNvSpPr/>
            <p:nvPr/>
          </p:nvSpPr>
          <p:spPr>
            <a:xfrm>
              <a:off x="6444980" y="3390360"/>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3"/>
            <p:cNvSpPr/>
            <p:nvPr/>
          </p:nvSpPr>
          <p:spPr>
            <a:xfrm>
              <a:off x="7181192" y="3380539"/>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3"/>
            <p:cNvSpPr/>
            <p:nvPr/>
          </p:nvSpPr>
          <p:spPr>
            <a:xfrm>
              <a:off x="7481569" y="3614621"/>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3"/>
            <p:cNvSpPr/>
            <p:nvPr/>
          </p:nvSpPr>
          <p:spPr>
            <a:xfrm>
              <a:off x="7973673" y="350064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3"/>
            <p:cNvSpPr/>
            <p:nvPr/>
          </p:nvSpPr>
          <p:spPr>
            <a:xfrm>
              <a:off x="4732543" y="3767589"/>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3"/>
            <p:cNvSpPr/>
            <p:nvPr/>
          </p:nvSpPr>
          <p:spPr>
            <a:xfrm>
              <a:off x="4703283" y="447597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3"/>
            <p:cNvSpPr/>
            <p:nvPr/>
          </p:nvSpPr>
          <p:spPr>
            <a:xfrm>
              <a:off x="5067705" y="419012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3"/>
            <p:cNvSpPr/>
            <p:nvPr/>
          </p:nvSpPr>
          <p:spPr>
            <a:xfrm>
              <a:off x="5365113" y="431641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3"/>
            <p:cNvSpPr/>
            <p:nvPr/>
          </p:nvSpPr>
          <p:spPr>
            <a:xfrm>
              <a:off x="5654751" y="4259080"/>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3"/>
            <p:cNvSpPr/>
            <p:nvPr/>
          </p:nvSpPr>
          <p:spPr>
            <a:xfrm>
              <a:off x="5467731" y="3897521"/>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3"/>
            <p:cNvSpPr/>
            <p:nvPr/>
          </p:nvSpPr>
          <p:spPr>
            <a:xfrm>
              <a:off x="6217857" y="4030522"/>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3"/>
            <p:cNvSpPr/>
            <p:nvPr/>
          </p:nvSpPr>
          <p:spPr>
            <a:xfrm>
              <a:off x="5866116" y="387111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3"/>
            <p:cNvSpPr/>
            <p:nvPr/>
          </p:nvSpPr>
          <p:spPr>
            <a:xfrm>
              <a:off x="6577205" y="432399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3"/>
            <p:cNvSpPr/>
            <p:nvPr/>
          </p:nvSpPr>
          <p:spPr>
            <a:xfrm>
              <a:off x="6903938" y="4028681"/>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3"/>
            <p:cNvSpPr/>
            <p:nvPr/>
          </p:nvSpPr>
          <p:spPr>
            <a:xfrm>
              <a:off x="7353686" y="4131604"/>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3"/>
            <p:cNvSpPr/>
            <p:nvPr/>
          </p:nvSpPr>
          <p:spPr>
            <a:xfrm>
              <a:off x="7371692" y="4533064"/>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3"/>
            <p:cNvSpPr/>
            <p:nvPr/>
          </p:nvSpPr>
          <p:spPr>
            <a:xfrm>
              <a:off x="7552082" y="4848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3"/>
            <p:cNvSpPr/>
            <p:nvPr/>
          </p:nvSpPr>
          <p:spPr>
            <a:xfrm>
              <a:off x="8198961" y="477597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3"/>
            <p:cNvSpPr/>
            <p:nvPr/>
          </p:nvSpPr>
          <p:spPr>
            <a:xfrm>
              <a:off x="7866660" y="4285272"/>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3"/>
            <p:cNvSpPr/>
            <p:nvPr/>
          </p:nvSpPr>
          <p:spPr>
            <a:xfrm>
              <a:off x="7829011" y="3906319"/>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3"/>
            <p:cNvSpPr/>
            <p:nvPr/>
          </p:nvSpPr>
          <p:spPr>
            <a:xfrm>
              <a:off x="8255637" y="3731167"/>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3"/>
            <p:cNvSpPr/>
            <p:nvPr/>
          </p:nvSpPr>
          <p:spPr>
            <a:xfrm>
              <a:off x="6586577" y="3733827"/>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3"/>
            <p:cNvSpPr/>
            <p:nvPr/>
          </p:nvSpPr>
          <p:spPr>
            <a:xfrm>
              <a:off x="8340348" y="4281588"/>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3"/>
            <p:cNvSpPr/>
            <p:nvPr/>
          </p:nvSpPr>
          <p:spPr>
            <a:xfrm>
              <a:off x="4333949" y="4252942"/>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3"/>
            <p:cNvSpPr/>
            <p:nvPr/>
          </p:nvSpPr>
          <p:spPr>
            <a:xfrm>
              <a:off x="8827543" y="22814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3"/>
            <p:cNvSpPr/>
            <p:nvPr/>
          </p:nvSpPr>
          <p:spPr>
            <a:xfrm>
              <a:off x="8760683" y="2999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3"/>
            <p:cNvSpPr/>
            <p:nvPr/>
          </p:nvSpPr>
          <p:spPr>
            <a:xfrm>
              <a:off x="8469680" y="323717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3"/>
            <p:cNvSpPr/>
            <p:nvPr/>
          </p:nvSpPr>
          <p:spPr>
            <a:xfrm>
              <a:off x="8373224" y="2634867"/>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8980443" y="344352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8836308" y="4142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rot="-2086714">
              <a:off x="8464374" y="38515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p:nvPr/>
          </p:nvSpPr>
          <p:spPr>
            <a:xfrm flipH="1">
              <a:off x="8740347" y="49269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flipH="1">
              <a:off x="8243290" y="45613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flipH="1">
              <a:off x="7936946" y="48825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flipH="1">
              <a:off x="7686668" y="449161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flipH="1">
              <a:off x="7212430" y="48750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p:nvPr/>
          </p:nvSpPr>
          <p:spPr>
            <a:xfrm flipH="1">
              <a:off x="6908674" y="4545042"/>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3"/>
            <p:cNvSpPr/>
            <p:nvPr/>
          </p:nvSpPr>
          <p:spPr>
            <a:xfrm flipH="1">
              <a:off x="6605946" y="49141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flipH="1">
              <a:off x="5947898" y="45028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flipH="1">
              <a:off x="6036088" y="49043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flipH="1">
              <a:off x="5639294" y="4788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p:nvPr/>
          </p:nvSpPr>
          <p:spPr>
            <a:xfrm flipH="1">
              <a:off x="5176033" y="492058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rot="3152087" flipH="1">
              <a:off x="5357731" y="4664383"/>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flipH="1">
              <a:off x="4834986" y="465285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flipH="1">
              <a:off x="8812125" y="46242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flipH="1">
              <a:off x="3556697" y="48472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flipH="1">
              <a:off x="3814165" y="45613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flipH="1">
              <a:off x="3230084" y="486399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flipH="1">
              <a:off x="3022643" y="4592280"/>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flipH="1">
              <a:off x="2634343" y="452294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flipH="1">
              <a:off x="2027858" y="456202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flipH="1">
              <a:off x="1518773" y="45028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flipH="1">
              <a:off x="1606963" y="49043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flipH="1">
              <a:off x="931408" y="493962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flipH="1">
              <a:off x="1007844" y="46565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rot="1206472" flipH="1">
              <a:off x="472749" y="4743976"/>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3"/>
            <p:cNvSpPr/>
            <p:nvPr/>
          </p:nvSpPr>
          <p:spPr>
            <a:xfrm flipH="1">
              <a:off x="4383000" y="46242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3"/>
            <p:cNvSpPr/>
            <p:nvPr/>
          </p:nvSpPr>
          <p:spPr>
            <a:xfrm flipH="1">
              <a:off x="8467549" y="52913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3"/>
            <p:cNvSpPr/>
            <p:nvPr/>
          </p:nvSpPr>
          <p:spPr>
            <a:xfrm flipH="1">
              <a:off x="6361947" y="4467902"/>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3"/>
            <p:cNvSpPr/>
            <p:nvPr/>
          </p:nvSpPr>
          <p:spPr>
            <a:xfrm flipH="1">
              <a:off x="4665060" y="49137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p:nvPr/>
          </p:nvSpPr>
          <p:spPr>
            <a:xfrm flipH="1">
              <a:off x="4083984" y="48291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3"/>
            <p:cNvSpPr/>
            <p:nvPr/>
          </p:nvSpPr>
          <p:spPr>
            <a:xfrm flipH="1">
              <a:off x="2776968" y="4856528"/>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3"/>
            <p:cNvSpPr/>
            <p:nvPr/>
          </p:nvSpPr>
          <p:spPr>
            <a:xfrm flipH="1">
              <a:off x="2170483" y="4895610"/>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3"/>
            <p:cNvSpPr/>
            <p:nvPr/>
          </p:nvSpPr>
          <p:spPr>
            <a:xfrm flipH="1">
              <a:off x="41597" y="48567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3"/>
            <p:cNvSpPr/>
            <p:nvPr/>
          </p:nvSpPr>
          <p:spPr>
            <a:xfrm flipH="1">
              <a:off x="340190" y="502542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3"/>
            <p:cNvSpPr/>
            <p:nvPr/>
          </p:nvSpPr>
          <p:spPr>
            <a:xfrm>
              <a:off x="4162249" y="18555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3"/>
            <p:cNvSpPr/>
            <p:nvPr/>
          </p:nvSpPr>
          <p:spPr>
            <a:xfrm>
              <a:off x="4248281" y="82073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3"/>
            <p:cNvSpPr/>
            <p:nvPr/>
          </p:nvSpPr>
          <p:spPr>
            <a:xfrm>
              <a:off x="5873230" y="6592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3"/>
            <p:cNvSpPr/>
            <p:nvPr/>
          </p:nvSpPr>
          <p:spPr>
            <a:xfrm>
              <a:off x="7210806" y="20846"/>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3"/>
            <p:cNvSpPr/>
            <p:nvPr/>
          </p:nvSpPr>
          <p:spPr>
            <a:xfrm>
              <a:off x="5085811" y="782119"/>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3"/>
            <p:cNvSpPr/>
            <p:nvPr/>
          </p:nvSpPr>
          <p:spPr>
            <a:xfrm>
              <a:off x="1539248" y="13857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3"/>
            <p:cNvSpPr/>
            <p:nvPr/>
          </p:nvSpPr>
          <p:spPr>
            <a:xfrm>
              <a:off x="2663198" y="227160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3"/>
            <p:cNvSpPr/>
            <p:nvPr/>
          </p:nvSpPr>
          <p:spPr>
            <a:xfrm>
              <a:off x="6982574" y="2168142"/>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9" name="Google Shape;1079;p13"/>
          <p:cNvSpPr/>
          <p:nvPr/>
        </p:nvSpPr>
        <p:spPr>
          <a:xfrm flipH="1">
            <a:off x="685800" y="457200"/>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0" name="Google Shape;1080;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81" name="Google Shape;1081;p13"/>
          <p:cNvSpPr txBox="1">
            <a:spLocks noGrp="1"/>
          </p:cNvSpPr>
          <p:nvPr>
            <p:ph type="title" hasCustomPrompt="1"/>
          </p:nvPr>
        </p:nvSpPr>
        <p:spPr>
          <a:xfrm flipH="1">
            <a:off x="1168644" y="1448400"/>
            <a:ext cx="862200" cy="9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6000"/>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082" name="Google Shape;1082;p13"/>
          <p:cNvSpPr txBox="1">
            <a:spLocks noGrp="1"/>
          </p:cNvSpPr>
          <p:nvPr>
            <p:ph type="subTitle" idx="1"/>
          </p:nvPr>
        </p:nvSpPr>
        <p:spPr>
          <a:xfrm>
            <a:off x="2182206" y="1902300"/>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83" name="Google Shape;1083;p13">
            <a:hlinkClick r:id="rId3" action="ppaction://hlinksldjump"/>
          </p:cNvPr>
          <p:cNvSpPr txBox="1">
            <a:spLocks noGrp="1"/>
          </p:cNvSpPr>
          <p:nvPr>
            <p:ph type="subTitle" idx="2"/>
          </p:nvPr>
        </p:nvSpPr>
        <p:spPr>
          <a:xfrm>
            <a:off x="2182194" y="1421375"/>
            <a:ext cx="2244300" cy="46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800">
                <a:latin typeface="Just Another Hand"/>
                <a:ea typeface="Just Another Hand"/>
                <a:cs typeface="Just Another Hand"/>
                <a:sym typeface="Just Another Hand"/>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084" name="Google Shape;1084;p13">
            <a:hlinkClick r:id="" action="ppaction://noaction"/>
          </p:cNvPr>
          <p:cNvSpPr txBox="1">
            <a:spLocks noGrp="1"/>
          </p:cNvSpPr>
          <p:nvPr>
            <p:ph type="title" idx="3" hasCustomPrompt="1"/>
          </p:nvPr>
        </p:nvSpPr>
        <p:spPr>
          <a:xfrm flipH="1">
            <a:off x="1168644" y="3086200"/>
            <a:ext cx="862200" cy="9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6000"/>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085" name="Google Shape;1085;p13"/>
          <p:cNvSpPr txBox="1">
            <a:spLocks noGrp="1"/>
          </p:cNvSpPr>
          <p:nvPr>
            <p:ph type="subTitle" idx="4"/>
          </p:nvPr>
        </p:nvSpPr>
        <p:spPr>
          <a:xfrm>
            <a:off x="2182206" y="35521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86" name="Google Shape;1086;p13">
            <a:hlinkClick r:id="" action="ppaction://noaction"/>
          </p:cNvPr>
          <p:cNvSpPr txBox="1">
            <a:spLocks noGrp="1"/>
          </p:cNvSpPr>
          <p:nvPr>
            <p:ph type="subTitle" idx="5"/>
          </p:nvPr>
        </p:nvSpPr>
        <p:spPr>
          <a:xfrm>
            <a:off x="2182194" y="3071346"/>
            <a:ext cx="2244300" cy="459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800">
                <a:latin typeface="Just Another Hand"/>
                <a:ea typeface="Just Another Hand"/>
                <a:cs typeface="Just Another Hand"/>
                <a:sym typeface="Just Another Hand"/>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087" name="Google Shape;1087;p13">
            <a:hlinkClick r:id="" action="ppaction://noaction"/>
          </p:cNvPr>
          <p:cNvSpPr txBox="1">
            <a:spLocks noGrp="1"/>
          </p:cNvSpPr>
          <p:nvPr>
            <p:ph type="title" idx="6" hasCustomPrompt="1"/>
          </p:nvPr>
        </p:nvSpPr>
        <p:spPr>
          <a:xfrm flipH="1">
            <a:off x="4810194" y="1448400"/>
            <a:ext cx="862200" cy="9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6000"/>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088" name="Google Shape;1088;p13"/>
          <p:cNvSpPr txBox="1">
            <a:spLocks noGrp="1"/>
          </p:cNvSpPr>
          <p:nvPr>
            <p:ph type="subTitle" idx="7"/>
          </p:nvPr>
        </p:nvSpPr>
        <p:spPr>
          <a:xfrm>
            <a:off x="5810394" y="1902300"/>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89" name="Google Shape;1089;p13">
            <a:hlinkClick r:id="" action="ppaction://noaction"/>
          </p:cNvPr>
          <p:cNvSpPr txBox="1">
            <a:spLocks noGrp="1"/>
          </p:cNvSpPr>
          <p:nvPr>
            <p:ph type="title" idx="8" hasCustomPrompt="1"/>
          </p:nvPr>
        </p:nvSpPr>
        <p:spPr>
          <a:xfrm flipH="1">
            <a:off x="4810194" y="3086200"/>
            <a:ext cx="862200" cy="9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6000"/>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090" name="Google Shape;1090;p13"/>
          <p:cNvSpPr txBox="1">
            <a:spLocks noGrp="1"/>
          </p:cNvSpPr>
          <p:nvPr>
            <p:ph type="subTitle" idx="9"/>
          </p:nvPr>
        </p:nvSpPr>
        <p:spPr>
          <a:xfrm>
            <a:off x="5810394" y="355052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91" name="Google Shape;1091;p13">
            <a:hlinkClick r:id="" action="ppaction://noaction"/>
          </p:cNvPr>
          <p:cNvSpPr txBox="1">
            <a:spLocks noGrp="1"/>
          </p:cNvSpPr>
          <p:nvPr>
            <p:ph type="subTitle" idx="13"/>
          </p:nvPr>
        </p:nvSpPr>
        <p:spPr>
          <a:xfrm>
            <a:off x="5810364" y="3068360"/>
            <a:ext cx="2244300" cy="459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800">
                <a:latin typeface="Just Another Hand"/>
                <a:ea typeface="Just Another Hand"/>
                <a:cs typeface="Just Another Hand"/>
                <a:sym typeface="Just Another Hand"/>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092" name="Google Shape;1092;p13">
            <a:hlinkClick r:id="" action="ppaction://noaction"/>
          </p:cNvPr>
          <p:cNvSpPr txBox="1">
            <a:spLocks noGrp="1"/>
          </p:cNvSpPr>
          <p:nvPr>
            <p:ph type="subTitle" idx="14"/>
          </p:nvPr>
        </p:nvSpPr>
        <p:spPr>
          <a:xfrm>
            <a:off x="5810364" y="1421375"/>
            <a:ext cx="2244300" cy="46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800">
                <a:latin typeface="Just Another Hand"/>
                <a:ea typeface="Just Another Hand"/>
                <a:cs typeface="Just Another Hand"/>
                <a:sym typeface="Just Another Hand"/>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093" name="Google Shape;1093;p13"/>
          <p:cNvSpPr txBox="1">
            <a:spLocks noGrp="1"/>
          </p:cNvSpPr>
          <p:nvPr>
            <p:ph type="title" idx="15"/>
          </p:nvPr>
        </p:nvSpPr>
        <p:spPr>
          <a:xfrm>
            <a:off x="836325" y="3927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Just Another Hand"/>
                <a:ea typeface="Just Another Hand"/>
                <a:cs typeface="Just Another Hand"/>
                <a:sym typeface="Just Another Han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2">
    <p:bg>
      <p:bgPr>
        <a:solidFill>
          <a:schemeClr val="lt2"/>
        </a:solidFill>
        <a:effectLst/>
      </p:bgPr>
    </p:bg>
    <p:spTree>
      <p:nvGrpSpPr>
        <p:cNvPr id="1" name="Shape 1094"/>
        <p:cNvGrpSpPr/>
        <p:nvPr/>
      </p:nvGrpSpPr>
      <p:grpSpPr>
        <a:xfrm>
          <a:off x="0" y="0"/>
          <a:ext cx="0" cy="0"/>
          <a:chOff x="0" y="0"/>
          <a:chExt cx="0" cy="0"/>
        </a:xfrm>
      </p:grpSpPr>
      <p:grpSp>
        <p:nvGrpSpPr>
          <p:cNvPr id="1095" name="Google Shape;1095;p14"/>
          <p:cNvGrpSpPr/>
          <p:nvPr/>
        </p:nvGrpSpPr>
        <p:grpSpPr>
          <a:xfrm>
            <a:off x="-76454" y="140190"/>
            <a:ext cx="9315211" cy="4848976"/>
            <a:chOff x="-76454" y="521190"/>
            <a:chExt cx="9315211" cy="4848976"/>
          </a:xfrm>
        </p:grpSpPr>
        <p:grpSp>
          <p:nvGrpSpPr>
            <p:cNvPr id="1096" name="Google Shape;1096;p14"/>
            <p:cNvGrpSpPr/>
            <p:nvPr/>
          </p:nvGrpSpPr>
          <p:grpSpPr>
            <a:xfrm>
              <a:off x="-76454" y="1669957"/>
              <a:ext cx="9307261" cy="3700209"/>
              <a:chOff x="-76454" y="1669957"/>
              <a:chExt cx="9307261" cy="3700209"/>
            </a:xfrm>
          </p:grpSpPr>
          <p:grpSp>
            <p:nvGrpSpPr>
              <p:cNvPr id="1097" name="Google Shape;1097;p14"/>
              <p:cNvGrpSpPr/>
              <p:nvPr/>
            </p:nvGrpSpPr>
            <p:grpSpPr>
              <a:xfrm>
                <a:off x="6117405" y="1669957"/>
                <a:ext cx="3113402" cy="3677686"/>
                <a:chOff x="4977052" y="-44831"/>
                <a:chExt cx="4389400" cy="5184952"/>
              </a:xfrm>
            </p:grpSpPr>
            <p:sp>
              <p:nvSpPr>
                <p:cNvPr id="1098" name="Google Shape;1098;p14"/>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4"/>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14"/>
              <p:cNvGrpSpPr/>
              <p:nvPr/>
            </p:nvGrpSpPr>
            <p:grpSpPr>
              <a:xfrm>
                <a:off x="3009214" y="1692480"/>
                <a:ext cx="3113402" cy="3677686"/>
                <a:chOff x="4977052" y="-44831"/>
                <a:chExt cx="4389400" cy="5184952"/>
              </a:xfrm>
            </p:grpSpPr>
            <p:sp>
              <p:nvSpPr>
                <p:cNvPr id="1109" name="Google Shape;1109;p14"/>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 name="Google Shape;1119;p14"/>
              <p:cNvGrpSpPr/>
              <p:nvPr/>
            </p:nvGrpSpPr>
            <p:grpSpPr>
              <a:xfrm>
                <a:off x="-76454" y="1675579"/>
                <a:ext cx="3113402" cy="3677686"/>
                <a:chOff x="4977052" y="-44831"/>
                <a:chExt cx="4389400" cy="5184952"/>
              </a:xfrm>
            </p:grpSpPr>
            <p:sp>
              <p:nvSpPr>
                <p:cNvPr id="1120" name="Google Shape;1120;p14"/>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0" name="Google Shape;1130;p14"/>
            <p:cNvGrpSpPr/>
            <p:nvPr/>
          </p:nvGrpSpPr>
          <p:grpSpPr>
            <a:xfrm>
              <a:off x="-68504" y="521190"/>
              <a:ext cx="9307261" cy="2931726"/>
              <a:chOff x="-76454" y="2438440"/>
              <a:chExt cx="9307261" cy="2931726"/>
            </a:xfrm>
          </p:grpSpPr>
          <p:grpSp>
            <p:nvGrpSpPr>
              <p:cNvPr id="1131" name="Google Shape;1131;p14"/>
              <p:cNvGrpSpPr/>
              <p:nvPr/>
            </p:nvGrpSpPr>
            <p:grpSpPr>
              <a:xfrm>
                <a:off x="6117405" y="2438440"/>
                <a:ext cx="3113402" cy="2909203"/>
                <a:chOff x="4977052" y="1038608"/>
                <a:chExt cx="4389400" cy="4101513"/>
              </a:xfrm>
            </p:grpSpPr>
            <p:sp>
              <p:nvSpPr>
                <p:cNvPr id="1132" name="Google Shape;1132;p1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14"/>
              <p:cNvGrpSpPr/>
              <p:nvPr/>
            </p:nvGrpSpPr>
            <p:grpSpPr>
              <a:xfrm>
                <a:off x="3009214" y="2460963"/>
                <a:ext cx="3113402" cy="2909203"/>
                <a:chOff x="4977052" y="1038608"/>
                <a:chExt cx="4389400" cy="4101513"/>
              </a:xfrm>
            </p:grpSpPr>
            <p:sp>
              <p:nvSpPr>
                <p:cNvPr id="1141" name="Google Shape;1141;p1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14"/>
              <p:cNvGrpSpPr/>
              <p:nvPr/>
            </p:nvGrpSpPr>
            <p:grpSpPr>
              <a:xfrm>
                <a:off x="-76454" y="2444062"/>
                <a:ext cx="3113402" cy="2909203"/>
                <a:chOff x="4977052" y="1038608"/>
                <a:chExt cx="4389400" cy="4101513"/>
              </a:xfrm>
            </p:grpSpPr>
            <p:sp>
              <p:nvSpPr>
                <p:cNvPr id="1150" name="Google Shape;1150;p14"/>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4"/>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4"/>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4"/>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158" name="Google Shape;1158;p14"/>
          <p:cNvSpPr/>
          <p:nvPr/>
        </p:nvSpPr>
        <p:spPr>
          <a:xfrm flipH="1">
            <a:off x="685800" y="457200"/>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txBox="1">
            <a:spLocks noGrp="1"/>
          </p:cNvSpPr>
          <p:nvPr>
            <p:ph type="title"/>
          </p:nvPr>
        </p:nvSpPr>
        <p:spPr>
          <a:xfrm>
            <a:off x="3113100" y="2976125"/>
            <a:ext cx="3036900" cy="55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60" name="Google Shape;1160;p14"/>
          <p:cNvSpPr txBox="1">
            <a:spLocks noGrp="1"/>
          </p:cNvSpPr>
          <p:nvPr>
            <p:ph type="subTitle" idx="1"/>
          </p:nvPr>
        </p:nvSpPr>
        <p:spPr>
          <a:xfrm>
            <a:off x="1666050" y="1609063"/>
            <a:ext cx="5811900" cy="12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161" name="Google Shape;1161;p14"/>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10">
    <p:bg>
      <p:bgPr>
        <a:solidFill>
          <a:schemeClr val="lt2"/>
        </a:solidFill>
        <a:effectLst/>
      </p:bgPr>
    </p:bg>
    <p:spTree>
      <p:nvGrpSpPr>
        <p:cNvPr id="1" name="Shape 1162"/>
        <p:cNvGrpSpPr/>
        <p:nvPr/>
      </p:nvGrpSpPr>
      <p:grpSpPr>
        <a:xfrm>
          <a:off x="0" y="0"/>
          <a:ext cx="0" cy="0"/>
          <a:chOff x="0" y="0"/>
          <a:chExt cx="0" cy="0"/>
        </a:xfrm>
      </p:grpSpPr>
      <p:grpSp>
        <p:nvGrpSpPr>
          <p:cNvPr id="1163" name="Google Shape;1163;p15"/>
          <p:cNvGrpSpPr/>
          <p:nvPr/>
        </p:nvGrpSpPr>
        <p:grpSpPr>
          <a:xfrm>
            <a:off x="-143051" y="-12371"/>
            <a:ext cx="9300161" cy="5620495"/>
            <a:chOff x="-143051" y="-12371"/>
            <a:chExt cx="9300161" cy="5620495"/>
          </a:xfrm>
        </p:grpSpPr>
        <p:sp>
          <p:nvSpPr>
            <p:cNvPr id="1164" name="Google Shape;1164;p15"/>
            <p:cNvSpPr/>
            <p:nvPr/>
          </p:nvSpPr>
          <p:spPr>
            <a:xfrm>
              <a:off x="274593" y="2405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245333" y="7324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609755" y="4465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946350" y="97245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1196801" y="51554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1247906" y="12105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1759907" y="28698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1661691" y="7602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2037777" y="1172980"/>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2177530" y="7993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2445988" y="28514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2895736" y="3880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2913742" y="7895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3214119" y="102360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3706223" y="90963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3408710" y="5417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3371061" y="16278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3797687" y="-12371"/>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2128627" y="-9711"/>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3882398" y="53805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124001" y="5094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4703718" y="2405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5"/>
            <p:cNvSpPr/>
            <p:nvPr/>
          </p:nvSpPr>
          <p:spPr>
            <a:xfrm>
              <a:off x="4674458" y="7324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5"/>
            <p:cNvSpPr/>
            <p:nvPr/>
          </p:nvSpPr>
          <p:spPr>
            <a:xfrm>
              <a:off x="5038880" y="4465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5"/>
            <p:cNvSpPr/>
            <p:nvPr/>
          </p:nvSpPr>
          <p:spPr>
            <a:xfrm>
              <a:off x="5375475" y="97245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5"/>
            <p:cNvSpPr/>
            <p:nvPr/>
          </p:nvSpPr>
          <p:spPr>
            <a:xfrm>
              <a:off x="5625926" y="51554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5"/>
            <p:cNvSpPr/>
            <p:nvPr/>
          </p:nvSpPr>
          <p:spPr>
            <a:xfrm>
              <a:off x="5438906" y="15398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5"/>
            <p:cNvSpPr/>
            <p:nvPr/>
          </p:nvSpPr>
          <p:spPr>
            <a:xfrm>
              <a:off x="6189032" y="28698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5"/>
            <p:cNvSpPr/>
            <p:nvPr/>
          </p:nvSpPr>
          <p:spPr>
            <a:xfrm>
              <a:off x="6090816" y="7602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5"/>
            <p:cNvSpPr/>
            <p:nvPr/>
          </p:nvSpPr>
          <p:spPr>
            <a:xfrm>
              <a:off x="6606655" y="7993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5"/>
            <p:cNvSpPr/>
            <p:nvPr/>
          </p:nvSpPr>
          <p:spPr>
            <a:xfrm>
              <a:off x="6875113" y="28514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5"/>
            <p:cNvSpPr/>
            <p:nvPr/>
          </p:nvSpPr>
          <p:spPr>
            <a:xfrm>
              <a:off x="7324861" y="3880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5"/>
            <p:cNvSpPr/>
            <p:nvPr/>
          </p:nvSpPr>
          <p:spPr>
            <a:xfrm>
              <a:off x="7342867" y="7895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5"/>
            <p:cNvSpPr/>
            <p:nvPr/>
          </p:nvSpPr>
          <p:spPr>
            <a:xfrm>
              <a:off x="7643244" y="102360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5"/>
            <p:cNvSpPr/>
            <p:nvPr/>
          </p:nvSpPr>
          <p:spPr>
            <a:xfrm>
              <a:off x="8135348" y="90963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5"/>
            <p:cNvSpPr/>
            <p:nvPr/>
          </p:nvSpPr>
          <p:spPr>
            <a:xfrm>
              <a:off x="7837835" y="5417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5"/>
            <p:cNvSpPr/>
            <p:nvPr/>
          </p:nvSpPr>
          <p:spPr>
            <a:xfrm>
              <a:off x="7800186" y="16278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5"/>
            <p:cNvSpPr/>
            <p:nvPr/>
          </p:nvSpPr>
          <p:spPr>
            <a:xfrm>
              <a:off x="8226812" y="-12371"/>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5"/>
            <p:cNvSpPr/>
            <p:nvPr/>
          </p:nvSpPr>
          <p:spPr>
            <a:xfrm>
              <a:off x="6557752" y="-9711"/>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5"/>
            <p:cNvSpPr/>
            <p:nvPr/>
          </p:nvSpPr>
          <p:spPr>
            <a:xfrm rot="-1206472">
              <a:off x="8244636" y="629176"/>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5"/>
            <p:cNvSpPr/>
            <p:nvPr/>
          </p:nvSpPr>
          <p:spPr>
            <a:xfrm rot="-1796623">
              <a:off x="4305124" y="509405"/>
              <a:ext cx="344986"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5"/>
            <p:cNvSpPr/>
            <p:nvPr/>
          </p:nvSpPr>
          <p:spPr>
            <a:xfrm>
              <a:off x="465093" y="11765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5"/>
            <p:cNvSpPr/>
            <p:nvPr/>
          </p:nvSpPr>
          <p:spPr>
            <a:xfrm>
              <a:off x="435833" y="1884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5"/>
            <p:cNvSpPr/>
            <p:nvPr/>
          </p:nvSpPr>
          <p:spPr>
            <a:xfrm>
              <a:off x="800255" y="15991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5"/>
            <p:cNvSpPr/>
            <p:nvPr/>
          </p:nvSpPr>
          <p:spPr>
            <a:xfrm>
              <a:off x="1136850" y="21249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5"/>
            <p:cNvSpPr/>
            <p:nvPr/>
          </p:nvSpPr>
          <p:spPr>
            <a:xfrm>
              <a:off x="1387301" y="16680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5"/>
            <p:cNvSpPr/>
            <p:nvPr/>
          </p:nvSpPr>
          <p:spPr>
            <a:xfrm>
              <a:off x="1200281" y="130650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5"/>
            <p:cNvSpPr/>
            <p:nvPr/>
          </p:nvSpPr>
          <p:spPr>
            <a:xfrm>
              <a:off x="2152820" y="156456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5"/>
            <p:cNvSpPr/>
            <p:nvPr/>
          </p:nvSpPr>
          <p:spPr>
            <a:xfrm>
              <a:off x="1852191" y="19127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5"/>
            <p:cNvSpPr/>
            <p:nvPr/>
          </p:nvSpPr>
          <p:spPr>
            <a:xfrm>
              <a:off x="2368030" y="19518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5"/>
            <p:cNvSpPr/>
            <p:nvPr/>
          </p:nvSpPr>
          <p:spPr>
            <a:xfrm>
              <a:off x="2636488" y="14376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5"/>
            <p:cNvSpPr/>
            <p:nvPr/>
          </p:nvSpPr>
          <p:spPr>
            <a:xfrm>
              <a:off x="3086236" y="15405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5"/>
            <p:cNvSpPr/>
            <p:nvPr/>
          </p:nvSpPr>
          <p:spPr>
            <a:xfrm>
              <a:off x="3104242" y="19420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5"/>
            <p:cNvSpPr/>
            <p:nvPr/>
          </p:nvSpPr>
          <p:spPr>
            <a:xfrm>
              <a:off x="3404619" y="2176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5"/>
            <p:cNvSpPr/>
            <p:nvPr/>
          </p:nvSpPr>
          <p:spPr>
            <a:xfrm>
              <a:off x="3896723" y="20621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5"/>
            <p:cNvSpPr/>
            <p:nvPr/>
          </p:nvSpPr>
          <p:spPr>
            <a:xfrm>
              <a:off x="3599210" y="16942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5"/>
            <p:cNvSpPr/>
            <p:nvPr/>
          </p:nvSpPr>
          <p:spPr>
            <a:xfrm>
              <a:off x="3561561" y="13153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5"/>
            <p:cNvSpPr/>
            <p:nvPr/>
          </p:nvSpPr>
          <p:spPr>
            <a:xfrm>
              <a:off x="3988187" y="11401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5"/>
            <p:cNvSpPr/>
            <p:nvPr/>
          </p:nvSpPr>
          <p:spPr>
            <a:xfrm>
              <a:off x="2319127" y="1142814"/>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5"/>
            <p:cNvSpPr/>
            <p:nvPr/>
          </p:nvSpPr>
          <p:spPr>
            <a:xfrm>
              <a:off x="4072898" y="16905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5"/>
            <p:cNvSpPr/>
            <p:nvPr/>
          </p:nvSpPr>
          <p:spPr>
            <a:xfrm>
              <a:off x="66499" y="16619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5"/>
            <p:cNvSpPr/>
            <p:nvPr/>
          </p:nvSpPr>
          <p:spPr>
            <a:xfrm>
              <a:off x="4531833" y="10660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5"/>
            <p:cNvSpPr/>
            <p:nvPr/>
          </p:nvSpPr>
          <p:spPr>
            <a:xfrm>
              <a:off x="5232850" y="13060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5"/>
            <p:cNvSpPr/>
            <p:nvPr/>
          </p:nvSpPr>
          <p:spPr>
            <a:xfrm>
              <a:off x="5948191" y="1093853"/>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5"/>
            <p:cNvSpPr/>
            <p:nvPr/>
          </p:nvSpPr>
          <p:spPr>
            <a:xfrm>
              <a:off x="6324277" y="1506567"/>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5"/>
            <p:cNvSpPr/>
            <p:nvPr/>
          </p:nvSpPr>
          <p:spPr>
            <a:xfrm>
              <a:off x="6464030" y="1132935"/>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5"/>
            <p:cNvSpPr/>
            <p:nvPr/>
          </p:nvSpPr>
          <p:spPr>
            <a:xfrm>
              <a:off x="7200242" y="1123114"/>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5"/>
            <p:cNvSpPr/>
            <p:nvPr/>
          </p:nvSpPr>
          <p:spPr>
            <a:xfrm>
              <a:off x="7500619" y="1357196"/>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5"/>
            <p:cNvSpPr/>
            <p:nvPr/>
          </p:nvSpPr>
          <p:spPr>
            <a:xfrm>
              <a:off x="7992723" y="124322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5"/>
            <p:cNvSpPr/>
            <p:nvPr/>
          </p:nvSpPr>
          <p:spPr>
            <a:xfrm>
              <a:off x="4751593" y="1510164"/>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5"/>
            <p:cNvSpPr/>
            <p:nvPr/>
          </p:nvSpPr>
          <p:spPr>
            <a:xfrm>
              <a:off x="4722333" y="2218550"/>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5"/>
            <p:cNvSpPr/>
            <p:nvPr/>
          </p:nvSpPr>
          <p:spPr>
            <a:xfrm>
              <a:off x="5086755" y="1932699"/>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5"/>
            <p:cNvSpPr/>
            <p:nvPr/>
          </p:nvSpPr>
          <p:spPr>
            <a:xfrm>
              <a:off x="5423350" y="245856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5"/>
            <p:cNvSpPr/>
            <p:nvPr/>
          </p:nvSpPr>
          <p:spPr>
            <a:xfrm>
              <a:off x="5673801" y="2001655"/>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5"/>
            <p:cNvSpPr/>
            <p:nvPr/>
          </p:nvSpPr>
          <p:spPr>
            <a:xfrm>
              <a:off x="5486781" y="1640096"/>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5"/>
            <p:cNvSpPr/>
            <p:nvPr/>
          </p:nvSpPr>
          <p:spPr>
            <a:xfrm>
              <a:off x="6236907" y="1773097"/>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5"/>
            <p:cNvSpPr/>
            <p:nvPr/>
          </p:nvSpPr>
          <p:spPr>
            <a:xfrm>
              <a:off x="6082928" y="21464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5"/>
            <p:cNvSpPr/>
            <p:nvPr/>
          </p:nvSpPr>
          <p:spPr>
            <a:xfrm>
              <a:off x="6489805" y="2433385"/>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5"/>
            <p:cNvSpPr/>
            <p:nvPr/>
          </p:nvSpPr>
          <p:spPr>
            <a:xfrm>
              <a:off x="6922988" y="1771256"/>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5"/>
            <p:cNvSpPr/>
            <p:nvPr/>
          </p:nvSpPr>
          <p:spPr>
            <a:xfrm>
              <a:off x="7372736" y="1874179"/>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5"/>
            <p:cNvSpPr/>
            <p:nvPr/>
          </p:nvSpPr>
          <p:spPr>
            <a:xfrm>
              <a:off x="6581117" y="1970839"/>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5"/>
            <p:cNvSpPr/>
            <p:nvPr/>
          </p:nvSpPr>
          <p:spPr>
            <a:xfrm>
              <a:off x="8689294" y="438255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5"/>
            <p:cNvSpPr/>
            <p:nvPr/>
          </p:nvSpPr>
          <p:spPr>
            <a:xfrm>
              <a:off x="8183223" y="239574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5"/>
            <p:cNvSpPr/>
            <p:nvPr/>
          </p:nvSpPr>
          <p:spPr>
            <a:xfrm>
              <a:off x="7885710" y="2027847"/>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5"/>
            <p:cNvSpPr/>
            <p:nvPr/>
          </p:nvSpPr>
          <p:spPr>
            <a:xfrm>
              <a:off x="7848061" y="1648894"/>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5"/>
            <p:cNvSpPr/>
            <p:nvPr/>
          </p:nvSpPr>
          <p:spPr>
            <a:xfrm>
              <a:off x="8274687" y="1473742"/>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5"/>
            <p:cNvSpPr/>
            <p:nvPr/>
          </p:nvSpPr>
          <p:spPr>
            <a:xfrm>
              <a:off x="6770239" y="1367202"/>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5"/>
            <p:cNvSpPr/>
            <p:nvPr/>
          </p:nvSpPr>
          <p:spPr>
            <a:xfrm>
              <a:off x="8359398" y="2024163"/>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5"/>
            <p:cNvSpPr/>
            <p:nvPr/>
          </p:nvSpPr>
          <p:spPr>
            <a:xfrm>
              <a:off x="4352999" y="1995517"/>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5"/>
            <p:cNvSpPr/>
            <p:nvPr/>
          </p:nvSpPr>
          <p:spPr>
            <a:xfrm>
              <a:off x="8808993" y="335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5"/>
            <p:cNvSpPr/>
            <p:nvPr/>
          </p:nvSpPr>
          <p:spPr>
            <a:xfrm>
              <a:off x="8779733" y="741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5"/>
            <p:cNvSpPr/>
            <p:nvPr/>
          </p:nvSpPr>
          <p:spPr>
            <a:xfrm>
              <a:off x="8488730" y="979749"/>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5"/>
            <p:cNvSpPr/>
            <p:nvPr/>
          </p:nvSpPr>
          <p:spPr>
            <a:xfrm>
              <a:off x="8344774" y="28697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5"/>
            <p:cNvSpPr/>
            <p:nvPr/>
          </p:nvSpPr>
          <p:spPr>
            <a:xfrm>
              <a:off x="8999493" y="118610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5"/>
            <p:cNvSpPr/>
            <p:nvPr/>
          </p:nvSpPr>
          <p:spPr>
            <a:xfrm>
              <a:off x="8855358" y="1884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5"/>
            <p:cNvSpPr/>
            <p:nvPr/>
          </p:nvSpPr>
          <p:spPr>
            <a:xfrm rot="-2086714">
              <a:off x="8483424" y="15941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5"/>
            <p:cNvSpPr/>
            <p:nvPr/>
          </p:nvSpPr>
          <p:spPr>
            <a:xfrm>
              <a:off x="255543" y="22814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5"/>
            <p:cNvSpPr/>
            <p:nvPr/>
          </p:nvSpPr>
          <p:spPr>
            <a:xfrm>
              <a:off x="226283" y="29898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5"/>
            <p:cNvSpPr/>
            <p:nvPr/>
          </p:nvSpPr>
          <p:spPr>
            <a:xfrm>
              <a:off x="590705" y="27040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5"/>
            <p:cNvSpPr/>
            <p:nvPr/>
          </p:nvSpPr>
          <p:spPr>
            <a:xfrm>
              <a:off x="927300" y="32298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5"/>
            <p:cNvSpPr/>
            <p:nvPr/>
          </p:nvSpPr>
          <p:spPr>
            <a:xfrm>
              <a:off x="1177751" y="27729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5"/>
            <p:cNvSpPr/>
            <p:nvPr/>
          </p:nvSpPr>
          <p:spPr>
            <a:xfrm>
              <a:off x="990731" y="241140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5"/>
            <p:cNvSpPr/>
            <p:nvPr/>
          </p:nvSpPr>
          <p:spPr>
            <a:xfrm>
              <a:off x="1740857" y="254441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5"/>
            <p:cNvSpPr/>
            <p:nvPr/>
          </p:nvSpPr>
          <p:spPr>
            <a:xfrm>
              <a:off x="1642641" y="30176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5"/>
            <p:cNvSpPr/>
            <p:nvPr/>
          </p:nvSpPr>
          <p:spPr>
            <a:xfrm>
              <a:off x="2018727" y="3430405"/>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5"/>
            <p:cNvSpPr/>
            <p:nvPr/>
          </p:nvSpPr>
          <p:spPr>
            <a:xfrm>
              <a:off x="2158480" y="30567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5"/>
            <p:cNvSpPr/>
            <p:nvPr/>
          </p:nvSpPr>
          <p:spPr>
            <a:xfrm>
              <a:off x="2426938" y="25425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5"/>
            <p:cNvSpPr/>
            <p:nvPr/>
          </p:nvSpPr>
          <p:spPr>
            <a:xfrm>
              <a:off x="2876686" y="26454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5"/>
            <p:cNvSpPr/>
            <p:nvPr/>
          </p:nvSpPr>
          <p:spPr>
            <a:xfrm>
              <a:off x="2894692" y="30469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5"/>
            <p:cNvSpPr/>
            <p:nvPr/>
          </p:nvSpPr>
          <p:spPr>
            <a:xfrm>
              <a:off x="3195069" y="32810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5"/>
            <p:cNvSpPr/>
            <p:nvPr/>
          </p:nvSpPr>
          <p:spPr>
            <a:xfrm>
              <a:off x="3687173" y="31670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5"/>
            <p:cNvSpPr/>
            <p:nvPr/>
          </p:nvSpPr>
          <p:spPr>
            <a:xfrm>
              <a:off x="3389660" y="27991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5"/>
            <p:cNvSpPr/>
            <p:nvPr/>
          </p:nvSpPr>
          <p:spPr>
            <a:xfrm>
              <a:off x="3352011" y="24202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5"/>
            <p:cNvSpPr/>
            <p:nvPr/>
          </p:nvSpPr>
          <p:spPr>
            <a:xfrm>
              <a:off x="3778637" y="22450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5"/>
            <p:cNvSpPr/>
            <p:nvPr/>
          </p:nvSpPr>
          <p:spPr>
            <a:xfrm>
              <a:off x="2109577" y="2247714"/>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5"/>
            <p:cNvSpPr/>
            <p:nvPr/>
          </p:nvSpPr>
          <p:spPr>
            <a:xfrm>
              <a:off x="3863348" y="27954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5"/>
            <p:cNvSpPr/>
            <p:nvPr/>
          </p:nvSpPr>
          <p:spPr>
            <a:xfrm>
              <a:off x="-143051" y="27668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5"/>
            <p:cNvSpPr/>
            <p:nvPr/>
          </p:nvSpPr>
          <p:spPr>
            <a:xfrm>
              <a:off x="169705" y="4433614"/>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5"/>
            <p:cNvSpPr/>
            <p:nvPr/>
          </p:nvSpPr>
          <p:spPr>
            <a:xfrm>
              <a:off x="4655408" y="29898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5"/>
            <p:cNvSpPr/>
            <p:nvPr/>
          </p:nvSpPr>
          <p:spPr>
            <a:xfrm>
              <a:off x="5019830" y="27040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5"/>
            <p:cNvSpPr/>
            <p:nvPr/>
          </p:nvSpPr>
          <p:spPr>
            <a:xfrm>
              <a:off x="5356425" y="32298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5"/>
            <p:cNvSpPr/>
            <p:nvPr/>
          </p:nvSpPr>
          <p:spPr>
            <a:xfrm>
              <a:off x="5606876" y="27729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5"/>
            <p:cNvSpPr/>
            <p:nvPr/>
          </p:nvSpPr>
          <p:spPr>
            <a:xfrm>
              <a:off x="5216181" y="227778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5"/>
            <p:cNvSpPr/>
            <p:nvPr/>
          </p:nvSpPr>
          <p:spPr>
            <a:xfrm>
              <a:off x="6169982" y="254441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5"/>
            <p:cNvSpPr/>
            <p:nvPr/>
          </p:nvSpPr>
          <p:spPr>
            <a:xfrm>
              <a:off x="6071766" y="30176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5"/>
            <p:cNvSpPr/>
            <p:nvPr/>
          </p:nvSpPr>
          <p:spPr>
            <a:xfrm>
              <a:off x="6587605" y="30567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5"/>
            <p:cNvSpPr/>
            <p:nvPr/>
          </p:nvSpPr>
          <p:spPr>
            <a:xfrm>
              <a:off x="6856063" y="25425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5"/>
            <p:cNvSpPr/>
            <p:nvPr/>
          </p:nvSpPr>
          <p:spPr>
            <a:xfrm>
              <a:off x="7305811" y="26454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5"/>
            <p:cNvSpPr/>
            <p:nvPr/>
          </p:nvSpPr>
          <p:spPr>
            <a:xfrm>
              <a:off x="7323817" y="30469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5"/>
            <p:cNvSpPr/>
            <p:nvPr/>
          </p:nvSpPr>
          <p:spPr>
            <a:xfrm>
              <a:off x="7624194" y="32810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5"/>
            <p:cNvSpPr/>
            <p:nvPr/>
          </p:nvSpPr>
          <p:spPr>
            <a:xfrm>
              <a:off x="8116298" y="31670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5"/>
            <p:cNvSpPr/>
            <p:nvPr/>
          </p:nvSpPr>
          <p:spPr>
            <a:xfrm>
              <a:off x="7818785" y="27991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5"/>
            <p:cNvSpPr/>
            <p:nvPr/>
          </p:nvSpPr>
          <p:spPr>
            <a:xfrm>
              <a:off x="7781136" y="24202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5"/>
            <p:cNvSpPr/>
            <p:nvPr/>
          </p:nvSpPr>
          <p:spPr>
            <a:xfrm>
              <a:off x="8452812" y="46296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5"/>
            <p:cNvSpPr/>
            <p:nvPr/>
          </p:nvSpPr>
          <p:spPr>
            <a:xfrm>
              <a:off x="5899902" y="1563402"/>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5"/>
            <p:cNvSpPr/>
            <p:nvPr/>
          </p:nvSpPr>
          <p:spPr>
            <a:xfrm rot="-1206472">
              <a:off x="8225586" y="2886601"/>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5"/>
            <p:cNvSpPr/>
            <p:nvPr/>
          </p:nvSpPr>
          <p:spPr>
            <a:xfrm>
              <a:off x="4286074" y="27668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5"/>
            <p:cNvSpPr/>
            <p:nvPr/>
          </p:nvSpPr>
          <p:spPr>
            <a:xfrm>
              <a:off x="446043" y="343400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5"/>
            <p:cNvSpPr/>
            <p:nvPr/>
          </p:nvSpPr>
          <p:spPr>
            <a:xfrm>
              <a:off x="416783" y="4142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5"/>
            <p:cNvSpPr/>
            <p:nvPr/>
          </p:nvSpPr>
          <p:spPr>
            <a:xfrm>
              <a:off x="781205" y="385653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5"/>
            <p:cNvSpPr/>
            <p:nvPr/>
          </p:nvSpPr>
          <p:spPr>
            <a:xfrm>
              <a:off x="1117800" y="438240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5"/>
            <p:cNvSpPr/>
            <p:nvPr/>
          </p:nvSpPr>
          <p:spPr>
            <a:xfrm>
              <a:off x="1368251" y="392549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5"/>
            <p:cNvSpPr/>
            <p:nvPr/>
          </p:nvSpPr>
          <p:spPr>
            <a:xfrm>
              <a:off x="1181231" y="356393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5"/>
            <p:cNvSpPr/>
            <p:nvPr/>
          </p:nvSpPr>
          <p:spPr>
            <a:xfrm>
              <a:off x="1931357" y="369693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5"/>
            <p:cNvSpPr/>
            <p:nvPr/>
          </p:nvSpPr>
          <p:spPr>
            <a:xfrm>
              <a:off x="1833141" y="417021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5"/>
            <p:cNvSpPr/>
            <p:nvPr/>
          </p:nvSpPr>
          <p:spPr>
            <a:xfrm>
              <a:off x="2348980" y="420929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5"/>
            <p:cNvSpPr/>
            <p:nvPr/>
          </p:nvSpPr>
          <p:spPr>
            <a:xfrm>
              <a:off x="2617438" y="369509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5"/>
            <p:cNvSpPr/>
            <p:nvPr/>
          </p:nvSpPr>
          <p:spPr>
            <a:xfrm>
              <a:off x="3067186" y="379801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5"/>
            <p:cNvSpPr/>
            <p:nvPr/>
          </p:nvSpPr>
          <p:spPr>
            <a:xfrm>
              <a:off x="3085192" y="419947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5"/>
            <p:cNvSpPr/>
            <p:nvPr/>
          </p:nvSpPr>
          <p:spPr>
            <a:xfrm>
              <a:off x="3385569" y="443355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5"/>
            <p:cNvSpPr/>
            <p:nvPr/>
          </p:nvSpPr>
          <p:spPr>
            <a:xfrm>
              <a:off x="3909061" y="421089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5"/>
            <p:cNvSpPr/>
            <p:nvPr/>
          </p:nvSpPr>
          <p:spPr>
            <a:xfrm>
              <a:off x="3580160" y="395168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5"/>
            <p:cNvSpPr/>
            <p:nvPr/>
          </p:nvSpPr>
          <p:spPr>
            <a:xfrm>
              <a:off x="3542511" y="357273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5"/>
            <p:cNvSpPr/>
            <p:nvPr/>
          </p:nvSpPr>
          <p:spPr>
            <a:xfrm>
              <a:off x="3969137" y="3397579"/>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5"/>
            <p:cNvSpPr/>
            <p:nvPr/>
          </p:nvSpPr>
          <p:spPr>
            <a:xfrm>
              <a:off x="2300077" y="3400239"/>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5"/>
            <p:cNvSpPr/>
            <p:nvPr/>
          </p:nvSpPr>
          <p:spPr>
            <a:xfrm>
              <a:off x="4053848" y="394800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5"/>
            <p:cNvSpPr/>
            <p:nvPr/>
          </p:nvSpPr>
          <p:spPr>
            <a:xfrm>
              <a:off x="47449" y="391935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5"/>
            <p:cNvSpPr/>
            <p:nvPr/>
          </p:nvSpPr>
          <p:spPr>
            <a:xfrm>
              <a:off x="4512783" y="3323450"/>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5"/>
            <p:cNvSpPr/>
            <p:nvPr/>
          </p:nvSpPr>
          <p:spPr>
            <a:xfrm>
              <a:off x="5213800" y="356346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5"/>
            <p:cNvSpPr/>
            <p:nvPr/>
          </p:nvSpPr>
          <p:spPr>
            <a:xfrm>
              <a:off x="5929141" y="3351278"/>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5"/>
            <p:cNvSpPr/>
            <p:nvPr/>
          </p:nvSpPr>
          <p:spPr>
            <a:xfrm>
              <a:off x="6305227" y="3763992"/>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5"/>
            <p:cNvSpPr/>
            <p:nvPr/>
          </p:nvSpPr>
          <p:spPr>
            <a:xfrm>
              <a:off x="6444980" y="3390360"/>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5"/>
            <p:cNvSpPr/>
            <p:nvPr/>
          </p:nvSpPr>
          <p:spPr>
            <a:xfrm>
              <a:off x="7181192" y="3380539"/>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5"/>
            <p:cNvSpPr/>
            <p:nvPr/>
          </p:nvSpPr>
          <p:spPr>
            <a:xfrm>
              <a:off x="7481569" y="3614621"/>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5"/>
            <p:cNvSpPr/>
            <p:nvPr/>
          </p:nvSpPr>
          <p:spPr>
            <a:xfrm>
              <a:off x="7973673" y="350064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5"/>
            <p:cNvSpPr/>
            <p:nvPr/>
          </p:nvSpPr>
          <p:spPr>
            <a:xfrm>
              <a:off x="4732543" y="3767589"/>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5"/>
            <p:cNvSpPr/>
            <p:nvPr/>
          </p:nvSpPr>
          <p:spPr>
            <a:xfrm>
              <a:off x="4703283" y="447597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5"/>
            <p:cNvSpPr/>
            <p:nvPr/>
          </p:nvSpPr>
          <p:spPr>
            <a:xfrm>
              <a:off x="5067705" y="419012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5"/>
            <p:cNvSpPr/>
            <p:nvPr/>
          </p:nvSpPr>
          <p:spPr>
            <a:xfrm>
              <a:off x="5365113" y="431641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5"/>
            <p:cNvSpPr/>
            <p:nvPr/>
          </p:nvSpPr>
          <p:spPr>
            <a:xfrm>
              <a:off x="5654751" y="4259080"/>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5"/>
            <p:cNvSpPr/>
            <p:nvPr/>
          </p:nvSpPr>
          <p:spPr>
            <a:xfrm>
              <a:off x="5467731" y="3897521"/>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5"/>
            <p:cNvSpPr/>
            <p:nvPr/>
          </p:nvSpPr>
          <p:spPr>
            <a:xfrm>
              <a:off x="6217857" y="4030522"/>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5"/>
            <p:cNvSpPr/>
            <p:nvPr/>
          </p:nvSpPr>
          <p:spPr>
            <a:xfrm>
              <a:off x="5866116" y="387111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5"/>
            <p:cNvSpPr/>
            <p:nvPr/>
          </p:nvSpPr>
          <p:spPr>
            <a:xfrm>
              <a:off x="6577205" y="432399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5"/>
            <p:cNvSpPr/>
            <p:nvPr/>
          </p:nvSpPr>
          <p:spPr>
            <a:xfrm>
              <a:off x="6903938" y="4028681"/>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5"/>
            <p:cNvSpPr/>
            <p:nvPr/>
          </p:nvSpPr>
          <p:spPr>
            <a:xfrm>
              <a:off x="7353686" y="4131604"/>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5"/>
            <p:cNvSpPr/>
            <p:nvPr/>
          </p:nvSpPr>
          <p:spPr>
            <a:xfrm>
              <a:off x="7371692" y="4533064"/>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5"/>
            <p:cNvSpPr/>
            <p:nvPr/>
          </p:nvSpPr>
          <p:spPr>
            <a:xfrm>
              <a:off x="7552082" y="4848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5"/>
            <p:cNvSpPr/>
            <p:nvPr/>
          </p:nvSpPr>
          <p:spPr>
            <a:xfrm>
              <a:off x="8198961" y="477597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5"/>
            <p:cNvSpPr/>
            <p:nvPr/>
          </p:nvSpPr>
          <p:spPr>
            <a:xfrm>
              <a:off x="7866660" y="4285272"/>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5"/>
            <p:cNvSpPr/>
            <p:nvPr/>
          </p:nvSpPr>
          <p:spPr>
            <a:xfrm>
              <a:off x="7829011" y="3906319"/>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5"/>
            <p:cNvSpPr/>
            <p:nvPr/>
          </p:nvSpPr>
          <p:spPr>
            <a:xfrm>
              <a:off x="8255637" y="3731167"/>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5"/>
            <p:cNvSpPr/>
            <p:nvPr/>
          </p:nvSpPr>
          <p:spPr>
            <a:xfrm>
              <a:off x="6586577" y="3733827"/>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5"/>
            <p:cNvSpPr/>
            <p:nvPr/>
          </p:nvSpPr>
          <p:spPr>
            <a:xfrm>
              <a:off x="8340348" y="4281588"/>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5"/>
            <p:cNvSpPr/>
            <p:nvPr/>
          </p:nvSpPr>
          <p:spPr>
            <a:xfrm>
              <a:off x="4333949" y="4252942"/>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5"/>
            <p:cNvSpPr/>
            <p:nvPr/>
          </p:nvSpPr>
          <p:spPr>
            <a:xfrm>
              <a:off x="8827543" y="22814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5"/>
            <p:cNvSpPr/>
            <p:nvPr/>
          </p:nvSpPr>
          <p:spPr>
            <a:xfrm>
              <a:off x="8760683" y="2999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5"/>
            <p:cNvSpPr/>
            <p:nvPr/>
          </p:nvSpPr>
          <p:spPr>
            <a:xfrm>
              <a:off x="8469680" y="323717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5"/>
            <p:cNvSpPr/>
            <p:nvPr/>
          </p:nvSpPr>
          <p:spPr>
            <a:xfrm>
              <a:off x="8373224" y="2634867"/>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5"/>
            <p:cNvSpPr/>
            <p:nvPr/>
          </p:nvSpPr>
          <p:spPr>
            <a:xfrm>
              <a:off x="8980443" y="344352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5"/>
            <p:cNvSpPr/>
            <p:nvPr/>
          </p:nvSpPr>
          <p:spPr>
            <a:xfrm>
              <a:off x="8836308" y="4142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5"/>
            <p:cNvSpPr/>
            <p:nvPr/>
          </p:nvSpPr>
          <p:spPr>
            <a:xfrm rot="-2086714">
              <a:off x="8464374" y="38515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5"/>
            <p:cNvSpPr/>
            <p:nvPr/>
          </p:nvSpPr>
          <p:spPr>
            <a:xfrm flipH="1">
              <a:off x="8740347" y="49269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5"/>
            <p:cNvSpPr/>
            <p:nvPr/>
          </p:nvSpPr>
          <p:spPr>
            <a:xfrm flipH="1">
              <a:off x="8243290" y="45613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5"/>
            <p:cNvSpPr/>
            <p:nvPr/>
          </p:nvSpPr>
          <p:spPr>
            <a:xfrm flipH="1">
              <a:off x="7936946" y="48825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5"/>
            <p:cNvSpPr/>
            <p:nvPr/>
          </p:nvSpPr>
          <p:spPr>
            <a:xfrm flipH="1">
              <a:off x="7686668" y="449161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5"/>
            <p:cNvSpPr/>
            <p:nvPr/>
          </p:nvSpPr>
          <p:spPr>
            <a:xfrm flipH="1">
              <a:off x="7212430" y="48750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5"/>
            <p:cNvSpPr/>
            <p:nvPr/>
          </p:nvSpPr>
          <p:spPr>
            <a:xfrm flipH="1">
              <a:off x="6908674" y="4545042"/>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5"/>
            <p:cNvSpPr/>
            <p:nvPr/>
          </p:nvSpPr>
          <p:spPr>
            <a:xfrm flipH="1">
              <a:off x="6605946" y="49141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5"/>
            <p:cNvSpPr/>
            <p:nvPr/>
          </p:nvSpPr>
          <p:spPr>
            <a:xfrm flipH="1">
              <a:off x="5947898" y="45028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5"/>
            <p:cNvSpPr/>
            <p:nvPr/>
          </p:nvSpPr>
          <p:spPr>
            <a:xfrm flipH="1">
              <a:off x="6036088" y="49043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5"/>
            <p:cNvSpPr/>
            <p:nvPr/>
          </p:nvSpPr>
          <p:spPr>
            <a:xfrm flipH="1">
              <a:off x="5639294" y="4788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5"/>
            <p:cNvSpPr/>
            <p:nvPr/>
          </p:nvSpPr>
          <p:spPr>
            <a:xfrm flipH="1">
              <a:off x="5176033" y="492058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5"/>
            <p:cNvSpPr/>
            <p:nvPr/>
          </p:nvSpPr>
          <p:spPr>
            <a:xfrm rot="3152087" flipH="1">
              <a:off x="5357731" y="4664383"/>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5"/>
            <p:cNvSpPr/>
            <p:nvPr/>
          </p:nvSpPr>
          <p:spPr>
            <a:xfrm flipH="1">
              <a:off x="4834986" y="465285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5"/>
            <p:cNvSpPr/>
            <p:nvPr/>
          </p:nvSpPr>
          <p:spPr>
            <a:xfrm flipH="1">
              <a:off x="8812125" y="46242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5"/>
            <p:cNvSpPr/>
            <p:nvPr/>
          </p:nvSpPr>
          <p:spPr>
            <a:xfrm flipH="1">
              <a:off x="3556697" y="48472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5"/>
            <p:cNvSpPr/>
            <p:nvPr/>
          </p:nvSpPr>
          <p:spPr>
            <a:xfrm flipH="1">
              <a:off x="3814165" y="45613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5"/>
            <p:cNvSpPr/>
            <p:nvPr/>
          </p:nvSpPr>
          <p:spPr>
            <a:xfrm flipH="1">
              <a:off x="3230084" y="486399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5"/>
            <p:cNvSpPr/>
            <p:nvPr/>
          </p:nvSpPr>
          <p:spPr>
            <a:xfrm flipH="1">
              <a:off x="3022643" y="4592280"/>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5"/>
            <p:cNvSpPr/>
            <p:nvPr/>
          </p:nvSpPr>
          <p:spPr>
            <a:xfrm flipH="1">
              <a:off x="2634343" y="452294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5"/>
            <p:cNvSpPr/>
            <p:nvPr/>
          </p:nvSpPr>
          <p:spPr>
            <a:xfrm flipH="1">
              <a:off x="2027858" y="456202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5"/>
            <p:cNvSpPr/>
            <p:nvPr/>
          </p:nvSpPr>
          <p:spPr>
            <a:xfrm flipH="1">
              <a:off x="1518773" y="45028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5"/>
            <p:cNvSpPr/>
            <p:nvPr/>
          </p:nvSpPr>
          <p:spPr>
            <a:xfrm flipH="1">
              <a:off x="1606963" y="49043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5"/>
            <p:cNvSpPr/>
            <p:nvPr/>
          </p:nvSpPr>
          <p:spPr>
            <a:xfrm flipH="1">
              <a:off x="931408" y="493962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5"/>
            <p:cNvSpPr/>
            <p:nvPr/>
          </p:nvSpPr>
          <p:spPr>
            <a:xfrm flipH="1">
              <a:off x="1007844" y="46565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5"/>
            <p:cNvSpPr/>
            <p:nvPr/>
          </p:nvSpPr>
          <p:spPr>
            <a:xfrm rot="1206472" flipH="1">
              <a:off x="472749" y="4743976"/>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5"/>
            <p:cNvSpPr/>
            <p:nvPr/>
          </p:nvSpPr>
          <p:spPr>
            <a:xfrm flipH="1">
              <a:off x="4383000" y="46242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5"/>
            <p:cNvSpPr/>
            <p:nvPr/>
          </p:nvSpPr>
          <p:spPr>
            <a:xfrm flipH="1">
              <a:off x="8467549" y="52913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5"/>
            <p:cNvSpPr/>
            <p:nvPr/>
          </p:nvSpPr>
          <p:spPr>
            <a:xfrm flipH="1">
              <a:off x="6361947" y="4467902"/>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5"/>
            <p:cNvSpPr/>
            <p:nvPr/>
          </p:nvSpPr>
          <p:spPr>
            <a:xfrm flipH="1">
              <a:off x="4665060" y="49137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5"/>
            <p:cNvSpPr/>
            <p:nvPr/>
          </p:nvSpPr>
          <p:spPr>
            <a:xfrm flipH="1">
              <a:off x="4083984" y="48291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5"/>
            <p:cNvSpPr/>
            <p:nvPr/>
          </p:nvSpPr>
          <p:spPr>
            <a:xfrm flipH="1">
              <a:off x="2776968" y="4856528"/>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5"/>
            <p:cNvSpPr/>
            <p:nvPr/>
          </p:nvSpPr>
          <p:spPr>
            <a:xfrm flipH="1">
              <a:off x="2170483" y="4895610"/>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5"/>
            <p:cNvSpPr/>
            <p:nvPr/>
          </p:nvSpPr>
          <p:spPr>
            <a:xfrm flipH="1">
              <a:off x="41597" y="48567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5"/>
            <p:cNvSpPr/>
            <p:nvPr/>
          </p:nvSpPr>
          <p:spPr>
            <a:xfrm flipH="1">
              <a:off x="340190" y="502542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5"/>
            <p:cNvSpPr/>
            <p:nvPr/>
          </p:nvSpPr>
          <p:spPr>
            <a:xfrm>
              <a:off x="4162249" y="18555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5"/>
            <p:cNvSpPr/>
            <p:nvPr/>
          </p:nvSpPr>
          <p:spPr>
            <a:xfrm>
              <a:off x="4248281" y="82073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5"/>
            <p:cNvSpPr/>
            <p:nvPr/>
          </p:nvSpPr>
          <p:spPr>
            <a:xfrm>
              <a:off x="5873230" y="6592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5"/>
            <p:cNvSpPr/>
            <p:nvPr/>
          </p:nvSpPr>
          <p:spPr>
            <a:xfrm>
              <a:off x="7210806" y="20846"/>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5"/>
            <p:cNvSpPr/>
            <p:nvPr/>
          </p:nvSpPr>
          <p:spPr>
            <a:xfrm>
              <a:off x="5085811" y="782119"/>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5"/>
            <p:cNvSpPr/>
            <p:nvPr/>
          </p:nvSpPr>
          <p:spPr>
            <a:xfrm>
              <a:off x="1539248" y="13857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5"/>
            <p:cNvSpPr/>
            <p:nvPr/>
          </p:nvSpPr>
          <p:spPr>
            <a:xfrm>
              <a:off x="2663198" y="227160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5"/>
            <p:cNvSpPr/>
            <p:nvPr/>
          </p:nvSpPr>
          <p:spPr>
            <a:xfrm>
              <a:off x="6982574" y="2168142"/>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8" name="Google Shape;1398;p15"/>
          <p:cNvSpPr/>
          <p:nvPr/>
        </p:nvSpPr>
        <p:spPr>
          <a:xfrm flipH="1">
            <a:off x="685800" y="457200"/>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9" name="Google Shape;1399;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00" name="Google Shape;1400;p15"/>
          <p:cNvSpPr txBox="1">
            <a:spLocks noGrp="1"/>
          </p:cNvSpPr>
          <p:nvPr>
            <p:ph type="title" hasCustomPrompt="1"/>
          </p:nvPr>
        </p:nvSpPr>
        <p:spPr>
          <a:xfrm flipH="1">
            <a:off x="1695375" y="1091275"/>
            <a:ext cx="1411200" cy="1213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8000"/>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r>
              <a:t>xx%</a:t>
            </a:r>
          </a:p>
        </p:txBody>
      </p:sp>
      <p:sp>
        <p:nvSpPr>
          <p:cNvPr id="1401" name="Google Shape;1401;p15"/>
          <p:cNvSpPr txBox="1">
            <a:spLocks noGrp="1"/>
          </p:cNvSpPr>
          <p:nvPr>
            <p:ph type="title" idx="2"/>
          </p:nvPr>
        </p:nvSpPr>
        <p:spPr>
          <a:xfrm>
            <a:off x="1695375" y="2304775"/>
            <a:ext cx="2651700" cy="842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402" name="Google Shape;1402;p15"/>
          <p:cNvSpPr txBox="1">
            <a:spLocks noGrp="1"/>
          </p:cNvSpPr>
          <p:nvPr>
            <p:ph type="subTitle" idx="1"/>
          </p:nvPr>
        </p:nvSpPr>
        <p:spPr>
          <a:xfrm>
            <a:off x="1695375" y="3084375"/>
            <a:ext cx="2651700" cy="86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SECTION_HEADER_1">
    <p:bg>
      <p:bgPr>
        <a:solidFill>
          <a:schemeClr val="accent2"/>
        </a:solidFill>
        <a:effectLst/>
      </p:bgPr>
    </p:bg>
    <p:spTree>
      <p:nvGrpSpPr>
        <p:cNvPr id="1" name="Shape 1403"/>
        <p:cNvGrpSpPr/>
        <p:nvPr/>
      </p:nvGrpSpPr>
      <p:grpSpPr>
        <a:xfrm>
          <a:off x="0" y="0"/>
          <a:ext cx="0" cy="0"/>
          <a:chOff x="0" y="0"/>
          <a:chExt cx="0" cy="0"/>
        </a:xfrm>
      </p:grpSpPr>
      <p:grpSp>
        <p:nvGrpSpPr>
          <p:cNvPr id="1404" name="Google Shape;1404;p16"/>
          <p:cNvGrpSpPr/>
          <p:nvPr/>
        </p:nvGrpSpPr>
        <p:grpSpPr>
          <a:xfrm>
            <a:off x="-76454" y="140190"/>
            <a:ext cx="9315211" cy="4848976"/>
            <a:chOff x="-76454" y="521190"/>
            <a:chExt cx="9315211" cy="4848976"/>
          </a:xfrm>
        </p:grpSpPr>
        <p:grpSp>
          <p:nvGrpSpPr>
            <p:cNvPr id="1405" name="Google Shape;1405;p16"/>
            <p:cNvGrpSpPr/>
            <p:nvPr/>
          </p:nvGrpSpPr>
          <p:grpSpPr>
            <a:xfrm>
              <a:off x="-76454" y="1669957"/>
              <a:ext cx="9307261" cy="3700209"/>
              <a:chOff x="-76454" y="1669957"/>
              <a:chExt cx="9307261" cy="3700209"/>
            </a:xfrm>
          </p:grpSpPr>
          <p:grpSp>
            <p:nvGrpSpPr>
              <p:cNvPr id="1406" name="Google Shape;1406;p16"/>
              <p:cNvGrpSpPr/>
              <p:nvPr/>
            </p:nvGrpSpPr>
            <p:grpSpPr>
              <a:xfrm>
                <a:off x="6117405" y="1669957"/>
                <a:ext cx="3113402" cy="3677686"/>
                <a:chOff x="4977052" y="-44831"/>
                <a:chExt cx="4389400" cy="5184952"/>
              </a:xfrm>
            </p:grpSpPr>
            <p:sp>
              <p:nvSpPr>
                <p:cNvPr id="1407" name="Google Shape;1407;p16"/>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6"/>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6"/>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6"/>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6"/>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6"/>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6"/>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6"/>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6"/>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6"/>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16"/>
              <p:cNvGrpSpPr/>
              <p:nvPr/>
            </p:nvGrpSpPr>
            <p:grpSpPr>
              <a:xfrm>
                <a:off x="3009214" y="1692480"/>
                <a:ext cx="3113402" cy="3677686"/>
                <a:chOff x="4977052" y="-44831"/>
                <a:chExt cx="4389400" cy="5184952"/>
              </a:xfrm>
            </p:grpSpPr>
            <p:sp>
              <p:nvSpPr>
                <p:cNvPr id="1418" name="Google Shape;1418;p16"/>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6"/>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6"/>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6"/>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6"/>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6"/>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6"/>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6"/>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6"/>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6"/>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16"/>
              <p:cNvGrpSpPr/>
              <p:nvPr/>
            </p:nvGrpSpPr>
            <p:grpSpPr>
              <a:xfrm>
                <a:off x="-76454" y="1675579"/>
                <a:ext cx="3113402" cy="3677686"/>
                <a:chOff x="4977052" y="-44831"/>
                <a:chExt cx="4389400" cy="5184952"/>
              </a:xfrm>
            </p:grpSpPr>
            <p:sp>
              <p:nvSpPr>
                <p:cNvPr id="1429" name="Google Shape;1429;p16"/>
                <p:cNvSpPr/>
                <p:nvPr/>
              </p:nvSpPr>
              <p:spPr>
                <a:xfrm>
                  <a:off x="4977052" y="-44831"/>
                  <a:ext cx="4389186" cy="309584"/>
                </a:xfrm>
                <a:custGeom>
                  <a:avLst/>
                  <a:gdLst/>
                  <a:ahLst/>
                  <a:cxnLst/>
                  <a:rect l="l" t="t" r="r" b="b"/>
                  <a:pathLst>
                    <a:path w="20487" h="1445" extrusionOk="0">
                      <a:moveTo>
                        <a:pt x="14650" y="1"/>
                      </a:moveTo>
                      <a:cubicBezTo>
                        <a:pt x="14175" y="1"/>
                        <a:pt x="13699" y="255"/>
                        <a:pt x="13472" y="763"/>
                      </a:cubicBezTo>
                      <a:cubicBezTo>
                        <a:pt x="13251" y="397"/>
                        <a:pt x="12922" y="244"/>
                        <a:pt x="12576" y="244"/>
                      </a:cubicBezTo>
                      <a:cubicBezTo>
                        <a:pt x="12064" y="244"/>
                        <a:pt x="11513" y="579"/>
                        <a:pt x="11213" y="1050"/>
                      </a:cubicBezTo>
                      <a:cubicBezTo>
                        <a:pt x="10974" y="488"/>
                        <a:pt x="10446" y="195"/>
                        <a:pt x="9916" y="195"/>
                      </a:cubicBezTo>
                      <a:cubicBezTo>
                        <a:pt x="9465" y="195"/>
                        <a:pt x="9013" y="407"/>
                        <a:pt x="8739" y="846"/>
                      </a:cubicBezTo>
                      <a:cubicBezTo>
                        <a:pt x="8470" y="485"/>
                        <a:pt x="8071" y="309"/>
                        <a:pt x="7673" y="309"/>
                      </a:cubicBezTo>
                      <a:cubicBezTo>
                        <a:pt x="7204" y="309"/>
                        <a:pt x="6737" y="553"/>
                        <a:pt x="6491" y="1026"/>
                      </a:cubicBezTo>
                      <a:cubicBezTo>
                        <a:pt x="6262" y="548"/>
                        <a:pt x="5802" y="301"/>
                        <a:pt x="5341" y="301"/>
                      </a:cubicBezTo>
                      <a:cubicBezTo>
                        <a:pt x="4937" y="301"/>
                        <a:pt x="4531" y="491"/>
                        <a:pt x="4280" y="882"/>
                      </a:cubicBezTo>
                      <a:cubicBezTo>
                        <a:pt x="4052" y="352"/>
                        <a:pt x="3556" y="82"/>
                        <a:pt x="3060" y="82"/>
                      </a:cubicBezTo>
                      <a:cubicBezTo>
                        <a:pt x="2596" y="82"/>
                        <a:pt x="2132" y="319"/>
                        <a:pt x="1889" y="799"/>
                      </a:cubicBezTo>
                      <a:cubicBezTo>
                        <a:pt x="1744" y="430"/>
                        <a:pt x="1401" y="197"/>
                        <a:pt x="1025" y="197"/>
                      </a:cubicBezTo>
                      <a:cubicBezTo>
                        <a:pt x="999" y="197"/>
                        <a:pt x="972" y="199"/>
                        <a:pt x="945" y="201"/>
                      </a:cubicBezTo>
                      <a:cubicBezTo>
                        <a:pt x="347" y="261"/>
                        <a:pt x="13" y="823"/>
                        <a:pt x="1" y="1372"/>
                      </a:cubicBezTo>
                      <a:cubicBezTo>
                        <a:pt x="1" y="1420"/>
                        <a:pt x="40" y="1444"/>
                        <a:pt x="78" y="1444"/>
                      </a:cubicBezTo>
                      <a:cubicBezTo>
                        <a:pt x="117" y="1444"/>
                        <a:pt x="156" y="1420"/>
                        <a:pt x="156" y="1372"/>
                      </a:cubicBezTo>
                      <a:cubicBezTo>
                        <a:pt x="168" y="942"/>
                        <a:pt x="395" y="524"/>
                        <a:pt x="825" y="416"/>
                      </a:cubicBezTo>
                      <a:cubicBezTo>
                        <a:pt x="895" y="397"/>
                        <a:pt x="964" y="387"/>
                        <a:pt x="1031" y="387"/>
                      </a:cubicBezTo>
                      <a:cubicBezTo>
                        <a:pt x="1417" y="387"/>
                        <a:pt x="1749" y="690"/>
                        <a:pt x="1770" y="1097"/>
                      </a:cubicBezTo>
                      <a:cubicBezTo>
                        <a:pt x="1770" y="1151"/>
                        <a:pt x="1819" y="1182"/>
                        <a:pt x="1866" y="1182"/>
                      </a:cubicBezTo>
                      <a:cubicBezTo>
                        <a:pt x="1903" y="1182"/>
                        <a:pt x="1939" y="1163"/>
                        <a:pt x="1949" y="1121"/>
                      </a:cubicBezTo>
                      <a:cubicBezTo>
                        <a:pt x="2100" y="549"/>
                        <a:pt x="2581" y="262"/>
                        <a:pt x="3063" y="262"/>
                      </a:cubicBezTo>
                      <a:cubicBezTo>
                        <a:pt x="3538" y="262"/>
                        <a:pt x="4012" y="540"/>
                        <a:pt x="4172" y="1097"/>
                      </a:cubicBezTo>
                      <a:cubicBezTo>
                        <a:pt x="4186" y="1144"/>
                        <a:pt x="4221" y="1168"/>
                        <a:pt x="4257" y="1168"/>
                      </a:cubicBezTo>
                      <a:cubicBezTo>
                        <a:pt x="4284" y="1168"/>
                        <a:pt x="4312" y="1153"/>
                        <a:pt x="4328" y="1121"/>
                      </a:cubicBezTo>
                      <a:cubicBezTo>
                        <a:pt x="4553" y="688"/>
                        <a:pt x="4950" y="475"/>
                        <a:pt x="5342" y="475"/>
                      </a:cubicBezTo>
                      <a:cubicBezTo>
                        <a:pt x="5783" y="475"/>
                        <a:pt x="6219" y="745"/>
                        <a:pt x="6396" y="1277"/>
                      </a:cubicBezTo>
                      <a:cubicBezTo>
                        <a:pt x="6408" y="1319"/>
                        <a:pt x="6444" y="1340"/>
                        <a:pt x="6480" y="1340"/>
                      </a:cubicBezTo>
                      <a:cubicBezTo>
                        <a:pt x="6515" y="1340"/>
                        <a:pt x="6551" y="1319"/>
                        <a:pt x="6563" y="1277"/>
                      </a:cubicBezTo>
                      <a:cubicBezTo>
                        <a:pt x="6740" y="761"/>
                        <a:pt x="7198" y="491"/>
                        <a:pt x="7659" y="491"/>
                      </a:cubicBezTo>
                      <a:cubicBezTo>
                        <a:pt x="8042" y="491"/>
                        <a:pt x="8427" y="677"/>
                        <a:pt x="8655" y="1062"/>
                      </a:cubicBezTo>
                      <a:cubicBezTo>
                        <a:pt x="8673" y="1086"/>
                        <a:pt x="8703" y="1097"/>
                        <a:pt x="8733" y="1097"/>
                      </a:cubicBezTo>
                      <a:cubicBezTo>
                        <a:pt x="8763" y="1097"/>
                        <a:pt x="8793" y="1086"/>
                        <a:pt x="8810" y="1062"/>
                      </a:cubicBezTo>
                      <a:cubicBezTo>
                        <a:pt x="9039" y="600"/>
                        <a:pt x="9472" y="380"/>
                        <a:pt x="9904" y="380"/>
                      </a:cubicBezTo>
                      <a:cubicBezTo>
                        <a:pt x="10422" y="380"/>
                        <a:pt x="10937" y="696"/>
                        <a:pt x="11094" y="1289"/>
                      </a:cubicBezTo>
                      <a:cubicBezTo>
                        <a:pt x="11107" y="1330"/>
                        <a:pt x="11150" y="1356"/>
                        <a:pt x="11190" y="1356"/>
                      </a:cubicBezTo>
                      <a:cubicBezTo>
                        <a:pt x="11218" y="1356"/>
                        <a:pt x="11246" y="1343"/>
                        <a:pt x="11261" y="1313"/>
                      </a:cubicBezTo>
                      <a:cubicBezTo>
                        <a:pt x="11497" y="818"/>
                        <a:pt x="12047" y="427"/>
                        <a:pt x="12550" y="427"/>
                      </a:cubicBezTo>
                      <a:cubicBezTo>
                        <a:pt x="12887" y="427"/>
                        <a:pt x="13202" y="602"/>
                        <a:pt x="13389" y="1038"/>
                      </a:cubicBezTo>
                      <a:cubicBezTo>
                        <a:pt x="13404" y="1073"/>
                        <a:pt x="13434" y="1087"/>
                        <a:pt x="13464" y="1087"/>
                      </a:cubicBezTo>
                      <a:cubicBezTo>
                        <a:pt x="13506" y="1087"/>
                        <a:pt x="13549" y="1060"/>
                        <a:pt x="13556" y="1026"/>
                      </a:cubicBezTo>
                      <a:cubicBezTo>
                        <a:pt x="13705" y="467"/>
                        <a:pt x="14173" y="189"/>
                        <a:pt x="14639" y="189"/>
                      </a:cubicBezTo>
                      <a:cubicBezTo>
                        <a:pt x="15111" y="189"/>
                        <a:pt x="15581" y="473"/>
                        <a:pt x="15720" y="1038"/>
                      </a:cubicBezTo>
                      <a:cubicBezTo>
                        <a:pt x="15732" y="1080"/>
                        <a:pt x="15767" y="1100"/>
                        <a:pt x="15803" y="1100"/>
                      </a:cubicBezTo>
                      <a:cubicBezTo>
                        <a:pt x="15839" y="1100"/>
                        <a:pt x="15875" y="1080"/>
                        <a:pt x="15887" y="1038"/>
                      </a:cubicBezTo>
                      <a:cubicBezTo>
                        <a:pt x="16055" y="538"/>
                        <a:pt x="16489" y="293"/>
                        <a:pt x="16921" y="293"/>
                      </a:cubicBezTo>
                      <a:cubicBezTo>
                        <a:pt x="17380" y="293"/>
                        <a:pt x="17837" y="568"/>
                        <a:pt x="17979" y="1109"/>
                      </a:cubicBezTo>
                      <a:cubicBezTo>
                        <a:pt x="17992" y="1150"/>
                        <a:pt x="18033" y="1172"/>
                        <a:pt x="18072" y="1172"/>
                      </a:cubicBezTo>
                      <a:cubicBezTo>
                        <a:pt x="18102" y="1172"/>
                        <a:pt x="18131" y="1159"/>
                        <a:pt x="18146" y="1133"/>
                      </a:cubicBezTo>
                      <a:cubicBezTo>
                        <a:pt x="18347" y="683"/>
                        <a:pt x="18754" y="469"/>
                        <a:pt x="19161" y="469"/>
                      </a:cubicBezTo>
                      <a:cubicBezTo>
                        <a:pt x="19650" y="469"/>
                        <a:pt x="20138" y="779"/>
                        <a:pt x="20262" y="1360"/>
                      </a:cubicBezTo>
                      <a:cubicBezTo>
                        <a:pt x="20281" y="1408"/>
                        <a:pt x="20322" y="1429"/>
                        <a:pt x="20363" y="1429"/>
                      </a:cubicBezTo>
                      <a:cubicBezTo>
                        <a:pt x="20426" y="1429"/>
                        <a:pt x="20487" y="1380"/>
                        <a:pt x="20465" y="1301"/>
                      </a:cubicBezTo>
                      <a:cubicBezTo>
                        <a:pt x="20319" y="641"/>
                        <a:pt x="19757" y="275"/>
                        <a:pt x="19190" y="275"/>
                      </a:cubicBezTo>
                      <a:cubicBezTo>
                        <a:pt x="18782" y="275"/>
                        <a:pt x="18371" y="465"/>
                        <a:pt x="18110" y="870"/>
                      </a:cubicBezTo>
                      <a:cubicBezTo>
                        <a:pt x="17886" y="359"/>
                        <a:pt x="17411" y="98"/>
                        <a:pt x="16936" y="98"/>
                      </a:cubicBezTo>
                      <a:cubicBezTo>
                        <a:pt x="16501" y="98"/>
                        <a:pt x="16067" y="317"/>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6"/>
                <p:cNvSpPr/>
                <p:nvPr/>
              </p:nvSpPr>
              <p:spPr>
                <a:xfrm>
                  <a:off x="4977052" y="498067"/>
                  <a:ext cx="4389186" cy="309584"/>
                </a:xfrm>
                <a:custGeom>
                  <a:avLst/>
                  <a:gdLst/>
                  <a:ahLst/>
                  <a:cxnLst/>
                  <a:rect l="l" t="t" r="r" b="b"/>
                  <a:pathLst>
                    <a:path w="20487" h="1445" extrusionOk="0">
                      <a:moveTo>
                        <a:pt x="14650" y="1"/>
                      </a:moveTo>
                      <a:cubicBezTo>
                        <a:pt x="14175" y="1"/>
                        <a:pt x="13699" y="255"/>
                        <a:pt x="13472" y="763"/>
                      </a:cubicBezTo>
                      <a:cubicBezTo>
                        <a:pt x="13249" y="390"/>
                        <a:pt x="12919" y="235"/>
                        <a:pt x="12570" y="235"/>
                      </a:cubicBezTo>
                      <a:cubicBezTo>
                        <a:pt x="12060" y="235"/>
                        <a:pt x="11512" y="569"/>
                        <a:pt x="11213" y="1038"/>
                      </a:cubicBezTo>
                      <a:cubicBezTo>
                        <a:pt x="10975" y="479"/>
                        <a:pt x="10451" y="189"/>
                        <a:pt x="9925" y="189"/>
                      </a:cubicBezTo>
                      <a:cubicBezTo>
                        <a:pt x="9471" y="189"/>
                        <a:pt x="9015" y="404"/>
                        <a:pt x="8739" y="847"/>
                      </a:cubicBezTo>
                      <a:cubicBezTo>
                        <a:pt x="8469" y="484"/>
                        <a:pt x="8068" y="308"/>
                        <a:pt x="7669" y="308"/>
                      </a:cubicBezTo>
                      <a:cubicBezTo>
                        <a:pt x="7201" y="308"/>
                        <a:pt x="6737" y="549"/>
                        <a:pt x="6491" y="1014"/>
                      </a:cubicBezTo>
                      <a:cubicBezTo>
                        <a:pt x="6262" y="536"/>
                        <a:pt x="5802" y="289"/>
                        <a:pt x="5341" y="289"/>
                      </a:cubicBezTo>
                      <a:cubicBezTo>
                        <a:pt x="4937" y="289"/>
                        <a:pt x="4531" y="480"/>
                        <a:pt x="4280" y="871"/>
                      </a:cubicBezTo>
                      <a:cubicBezTo>
                        <a:pt x="4052" y="340"/>
                        <a:pt x="3556" y="70"/>
                        <a:pt x="3060" y="70"/>
                      </a:cubicBezTo>
                      <a:cubicBezTo>
                        <a:pt x="2596" y="70"/>
                        <a:pt x="2132" y="307"/>
                        <a:pt x="1889" y="787"/>
                      </a:cubicBezTo>
                      <a:cubicBezTo>
                        <a:pt x="1741" y="422"/>
                        <a:pt x="1386" y="188"/>
                        <a:pt x="1001" y="188"/>
                      </a:cubicBezTo>
                      <a:cubicBezTo>
                        <a:pt x="982" y="188"/>
                        <a:pt x="964" y="188"/>
                        <a:pt x="945" y="189"/>
                      </a:cubicBezTo>
                      <a:cubicBezTo>
                        <a:pt x="347" y="249"/>
                        <a:pt x="13" y="823"/>
                        <a:pt x="1" y="1373"/>
                      </a:cubicBezTo>
                      <a:cubicBezTo>
                        <a:pt x="1" y="1420"/>
                        <a:pt x="40" y="1444"/>
                        <a:pt x="78" y="1444"/>
                      </a:cubicBezTo>
                      <a:cubicBezTo>
                        <a:pt x="117" y="1444"/>
                        <a:pt x="156" y="1420"/>
                        <a:pt x="156" y="1373"/>
                      </a:cubicBezTo>
                      <a:cubicBezTo>
                        <a:pt x="168" y="942"/>
                        <a:pt x="395" y="524"/>
                        <a:pt x="825" y="404"/>
                      </a:cubicBezTo>
                      <a:cubicBezTo>
                        <a:pt x="892" y="387"/>
                        <a:pt x="957" y="379"/>
                        <a:pt x="1022" y="379"/>
                      </a:cubicBezTo>
                      <a:cubicBezTo>
                        <a:pt x="1412" y="379"/>
                        <a:pt x="1749" y="675"/>
                        <a:pt x="1770" y="1086"/>
                      </a:cubicBezTo>
                      <a:cubicBezTo>
                        <a:pt x="1770" y="1145"/>
                        <a:pt x="1818" y="1179"/>
                        <a:pt x="1864" y="1179"/>
                      </a:cubicBezTo>
                      <a:cubicBezTo>
                        <a:pt x="1902" y="1179"/>
                        <a:pt x="1938" y="1157"/>
                        <a:pt x="1949" y="1110"/>
                      </a:cubicBezTo>
                      <a:cubicBezTo>
                        <a:pt x="2099" y="540"/>
                        <a:pt x="2576" y="256"/>
                        <a:pt x="3056" y="256"/>
                      </a:cubicBezTo>
                      <a:cubicBezTo>
                        <a:pt x="3533" y="256"/>
                        <a:pt x="4012" y="537"/>
                        <a:pt x="4172" y="1098"/>
                      </a:cubicBezTo>
                      <a:cubicBezTo>
                        <a:pt x="4186" y="1138"/>
                        <a:pt x="4223" y="1160"/>
                        <a:pt x="4258" y="1160"/>
                      </a:cubicBezTo>
                      <a:cubicBezTo>
                        <a:pt x="4286" y="1160"/>
                        <a:pt x="4312" y="1147"/>
                        <a:pt x="4328" y="1122"/>
                      </a:cubicBezTo>
                      <a:cubicBezTo>
                        <a:pt x="4554" y="686"/>
                        <a:pt x="4955" y="470"/>
                        <a:pt x="5350" y="470"/>
                      </a:cubicBezTo>
                      <a:cubicBezTo>
                        <a:pt x="5788" y="470"/>
                        <a:pt x="6220" y="736"/>
                        <a:pt x="6396" y="1265"/>
                      </a:cubicBezTo>
                      <a:cubicBezTo>
                        <a:pt x="6408" y="1307"/>
                        <a:pt x="6444" y="1328"/>
                        <a:pt x="6480" y="1328"/>
                      </a:cubicBezTo>
                      <a:cubicBezTo>
                        <a:pt x="6515" y="1328"/>
                        <a:pt x="6551" y="1307"/>
                        <a:pt x="6563" y="1265"/>
                      </a:cubicBezTo>
                      <a:cubicBezTo>
                        <a:pt x="6740" y="756"/>
                        <a:pt x="7198" y="485"/>
                        <a:pt x="7659" y="485"/>
                      </a:cubicBezTo>
                      <a:cubicBezTo>
                        <a:pt x="8042" y="485"/>
                        <a:pt x="8427" y="671"/>
                        <a:pt x="8655" y="1062"/>
                      </a:cubicBezTo>
                      <a:cubicBezTo>
                        <a:pt x="8673" y="1086"/>
                        <a:pt x="8703" y="1098"/>
                        <a:pt x="8733" y="1098"/>
                      </a:cubicBezTo>
                      <a:cubicBezTo>
                        <a:pt x="8763" y="1098"/>
                        <a:pt x="8793" y="1086"/>
                        <a:pt x="8810" y="1062"/>
                      </a:cubicBezTo>
                      <a:cubicBezTo>
                        <a:pt x="9040" y="598"/>
                        <a:pt x="9475" y="376"/>
                        <a:pt x="9909" y="376"/>
                      </a:cubicBezTo>
                      <a:cubicBezTo>
                        <a:pt x="10425" y="376"/>
                        <a:pt x="10938" y="691"/>
                        <a:pt x="11094" y="1289"/>
                      </a:cubicBezTo>
                      <a:cubicBezTo>
                        <a:pt x="11107" y="1331"/>
                        <a:pt x="11150" y="1356"/>
                        <a:pt x="11190" y="1356"/>
                      </a:cubicBezTo>
                      <a:cubicBezTo>
                        <a:pt x="11218" y="1356"/>
                        <a:pt x="11246" y="1343"/>
                        <a:pt x="11261" y="1313"/>
                      </a:cubicBezTo>
                      <a:cubicBezTo>
                        <a:pt x="11497" y="813"/>
                        <a:pt x="12044" y="424"/>
                        <a:pt x="12546" y="424"/>
                      </a:cubicBezTo>
                      <a:cubicBezTo>
                        <a:pt x="12884" y="424"/>
                        <a:pt x="13201" y="600"/>
                        <a:pt x="13389" y="1038"/>
                      </a:cubicBezTo>
                      <a:cubicBezTo>
                        <a:pt x="13404" y="1068"/>
                        <a:pt x="13433" y="1081"/>
                        <a:pt x="13464" y="1081"/>
                      </a:cubicBezTo>
                      <a:cubicBezTo>
                        <a:pt x="13506" y="1081"/>
                        <a:pt x="13549" y="1056"/>
                        <a:pt x="13556" y="1014"/>
                      </a:cubicBezTo>
                      <a:cubicBezTo>
                        <a:pt x="13704" y="463"/>
                        <a:pt x="14170" y="188"/>
                        <a:pt x="14635" y="188"/>
                      </a:cubicBezTo>
                      <a:cubicBezTo>
                        <a:pt x="15108" y="188"/>
                        <a:pt x="15581" y="472"/>
                        <a:pt x="15720" y="1038"/>
                      </a:cubicBezTo>
                      <a:cubicBezTo>
                        <a:pt x="15732" y="1080"/>
                        <a:pt x="15767" y="1101"/>
                        <a:pt x="15803" y="1101"/>
                      </a:cubicBezTo>
                      <a:cubicBezTo>
                        <a:pt x="15839" y="1101"/>
                        <a:pt x="15875" y="1080"/>
                        <a:pt x="15887" y="1038"/>
                      </a:cubicBezTo>
                      <a:cubicBezTo>
                        <a:pt x="16055" y="539"/>
                        <a:pt x="16489" y="293"/>
                        <a:pt x="16921" y="293"/>
                      </a:cubicBezTo>
                      <a:cubicBezTo>
                        <a:pt x="17380" y="293"/>
                        <a:pt x="17837" y="569"/>
                        <a:pt x="17979" y="1110"/>
                      </a:cubicBezTo>
                      <a:cubicBezTo>
                        <a:pt x="17992" y="1148"/>
                        <a:pt x="18029" y="1170"/>
                        <a:pt x="18067" y="1170"/>
                      </a:cubicBezTo>
                      <a:cubicBezTo>
                        <a:pt x="18098" y="1170"/>
                        <a:pt x="18130" y="1154"/>
                        <a:pt x="18146" y="1122"/>
                      </a:cubicBezTo>
                      <a:cubicBezTo>
                        <a:pt x="18347" y="677"/>
                        <a:pt x="18753" y="466"/>
                        <a:pt x="19159" y="466"/>
                      </a:cubicBezTo>
                      <a:cubicBezTo>
                        <a:pt x="19649" y="466"/>
                        <a:pt x="20138" y="773"/>
                        <a:pt x="20262" y="1349"/>
                      </a:cubicBezTo>
                      <a:cubicBezTo>
                        <a:pt x="20281" y="1400"/>
                        <a:pt x="20321" y="1422"/>
                        <a:pt x="20362" y="1422"/>
                      </a:cubicBezTo>
                      <a:cubicBezTo>
                        <a:pt x="20425" y="1422"/>
                        <a:pt x="20487" y="1369"/>
                        <a:pt x="20465" y="1289"/>
                      </a:cubicBezTo>
                      <a:cubicBezTo>
                        <a:pt x="20319" y="634"/>
                        <a:pt x="19754" y="267"/>
                        <a:pt x="19185" y="267"/>
                      </a:cubicBezTo>
                      <a:cubicBezTo>
                        <a:pt x="18778" y="267"/>
                        <a:pt x="18370" y="455"/>
                        <a:pt x="18110" y="859"/>
                      </a:cubicBezTo>
                      <a:cubicBezTo>
                        <a:pt x="17887" y="350"/>
                        <a:pt x="17416" y="93"/>
                        <a:pt x="16945" y="93"/>
                      </a:cubicBezTo>
                      <a:cubicBezTo>
                        <a:pt x="16507" y="93"/>
                        <a:pt x="16069" y="314"/>
                        <a:pt x="15827" y="763"/>
                      </a:cubicBezTo>
                      <a:cubicBezTo>
                        <a:pt x="15600" y="255"/>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6"/>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6"/>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6"/>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6"/>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6"/>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6"/>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6"/>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39" name="Google Shape;1439;p16"/>
            <p:cNvGrpSpPr/>
            <p:nvPr/>
          </p:nvGrpSpPr>
          <p:grpSpPr>
            <a:xfrm>
              <a:off x="-68504" y="521190"/>
              <a:ext cx="9307261" cy="2931726"/>
              <a:chOff x="-76454" y="2438440"/>
              <a:chExt cx="9307261" cy="2931726"/>
            </a:xfrm>
          </p:grpSpPr>
          <p:grpSp>
            <p:nvGrpSpPr>
              <p:cNvPr id="1440" name="Google Shape;1440;p16"/>
              <p:cNvGrpSpPr/>
              <p:nvPr/>
            </p:nvGrpSpPr>
            <p:grpSpPr>
              <a:xfrm>
                <a:off x="6117405" y="2438440"/>
                <a:ext cx="3113402" cy="2909203"/>
                <a:chOff x="4977052" y="1038608"/>
                <a:chExt cx="4389400" cy="4101513"/>
              </a:xfrm>
            </p:grpSpPr>
            <p:sp>
              <p:nvSpPr>
                <p:cNvPr id="1441" name="Google Shape;1441;p16"/>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6"/>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6"/>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6"/>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6"/>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6"/>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6"/>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6"/>
              <p:cNvGrpSpPr/>
              <p:nvPr/>
            </p:nvGrpSpPr>
            <p:grpSpPr>
              <a:xfrm>
                <a:off x="3009214" y="2460963"/>
                <a:ext cx="3113402" cy="2909203"/>
                <a:chOff x="4977052" y="1038608"/>
                <a:chExt cx="4389400" cy="4101513"/>
              </a:xfrm>
            </p:grpSpPr>
            <p:sp>
              <p:nvSpPr>
                <p:cNvPr id="1450" name="Google Shape;1450;p16"/>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6"/>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6"/>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6"/>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6"/>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6"/>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6"/>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6"/>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8" name="Google Shape;1458;p16"/>
              <p:cNvGrpSpPr/>
              <p:nvPr/>
            </p:nvGrpSpPr>
            <p:grpSpPr>
              <a:xfrm>
                <a:off x="-76454" y="2444062"/>
                <a:ext cx="3113402" cy="2909203"/>
                <a:chOff x="4977052" y="1038608"/>
                <a:chExt cx="4389400" cy="4101513"/>
              </a:xfrm>
            </p:grpSpPr>
            <p:sp>
              <p:nvSpPr>
                <p:cNvPr id="1459" name="Google Shape;1459;p16"/>
                <p:cNvSpPr/>
                <p:nvPr/>
              </p:nvSpPr>
              <p:spPr>
                <a:xfrm>
                  <a:off x="4977052" y="1038608"/>
                  <a:ext cx="4387686" cy="309370"/>
                </a:xfrm>
                <a:custGeom>
                  <a:avLst/>
                  <a:gdLst/>
                  <a:ahLst/>
                  <a:cxnLst/>
                  <a:rect l="l" t="t" r="r" b="b"/>
                  <a:pathLst>
                    <a:path w="20480" h="1444" extrusionOk="0">
                      <a:moveTo>
                        <a:pt x="14650" y="0"/>
                      </a:moveTo>
                      <a:cubicBezTo>
                        <a:pt x="14175" y="0"/>
                        <a:pt x="13699" y="254"/>
                        <a:pt x="13472" y="762"/>
                      </a:cubicBezTo>
                      <a:cubicBezTo>
                        <a:pt x="13250" y="394"/>
                        <a:pt x="12919" y="240"/>
                        <a:pt x="12571" y="240"/>
                      </a:cubicBezTo>
                      <a:cubicBezTo>
                        <a:pt x="12060" y="240"/>
                        <a:pt x="11512" y="573"/>
                        <a:pt x="11213" y="1049"/>
                      </a:cubicBezTo>
                      <a:cubicBezTo>
                        <a:pt x="10974" y="487"/>
                        <a:pt x="10446" y="194"/>
                        <a:pt x="9916" y="194"/>
                      </a:cubicBezTo>
                      <a:cubicBezTo>
                        <a:pt x="9465" y="194"/>
                        <a:pt x="9013" y="406"/>
                        <a:pt x="8739" y="846"/>
                      </a:cubicBezTo>
                      <a:cubicBezTo>
                        <a:pt x="8470" y="484"/>
                        <a:pt x="8071" y="308"/>
                        <a:pt x="7673" y="308"/>
                      </a:cubicBezTo>
                      <a:cubicBezTo>
                        <a:pt x="7204" y="308"/>
                        <a:pt x="6737" y="553"/>
                        <a:pt x="6491" y="1025"/>
                      </a:cubicBezTo>
                      <a:cubicBezTo>
                        <a:pt x="6261" y="546"/>
                        <a:pt x="5799" y="299"/>
                        <a:pt x="5336" y="299"/>
                      </a:cubicBezTo>
                      <a:cubicBezTo>
                        <a:pt x="4933" y="299"/>
                        <a:pt x="4530" y="486"/>
                        <a:pt x="4280" y="870"/>
                      </a:cubicBezTo>
                      <a:cubicBezTo>
                        <a:pt x="4053" y="342"/>
                        <a:pt x="3561" y="76"/>
                        <a:pt x="3069" y="76"/>
                      </a:cubicBezTo>
                      <a:cubicBezTo>
                        <a:pt x="2602" y="76"/>
                        <a:pt x="2134" y="315"/>
                        <a:pt x="1889" y="798"/>
                      </a:cubicBezTo>
                      <a:cubicBezTo>
                        <a:pt x="1744" y="440"/>
                        <a:pt x="1399" y="197"/>
                        <a:pt x="1022" y="197"/>
                      </a:cubicBezTo>
                      <a:cubicBezTo>
                        <a:pt x="997" y="197"/>
                        <a:pt x="971" y="198"/>
                        <a:pt x="945" y="200"/>
                      </a:cubicBezTo>
                      <a:cubicBezTo>
                        <a:pt x="347" y="260"/>
                        <a:pt x="13" y="834"/>
                        <a:pt x="1" y="1372"/>
                      </a:cubicBezTo>
                      <a:cubicBezTo>
                        <a:pt x="1" y="1420"/>
                        <a:pt x="40" y="1443"/>
                        <a:pt x="78" y="1443"/>
                      </a:cubicBezTo>
                      <a:cubicBezTo>
                        <a:pt x="117" y="1443"/>
                        <a:pt x="156" y="1420"/>
                        <a:pt x="156" y="1372"/>
                      </a:cubicBezTo>
                      <a:cubicBezTo>
                        <a:pt x="168" y="941"/>
                        <a:pt x="395" y="523"/>
                        <a:pt x="825" y="415"/>
                      </a:cubicBezTo>
                      <a:cubicBezTo>
                        <a:pt x="895" y="396"/>
                        <a:pt x="964" y="387"/>
                        <a:pt x="1032" y="387"/>
                      </a:cubicBezTo>
                      <a:cubicBezTo>
                        <a:pt x="1420" y="387"/>
                        <a:pt x="1760" y="690"/>
                        <a:pt x="1770" y="1097"/>
                      </a:cubicBezTo>
                      <a:cubicBezTo>
                        <a:pt x="1770" y="1160"/>
                        <a:pt x="1823" y="1193"/>
                        <a:pt x="1874" y="1193"/>
                      </a:cubicBezTo>
                      <a:cubicBezTo>
                        <a:pt x="1921" y="1193"/>
                        <a:pt x="1967" y="1166"/>
                        <a:pt x="1973" y="1109"/>
                      </a:cubicBezTo>
                      <a:cubicBezTo>
                        <a:pt x="2124" y="536"/>
                        <a:pt x="2605" y="250"/>
                        <a:pt x="3086" y="250"/>
                      </a:cubicBezTo>
                      <a:cubicBezTo>
                        <a:pt x="3558" y="250"/>
                        <a:pt x="4030" y="528"/>
                        <a:pt x="4184" y="1085"/>
                      </a:cubicBezTo>
                      <a:cubicBezTo>
                        <a:pt x="4198" y="1132"/>
                        <a:pt x="4237" y="1156"/>
                        <a:pt x="4275" y="1156"/>
                      </a:cubicBezTo>
                      <a:cubicBezTo>
                        <a:pt x="4306" y="1156"/>
                        <a:pt x="4336" y="1141"/>
                        <a:pt x="4352" y="1109"/>
                      </a:cubicBezTo>
                      <a:cubicBezTo>
                        <a:pt x="4571" y="676"/>
                        <a:pt x="4968" y="462"/>
                        <a:pt x="5361" y="462"/>
                      </a:cubicBezTo>
                      <a:cubicBezTo>
                        <a:pt x="5804" y="462"/>
                        <a:pt x="6243" y="733"/>
                        <a:pt x="6420" y="1264"/>
                      </a:cubicBezTo>
                      <a:cubicBezTo>
                        <a:pt x="6432" y="1300"/>
                        <a:pt x="6468" y="1318"/>
                        <a:pt x="6503" y="1318"/>
                      </a:cubicBezTo>
                      <a:cubicBezTo>
                        <a:pt x="6539" y="1318"/>
                        <a:pt x="6575" y="1300"/>
                        <a:pt x="6587" y="1264"/>
                      </a:cubicBezTo>
                      <a:cubicBezTo>
                        <a:pt x="6763" y="748"/>
                        <a:pt x="7222" y="478"/>
                        <a:pt x="7683" y="478"/>
                      </a:cubicBezTo>
                      <a:cubicBezTo>
                        <a:pt x="8066" y="478"/>
                        <a:pt x="8451" y="664"/>
                        <a:pt x="8679" y="1049"/>
                      </a:cubicBezTo>
                      <a:cubicBezTo>
                        <a:pt x="8697" y="1073"/>
                        <a:pt x="8724" y="1085"/>
                        <a:pt x="8751" y="1085"/>
                      </a:cubicBezTo>
                      <a:cubicBezTo>
                        <a:pt x="8778" y="1085"/>
                        <a:pt x="8804" y="1073"/>
                        <a:pt x="8822" y="1049"/>
                      </a:cubicBezTo>
                      <a:cubicBezTo>
                        <a:pt x="9056" y="587"/>
                        <a:pt x="9490" y="367"/>
                        <a:pt x="9922" y="367"/>
                      </a:cubicBezTo>
                      <a:cubicBezTo>
                        <a:pt x="10440" y="367"/>
                        <a:pt x="10955" y="683"/>
                        <a:pt x="11117" y="1276"/>
                      </a:cubicBezTo>
                      <a:cubicBezTo>
                        <a:pt x="11131" y="1318"/>
                        <a:pt x="11174" y="1343"/>
                        <a:pt x="11213" y="1343"/>
                      </a:cubicBezTo>
                      <a:cubicBezTo>
                        <a:pt x="11242" y="1343"/>
                        <a:pt x="11270" y="1330"/>
                        <a:pt x="11285" y="1300"/>
                      </a:cubicBezTo>
                      <a:cubicBezTo>
                        <a:pt x="11521" y="806"/>
                        <a:pt x="12071" y="414"/>
                        <a:pt x="12574" y="414"/>
                      </a:cubicBezTo>
                      <a:cubicBezTo>
                        <a:pt x="12910" y="414"/>
                        <a:pt x="13226" y="589"/>
                        <a:pt x="13413" y="1025"/>
                      </a:cubicBezTo>
                      <a:cubicBezTo>
                        <a:pt x="13428" y="1060"/>
                        <a:pt x="13458" y="1074"/>
                        <a:pt x="13488" y="1074"/>
                      </a:cubicBezTo>
                      <a:cubicBezTo>
                        <a:pt x="13530" y="1074"/>
                        <a:pt x="13573" y="1048"/>
                        <a:pt x="13580" y="1013"/>
                      </a:cubicBezTo>
                      <a:cubicBezTo>
                        <a:pt x="13723" y="454"/>
                        <a:pt x="14191" y="176"/>
                        <a:pt x="14657" y="176"/>
                      </a:cubicBezTo>
                      <a:cubicBezTo>
                        <a:pt x="15129" y="176"/>
                        <a:pt x="15599" y="460"/>
                        <a:pt x="15732" y="1025"/>
                      </a:cubicBezTo>
                      <a:cubicBezTo>
                        <a:pt x="15750" y="1067"/>
                        <a:pt x="15788" y="1088"/>
                        <a:pt x="15826" y="1088"/>
                      </a:cubicBezTo>
                      <a:cubicBezTo>
                        <a:pt x="15863" y="1088"/>
                        <a:pt x="15899" y="1067"/>
                        <a:pt x="15911" y="1025"/>
                      </a:cubicBezTo>
                      <a:cubicBezTo>
                        <a:pt x="16079" y="526"/>
                        <a:pt x="16510" y="280"/>
                        <a:pt x="16941" y="280"/>
                      </a:cubicBezTo>
                      <a:cubicBezTo>
                        <a:pt x="17398" y="280"/>
                        <a:pt x="17855" y="556"/>
                        <a:pt x="18003" y="1097"/>
                      </a:cubicBezTo>
                      <a:cubicBezTo>
                        <a:pt x="18016" y="1138"/>
                        <a:pt x="18053" y="1159"/>
                        <a:pt x="18089" y="1159"/>
                      </a:cubicBezTo>
                      <a:cubicBezTo>
                        <a:pt x="18116" y="1159"/>
                        <a:pt x="18143" y="1147"/>
                        <a:pt x="18158" y="1121"/>
                      </a:cubicBezTo>
                      <a:cubicBezTo>
                        <a:pt x="18364" y="671"/>
                        <a:pt x="18775" y="457"/>
                        <a:pt x="19183" y="457"/>
                      </a:cubicBezTo>
                      <a:cubicBezTo>
                        <a:pt x="19674" y="457"/>
                        <a:pt x="20162" y="767"/>
                        <a:pt x="20286" y="1348"/>
                      </a:cubicBezTo>
                      <a:cubicBezTo>
                        <a:pt x="20300" y="1390"/>
                        <a:pt x="20335" y="1408"/>
                        <a:pt x="20370" y="1408"/>
                      </a:cubicBezTo>
                      <a:cubicBezTo>
                        <a:pt x="20424" y="1408"/>
                        <a:pt x="20480" y="1365"/>
                        <a:pt x="20465" y="1300"/>
                      </a:cubicBezTo>
                      <a:cubicBezTo>
                        <a:pt x="20319" y="640"/>
                        <a:pt x="19757" y="275"/>
                        <a:pt x="19190" y="275"/>
                      </a:cubicBezTo>
                      <a:cubicBezTo>
                        <a:pt x="18782" y="275"/>
                        <a:pt x="18371" y="464"/>
                        <a:pt x="18110" y="870"/>
                      </a:cubicBezTo>
                      <a:cubicBezTo>
                        <a:pt x="17886" y="358"/>
                        <a:pt x="17411" y="97"/>
                        <a:pt x="16936" y="97"/>
                      </a:cubicBezTo>
                      <a:cubicBezTo>
                        <a:pt x="16501" y="97"/>
                        <a:pt x="16067" y="316"/>
                        <a:pt x="15827" y="762"/>
                      </a:cubicBezTo>
                      <a:cubicBezTo>
                        <a:pt x="15600" y="254"/>
                        <a:pt x="15125" y="0"/>
                        <a:pt x="146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6"/>
                <p:cNvSpPr/>
                <p:nvPr/>
              </p:nvSpPr>
              <p:spPr>
                <a:xfrm>
                  <a:off x="4979623" y="1579578"/>
                  <a:ext cx="4386615" cy="311298"/>
                </a:xfrm>
                <a:custGeom>
                  <a:avLst/>
                  <a:gdLst/>
                  <a:ahLst/>
                  <a:cxnLst/>
                  <a:rect l="l" t="t" r="r" b="b"/>
                  <a:pathLst>
                    <a:path w="20475" h="1453"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0" y="430"/>
                        <a:pt x="1386" y="196"/>
                        <a:pt x="990" y="196"/>
                      </a:cubicBezTo>
                      <a:cubicBezTo>
                        <a:pt x="971" y="196"/>
                        <a:pt x="952" y="196"/>
                        <a:pt x="933" y="198"/>
                      </a:cubicBezTo>
                      <a:cubicBezTo>
                        <a:pt x="335" y="257"/>
                        <a:pt x="13" y="831"/>
                        <a:pt x="1" y="1381"/>
                      </a:cubicBezTo>
                      <a:cubicBezTo>
                        <a:pt x="1" y="1429"/>
                        <a:pt x="36" y="1453"/>
                        <a:pt x="72" y="1453"/>
                      </a:cubicBezTo>
                      <a:cubicBezTo>
                        <a:pt x="108" y="1453"/>
                        <a:pt x="144" y="1429"/>
                        <a:pt x="144" y="1381"/>
                      </a:cubicBezTo>
                      <a:cubicBezTo>
                        <a:pt x="168" y="951"/>
                        <a:pt x="383" y="532"/>
                        <a:pt x="825" y="413"/>
                      </a:cubicBezTo>
                      <a:cubicBezTo>
                        <a:pt x="893" y="393"/>
                        <a:pt x="961" y="384"/>
                        <a:pt x="1027" y="384"/>
                      </a:cubicBezTo>
                      <a:cubicBezTo>
                        <a:pt x="1409" y="384"/>
                        <a:pt x="1749" y="687"/>
                        <a:pt x="1770" y="1094"/>
                      </a:cubicBezTo>
                      <a:cubicBezTo>
                        <a:pt x="1770" y="1154"/>
                        <a:pt x="1814" y="1188"/>
                        <a:pt x="1857" y="1188"/>
                      </a:cubicBezTo>
                      <a:cubicBezTo>
                        <a:pt x="1892" y="1188"/>
                        <a:pt x="1926" y="1166"/>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32" y="602"/>
                        <a:pt x="9466" y="382"/>
                        <a:pt x="9898" y="382"/>
                      </a:cubicBezTo>
                      <a:cubicBezTo>
                        <a:pt x="10416" y="382"/>
                        <a:pt x="10931" y="698"/>
                        <a:pt x="11094" y="1297"/>
                      </a:cubicBezTo>
                      <a:cubicBezTo>
                        <a:pt x="11100" y="1339"/>
                        <a:pt x="11144" y="1364"/>
                        <a:pt x="11183" y="1364"/>
                      </a:cubicBezTo>
                      <a:cubicBezTo>
                        <a:pt x="11212" y="1364"/>
                        <a:pt x="11239" y="1351"/>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705" y="469"/>
                        <a:pt x="14170" y="194"/>
                        <a:pt x="14633" y="194"/>
                      </a:cubicBezTo>
                      <a:cubicBezTo>
                        <a:pt x="15102" y="194"/>
                        <a:pt x="15569" y="475"/>
                        <a:pt x="15708" y="1034"/>
                      </a:cubicBezTo>
                      <a:cubicBezTo>
                        <a:pt x="15726" y="1082"/>
                        <a:pt x="15761" y="1106"/>
                        <a:pt x="15797" y="1106"/>
                      </a:cubicBezTo>
                      <a:cubicBezTo>
                        <a:pt x="15833" y="1106"/>
                        <a:pt x="15869" y="1082"/>
                        <a:pt x="15887" y="1034"/>
                      </a:cubicBezTo>
                      <a:cubicBezTo>
                        <a:pt x="16055" y="541"/>
                        <a:pt x="16486" y="298"/>
                        <a:pt x="16917" y="298"/>
                      </a:cubicBezTo>
                      <a:cubicBezTo>
                        <a:pt x="17373" y="298"/>
                        <a:pt x="17831" y="571"/>
                        <a:pt x="17979" y="1106"/>
                      </a:cubicBezTo>
                      <a:cubicBezTo>
                        <a:pt x="17992" y="1153"/>
                        <a:pt x="18028" y="1177"/>
                        <a:pt x="18063" y="1177"/>
                      </a:cubicBezTo>
                      <a:cubicBezTo>
                        <a:pt x="18091" y="1177"/>
                        <a:pt x="18118" y="1162"/>
                        <a:pt x="18134" y="1130"/>
                      </a:cubicBezTo>
                      <a:cubicBezTo>
                        <a:pt x="18340" y="686"/>
                        <a:pt x="18750" y="475"/>
                        <a:pt x="19157" y="475"/>
                      </a:cubicBezTo>
                      <a:cubicBezTo>
                        <a:pt x="19649" y="475"/>
                        <a:pt x="20138" y="782"/>
                        <a:pt x="20262" y="1357"/>
                      </a:cubicBezTo>
                      <a:cubicBezTo>
                        <a:pt x="20276" y="1409"/>
                        <a:pt x="20314" y="1431"/>
                        <a:pt x="20353" y="1431"/>
                      </a:cubicBezTo>
                      <a:cubicBezTo>
                        <a:pt x="20413" y="1431"/>
                        <a:pt x="20475" y="1377"/>
                        <a:pt x="20453" y="1297"/>
                      </a:cubicBezTo>
                      <a:cubicBezTo>
                        <a:pt x="20307" y="643"/>
                        <a:pt x="19748" y="281"/>
                        <a:pt x="19181" y="281"/>
                      </a:cubicBezTo>
                      <a:cubicBezTo>
                        <a:pt x="18774" y="281"/>
                        <a:pt x="18363" y="467"/>
                        <a:pt x="18098" y="867"/>
                      </a:cubicBezTo>
                      <a:cubicBezTo>
                        <a:pt x="17881" y="358"/>
                        <a:pt x="17410" y="101"/>
                        <a:pt x="16937" y="101"/>
                      </a:cubicBezTo>
                      <a:cubicBezTo>
                        <a:pt x="16498" y="101"/>
                        <a:pt x="16057" y="323"/>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6"/>
                <p:cNvSpPr/>
                <p:nvPr/>
              </p:nvSpPr>
              <p:spPr>
                <a:xfrm>
                  <a:off x="4979623" y="2121833"/>
                  <a:ext cx="4384901" cy="309370"/>
                </a:xfrm>
                <a:custGeom>
                  <a:avLst/>
                  <a:gdLst/>
                  <a:ahLst/>
                  <a:cxnLst/>
                  <a:rect l="l" t="t" r="r" b="b"/>
                  <a:pathLst>
                    <a:path w="20467"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7"/>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1" y="342"/>
                        <a:pt x="3553" y="76"/>
                        <a:pt x="3061" y="76"/>
                      </a:cubicBezTo>
                      <a:cubicBezTo>
                        <a:pt x="2596" y="76"/>
                        <a:pt x="2128" y="315"/>
                        <a:pt x="1877" y="798"/>
                      </a:cubicBezTo>
                      <a:cubicBezTo>
                        <a:pt x="1743" y="440"/>
                        <a:pt x="1399" y="197"/>
                        <a:pt x="1012" y="197"/>
                      </a:cubicBezTo>
                      <a:cubicBezTo>
                        <a:pt x="986" y="197"/>
                        <a:pt x="960" y="198"/>
                        <a:pt x="933" y="201"/>
                      </a:cubicBezTo>
                      <a:cubicBezTo>
                        <a:pt x="335" y="260"/>
                        <a:pt x="13" y="834"/>
                        <a:pt x="1" y="1372"/>
                      </a:cubicBezTo>
                      <a:cubicBezTo>
                        <a:pt x="1" y="1420"/>
                        <a:pt x="36" y="1444"/>
                        <a:pt x="72" y="1444"/>
                      </a:cubicBezTo>
                      <a:cubicBezTo>
                        <a:pt x="108" y="1444"/>
                        <a:pt x="144" y="1420"/>
                        <a:pt x="144" y="1372"/>
                      </a:cubicBezTo>
                      <a:cubicBezTo>
                        <a:pt x="168" y="942"/>
                        <a:pt x="383" y="523"/>
                        <a:pt x="825" y="416"/>
                      </a:cubicBezTo>
                      <a:cubicBezTo>
                        <a:pt x="893" y="396"/>
                        <a:pt x="961" y="387"/>
                        <a:pt x="1027" y="387"/>
                      </a:cubicBezTo>
                      <a:cubicBezTo>
                        <a:pt x="1409" y="387"/>
                        <a:pt x="1749" y="690"/>
                        <a:pt x="1770" y="1097"/>
                      </a:cubicBezTo>
                      <a:cubicBezTo>
                        <a:pt x="1770" y="1151"/>
                        <a:pt x="1815" y="1182"/>
                        <a:pt x="1859" y="1182"/>
                      </a:cubicBezTo>
                      <a:cubicBezTo>
                        <a:pt x="1893" y="1182"/>
                        <a:pt x="1927" y="1163"/>
                        <a:pt x="1937" y="1121"/>
                      </a:cubicBezTo>
                      <a:cubicBezTo>
                        <a:pt x="2087" y="544"/>
                        <a:pt x="2570" y="257"/>
                        <a:pt x="3052" y="257"/>
                      </a:cubicBezTo>
                      <a:cubicBezTo>
                        <a:pt x="3529" y="257"/>
                        <a:pt x="4006" y="538"/>
                        <a:pt x="4160" y="1097"/>
                      </a:cubicBezTo>
                      <a:cubicBezTo>
                        <a:pt x="4174" y="1144"/>
                        <a:pt x="4213" y="1168"/>
                        <a:pt x="4252" y="1168"/>
                      </a:cubicBezTo>
                      <a:cubicBezTo>
                        <a:pt x="4282" y="1168"/>
                        <a:pt x="4312" y="1153"/>
                        <a:pt x="4328" y="1121"/>
                      </a:cubicBezTo>
                      <a:cubicBezTo>
                        <a:pt x="4547" y="688"/>
                        <a:pt x="4944" y="475"/>
                        <a:pt x="5336" y="475"/>
                      </a:cubicBezTo>
                      <a:cubicBezTo>
                        <a:pt x="5777" y="475"/>
                        <a:pt x="6213" y="745"/>
                        <a:pt x="6384" y="1276"/>
                      </a:cubicBezTo>
                      <a:cubicBezTo>
                        <a:pt x="6402" y="1318"/>
                        <a:pt x="6438" y="1339"/>
                        <a:pt x="6473" y="1339"/>
                      </a:cubicBezTo>
                      <a:cubicBezTo>
                        <a:pt x="6509" y="1339"/>
                        <a:pt x="6545" y="1318"/>
                        <a:pt x="6563" y="1276"/>
                      </a:cubicBezTo>
                      <a:cubicBezTo>
                        <a:pt x="6740" y="765"/>
                        <a:pt x="7201" y="495"/>
                        <a:pt x="7664" y="495"/>
                      </a:cubicBezTo>
                      <a:cubicBezTo>
                        <a:pt x="8046" y="495"/>
                        <a:pt x="8428" y="678"/>
                        <a:pt x="8655" y="1061"/>
                      </a:cubicBezTo>
                      <a:cubicBezTo>
                        <a:pt x="8673" y="1085"/>
                        <a:pt x="8700" y="1097"/>
                        <a:pt x="8727" y="1097"/>
                      </a:cubicBezTo>
                      <a:cubicBezTo>
                        <a:pt x="8754" y="1097"/>
                        <a:pt x="8781" y="1085"/>
                        <a:pt x="8798" y="1061"/>
                      </a:cubicBezTo>
                      <a:cubicBezTo>
                        <a:pt x="9028" y="590"/>
                        <a:pt x="9469" y="365"/>
                        <a:pt x="9908" y="365"/>
                      </a:cubicBezTo>
                      <a:cubicBezTo>
                        <a:pt x="10427" y="365"/>
                        <a:pt x="10944" y="680"/>
                        <a:pt x="11105" y="1276"/>
                      </a:cubicBezTo>
                      <a:cubicBezTo>
                        <a:pt x="11119" y="1317"/>
                        <a:pt x="11156" y="1339"/>
                        <a:pt x="11192" y="1339"/>
                      </a:cubicBezTo>
                      <a:cubicBezTo>
                        <a:pt x="11219" y="1339"/>
                        <a:pt x="11245" y="1326"/>
                        <a:pt x="11261" y="1300"/>
                      </a:cubicBezTo>
                      <a:cubicBezTo>
                        <a:pt x="11504" y="800"/>
                        <a:pt x="12054" y="411"/>
                        <a:pt x="12557" y="411"/>
                      </a:cubicBezTo>
                      <a:cubicBezTo>
                        <a:pt x="12896" y="411"/>
                        <a:pt x="13213" y="588"/>
                        <a:pt x="13401" y="1025"/>
                      </a:cubicBezTo>
                      <a:cubicBezTo>
                        <a:pt x="13416" y="1055"/>
                        <a:pt x="13443" y="1069"/>
                        <a:pt x="13472" y="1069"/>
                      </a:cubicBezTo>
                      <a:cubicBezTo>
                        <a:pt x="13512" y="1069"/>
                        <a:pt x="13554" y="1043"/>
                        <a:pt x="13568" y="1002"/>
                      </a:cubicBezTo>
                      <a:cubicBezTo>
                        <a:pt x="13716" y="450"/>
                        <a:pt x="14179" y="175"/>
                        <a:pt x="14641" y="175"/>
                      </a:cubicBezTo>
                      <a:cubicBezTo>
                        <a:pt x="15111" y="175"/>
                        <a:pt x="15581" y="459"/>
                        <a:pt x="15720" y="1025"/>
                      </a:cubicBezTo>
                      <a:cubicBezTo>
                        <a:pt x="15732" y="1067"/>
                        <a:pt x="15767" y="1088"/>
                        <a:pt x="15805" y="1088"/>
                      </a:cubicBezTo>
                      <a:cubicBezTo>
                        <a:pt x="15842" y="1088"/>
                        <a:pt x="15881" y="1067"/>
                        <a:pt x="15899" y="1025"/>
                      </a:cubicBezTo>
                      <a:cubicBezTo>
                        <a:pt x="16067" y="526"/>
                        <a:pt x="16498" y="281"/>
                        <a:pt x="16929" y="281"/>
                      </a:cubicBezTo>
                      <a:cubicBezTo>
                        <a:pt x="17386" y="281"/>
                        <a:pt x="17843" y="556"/>
                        <a:pt x="17991" y="1097"/>
                      </a:cubicBezTo>
                      <a:cubicBezTo>
                        <a:pt x="17997" y="1136"/>
                        <a:pt x="18032" y="1157"/>
                        <a:pt x="18068" y="1157"/>
                      </a:cubicBezTo>
                      <a:cubicBezTo>
                        <a:pt x="18098" y="1157"/>
                        <a:pt x="18130" y="1142"/>
                        <a:pt x="18146" y="1109"/>
                      </a:cubicBezTo>
                      <a:cubicBezTo>
                        <a:pt x="18352" y="665"/>
                        <a:pt x="18762" y="454"/>
                        <a:pt x="19169" y="454"/>
                      </a:cubicBezTo>
                      <a:cubicBezTo>
                        <a:pt x="19661" y="454"/>
                        <a:pt x="20150" y="761"/>
                        <a:pt x="20274" y="1336"/>
                      </a:cubicBezTo>
                      <a:cubicBezTo>
                        <a:pt x="20284" y="1387"/>
                        <a:pt x="20323" y="1410"/>
                        <a:pt x="20361" y="1410"/>
                      </a:cubicBezTo>
                      <a:cubicBezTo>
                        <a:pt x="20414" y="1410"/>
                        <a:pt x="20467" y="1369"/>
                        <a:pt x="20453" y="1300"/>
                      </a:cubicBezTo>
                      <a:cubicBezTo>
                        <a:pt x="20307" y="645"/>
                        <a:pt x="19746" y="279"/>
                        <a:pt x="19178" y="279"/>
                      </a:cubicBezTo>
                      <a:cubicBezTo>
                        <a:pt x="18772" y="279"/>
                        <a:pt x="18363" y="466"/>
                        <a:pt x="18098" y="870"/>
                      </a:cubicBezTo>
                      <a:cubicBezTo>
                        <a:pt x="17880" y="359"/>
                        <a:pt x="17404" y="98"/>
                        <a:pt x="16928" y="98"/>
                      </a:cubicBezTo>
                      <a:cubicBezTo>
                        <a:pt x="16492" y="98"/>
                        <a:pt x="16055" y="317"/>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6"/>
                <p:cNvSpPr/>
                <p:nvPr/>
              </p:nvSpPr>
              <p:spPr>
                <a:xfrm>
                  <a:off x="4979623" y="2662802"/>
                  <a:ext cx="4386829" cy="310655"/>
                </a:xfrm>
                <a:custGeom>
                  <a:avLst/>
                  <a:gdLst/>
                  <a:ahLst/>
                  <a:cxnLst/>
                  <a:rect l="l" t="t" r="r" b="b"/>
                  <a:pathLst>
                    <a:path w="20476" h="1450" extrusionOk="0">
                      <a:moveTo>
                        <a:pt x="14638" y="1"/>
                      </a:moveTo>
                      <a:cubicBezTo>
                        <a:pt x="14163" y="1"/>
                        <a:pt x="13687" y="258"/>
                        <a:pt x="13460" y="772"/>
                      </a:cubicBezTo>
                      <a:cubicBezTo>
                        <a:pt x="13242" y="399"/>
                        <a:pt x="12914" y="243"/>
                        <a:pt x="12567" y="243"/>
                      </a:cubicBezTo>
                      <a:cubicBezTo>
                        <a:pt x="12058" y="243"/>
                        <a:pt x="11507" y="577"/>
                        <a:pt x="11201" y="1047"/>
                      </a:cubicBezTo>
                      <a:cubicBezTo>
                        <a:pt x="10963" y="486"/>
                        <a:pt x="10437" y="193"/>
                        <a:pt x="9909" y="193"/>
                      </a:cubicBezTo>
                      <a:cubicBezTo>
                        <a:pt x="9456" y="193"/>
                        <a:pt x="9003" y="409"/>
                        <a:pt x="8727" y="855"/>
                      </a:cubicBezTo>
                      <a:cubicBezTo>
                        <a:pt x="8457" y="492"/>
                        <a:pt x="8056" y="316"/>
                        <a:pt x="7658" y="316"/>
                      </a:cubicBezTo>
                      <a:cubicBezTo>
                        <a:pt x="7192" y="316"/>
                        <a:pt x="6730" y="558"/>
                        <a:pt x="6491" y="1023"/>
                      </a:cubicBezTo>
                      <a:cubicBezTo>
                        <a:pt x="6262" y="545"/>
                        <a:pt x="5802" y="298"/>
                        <a:pt x="5339" y="298"/>
                      </a:cubicBezTo>
                      <a:cubicBezTo>
                        <a:pt x="4933" y="298"/>
                        <a:pt x="4525" y="488"/>
                        <a:pt x="4268" y="879"/>
                      </a:cubicBezTo>
                      <a:cubicBezTo>
                        <a:pt x="4040" y="348"/>
                        <a:pt x="3547" y="79"/>
                        <a:pt x="3053" y="79"/>
                      </a:cubicBezTo>
                      <a:cubicBezTo>
                        <a:pt x="2590" y="79"/>
                        <a:pt x="2126" y="316"/>
                        <a:pt x="1877" y="796"/>
                      </a:cubicBezTo>
                      <a:cubicBezTo>
                        <a:pt x="1743" y="437"/>
                        <a:pt x="1399" y="194"/>
                        <a:pt x="1012" y="194"/>
                      </a:cubicBezTo>
                      <a:cubicBezTo>
                        <a:pt x="986" y="194"/>
                        <a:pt x="960" y="196"/>
                        <a:pt x="933" y="198"/>
                      </a:cubicBezTo>
                      <a:cubicBezTo>
                        <a:pt x="335" y="258"/>
                        <a:pt x="13" y="831"/>
                        <a:pt x="1" y="1369"/>
                      </a:cubicBezTo>
                      <a:cubicBezTo>
                        <a:pt x="1" y="1423"/>
                        <a:pt x="36" y="1450"/>
                        <a:pt x="72" y="1450"/>
                      </a:cubicBezTo>
                      <a:cubicBezTo>
                        <a:pt x="108" y="1450"/>
                        <a:pt x="144" y="1423"/>
                        <a:pt x="144" y="1369"/>
                      </a:cubicBezTo>
                      <a:cubicBezTo>
                        <a:pt x="168" y="951"/>
                        <a:pt x="383" y="533"/>
                        <a:pt x="825" y="413"/>
                      </a:cubicBezTo>
                      <a:cubicBezTo>
                        <a:pt x="893" y="393"/>
                        <a:pt x="961" y="384"/>
                        <a:pt x="1027" y="384"/>
                      </a:cubicBezTo>
                      <a:cubicBezTo>
                        <a:pt x="1409" y="384"/>
                        <a:pt x="1749" y="687"/>
                        <a:pt x="1770" y="1094"/>
                      </a:cubicBezTo>
                      <a:cubicBezTo>
                        <a:pt x="1770" y="1153"/>
                        <a:pt x="1812" y="1183"/>
                        <a:pt x="1855" y="1183"/>
                      </a:cubicBezTo>
                      <a:cubicBezTo>
                        <a:pt x="1890" y="1183"/>
                        <a:pt x="1926" y="1162"/>
                        <a:pt x="1937" y="1118"/>
                      </a:cubicBezTo>
                      <a:cubicBezTo>
                        <a:pt x="2087" y="547"/>
                        <a:pt x="2570" y="261"/>
                        <a:pt x="3052" y="261"/>
                      </a:cubicBezTo>
                      <a:cubicBezTo>
                        <a:pt x="3529" y="261"/>
                        <a:pt x="4006" y="542"/>
                        <a:pt x="4160" y="1106"/>
                      </a:cubicBezTo>
                      <a:cubicBezTo>
                        <a:pt x="4174" y="1147"/>
                        <a:pt x="4215" y="1168"/>
                        <a:pt x="4254" y="1168"/>
                      </a:cubicBezTo>
                      <a:cubicBezTo>
                        <a:pt x="4283" y="1168"/>
                        <a:pt x="4312" y="1156"/>
                        <a:pt x="4328" y="1130"/>
                      </a:cubicBezTo>
                      <a:cubicBezTo>
                        <a:pt x="4549" y="694"/>
                        <a:pt x="4949" y="478"/>
                        <a:pt x="5344" y="478"/>
                      </a:cubicBezTo>
                      <a:cubicBezTo>
                        <a:pt x="5782" y="478"/>
                        <a:pt x="6214" y="745"/>
                        <a:pt x="6384" y="1274"/>
                      </a:cubicBezTo>
                      <a:cubicBezTo>
                        <a:pt x="6402" y="1316"/>
                        <a:pt x="6438" y="1336"/>
                        <a:pt x="6473" y="1336"/>
                      </a:cubicBezTo>
                      <a:cubicBezTo>
                        <a:pt x="6509" y="1336"/>
                        <a:pt x="6545" y="1316"/>
                        <a:pt x="6563" y="1274"/>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7" y="590"/>
                        <a:pt x="9467" y="365"/>
                        <a:pt x="9905" y="365"/>
                      </a:cubicBezTo>
                      <a:cubicBezTo>
                        <a:pt x="10428" y="365"/>
                        <a:pt x="10949" y="686"/>
                        <a:pt x="11105" y="1298"/>
                      </a:cubicBezTo>
                      <a:cubicBezTo>
                        <a:pt x="11118" y="1336"/>
                        <a:pt x="11152" y="1358"/>
                        <a:pt x="11187" y="1358"/>
                      </a:cubicBezTo>
                      <a:cubicBezTo>
                        <a:pt x="11215" y="1358"/>
                        <a:pt x="11244" y="1342"/>
                        <a:pt x="11261" y="1310"/>
                      </a:cubicBezTo>
                      <a:cubicBezTo>
                        <a:pt x="11503" y="817"/>
                        <a:pt x="12052" y="432"/>
                        <a:pt x="12555" y="432"/>
                      </a:cubicBezTo>
                      <a:cubicBezTo>
                        <a:pt x="12894" y="432"/>
                        <a:pt x="13213" y="608"/>
                        <a:pt x="13401" y="1047"/>
                      </a:cubicBezTo>
                      <a:cubicBezTo>
                        <a:pt x="13415" y="1075"/>
                        <a:pt x="13440" y="1086"/>
                        <a:pt x="13467" y="1086"/>
                      </a:cubicBezTo>
                      <a:cubicBezTo>
                        <a:pt x="13508" y="1086"/>
                        <a:pt x="13553" y="1059"/>
                        <a:pt x="13568" y="1023"/>
                      </a:cubicBezTo>
                      <a:cubicBezTo>
                        <a:pt x="13717" y="470"/>
                        <a:pt x="14181" y="195"/>
                        <a:pt x="14645" y="195"/>
                      </a:cubicBezTo>
                      <a:cubicBezTo>
                        <a:pt x="15114" y="195"/>
                        <a:pt x="15581" y="476"/>
                        <a:pt x="15720" y="1035"/>
                      </a:cubicBezTo>
                      <a:cubicBezTo>
                        <a:pt x="15732" y="1076"/>
                        <a:pt x="15767" y="1097"/>
                        <a:pt x="15805" y="1097"/>
                      </a:cubicBezTo>
                      <a:cubicBezTo>
                        <a:pt x="15842" y="1097"/>
                        <a:pt x="15881" y="1076"/>
                        <a:pt x="15899" y="1035"/>
                      </a:cubicBezTo>
                      <a:cubicBezTo>
                        <a:pt x="16067" y="541"/>
                        <a:pt x="16497" y="299"/>
                        <a:pt x="16929" y="299"/>
                      </a:cubicBezTo>
                      <a:cubicBezTo>
                        <a:pt x="17385" y="299"/>
                        <a:pt x="17843" y="571"/>
                        <a:pt x="17991" y="1106"/>
                      </a:cubicBezTo>
                      <a:cubicBezTo>
                        <a:pt x="18004" y="1147"/>
                        <a:pt x="18041" y="1168"/>
                        <a:pt x="18077" y="1168"/>
                      </a:cubicBezTo>
                      <a:cubicBezTo>
                        <a:pt x="18104" y="1168"/>
                        <a:pt x="18131" y="1156"/>
                        <a:pt x="18146" y="1130"/>
                      </a:cubicBezTo>
                      <a:cubicBezTo>
                        <a:pt x="18352" y="680"/>
                        <a:pt x="18763" y="466"/>
                        <a:pt x="19171" y="466"/>
                      </a:cubicBezTo>
                      <a:cubicBezTo>
                        <a:pt x="19662" y="466"/>
                        <a:pt x="20150" y="776"/>
                        <a:pt x="20274" y="1357"/>
                      </a:cubicBezTo>
                      <a:cubicBezTo>
                        <a:pt x="20288" y="1403"/>
                        <a:pt x="20322" y="1422"/>
                        <a:pt x="20358" y="1422"/>
                      </a:cubicBezTo>
                      <a:cubicBezTo>
                        <a:pt x="20415" y="1422"/>
                        <a:pt x="20475" y="1371"/>
                        <a:pt x="20453" y="1298"/>
                      </a:cubicBezTo>
                      <a:cubicBezTo>
                        <a:pt x="20307" y="643"/>
                        <a:pt x="19748" y="281"/>
                        <a:pt x="19181" y="281"/>
                      </a:cubicBezTo>
                      <a:cubicBezTo>
                        <a:pt x="18774" y="281"/>
                        <a:pt x="18363" y="468"/>
                        <a:pt x="18098" y="867"/>
                      </a:cubicBezTo>
                      <a:cubicBezTo>
                        <a:pt x="17881" y="357"/>
                        <a:pt x="17408" y="97"/>
                        <a:pt x="16933" y="97"/>
                      </a:cubicBezTo>
                      <a:cubicBezTo>
                        <a:pt x="16495" y="97"/>
                        <a:pt x="16056" y="318"/>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6"/>
                <p:cNvSpPr/>
                <p:nvPr/>
              </p:nvSpPr>
              <p:spPr>
                <a:xfrm>
                  <a:off x="4979623" y="3205700"/>
                  <a:ext cx="4386615" cy="308941"/>
                </a:xfrm>
                <a:custGeom>
                  <a:avLst/>
                  <a:gdLst/>
                  <a:ahLst/>
                  <a:cxnLst/>
                  <a:rect l="l" t="t" r="r" b="b"/>
                  <a:pathLst>
                    <a:path w="20475" h="1442" extrusionOk="0">
                      <a:moveTo>
                        <a:pt x="14638" y="1"/>
                      </a:moveTo>
                      <a:cubicBezTo>
                        <a:pt x="14163" y="1"/>
                        <a:pt x="13687" y="258"/>
                        <a:pt x="13460" y="772"/>
                      </a:cubicBezTo>
                      <a:cubicBezTo>
                        <a:pt x="13242" y="399"/>
                        <a:pt x="12914" y="244"/>
                        <a:pt x="12567" y="244"/>
                      </a:cubicBezTo>
                      <a:cubicBezTo>
                        <a:pt x="12058" y="244"/>
                        <a:pt x="11507" y="578"/>
                        <a:pt x="11201" y="1047"/>
                      </a:cubicBezTo>
                      <a:cubicBezTo>
                        <a:pt x="10962" y="485"/>
                        <a:pt x="10434" y="192"/>
                        <a:pt x="9904" y="192"/>
                      </a:cubicBezTo>
                      <a:cubicBezTo>
                        <a:pt x="9453" y="192"/>
                        <a:pt x="9001" y="404"/>
                        <a:pt x="8727" y="843"/>
                      </a:cubicBezTo>
                      <a:cubicBezTo>
                        <a:pt x="8458" y="482"/>
                        <a:pt x="8059" y="306"/>
                        <a:pt x="7662" y="306"/>
                      </a:cubicBezTo>
                      <a:cubicBezTo>
                        <a:pt x="7194" y="306"/>
                        <a:pt x="6731" y="550"/>
                        <a:pt x="6491" y="1023"/>
                      </a:cubicBezTo>
                      <a:cubicBezTo>
                        <a:pt x="6262" y="545"/>
                        <a:pt x="5802" y="298"/>
                        <a:pt x="5339" y="298"/>
                      </a:cubicBezTo>
                      <a:cubicBezTo>
                        <a:pt x="4933" y="298"/>
                        <a:pt x="4525" y="488"/>
                        <a:pt x="4268" y="879"/>
                      </a:cubicBezTo>
                      <a:cubicBezTo>
                        <a:pt x="4040" y="349"/>
                        <a:pt x="3547" y="79"/>
                        <a:pt x="3053" y="79"/>
                      </a:cubicBezTo>
                      <a:cubicBezTo>
                        <a:pt x="2590" y="79"/>
                        <a:pt x="2126" y="316"/>
                        <a:pt x="1877" y="796"/>
                      </a:cubicBezTo>
                      <a:cubicBezTo>
                        <a:pt x="1743" y="437"/>
                        <a:pt x="1399" y="195"/>
                        <a:pt x="1012" y="195"/>
                      </a:cubicBezTo>
                      <a:cubicBezTo>
                        <a:pt x="986" y="195"/>
                        <a:pt x="960" y="196"/>
                        <a:pt x="933" y="198"/>
                      </a:cubicBezTo>
                      <a:cubicBezTo>
                        <a:pt x="335" y="258"/>
                        <a:pt x="13" y="832"/>
                        <a:pt x="1" y="1369"/>
                      </a:cubicBezTo>
                      <a:cubicBezTo>
                        <a:pt x="1" y="1417"/>
                        <a:pt x="36" y="1441"/>
                        <a:pt x="72" y="1441"/>
                      </a:cubicBezTo>
                      <a:cubicBezTo>
                        <a:pt x="108" y="1441"/>
                        <a:pt x="144" y="1417"/>
                        <a:pt x="144" y="1369"/>
                      </a:cubicBezTo>
                      <a:cubicBezTo>
                        <a:pt x="168" y="939"/>
                        <a:pt x="383" y="533"/>
                        <a:pt x="825" y="413"/>
                      </a:cubicBezTo>
                      <a:cubicBezTo>
                        <a:pt x="893" y="394"/>
                        <a:pt x="961" y="384"/>
                        <a:pt x="1027" y="384"/>
                      </a:cubicBezTo>
                      <a:cubicBezTo>
                        <a:pt x="1409" y="384"/>
                        <a:pt x="1749" y="687"/>
                        <a:pt x="1770" y="1095"/>
                      </a:cubicBezTo>
                      <a:cubicBezTo>
                        <a:pt x="1770" y="1148"/>
                        <a:pt x="1815" y="1179"/>
                        <a:pt x="1859" y="1179"/>
                      </a:cubicBezTo>
                      <a:cubicBezTo>
                        <a:pt x="1893" y="1179"/>
                        <a:pt x="1927" y="1160"/>
                        <a:pt x="1937" y="1118"/>
                      </a:cubicBezTo>
                      <a:cubicBezTo>
                        <a:pt x="2087" y="548"/>
                        <a:pt x="2570" y="261"/>
                        <a:pt x="3052" y="261"/>
                      </a:cubicBezTo>
                      <a:cubicBezTo>
                        <a:pt x="3529" y="261"/>
                        <a:pt x="4006" y="542"/>
                        <a:pt x="4160" y="1106"/>
                      </a:cubicBezTo>
                      <a:cubicBezTo>
                        <a:pt x="4173" y="1145"/>
                        <a:pt x="4211" y="1167"/>
                        <a:pt x="4248" y="1167"/>
                      </a:cubicBezTo>
                      <a:cubicBezTo>
                        <a:pt x="4280" y="1167"/>
                        <a:pt x="4311" y="1151"/>
                        <a:pt x="4328" y="1118"/>
                      </a:cubicBezTo>
                      <a:cubicBezTo>
                        <a:pt x="4547" y="685"/>
                        <a:pt x="4944" y="472"/>
                        <a:pt x="5336" y="472"/>
                      </a:cubicBezTo>
                      <a:cubicBezTo>
                        <a:pt x="5777" y="472"/>
                        <a:pt x="6213" y="742"/>
                        <a:pt x="6384" y="1274"/>
                      </a:cubicBezTo>
                      <a:cubicBezTo>
                        <a:pt x="6402" y="1316"/>
                        <a:pt x="6438" y="1337"/>
                        <a:pt x="6473" y="1337"/>
                      </a:cubicBezTo>
                      <a:cubicBezTo>
                        <a:pt x="6509" y="1337"/>
                        <a:pt x="6545" y="1316"/>
                        <a:pt x="6563" y="1274"/>
                      </a:cubicBezTo>
                      <a:cubicBezTo>
                        <a:pt x="6740" y="762"/>
                        <a:pt x="7201" y="492"/>
                        <a:pt x="7664" y="492"/>
                      </a:cubicBezTo>
                      <a:cubicBezTo>
                        <a:pt x="8046" y="492"/>
                        <a:pt x="8428" y="675"/>
                        <a:pt x="8655" y="1059"/>
                      </a:cubicBezTo>
                      <a:cubicBezTo>
                        <a:pt x="8673" y="1083"/>
                        <a:pt x="8700" y="1095"/>
                        <a:pt x="8727" y="1095"/>
                      </a:cubicBezTo>
                      <a:cubicBezTo>
                        <a:pt x="8754" y="1095"/>
                        <a:pt x="8781" y="1083"/>
                        <a:pt x="8798" y="1059"/>
                      </a:cubicBezTo>
                      <a:cubicBezTo>
                        <a:pt x="9026" y="598"/>
                        <a:pt x="9458" y="378"/>
                        <a:pt x="9890" y="378"/>
                      </a:cubicBezTo>
                      <a:cubicBezTo>
                        <a:pt x="10410" y="378"/>
                        <a:pt x="10930" y="697"/>
                        <a:pt x="11094" y="1298"/>
                      </a:cubicBezTo>
                      <a:cubicBezTo>
                        <a:pt x="11106" y="1337"/>
                        <a:pt x="11140" y="1358"/>
                        <a:pt x="11175" y="1358"/>
                      </a:cubicBezTo>
                      <a:cubicBezTo>
                        <a:pt x="11203" y="1358"/>
                        <a:pt x="11232" y="1343"/>
                        <a:pt x="11249" y="1310"/>
                      </a:cubicBezTo>
                      <a:cubicBezTo>
                        <a:pt x="11491" y="818"/>
                        <a:pt x="12040" y="432"/>
                        <a:pt x="12543" y="432"/>
                      </a:cubicBezTo>
                      <a:cubicBezTo>
                        <a:pt x="12882" y="432"/>
                        <a:pt x="13201" y="608"/>
                        <a:pt x="13389" y="1047"/>
                      </a:cubicBezTo>
                      <a:cubicBezTo>
                        <a:pt x="13403" y="1075"/>
                        <a:pt x="13428" y="1086"/>
                        <a:pt x="13455" y="1086"/>
                      </a:cubicBezTo>
                      <a:cubicBezTo>
                        <a:pt x="13496" y="1086"/>
                        <a:pt x="13541" y="1059"/>
                        <a:pt x="13556" y="1023"/>
                      </a:cubicBezTo>
                      <a:cubicBezTo>
                        <a:pt x="13699" y="464"/>
                        <a:pt x="14164" y="186"/>
                        <a:pt x="14629" y="186"/>
                      </a:cubicBezTo>
                      <a:cubicBezTo>
                        <a:pt x="15099" y="186"/>
                        <a:pt x="15569" y="470"/>
                        <a:pt x="15708" y="1035"/>
                      </a:cubicBezTo>
                      <a:cubicBezTo>
                        <a:pt x="15726" y="1077"/>
                        <a:pt x="15761" y="1097"/>
                        <a:pt x="15797" y="1097"/>
                      </a:cubicBezTo>
                      <a:cubicBezTo>
                        <a:pt x="15833" y="1097"/>
                        <a:pt x="15869" y="1077"/>
                        <a:pt x="15887" y="1035"/>
                      </a:cubicBezTo>
                      <a:cubicBezTo>
                        <a:pt x="16055" y="541"/>
                        <a:pt x="16486" y="299"/>
                        <a:pt x="16917" y="299"/>
                      </a:cubicBezTo>
                      <a:cubicBezTo>
                        <a:pt x="17373" y="299"/>
                        <a:pt x="17831" y="571"/>
                        <a:pt x="17979" y="1106"/>
                      </a:cubicBezTo>
                      <a:cubicBezTo>
                        <a:pt x="17992" y="1147"/>
                        <a:pt x="18029" y="1169"/>
                        <a:pt x="18065" y="1169"/>
                      </a:cubicBezTo>
                      <a:cubicBezTo>
                        <a:pt x="18092" y="1169"/>
                        <a:pt x="18119" y="1156"/>
                        <a:pt x="18134" y="1130"/>
                      </a:cubicBezTo>
                      <a:cubicBezTo>
                        <a:pt x="18340" y="680"/>
                        <a:pt x="18751" y="466"/>
                        <a:pt x="19159" y="466"/>
                      </a:cubicBezTo>
                      <a:cubicBezTo>
                        <a:pt x="19650" y="466"/>
                        <a:pt x="20138" y="776"/>
                        <a:pt x="20262" y="1357"/>
                      </a:cubicBezTo>
                      <a:cubicBezTo>
                        <a:pt x="20276" y="1405"/>
                        <a:pt x="20315" y="1426"/>
                        <a:pt x="20354" y="1426"/>
                      </a:cubicBezTo>
                      <a:cubicBezTo>
                        <a:pt x="20414" y="1426"/>
                        <a:pt x="20475" y="1377"/>
                        <a:pt x="20453" y="1298"/>
                      </a:cubicBezTo>
                      <a:cubicBezTo>
                        <a:pt x="20307" y="644"/>
                        <a:pt x="19748" y="281"/>
                        <a:pt x="19181" y="281"/>
                      </a:cubicBezTo>
                      <a:cubicBezTo>
                        <a:pt x="18774" y="281"/>
                        <a:pt x="18363" y="468"/>
                        <a:pt x="18098" y="867"/>
                      </a:cubicBezTo>
                      <a:cubicBezTo>
                        <a:pt x="17881" y="358"/>
                        <a:pt x="17408" y="97"/>
                        <a:pt x="16933" y="97"/>
                      </a:cubicBezTo>
                      <a:cubicBezTo>
                        <a:pt x="16495" y="97"/>
                        <a:pt x="16056" y="319"/>
                        <a:pt x="15815" y="772"/>
                      </a:cubicBezTo>
                      <a:cubicBezTo>
                        <a:pt x="15588" y="258"/>
                        <a:pt x="15113" y="1"/>
                        <a:pt x="1463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6"/>
                <p:cNvSpPr/>
                <p:nvPr/>
              </p:nvSpPr>
              <p:spPr>
                <a:xfrm>
                  <a:off x="4977052" y="3746027"/>
                  <a:ext cx="4389186" cy="310869"/>
                </a:xfrm>
                <a:custGeom>
                  <a:avLst/>
                  <a:gdLst/>
                  <a:ahLst/>
                  <a:cxnLst/>
                  <a:rect l="l" t="t" r="r" b="b"/>
                  <a:pathLst>
                    <a:path w="20487" h="1451" extrusionOk="0">
                      <a:moveTo>
                        <a:pt x="14650" y="1"/>
                      </a:moveTo>
                      <a:cubicBezTo>
                        <a:pt x="14175" y="1"/>
                        <a:pt x="13699" y="258"/>
                        <a:pt x="13472" y="772"/>
                      </a:cubicBezTo>
                      <a:cubicBezTo>
                        <a:pt x="13249" y="399"/>
                        <a:pt x="12919" y="244"/>
                        <a:pt x="12570" y="244"/>
                      </a:cubicBezTo>
                      <a:cubicBezTo>
                        <a:pt x="12060" y="244"/>
                        <a:pt x="11512" y="578"/>
                        <a:pt x="11213" y="1047"/>
                      </a:cubicBezTo>
                      <a:cubicBezTo>
                        <a:pt x="10975" y="488"/>
                        <a:pt x="10451" y="198"/>
                        <a:pt x="9925" y="198"/>
                      </a:cubicBezTo>
                      <a:cubicBezTo>
                        <a:pt x="9471" y="198"/>
                        <a:pt x="9015" y="413"/>
                        <a:pt x="8739" y="856"/>
                      </a:cubicBezTo>
                      <a:cubicBezTo>
                        <a:pt x="8469" y="493"/>
                        <a:pt x="8068" y="317"/>
                        <a:pt x="7669" y="317"/>
                      </a:cubicBezTo>
                      <a:cubicBezTo>
                        <a:pt x="7201" y="317"/>
                        <a:pt x="6737" y="558"/>
                        <a:pt x="6491" y="1023"/>
                      </a:cubicBezTo>
                      <a:cubicBezTo>
                        <a:pt x="6262" y="545"/>
                        <a:pt x="5802" y="298"/>
                        <a:pt x="5341" y="298"/>
                      </a:cubicBezTo>
                      <a:cubicBezTo>
                        <a:pt x="4937" y="298"/>
                        <a:pt x="4531" y="489"/>
                        <a:pt x="4280" y="880"/>
                      </a:cubicBezTo>
                      <a:cubicBezTo>
                        <a:pt x="4052" y="349"/>
                        <a:pt x="3556" y="79"/>
                        <a:pt x="3060" y="79"/>
                      </a:cubicBezTo>
                      <a:cubicBezTo>
                        <a:pt x="2596" y="79"/>
                        <a:pt x="2132" y="316"/>
                        <a:pt x="1889" y="796"/>
                      </a:cubicBezTo>
                      <a:cubicBezTo>
                        <a:pt x="1744" y="438"/>
                        <a:pt x="1399" y="195"/>
                        <a:pt x="1022" y="195"/>
                      </a:cubicBezTo>
                      <a:cubicBezTo>
                        <a:pt x="997" y="195"/>
                        <a:pt x="971" y="196"/>
                        <a:pt x="945" y="198"/>
                      </a:cubicBezTo>
                      <a:cubicBezTo>
                        <a:pt x="347" y="258"/>
                        <a:pt x="13" y="832"/>
                        <a:pt x="1" y="1370"/>
                      </a:cubicBezTo>
                      <a:cubicBezTo>
                        <a:pt x="1" y="1423"/>
                        <a:pt x="40" y="1450"/>
                        <a:pt x="78" y="1450"/>
                      </a:cubicBezTo>
                      <a:cubicBezTo>
                        <a:pt x="117" y="1450"/>
                        <a:pt x="156" y="1423"/>
                        <a:pt x="156" y="1370"/>
                      </a:cubicBezTo>
                      <a:cubicBezTo>
                        <a:pt x="168" y="951"/>
                        <a:pt x="395" y="533"/>
                        <a:pt x="825" y="413"/>
                      </a:cubicBezTo>
                      <a:cubicBezTo>
                        <a:pt x="895" y="394"/>
                        <a:pt x="964" y="385"/>
                        <a:pt x="1032" y="385"/>
                      </a:cubicBezTo>
                      <a:cubicBezTo>
                        <a:pt x="1420" y="385"/>
                        <a:pt x="1760" y="688"/>
                        <a:pt x="1770" y="1095"/>
                      </a:cubicBezTo>
                      <a:cubicBezTo>
                        <a:pt x="1770" y="1153"/>
                        <a:pt x="1816" y="1183"/>
                        <a:pt x="1862" y="1183"/>
                      </a:cubicBezTo>
                      <a:cubicBezTo>
                        <a:pt x="1900" y="1183"/>
                        <a:pt x="1938" y="1162"/>
                        <a:pt x="1949" y="1119"/>
                      </a:cubicBezTo>
                      <a:cubicBezTo>
                        <a:pt x="2099" y="548"/>
                        <a:pt x="2582" y="261"/>
                        <a:pt x="3064" y="261"/>
                      </a:cubicBezTo>
                      <a:cubicBezTo>
                        <a:pt x="3541" y="261"/>
                        <a:pt x="4018" y="542"/>
                        <a:pt x="4172" y="1107"/>
                      </a:cubicBezTo>
                      <a:cubicBezTo>
                        <a:pt x="4185" y="1145"/>
                        <a:pt x="4219" y="1167"/>
                        <a:pt x="4253" y="1167"/>
                      </a:cubicBezTo>
                      <a:cubicBezTo>
                        <a:pt x="4282" y="1167"/>
                        <a:pt x="4311" y="1151"/>
                        <a:pt x="4328" y="1119"/>
                      </a:cubicBezTo>
                      <a:cubicBezTo>
                        <a:pt x="4553" y="686"/>
                        <a:pt x="4950" y="472"/>
                        <a:pt x="5342" y="472"/>
                      </a:cubicBezTo>
                      <a:cubicBezTo>
                        <a:pt x="5783" y="472"/>
                        <a:pt x="6219" y="742"/>
                        <a:pt x="6396" y="1274"/>
                      </a:cubicBezTo>
                      <a:cubicBezTo>
                        <a:pt x="6408" y="1316"/>
                        <a:pt x="6444" y="1337"/>
                        <a:pt x="6480" y="1337"/>
                      </a:cubicBezTo>
                      <a:cubicBezTo>
                        <a:pt x="6515" y="1337"/>
                        <a:pt x="6551" y="1316"/>
                        <a:pt x="6563" y="1274"/>
                      </a:cubicBezTo>
                      <a:cubicBezTo>
                        <a:pt x="6740" y="763"/>
                        <a:pt x="7201" y="492"/>
                        <a:pt x="7664" y="492"/>
                      </a:cubicBezTo>
                      <a:cubicBezTo>
                        <a:pt x="8046" y="492"/>
                        <a:pt x="8428" y="676"/>
                        <a:pt x="8655" y="1059"/>
                      </a:cubicBezTo>
                      <a:cubicBezTo>
                        <a:pt x="8673" y="1089"/>
                        <a:pt x="8703" y="1104"/>
                        <a:pt x="8733" y="1104"/>
                      </a:cubicBezTo>
                      <a:cubicBezTo>
                        <a:pt x="8763" y="1104"/>
                        <a:pt x="8793" y="1089"/>
                        <a:pt x="8810" y="1059"/>
                      </a:cubicBezTo>
                      <a:cubicBezTo>
                        <a:pt x="9038" y="598"/>
                        <a:pt x="9470" y="378"/>
                        <a:pt x="9901" y="378"/>
                      </a:cubicBezTo>
                      <a:cubicBezTo>
                        <a:pt x="10420" y="378"/>
                        <a:pt x="10937" y="697"/>
                        <a:pt x="11094" y="1298"/>
                      </a:cubicBezTo>
                      <a:cubicBezTo>
                        <a:pt x="11107" y="1337"/>
                        <a:pt x="11140" y="1358"/>
                        <a:pt x="11177" y="1358"/>
                      </a:cubicBezTo>
                      <a:cubicBezTo>
                        <a:pt x="11207" y="1358"/>
                        <a:pt x="11239" y="1343"/>
                        <a:pt x="11261" y="1310"/>
                      </a:cubicBezTo>
                      <a:cubicBezTo>
                        <a:pt x="11496" y="818"/>
                        <a:pt x="12042" y="432"/>
                        <a:pt x="12544" y="432"/>
                      </a:cubicBezTo>
                      <a:cubicBezTo>
                        <a:pt x="12882" y="432"/>
                        <a:pt x="13201" y="608"/>
                        <a:pt x="13389" y="1047"/>
                      </a:cubicBezTo>
                      <a:cubicBezTo>
                        <a:pt x="13404" y="1077"/>
                        <a:pt x="13433" y="1090"/>
                        <a:pt x="13464" y="1090"/>
                      </a:cubicBezTo>
                      <a:cubicBezTo>
                        <a:pt x="13506" y="1090"/>
                        <a:pt x="13549" y="1065"/>
                        <a:pt x="13556" y="1023"/>
                      </a:cubicBezTo>
                      <a:cubicBezTo>
                        <a:pt x="13705" y="464"/>
                        <a:pt x="14173" y="186"/>
                        <a:pt x="14639" y="186"/>
                      </a:cubicBezTo>
                      <a:cubicBezTo>
                        <a:pt x="15111" y="186"/>
                        <a:pt x="15581" y="470"/>
                        <a:pt x="15720" y="1035"/>
                      </a:cubicBezTo>
                      <a:cubicBezTo>
                        <a:pt x="15732" y="1077"/>
                        <a:pt x="15767" y="1098"/>
                        <a:pt x="15803" y="1098"/>
                      </a:cubicBezTo>
                      <a:cubicBezTo>
                        <a:pt x="15839" y="1098"/>
                        <a:pt x="15875" y="1077"/>
                        <a:pt x="15887" y="1035"/>
                      </a:cubicBezTo>
                      <a:cubicBezTo>
                        <a:pt x="16061" y="542"/>
                        <a:pt x="16494" y="299"/>
                        <a:pt x="16926" y="299"/>
                      </a:cubicBezTo>
                      <a:cubicBezTo>
                        <a:pt x="17383" y="299"/>
                        <a:pt x="17837" y="572"/>
                        <a:pt x="17979" y="1107"/>
                      </a:cubicBezTo>
                      <a:cubicBezTo>
                        <a:pt x="17993" y="1148"/>
                        <a:pt x="18031" y="1174"/>
                        <a:pt x="18070" y="1174"/>
                      </a:cubicBezTo>
                      <a:cubicBezTo>
                        <a:pt x="18098" y="1174"/>
                        <a:pt x="18126" y="1161"/>
                        <a:pt x="18146" y="1131"/>
                      </a:cubicBezTo>
                      <a:cubicBezTo>
                        <a:pt x="18347" y="680"/>
                        <a:pt x="18754" y="466"/>
                        <a:pt x="19161" y="466"/>
                      </a:cubicBezTo>
                      <a:cubicBezTo>
                        <a:pt x="19650" y="466"/>
                        <a:pt x="20138" y="777"/>
                        <a:pt x="20262" y="1358"/>
                      </a:cubicBezTo>
                      <a:cubicBezTo>
                        <a:pt x="20281" y="1409"/>
                        <a:pt x="20321" y="1431"/>
                        <a:pt x="20362" y="1431"/>
                      </a:cubicBezTo>
                      <a:cubicBezTo>
                        <a:pt x="20425" y="1431"/>
                        <a:pt x="20487" y="1378"/>
                        <a:pt x="20465" y="1298"/>
                      </a:cubicBezTo>
                      <a:cubicBezTo>
                        <a:pt x="20319" y="643"/>
                        <a:pt x="19754" y="276"/>
                        <a:pt x="19185" y="276"/>
                      </a:cubicBezTo>
                      <a:cubicBezTo>
                        <a:pt x="18778" y="276"/>
                        <a:pt x="18370" y="464"/>
                        <a:pt x="18110" y="868"/>
                      </a:cubicBezTo>
                      <a:cubicBezTo>
                        <a:pt x="17886" y="358"/>
                        <a:pt x="17414" y="97"/>
                        <a:pt x="16941" y="97"/>
                      </a:cubicBezTo>
                      <a:cubicBezTo>
                        <a:pt x="16504" y="97"/>
                        <a:pt x="16068" y="319"/>
                        <a:pt x="15827" y="772"/>
                      </a:cubicBezTo>
                      <a:cubicBezTo>
                        <a:pt x="15600" y="258"/>
                        <a:pt x="15125" y="1"/>
                        <a:pt x="14650"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6"/>
                <p:cNvSpPr/>
                <p:nvPr/>
              </p:nvSpPr>
              <p:spPr>
                <a:xfrm>
                  <a:off x="4979623" y="4288496"/>
                  <a:ext cx="4386615" cy="309370"/>
                </a:xfrm>
                <a:custGeom>
                  <a:avLst/>
                  <a:gdLst/>
                  <a:ahLst/>
                  <a:cxnLst/>
                  <a:rect l="l" t="t" r="r" b="b"/>
                  <a:pathLst>
                    <a:path w="20475" h="1444" extrusionOk="0">
                      <a:moveTo>
                        <a:pt x="14638" y="0"/>
                      </a:moveTo>
                      <a:cubicBezTo>
                        <a:pt x="14163" y="0"/>
                        <a:pt x="13687" y="254"/>
                        <a:pt x="13460" y="762"/>
                      </a:cubicBezTo>
                      <a:cubicBezTo>
                        <a:pt x="13242" y="394"/>
                        <a:pt x="12915" y="240"/>
                        <a:pt x="12568" y="240"/>
                      </a:cubicBezTo>
                      <a:cubicBezTo>
                        <a:pt x="12058" y="240"/>
                        <a:pt x="11507" y="573"/>
                        <a:pt x="11201" y="1049"/>
                      </a:cubicBezTo>
                      <a:cubicBezTo>
                        <a:pt x="10962" y="487"/>
                        <a:pt x="10434" y="194"/>
                        <a:pt x="9904" y="194"/>
                      </a:cubicBezTo>
                      <a:cubicBezTo>
                        <a:pt x="9453" y="194"/>
                        <a:pt x="9001" y="406"/>
                        <a:pt x="8727" y="846"/>
                      </a:cubicBezTo>
                      <a:cubicBezTo>
                        <a:pt x="8458" y="484"/>
                        <a:pt x="8059" y="308"/>
                        <a:pt x="7662" y="308"/>
                      </a:cubicBezTo>
                      <a:cubicBezTo>
                        <a:pt x="7194" y="308"/>
                        <a:pt x="6731" y="553"/>
                        <a:pt x="6491" y="1025"/>
                      </a:cubicBezTo>
                      <a:cubicBezTo>
                        <a:pt x="6261" y="546"/>
                        <a:pt x="5799" y="299"/>
                        <a:pt x="5334" y="299"/>
                      </a:cubicBezTo>
                      <a:cubicBezTo>
                        <a:pt x="4930" y="299"/>
                        <a:pt x="4524" y="486"/>
                        <a:pt x="4268" y="870"/>
                      </a:cubicBezTo>
                      <a:cubicBezTo>
                        <a:pt x="4040" y="347"/>
                        <a:pt x="3550" y="80"/>
                        <a:pt x="3057" y="80"/>
                      </a:cubicBezTo>
                      <a:cubicBezTo>
                        <a:pt x="2593" y="80"/>
                        <a:pt x="2127" y="317"/>
                        <a:pt x="1877" y="798"/>
                      </a:cubicBezTo>
                      <a:cubicBezTo>
                        <a:pt x="1743" y="430"/>
                        <a:pt x="1401" y="197"/>
                        <a:pt x="1016" y="197"/>
                      </a:cubicBezTo>
                      <a:cubicBezTo>
                        <a:pt x="988" y="197"/>
                        <a:pt x="961" y="198"/>
                        <a:pt x="933" y="200"/>
                      </a:cubicBezTo>
                      <a:cubicBezTo>
                        <a:pt x="335" y="248"/>
                        <a:pt x="13" y="822"/>
                        <a:pt x="1" y="1372"/>
                      </a:cubicBezTo>
                      <a:cubicBezTo>
                        <a:pt x="1" y="1420"/>
                        <a:pt x="36" y="1443"/>
                        <a:pt x="72" y="1443"/>
                      </a:cubicBezTo>
                      <a:cubicBezTo>
                        <a:pt x="108" y="1443"/>
                        <a:pt x="144" y="1420"/>
                        <a:pt x="144" y="1372"/>
                      </a:cubicBezTo>
                      <a:cubicBezTo>
                        <a:pt x="168" y="941"/>
                        <a:pt x="383" y="523"/>
                        <a:pt x="825" y="415"/>
                      </a:cubicBezTo>
                      <a:cubicBezTo>
                        <a:pt x="894" y="396"/>
                        <a:pt x="964" y="386"/>
                        <a:pt x="1032" y="386"/>
                      </a:cubicBezTo>
                      <a:cubicBezTo>
                        <a:pt x="1411" y="386"/>
                        <a:pt x="1749" y="681"/>
                        <a:pt x="1770" y="1097"/>
                      </a:cubicBezTo>
                      <a:cubicBezTo>
                        <a:pt x="1770" y="1149"/>
                        <a:pt x="1812" y="1180"/>
                        <a:pt x="1855" y="1180"/>
                      </a:cubicBezTo>
                      <a:cubicBezTo>
                        <a:pt x="1890" y="1180"/>
                        <a:pt x="1926" y="1158"/>
                        <a:pt x="1937" y="1109"/>
                      </a:cubicBezTo>
                      <a:cubicBezTo>
                        <a:pt x="2087" y="538"/>
                        <a:pt x="2570" y="251"/>
                        <a:pt x="3052" y="251"/>
                      </a:cubicBezTo>
                      <a:cubicBezTo>
                        <a:pt x="3529" y="251"/>
                        <a:pt x="4006" y="532"/>
                        <a:pt x="4160" y="1097"/>
                      </a:cubicBezTo>
                      <a:cubicBezTo>
                        <a:pt x="4174" y="1143"/>
                        <a:pt x="4213" y="1168"/>
                        <a:pt x="4252" y="1168"/>
                      </a:cubicBezTo>
                      <a:cubicBezTo>
                        <a:pt x="4282" y="1168"/>
                        <a:pt x="4312" y="1152"/>
                        <a:pt x="4328" y="1121"/>
                      </a:cubicBezTo>
                      <a:cubicBezTo>
                        <a:pt x="4547" y="688"/>
                        <a:pt x="4944" y="474"/>
                        <a:pt x="5336" y="474"/>
                      </a:cubicBezTo>
                      <a:cubicBezTo>
                        <a:pt x="5777" y="474"/>
                        <a:pt x="6213" y="745"/>
                        <a:pt x="6384" y="1276"/>
                      </a:cubicBezTo>
                      <a:cubicBezTo>
                        <a:pt x="6402" y="1312"/>
                        <a:pt x="6438" y="1330"/>
                        <a:pt x="6473" y="1330"/>
                      </a:cubicBezTo>
                      <a:cubicBezTo>
                        <a:pt x="6509" y="1330"/>
                        <a:pt x="6545" y="1312"/>
                        <a:pt x="6563" y="1276"/>
                      </a:cubicBezTo>
                      <a:cubicBezTo>
                        <a:pt x="6740" y="759"/>
                        <a:pt x="7200" y="485"/>
                        <a:pt x="7663" y="485"/>
                      </a:cubicBezTo>
                      <a:cubicBezTo>
                        <a:pt x="8044" y="485"/>
                        <a:pt x="8428" y="672"/>
                        <a:pt x="8655" y="1061"/>
                      </a:cubicBezTo>
                      <a:cubicBezTo>
                        <a:pt x="8673" y="1085"/>
                        <a:pt x="8700" y="1097"/>
                        <a:pt x="8727" y="1097"/>
                      </a:cubicBezTo>
                      <a:cubicBezTo>
                        <a:pt x="8754" y="1097"/>
                        <a:pt x="8781" y="1085"/>
                        <a:pt x="8798" y="1061"/>
                      </a:cubicBezTo>
                      <a:cubicBezTo>
                        <a:pt x="9028" y="597"/>
                        <a:pt x="9463" y="375"/>
                        <a:pt x="9898" y="375"/>
                      </a:cubicBezTo>
                      <a:cubicBezTo>
                        <a:pt x="10415" y="375"/>
                        <a:pt x="10931" y="690"/>
                        <a:pt x="11094" y="1288"/>
                      </a:cubicBezTo>
                      <a:cubicBezTo>
                        <a:pt x="11100" y="1335"/>
                        <a:pt x="11137" y="1359"/>
                        <a:pt x="11174" y="1359"/>
                      </a:cubicBezTo>
                      <a:cubicBezTo>
                        <a:pt x="11203" y="1359"/>
                        <a:pt x="11233" y="1344"/>
                        <a:pt x="11249" y="1312"/>
                      </a:cubicBezTo>
                      <a:cubicBezTo>
                        <a:pt x="11493" y="818"/>
                        <a:pt x="12045" y="426"/>
                        <a:pt x="12549" y="426"/>
                      </a:cubicBezTo>
                      <a:cubicBezTo>
                        <a:pt x="12886" y="426"/>
                        <a:pt x="13202" y="601"/>
                        <a:pt x="13389" y="1037"/>
                      </a:cubicBezTo>
                      <a:cubicBezTo>
                        <a:pt x="13403" y="1071"/>
                        <a:pt x="13430" y="1085"/>
                        <a:pt x="13458" y="1085"/>
                      </a:cubicBezTo>
                      <a:cubicBezTo>
                        <a:pt x="13498" y="1085"/>
                        <a:pt x="13542" y="1056"/>
                        <a:pt x="13556" y="1013"/>
                      </a:cubicBezTo>
                      <a:cubicBezTo>
                        <a:pt x="13698" y="462"/>
                        <a:pt x="14161" y="187"/>
                        <a:pt x="14625" y="187"/>
                      </a:cubicBezTo>
                      <a:cubicBezTo>
                        <a:pt x="15096" y="187"/>
                        <a:pt x="15569" y="471"/>
                        <a:pt x="15708" y="1037"/>
                      </a:cubicBezTo>
                      <a:cubicBezTo>
                        <a:pt x="15726" y="1079"/>
                        <a:pt x="15761" y="1100"/>
                        <a:pt x="15797" y="1100"/>
                      </a:cubicBezTo>
                      <a:cubicBezTo>
                        <a:pt x="15833" y="1100"/>
                        <a:pt x="15869" y="1079"/>
                        <a:pt x="15887" y="1037"/>
                      </a:cubicBezTo>
                      <a:cubicBezTo>
                        <a:pt x="16055" y="544"/>
                        <a:pt x="16486" y="301"/>
                        <a:pt x="16917" y="301"/>
                      </a:cubicBezTo>
                      <a:cubicBezTo>
                        <a:pt x="17373" y="301"/>
                        <a:pt x="17831" y="574"/>
                        <a:pt x="17979" y="1109"/>
                      </a:cubicBezTo>
                      <a:cubicBezTo>
                        <a:pt x="17992" y="1150"/>
                        <a:pt x="18029" y="1171"/>
                        <a:pt x="18065" y="1171"/>
                      </a:cubicBezTo>
                      <a:cubicBezTo>
                        <a:pt x="18092" y="1171"/>
                        <a:pt x="18119" y="1159"/>
                        <a:pt x="18134" y="1133"/>
                      </a:cubicBezTo>
                      <a:cubicBezTo>
                        <a:pt x="18341" y="681"/>
                        <a:pt x="18753" y="467"/>
                        <a:pt x="19162" y="467"/>
                      </a:cubicBezTo>
                      <a:cubicBezTo>
                        <a:pt x="19652" y="467"/>
                        <a:pt x="20138" y="775"/>
                        <a:pt x="20262" y="1348"/>
                      </a:cubicBezTo>
                      <a:cubicBezTo>
                        <a:pt x="20276" y="1400"/>
                        <a:pt x="20315" y="1422"/>
                        <a:pt x="20355" y="1422"/>
                      </a:cubicBezTo>
                      <a:cubicBezTo>
                        <a:pt x="20414" y="1422"/>
                        <a:pt x="20475" y="1372"/>
                        <a:pt x="20453" y="1300"/>
                      </a:cubicBezTo>
                      <a:cubicBezTo>
                        <a:pt x="20307" y="645"/>
                        <a:pt x="19746" y="278"/>
                        <a:pt x="19178" y="278"/>
                      </a:cubicBezTo>
                      <a:cubicBezTo>
                        <a:pt x="18772" y="278"/>
                        <a:pt x="18363" y="466"/>
                        <a:pt x="18098" y="870"/>
                      </a:cubicBezTo>
                      <a:cubicBezTo>
                        <a:pt x="17880" y="358"/>
                        <a:pt x="17404" y="97"/>
                        <a:pt x="16928" y="97"/>
                      </a:cubicBezTo>
                      <a:cubicBezTo>
                        <a:pt x="16492" y="97"/>
                        <a:pt x="16055" y="316"/>
                        <a:pt x="15815" y="762"/>
                      </a:cubicBezTo>
                      <a:cubicBezTo>
                        <a:pt x="15588" y="254"/>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6"/>
                <p:cNvSpPr/>
                <p:nvPr/>
              </p:nvSpPr>
              <p:spPr>
                <a:xfrm>
                  <a:off x="4979623" y="4829466"/>
                  <a:ext cx="4386615" cy="310655"/>
                </a:xfrm>
                <a:custGeom>
                  <a:avLst/>
                  <a:gdLst/>
                  <a:ahLst/>
                  <a:cxnLst/>
                  <a:rect l="l" t="t" r="r" b="b"/>
                  <a:pathLst>
                    <a:path w="20475" h="1450" extrusionOk="0">
                      <a:moveTo>
                        <a:pt x="14638" y="0"/>
                      </a:moveTo>
                      <a:cubicBezTo>
                        <a:pt x="14163" y="0"/>
                        <a:pt x="13687" y="257"/>
                        <a:pt x="13460" y="771"/>
                      </a:cubicBezTo>
                      <a:cubicBezTo>
                        <a:pt x="13242" y="398"/>
                        <a:pt x="12914" y="243"/>
                        <a:pt x="12567" y="243"/>
                      </a:cubicBezTo>
                      <a:cubicBezTo>
                        <a:pt x="12058" y="243"/>
                        <a:pt x="11507" y="577"/>
                        <a:pt x="11201" y="1046"/>
                      </a:cubicBezTo>
                      <a:cubicBezTo>
                        <a:pt x="10963" y="487"/>
                        <a:pt x="10439" y="198"/>
                        <a:pt x="9913" y="198"/>
                      </a:cubicBezTo>
                      <a:cubicBezTo>
                        <a:pt x="9459" y="198"/>
                        <a:pt x="9003" y="413"/>
                        <a:pt x="8727" y="855"/>
                      </a:cubicBezTo>
                      <a:cubicBezTo>
                        <a:pt x="8457" y="492"/>
                        <a:pt x="8056" y="316"/>
                        <a:pt x="7658" y="316"/>
                      </a:cubicBezTo>
                      <a:cubicBezTo>
                        <a:pt x="7192" y="316"/>
                        <a:pt x="6730" y="558"/>
                        <a:pt x="6491" y="1022"/>
                      </a:cubicBezTo>
                      <a:cubicBezTo>
                        <a:pt x="6262" y="545"/>
                        <a:pt x="5802" y="298"/>
                        <a:pt x="5339" y="298"/>
                      </a:cubicBezTo>
                      <a:cubicBezTo>
                        <a:pt x="4933" y="298"/>
                        <a:pt x="4525" y="488"/>
                        <a:pt x="4268" y="879"/>
                      </a:cubicBezTo>
                      <a:cubicBezTo>
                        <a:pt x="4040" y="348"/>
                        <a:pt x="3547" y="79"/>
                        <a:pt x="3053" y="79"/>
                      </a:cubicBezTo>
                      <a:cubicBezTo>
                        <a:pt x="2590" y="79"/>
                        <a:pt x="2126" y="315"/>
                        <a:pt x="1877" y="795"/>
                      </a:cubicBezTo>
                      <a:cubicBezTo>
                        <a:pt x="1743" y="437"/>
                        <a:pt x="1399" y="194"/>
                        <a:pt x="1012" y="194"/>
                      </a:cubicBezTo>
                      <a:cubicBezTo>
                        <a:pt x="986" y="194"/>
                        <a:pt x="960" y="195"/>
                        <a:pt x="933" y="198"/>
                      </a:cubicBezTo>
                      <a:cubicBezTo>
                        <a:pt x="335" y="257"/>
                        <a:pt x="13" y="831"/>
                        <a:pt x="1" y="1369"/>
                      </a:cubicBezTo>
                      <a:cubicBezTo>
                        <a:pt x="1" y="1423"/>
                        <a:pt x="36" y="1450"/>
                        <a:pt x="72" y="1450"/>
                      </a:cubicBezTo>
                      <a:cubicBezTo>
                        <a:pt x="108" y="1450"/>
                        <a:pt x="144" y="1423"/>
                        <a:pt x="144" y="1369"/>
                      </a:cubicBezTo>
                      <a:cubicBezTo>
                        <a:pt x="168" y="939"/>
                        <a:pt x="383" y="532"/>
                        <a:pt x="825" y="413"/>
                      </a:cubicBezTo>
                      <a:cubicBezTo>
                        <a:pt x="890" y="396"/>
                        <a:pt x="954" y="388"/>
                        <a:pt x="1018" y="388"/>
                      </a:cubicBezTo>
                      <a:cubicBezTo>
                        <a:pt x="1403" y="388"/>
                        <a:pt x="1749" y="684"/>
                        <a:pt x="1770" y="1094"/>
                      </a:cubicBezTo>
                      <a:cubicBezTo>
                        <a:pt x="1770" y="1153"/>
                        <a:pt x="1812" y="1183"/>
                        <a:pt x="1855" y="1183"/>
                      </a:cubicBezTo>
                      <a:cubicBezTo>
                        <a:pt x="1890" y="1183"/>
                        <a:pt x="1926" y="1162"/>
                        <a:pt x="1937" y="1118"/>
                      </a:cubicBezTo>
                      <a:cubicBezTo>
                        <a:pt x="2087" y="547"/>
                        <a:pt x="2570" y="260"/>
                        <a:pt x="3052" y="260"/>
                      </a:cubicBezTo>
                      <a:cubicBezTo>
                        <a:pt x="3529" y="260"/>
                        <a:pt x="4006" y="541"/>
                        <a:pt x="4160" y="1106"/>
                      </a:cubicBezTo>
                      <a:cubicBezTo>
                        <a:pt x="4174" y="1147"/>
                        <a:pt x="4215" y="1168"/>
                        <a:pt x="4254" y="1168"/>
                      </a:cubicBezTo>
                      <a:cubicBezTo>
                        <a:pt x="4283" y="1168"/>
                        <a:pt x="4312" y="1156"/>
                        <a:pt x="4328" y="1130"/>
                      </a:cubicBezTo>
                      <a:cubicBezTo>
                        <a:pt x="4548" y="690"/>
                        <a:pt x="4947" y="473"/>
                        <a:pt x="5340" y="473"/>
                      </a:cubicBezTo>
                      <a:cubicBezTo>
                        <a:pt x="5780" y="473"/>
                        <a:pt x="6214" y="743"/>
                        <a:pt x="6384" y="1273"/>
                      </a:cubicBezTo>
                      <a:cubicBezTo>
                        <a:pt x="6402" y="1315"/>
                        <a:pt x="6438" y="1336"/>
                        <a:pt x="6473" y="1336"/>
                      </a:cubicBezTo>
                      <a:cubicBezTo>
                        <a:pt x="6509" y="1336"/>
                        <a:pt x="6545" y="1315"/>
                        <a:pt x="6563" y="1273"/>
                      </a:cubicBezTo>
                      <a:cubicBezTo>
                        <a:pt x="6740" y="762"/>
                        <a:pt x="7201" y="492"/>
                        <a:pt x="7664" y="492"/>
                      </a:cubicBezTo>
                      <a:cubicBezTo>
                        <a:pt x="8046" y="492"/>
                        <a:pt x="8428" y="675"/>
                        <a:pt x="8655" y="1058"/>
                      </a:cubicBezTo>
                      <a:cubicBezTo>
                        <a:pt x="8673" y="1088"/>
                        <a:pt x="8700" y="1103"/>
                        <a:pt x="8727" y="1103"/>
                      </a:cubicBezTo>
                      <a:cubicBezTo>
                        <a:pt x="8754" y="1103"/>
                        <a:pt x="8781" y="1088"/>
                        <a:pt x="8798" y="1058"/>
                      </a:cubicBezTo>
                      <a:cubicBezTo>
                        <a:pt x="9026" y="597"/>
                        <a:pt x="9458" y="377"/>
                        <a:pt x="9890" y="377"/>
                      </a:cubicBezTo>
                      <a:cubicBezTo>
                        <a:pt x="10410" y="377"/>
                        <a:pt x="10930" y="696"/>
                        <a:pt x="11094" y="1297"/>
                      </a:cubicBezTo>
                      <a:cubicBezTo>
                        <a:pt x="11100" y="1338"/>
                        <a:pt x="11138" y="1359"/>
                        <a:pt x="11176" y="1359"/>
                      </a:cubicBezTo>
                      <a:cubicBezTo>
                        <a:pt x="11205" y="1359"/>
                        <a:pt x="11233" y="1347"/>
                        <a:pt x="11249" y="1321"/>
                      </a:cubicBezTo>
                      <a:cubicBezTo>
                        <a:pt x="11492" y="821"/>
                        <a:pt x="12042" y="432"/>
                        <a:pt x="12545" y="432"/>
                      </a:cubicBezTo>
                      <a:cubicBezTo>
                        <a:pt x="12884" y="432"/>
                        <a:pt x="13201" y="608"/>
                        <a:pt x="13389" y="1046"/>
                      </a:cubicBezTo>
                      <a:cubicBezTo>
                        <a:pt x="13404" y="1076"/>
                        <a:pt x="13431" y="1090"/>
                        <a:pt x="13460" y="1090"/>
                      </a:cubicBezTo>
                      <a:cubicBezTo>
                        <a:pt x="13500" y="1090"/>
                        <a:pt x="13542" y="1064"/>
                        <a:pt x="13556" y="1022"/>
                      </a:cubicBezTo>
                      <a:cubicBezTo>
                        <a:pt x="13699" y="463"/>
                        <a:pt x="14164" y="186"/>
                        <a:pt x="14629" y="186"/>
                      </a:cubicBezTo>
                      <a:cubicBezTo>
                        <a:pt x="15099" y="186"/>
                        <a:pt x="15569" y="469"/>
                        <a:pt x="15708" y="1034"/>
                      </a:cubicBezTo>
                      <a:cubicBezTo>
                        <a:pt x="15726" y="1076"/>
                        <a:pt x="15761" y="1097"/>
                        <a:pt x="15797" y="1097"/>
                      </a:cubicBezTo>
                      <a:cubicBezTo>
                        <a:pt x="15833" y="1097"/>
                        <a:pt x="15869" y="1076"/>
                        <a:pt x="15887" y="1034"/>
                      </a:cubicBezTo>
                      <a:cubicBezTo>
                        <a:pt x="16055" y="541"/>
                        <a:pt x="16486" y="298"/>
                        <a:pt x="16917" y="298"/>
                      </a:cubicBezTo>
                      <a:cubicBezTo>
                        <a:pt x="17373" y="298"/>
                        <a:pt x="17831" y="571"/>
                        <a:pt x="17979" y="1106"/>
                      </a:cubicBezTo>
                      <a:cubicBezTo>
                        <a:pt x="17992" y="1147"/>
                        <a:pt x="18029" y="1168"/>
                        <a:pt x="18065" y="1168"/>
                      </a:cubicBezTo>
                      <a:cubicBezTo>
                        <a:pt x="18092" y="1168"/>
                        <a:pt x="18119" y="1156"/>
                        <a:pt x="18134" y="1130"/>
                      </a:cubicBezTo>
                      <a:cubicBezTo>
                        <a:pt x="18340" y="680"/>
                        <a:pt x="18751" y="466"/>
                        <a:pt x="19159" y="466"/>
                      </a:cubicBezTo>
                      <a:cubicBezTo>
                        <a:pt x="19650" y="466"/>
                        <a:pt x="20138" y="776"/>
                        <a:pt x="20262" y="1357"/>
                      </a:cubicBezTo>
                      <a:cubicBezTo>
                        <a:pt x="20276" y="1404"/>
                        <a:pt x="20315" y="1425"/>
                        <a:pt x="20354" y="1425"/>
                      </a:cubicBezTo>
                      <a:cubicBezTo>
                        <a:pt x="20414" y="1425"/>
                        <a:pt x="20475" y="1377"/>
                        <a:pt x="20453" y="1297"/>
                      </a:cubicBezTo>
                      <a:cubicBezTo>
                        <a:pt x="20307" y="643"/>
                        <a:pt x="19748" y="281"/>
                        <a:pt x="19181" y="281"/>
                      </a:cubicBezTo>
                      <a:cubicBezTo>
                        <a:pt x="18774" y="281"/>
                        <a:pt x="18363" y="467"/>
                        <a:pt x="18098" y="867"/>
                      </a:cubicBezTo>
                      <a:cubicBezTo>
                        <a:pt x="17881" y="357"/>
                        <a:pt x="17408" y="96"/>
                        <a:pt x="16933" y="96"/>
                      </a:cubicBezTo>
                      <a:cubicBezTo>
                        <a:pt x="16495" y="96"/>
                        <a:pt x="16056" y="318"/>
                        <a:pt x="15815" y="771"/>
                      </a:cubicBezTo>
                      <a:cubicBezTo>
                        <a:pt x="15588" y="257"/>
                        <a:pt x="15113" y="0"/>
                        <a:pt x="1463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67" name="Google Shape;1467;p16"/>
          <p:cNvSpPr/>
          <p:nvPr/>
        </p:nvSpPr>
        <p:spPr>
          <a:xfrm flipH="1">
            <a:off x="685800" y="457200"/>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8" name="Google Shape;1468;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69" name="Google Shape;1469;p16"/>
          <p:cNvSpPr txBox="1">
            <a:spLocks noGrp="1"/>
          </p:cNvSpPr>
          <p:nvPr>
            <p:ph type="title" hasCustomPrompt="1"/>
          </p:nvPr>
        </p:nvSpPr>
        <p:spPr>
          <a:xfrm flipH="1">
            <a:off x="2952900" y="1091275"/>
            <a:ext cx="3238200" cy="121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8000"/>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470" name="Google Shape;1470;p16"/>
          <p:cNvSpPr txBox="1">
            <a:spLocks noGrp="1"/>
          </p:cNvSpPr>
          <p:nvPr>
            <p:ph type="title" idx="2"/>
          </p:nvPr>
        </p:nvSpPr>
        <p:spPr>
          <a:xfrm>
            <a:off x="2296650" y="2304775"/>
            <a:ext cx="4550700" cy="84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71" name="Google Shape;1471;p16"/>
          <p:cNvSpPr txBox="1">
            <a:spLocks noGrp="1"/>
          </p:cNvSpPr>
          <p:nvPr>
            <p:ph type="subTitle" idx="1"/>
          </p:nvPr>
        </p:nvSpPr>
        <p:spPr>
          <a:xfrm>
            <a:off x="3246150" y="3084375"/>
            <a:ext cx="2651700" cy="86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3_1_1">
    <p:bg>
      <p:bgPr>
        <a:solidFill>
          <a:schemeClr val="dk2"/>
        </a:solidFill>
        <a:effectLst/>
      </p:bgPr>
    </p:bg>
    <p:spTree>
      <p:nvGrpSpPr>
        <p:cNvPr id="1" name="Shape 1536"/>
        <p:cNvGrpSpPr/>
        <p:nvPr/>
      </p:nvGrpSpPr>
      <p:grpSpPr>
        <a:xfrm>
          <a:off x="0" y="0"/>
          <a:ext cx="0" cy="0"/>
          <a:chOff x="0" y="0"/>
          <a:chExt cx="0" cy="0"/>
        </a:xfrm>
      </p:grpSpPr>
      <p:grpSp>
        <p:nvGrpSpPr>
          <p:cNvPr id="1537" name="Google Shape;1537;p19"/>
          <p:cNvGrpSpPr/>
          <p:nvPr/>
        </p:nvGrpSpPr>
        <p:grpSpPr>
          <a:xfrm>
            <a:off x="-143051" y="-12371"/>
            <a:ext cx="9300161" cy="5620495"/>
            <a:chOff x="-143051" y="-12371"/>
            <a:chExt cx="9300161" cy="5620495"/>
          </a:xfrm>
        </p:grpSpPr>
        <p:sp>
          <p:nvSpPr>
            <p:cNvPr id="1538" name="Google Shape;1538;p19"/>
            <p:cNvSpPr/>
            <p:nvPr/>
          </p:nvSpPr>
          <p:spPr>
            <a:xfrm>
              <a:off x="274593" y="2405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9"/>
            <p:cNvSpPr/>
            <p:nvPr/>
          </p:nvSpPr>
          <p:spPr>
            <a:xfrm>
              <a:off x="245333" y="7324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9"/>
            <p:cNvSpPr/>
            <p:nvPr/>
          </p:nvSpPr>
          <p:spPr>
            <a:xfrm>
              <a:off x="609755" y="4465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946350" y="97245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9"/>
            <p:cNvSpPr/>
            <p:nvPr/>
          </p:nvSpPr>
          <p:spPr>
            <a:xfrm>
              <a:off x="1196801" y="51554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9"/>
            <p:cNvSpPr/>
            <p:nvPr/>
          </p:nvSpPr>
          <p:spPr>
            <a:xfrm>
              <a:off x="1247906" y="12105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1759907" y="28698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1661691" y="7602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2037777" y="1172980"/>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2177530" y="7993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2445988" y="28514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2895736" y="3880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2913742" y="7895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3214119" y="102360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706223" y="90963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9"/>
            <p:cNvSpPr/>
            <p:nvPr/>
          </p:nvSpPr>
          <p:spPr>
            <a:xfrm>
              <a:off x="3408710" y="5417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9"/>
            <p:cNvSpPr/>
            <p:nvPr/>
          </p:nvSpPr>
          <p:spPr>
            <a:xfrm>
              <a:off x="3371061" y="16278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3797687" y="-12371"/>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9"/>
            <p:cNvSpPr/>
            <p:nvPr/>
          </p:nvSpPr>
          <p:spPr>
            <a:xfrm>
              <a:off x="2128627" y="-9711"/>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3882398" y="53805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124001" y="5094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4703718" y="2405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4674458" y="7324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9"/>
            <p:cNvSpPr/>
            <p:nvPr/>
          </p:nvSpPr>
          <p:spPr>
            <a:xfrm>
              <a:off x="5038880" y="4465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9"/>
            <p:cNvSpPr/>
            <p:nvPr/>
          </p:nvSpPr>
          <p:spPr>
            <a:xfrm>
              <a:off x="5375475" y="97245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5625926" y="51554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5438906" y="15398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6189032" y="28698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6090816" y="7602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6606655" y="7993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6875113" y="28514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7324861" y="3880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7342867" y="7895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7643244" y="102360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9"/>
            <p:cNvSpPr/>
            <p:nvPr/>
          </p:nvSpPr>
          <p:spPr>
            <a:xfrm>
              <a:off x="8135348" y="90963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9"/>
            <p:cNvSpPr/>
            <p:nvPr/>
          </p:nvSpPr>
          <p:spPr>
            <a:xfrm>
              <a:off x="7837835" y="5417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7800186" y="16278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9"/>
            <p:cNvSpPr/>
            <p:nvPr/>
          </p:nvSpPr>
          <p:spPr>
            <a:xfrm>
              <a:off x="8226812" y="-12371"/>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9"/>
            <p:cNvSpPr/>
            <p:nvPr/>
          </p:nvSpPr>
          <p:spPr>
            <a:xfrm>
              <a:off x="6557752" y="-9711"/>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rot="-1206472">
              <a:off x="8244636" y="629176"/>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rot="-1796623">
              <a:off x="4305124" y="509405"/>
              <a:ext cx="344986"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465093" y="11765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435833" y="1884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800255" y="15991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1136850" y="21249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1387301" y="16680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1200281" y="130650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2152820" y="156456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9"/>
            <p:cNvSpPr/>
            <p:nvPr/>
          </p:nvSpPr>
          <p:spPr>
            <a:xfrm>
              <a:off x="1852191" y="19127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9"/>
            <p:cNvSpPr/>
            <p:nvPr/>
          </p:nvSpPr>
          <p:spPr>
            <a:xfrm>
              <a:off x="2368030" y="19518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2636488" y="14376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9"/>
            <p:cNvSpPr/>
            <p:nvPr/>
          </p:nvSpPr>
          <p:spPr>
            <a:xfrm>
              <a:off x="3086236" y="15405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9"/>
            <p:cNvSpPr/>
            <p:nvPr/>
          </p:nvSpPr>
          <p:spPr>
            <a:xfrm>
              <a:off x="3104242" y="19420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3404619" y="2176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9"/>
            <p:cNvSpPr/>
            <p:nvPr/>
          </p:nvSpPr>
          <p:spPr>
            <a:xfrm>
              <a:off x="3896723" y="20621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9"/>
            <p:cNvSpPr/>
            <p:nvPr/>
          </p:nvSpPr>
          <p:spPr>
            <a:xfrm>
              <a:off x="3599210" y="16942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9"/>
            <p:cNvSpPr/>
            <p:nvPr/>
          </p:nvSpPr>
          <p:spPr>
            <a:xfrm>
              <a:off x="3561561" y="13153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9"/>
            <p:cNvSpPr/>
            <p:nvPr/>
          </p:nvSpPr>
          <p:spPr>
            <a:xfrm>
              <a:off x="3988187" y="11401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9"/>
            <p:cNvSpPr/>
            <p:nvPr/>
          </p:nvSpPr>
          <p:spPr>
            <a:xfrm>
              <a:off x="2319127" y="1142814"/>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9"/>
            <p:cNvSpPr/>
            <p:nvPr/>
          </p:nvSpPr>
          <p:spPr>
            <a:xfrm>
              <a:off x="4072898" y="16905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9"/>
            <p:cNvSpPr/>
            <p:nvPr/>
          </p:nvSpPr>
          <p:spPr>
            <a:xfrm>
              <a:off x="66499" y="16619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9"/>
            <p:cNvSpPr/>
            <p:nvPr/>
          </p:nvSpPr>
          <p:spPr>
            <a:xfrm>
              <a:off x="4531833" y="10660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9"/>
            <p:cNvSpPr/>
            <p:nvPr/>
          </p:nvSpPr>
          <p:spPr>
            <a:xfrm>
              <a:off x="5232850" y="13060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9"/>
            <p:cNvSpPr/>
            <p:nvPr/>
          </p:nvSpPr>
          <p:spPr>
            <a:xfrm>
              <a:off x="5948191" y="1093853"/>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9"/>
            <p:cNvSpPr/>
            <p:nvPr/>
          </p:nvSpPr>
          <p:spPr>
            <a:xfrm>
              <a:off x="6324277" y="1506567"/>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9"/>
            <p:cNvSpPr/>
            <p:nvPr/>
          </p:nvSpPr>
          <p:spPr>
            <a:xfrm>
              <a:off x="6464030" y="1132935"/>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9"/>
            <p:cNvSpPr/>
            <p:nvPr/>
          </p:nvSpPr>
          <p:spPr>
            <a:xfrm>
              <a:off x="7200242" y="1123114"/>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9"/>
            <p:cNvSpPr/>
            <p:nvPr/>
          </p:nvSpPr>
          <p:spPr>
            <a:xfrm>
              <a:off x="7500619" y="1357196"/>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9"/>
            <p:cNvSpPr/>
            <p:nvPr/>
          </p:nvSpPr>
          <p:spPr>
            <a:xfrm>
              <a:off x="7992723" y="124322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9"/>
            <p:cNvSpPr/>
            <p:nvPr/>
          </p:nvSpPr>
          <p:spPr>
            <a:xfrm>
              <a:off x="4751593" y="1510164"/>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9"/>
            <p:cNvSpPr/>
            <p:nvPr/>
          </p:nvSpPr>
          <p:spPr>
            <a:xfrm>
              <a:off x="4722333" y="2218550"/>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9"/>
            <p:cNvSpPr/>
            <p:nvPr/>
          </p:nvSpPr>
          <p:spPr>
            <a:xfrm>
              <a:off x="5086755" y="1932699"/>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9"/>
            <p:cNvSpPr/>
            <p:nvPr/>
          </p:nvSpPr>
          <p:spPr>
            <a:xfrm>
              <a:off x="5423350" y="245856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9"/>
            <p:cNvSpPr/>
            <p:nvPr/>
          </p:nvSpPr>
          <p:spPr>
            <a:xfrm>
              <a:off x="5673801" y="2001655"/>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9"/>
            <p:cNvSpPr/>
            <p:nvPr/>
          </p:nvSpPr>
          <p:spPr>
            <a:xfrm>
              <a:off x="5486781" y="1640096"/>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9"/>
            <p:cNvSpPr/>
            <p:nvPr/>
          </p:nvSpPr>
          <p:spPr>
            <a:xfrm>
              <a:off x="6236907" y="1773097"/>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9"/>
            <p:cNvSpPr/>
            <p:nvPr/>
          </p:nvSpPr>
          <p:spPr>
            <a:xfrm>
              <a:off x="6082928" y="21464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9"/>
            <p:cNvSpPr/>
            <p:nvPr/>
          </p:nvSpPr>
          <p:spPr>
            <a:xfrm>
              <a:off x="6489805" y="2433385"/>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9"/>
            <p:cNvSpPr/>
            <p:nvPr/>
          </p:nvSpPr>
          <p:spPr>
            <a:xfrm>
              <a:off x="6922988" y="1771256"/>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9"/>
            <p:cNvSpPr/>
            <p:nvPr/>
          </p:nvSpPr>
          <p:spPr>
            <a:xfrm>
              <a:off x="7372736" y="1874179"/>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9"/>
            <p:cNvSpPr/>
            <p:nvPr/>
          </p:nvSpPr>
          <p:spPr>
            <a:xfrm>
              <a:off x="6581117" y="1970839"/>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9"/>
            <p:cNvSpPr/>
            <p:nvPr/>
          </p:nvSpPr>
          <p:spPr>
            <a:xfrm>
              <a:off x="8689294" y="438255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9"/>
            <p:cNvSpPr/>
            <p:nvPr/>
          </p:nvSpPr>
          <p:spPr>
            <a:xfrm>
              <a:off x="8183223" y="239574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9"/>
            <p:cNvSpPr/>
            <p:nvPr/>
          </p:nvSpPr>
          <p:spPr>
            <a:xfrm>
              <a:off x="7885710" y="2027847"/>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9"/>
            <p:cNvSpPr/>
            <p:nvPr/>
          </p:nvSpPr>
          <p:spPr>
            <a:xfrm>
              <a:off x="7848061" y="1648894"/>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9"/>
            <p:cNvSpPr/>
            <p:nvPr/>
          </p:nvSpPr>
          <p:spPr>
            <a:xfrm>
              <a:off x="8274687" y="1473742"/>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9"/>
            <p:cNvSpPr/>
            <p:nvPr/>
          </p:nvSpPr>
          <p:spPr>
            <a:xfrm>
              <a:off x="6770239" y="1367202"/>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9"/>
            <p:cNvSpPr/>
            <p:nvPr/>
          </p:nvSpPr>
          <p:spPr>
            <a:xfrm>
              <a:off x="8359398" y="2024163"/>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9"/>
            <p:cNvSpPr/>
            <p:nvPr/>
          </p:nvSpPr>
          <p:spPr>
            <a:xfrm>
              <a:off x="4352999" y="1995517"/>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9"/>
            <p:cNvSpPr/>
            <p:nvPr/>
          </p:nvSpPr>
          <p:spPr>
            <a:xfrm>
              <a:off x="8808993" y="335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9"/>
            <p:cNvSpPr/>
            <p:nvPr/>
          </p:nvSpPr>
          <p:spPr>
            <a:xfrm>
              <a:off x="8779733" y="741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9"/>
            <p:cNvSpPr/>
            <p:nvPr/>
          </p:nvSpPr>
          <p:spPr>
            <a:xfrm>
              <a:off x="8488730" y="979749"/>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9"/>
            <p:cNvSpPr/>
            <p:nvPr/>
          </p:nvSpPr>
          <p:spPr>
            <a:xfrm>
              <a:off x="8344774" y="28697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9"/>
            <p:cNvSpPr/>
            <p:nvPr/>
          </p:nvSpPr>
          <p:spPr>
            <a:xfrm>
              <a:off x="8999493" y="118610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9"/>
            <p:cNvSpPr/>
            <p:nvPr/>
          </p:nvSpPr>
          <p:spPr>
            <a:xfrm>
              <a:off x="8855358" y="18849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9"/>
            <p:cNvSpPr/>
            <p:nvPr/>
          </p:nvSpPr>
          <p:spPr>
            <a:xfrm rot="-2086714">
              <a:off x="8483424" y="15941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9"/>
            <p:cNvSpPr/>
            <p:nvPr/>
          </p:nvSpPr>
          <p:spPr>
            <a:xfrm>
              <a:off x="255543" y="22814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9"/>
            <p:cNvSpPr/>
            <p:nvPr/>
          </p:nvSpPr>
          <p:spPr>
            <a:xfrm>
              <a:off x="226283" y="29898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9"/>
            <p:cNvSpPr/>
            <p:nvPr/>
          </p:nvSpPr>
          <p:spPr>
            <a:xfrm>
              <a:off x="590705" y="27040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9"/>
            <p:cNvSpPr/>
            <p:nvPr/>
          </p:nvSpPr>
          <p:spPr>
            <a:xfrm>
              <a:off x="927300" y="32298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9"/>
            <p:cNvSpPr/>
            <p:nvPr/>
          </p:nvSpPr>
          <p:spPr>
            <a:xfrm>
              <a:off x="1177751" y="27729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9"/>
            <p:cNvSpPr/>
            <p:nvPr/>
          </p:nvSpPr>
          <p:spPr>
            <a:xfrm>
              <a:off x="990731" y="2411408"/>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9"/>
            <p:cNvSpPr/>
            <p:nvPr/>
          </p:nvSpPr>
          <p:spPr>
            <a:xfrm>
              <a:off x="1740857" y="254441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9"/>
            <p:cNvSpPr/>
            <p:nvPr/>
          </p:nvSpPr>
          <p:spPr>
            <a:xfrm>
              <a:off x="1642641" y="30176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9"/>
            <p:cNvSpPr/>
            <p:nvPr/>
          </p:nvSpPr>
          <p:spPr>
            <a:xfrm>
              <a:off x="2018727" y="3430405"/>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9"/>
            <p:cNvSpPr/>
            <p:nvPr/>
          </p:nvSpPr>
          <p:spPr>
            <a:xfrm>
              <a:off x="2158480" y="30567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9"/>
            <p:cNvSpPr/>
            <p:nvPr/>
          </p:nvSpPr>
          <p:spPr>
            <a:xfrm>
              <a:off x="2426938" y="25425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9"/>
            <p:cNvSpPr/>
            <p:nvPr/>
          </p:nvSpPr>
          <p:spPr>
            <a:xfrm>
              <a:off x="2876686" y="26454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9"/>
            <p:cNvSpPr/>
            <p:nvPr/>
          </p:nvSpPr>
          <p:spPr>
            <a:xfrm>
              <a:off x="2894692" y="30469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9"/>
            <p:cNvSpPr/>
            <p:nvPr/>
          </p:nvSpPr>
          <p:spPr>
            <a:xfrm>
              <a:off x="3195069" y="32810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9"/>
            <p:cNvSpPr/>
            <p:nvPr/>
          </p:nvSpPr>
          <p:spPr>
            <a:xfrm>
              <a:off x="3687173" y="31670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9"/>
            <p:cNvSpPr/>
            <p:nvPr/>
          </p:nvSpPr>
          <p:spPr>
            <a:xfrm>
              <a:off x="3389660" y="27991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9"/>
            <p:cNvSpPr/>
            <p:nvPr/>
          </p:nvSpPr>
          <p:spPr>
            <a:xfrm>
              <a:off x="3352011" y="24202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9"/>
            <p:cNvSpPr/>
            <p:nvPr/>
          </p:nvSpPr>
          <p:spPr>
            <a:xfrm>
              <a:off x="3778637" y="22450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9"/>
            <p:cNvSpPr/>
            <p:nvPr/>
          </p:nvSpPr>
          <p:spPr>
            <a:xfrm>
              <a:off x="2109577" y="2247714"/>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9"/>
            <p:cNvSpPr/>
            <p:nvPr/>
          </p:nvSpPr>
          <p:spPr>
            <a:xfrm>
              <a:off x="3863348" y="27954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9"/>
            <p:cNvSpPr/>
            <p:nvPr/>
          </p:nvSpPr>
          <p:spPr>
            <a:xfrm>
              <a:off x="-143051" y="27668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9"/>
            <p:cNvSpPr/>
            <p:nvPr/>
          </p:nvSpPr>
          <p:spPr>
            <a:xfrm>
              <a:off x="169705" y="4433614"/>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9"/>
            <p:cNvSpPr/>
            <p:nvPr/>
          </p:nvSpPr>
          <p:spPr>
            <a:xfrm>
              <a:off x="4655408" y="29898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9"/>
            <p:cNvSpPr/>
            <p:nvPr/>
          </p:nvSpPr>
          <p:spPr>
            <a:xfrm>
              <a:off x="5019830" y="2704012"/>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9"/>
            <p:cNvSpPr/>
            <p:nvPr/>
          </p:nvSpPr>
          <p:spPr>
            <a:xfrm>
              <a:off x="5356425" y="3229880"/>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9"/>
            <p:cNvSpPr/>
            <p:nvPr/>
          </p:nvSpPr>
          <p:spPr>
            <a:xfrm>
              <a:off x="5606876" y="277296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9"/>
            <p:cNvSpPr/>
            <p:nvPr/>
          </p:nvSpPr>
          <p:spPr>
            <a:xfrm>
              <a:off x="5216181" y="227778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9"/>
            <p:cNvSpPr/>
            <p:nvPr/>
          </p:nvSpPr>
          <p:spPr>
            <a:xfrm>
              <a:off x="6169982" y="2544410"/>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9"/>
            <p:cNvSpPr/>
            <p:nvPr/>
          </p:nvSpPr>
          <p:spPr>
            <a:xfrm>
              <a:off x="6071766" y="301769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9"/>
            <p:cNvSpPr/>
            <p:nvPr/>
          </p:nvSpPr>
          <p:spPr>
            <a:xfrm>
              <a:off x="6587605" y="305677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9"/>
            <p:cNvSpPr/>
            <p:nvPr/>
          </p:nvSpPr>
          <p:spPr>
            <a:xfrm>
              <a:off x="6856063" y="2542568"/>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9"/>
            <p:cNvSpPr/>
            <p:nvPr/>
          </p:nvSpPr>
          <p:spPr>
            <a:xfrm>
              <a:off x="7305811" y="2645491"/>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9"/>
            <p:cNvSpPr/>
            <p:nvPr/>
          </p:nvSpPr>
          <p:spPr>
            <a:xfrm>
              <a:off x="7323817" y="3046951"/>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9"/>
            <p:cNvSpPr/>
            <p:nvPr/>
          </p:nvSpPr>
          <p:spPr>
            <a:xfrm>
              <a:off x="7624194" y="32810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9"/>
            <p:cNvSpPr/>
            <p:nvPr/>
          </p:nvSpPr>
          <p:spPr>
            <a:xfrm>
              <a:off x="8116298" y="3167062"/>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9"/>
            <p:cNvSpPr/>
            <p:nvPr/>
          </p:nvSpPr>
          <p:spPr>
            <a:xfrm>
              <a:off x="7818785" y="2799159"/>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9"/>
            <p:cNvSpPr/>
            <p:nvPr/>
          </p:nvSpPr>
          <p:spPr>
            <a:xfrm>
              <a:off x="7781136" y="2420207"/>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9"/>
            <p:cNvSpPr/>
            <p:nvPr/>
          </p:nvSpPr>
          <p:spPr>
            <a:xfrm>
              <a:off x="8452812" y="4629654"/>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9"/>
            <p:cNvSpPr/>
            <p:nvPr/>
          </p:nvSpPr>
          <p:spPr>
            <a:xfrm>
              <a:off x="5899902" y="1563402"/>
              <a:ext cx="129523" cy="286465"/>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9"/>
            <p:cNvSpPr/>
            <p:nvPr/>
          </p:nvSpPr>
          <p:spPr>
            <a:xfrm rot="-1206472">
              <a:off x="8225586" y="2886601"/>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9"/>
            <p:cNvSpPr/>
            <p:nvPr/>
          </p:nvSpPr>
          <p:spPr>
            <a:xfrm>
              <a:off x="4286074" y="27668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9"/>
            <p:cNvSpPr/>
            <p:nvPr/>
          </p:nvSpPr>
          <p:spPr>
            <a:xfrm>
              <a:off x="446043" y="3434001"/>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
            <p:cNvSpPr/>
            <p:nvPr/>
          </p:nvSpPr>
          <p:spPr>
            <a:xfrm>
              <a:off x="416783" y="4142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
            <p:cNvSpPr/>
            <p:nvPr/>
          </p:nvSpPr>
          <p:spPr>
            <a:xfrm>
              <a:off x="781205" y="385653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9"/>
            <p:cNvSpPr/>
            <p:nvPr/>
          </p:nvSpPr>
          <p:spPr>
            <a:xfrm>
              <a:off x="1117800" y="4382405"/>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9"/>
            <p:cNvSpPr/>
            <p:nvPr/>
          </p:nvSpPr>
          <p:spPr>
            <a:xfrm>
              <a:off x="1368251" y="3925493"/>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9"/>
            <p:cNvSpPr/>
            <p:nvPr/>
          </p:nvSpPr>
          <p:spPr>
            <a:xfrm>
              <a:off x="1181231" y="356393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9"/>
            <p:cNvSpPr/>
            <p:nvPr/>
          </p:nvSpPr>
          <p:spPr>
            <a:xfrm>
              <a:off x="1931357" y="3696935"/>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9"/>
            <p:cNvSpPr/>
            <p:nvPr/>
          </p:nvSpPr>
          <p:spPr>
            <a:xfrm>
              <a:off x="1833141" y="417021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9"/>
            <p:cNvSpPr/>
            <p:nvPr/>
          </p:nvSpPr>
          <p:spPr>
            <a:xfrm>
              <a:off x="2348980" y="420929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9"/>
            <p:cNvSpPr/>
            <p:nvPr/>
          </p:nvSpPr>
          <p:spPr>
            <a:xfrm>
              <a:off x="2617438" y="3695093"/>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9"/>
            <p:cNvSpPr/>
            <p:nvPr/>
          </p:nvSpPr>
          <p:spPr>
            <a:xfrm>
              <a:off x="3067186" y="379801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9"/>
            <p:cNvSpPr/>
            <p:nvPr/>
          </p:nvSpPr>
          <p:spPr>
            <a:xfrm>
              <a:off x="3085192" y="419947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9"/>
            <p:cNvSpPr/>
            <p:nvPr/>
          </p:nvSpPr>
          <p:spPr>
            <a:xfrm>
              <a:off x="3385569" y="4433559"/>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9"/>
            <p:cNvSpPr/>
            <p:nvPr/>
          </p:nvSpPr>
          <p:spPr>
            <a:xfrm>
              <a:off x="3909061" y="421089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9"/>
            <p:cNvSpPr/>
            <p:nvPr/>
          </p:nvSpPr>
          <p:spPr>
            <a:xfrm>
              <a:off x="3580160" y="395168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9"/>
            <p:cNvSpPr/>
            <p:nvPr/>
          </p:nvSpPr>
          <p:spPr>
            <a:xfrm>
              <a:off x="3542511" y="3572732"/>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
            <p:cNvSpPr/>
            <p:nvPr/>
          </p:nvSpPr>
          <p:spPr>
            <a:xfrm>
              <a:off x="3969137" y="3397579"/>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
            <p:cNvSpPr/>
            <p:nvPr/>
          </p:nvSpPr>
          <p:spPr>
            <a:xfrm>
              <a:off x="2300077" y="3400239"/>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
            <p:cNvSpPr/>
            <p:nvPr/>
          </p:nvSpPr>
          <p:spPr>
            <a:xfrm>
              <a:off x="4053848" y="394800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9"/>
            <p:cNvSpPr/>
            <p:nvPr/>
          </p:nvSpPr>
          <p:spPr>
            <a:xfrm>
              <a:off x="47449" y="391935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4512783" y="3323450"/>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5213800" y="356346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a:off x="5929141" y="3351278"/>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9"/>
            <p:cNvSpPr/>
            <p:nvPr/>
          </p:nvSpPr>
          <p:spPr>
            <a:xfrm>
              <a:off x="6305227" y="3763992"/>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9"/>
            <p:cNvSpPr/>
            <p:nvPr/>
          </p:nvSpPr>
          <p:spPr>
            <a:xfrm>
              <a:off x="6444980" y="3390360"/>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9"/>
            <p:cNvSpPr/>
            <p:nvPr/>
          </p:nvSpPr>
          <p:spPr>
            <a:xfrm>
              <a:off x="7181192" y="3380539"/>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9"/>
            <p:cNvSpPr/>
            <p:nvPr/>
          </p:nvSpPr>
          <p:spPr>
            <a:xfrm>
              <a:off x="7481569" y="3614621"/>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9"/>
            <p:cNvSpPr/>
            <p:nvPr/>
          </p:nvSpPr>
          <p:spPr>
            <a:xfrm>
              <a:off x="7973673" y="3500649"/>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9"/>
            <p:cNvSpPr/>
            <p:nvPr/>
          </p:nvSpPr>
          <p:spPr>
            <a:xfrm>
              <a:off x="4732543" y="3767589"/>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9"/>
            <p:cNvSpPr/>
            <p:nvPr/>
          </p:nvSpPr>
          <p:spPr>
            <a:xfrm>
              <a:off x="4703283" y="447597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9"/>
            <p:cNvSpPr/>
            <p:nvPr/>
          </p:nvSpPr>
          <p:spPr>
            <a:xfrm>
              <a:off x="5067705" y="419012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9"/>
            <p:cNvSpPr/>
            <p:nvPr/>
          </p:nvSpPr>
          <p:spPr>
            <a:xfrm>
              <a:off x="5365113" y="4316417"/>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9"/>
            <p:cNvSpPr/>
            <p:nvPr/>
          </p:nvSpPr>
          <p:spPr>
            <a:xfrm>
              <a:off x="5654751" y="4259080"/>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9"/>
            <p:cNvSpPr/>
            <p:nvPr/>
          </p:nvSpPr>
          <p:spPr>
            <a:xfrm>
              <a:off x="5467731" y="3897521"/>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9"/>
            <p:cNvSpPr/>
            <p:nvPr/>
          </p:nvSpPr>
          <p:spPr>
            <a:xfrm>
              <a:off x="6217857" y="4030522"/>
              <a:ext cx="168196" cy="204413"/>
            </a:xfrm>
            <a:custGeom>
              <a:avLst/>
              <a:gdLst/>
              <a:ahLst/>
              <a:cxnLst/>
              <a:rect l="l" t="t" r="r" b="b"/>
              <a:pathLst>
                <a:path w="822" h="999" extrusionOk="0">
                  <a:moveTo>
                    <a:pt x="149" y="1"/>
                  </a:moveTo>
                  <a:cubicBezTo>
                    <a:pt x="63" y="1"/>
                    <a:pt x="0" y="102"/>
                    <a:pt x="9" y="195"/>
                  </a:cubicBezTo>
                  <a:cubicBezTo>
                    <a:pt x="33" y="314"/>
                    <a:pt x="81" y="434"/>
                    <a:pt x="153" y="553"/>
                  </a:cubicBezTo>
                  <a:cubicBezTo>
                    <a:pt x="201" y="673"/>
                    <a:pt x="260" y="792"/>
                    <a:pt x="344" y="900"/>
                  </a:cubicBezTo>
                  <a:cubicBezTo>
                    <a:pt x="391" y="969"/>
                    <a:pt x="457" y="998"/>
                    <a:pt x="523" y="998"/>
                  </a:cubicBezTo>
                  <a:cubicBezTo>
                    <a:pt x="673" y="998"/>
                    <a:pt x="822" y="844"/>
                    <a:pt x="739" y="661"/>
                  </a:cubicBezTo>
                  <a:cubicBezTo>
                    <a:pt x="607" y="422"/>
                    <a:pt x="440" y="195"/>
                    <a:pt x="225" y="27"/>
                  </a:cubicBezTo>
                  <a:cubicBezTo>
                    <a:pt x="198" y="9"/>
                    <a:pt x="173"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9"/>
            <p:cNvSpPr/>
            <p:nvPr/>
          </p:nvSpPr>
          <p:spPr>
            <a:xfrm>
              <a:off x="5866116" y="387111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9"/>
            <p:cNvSpPr/>
            <p:nvPr/>
          </p:nvSpPr>
          <p:spPr>
            <a:xfrm>
              <a:off x="6577205" y="432399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9"/>
            <p:cNvSpPr/>
            <p:nvPr/>
          </p:nvSpPr>
          <p:spPr>
            <a:xfrm>
              <a:off x="6903938" y="4028681"/>
              <a:ext cx="163285" cy="193159"/>
            </a:xfrm>
            <a:custGeom>
              <a:avLst/>
              <a:gdLst/>
              <a:ahLst/>
              <a:cxnLst/>
              <a:rect l="l" t="t" r="r" b="b"/>
              <a:pathLst>
                <a:path w="798" h="944" extrusionOk="0">
                  <a:moveTo>
                    <a:pt x="615" y="1"/>
                  </a:moveTo>
                  <a:cubicBezTo>
                    <a:pt x="582" y="1"/>
                    <a:pt x="548" y="15"/>
                    <a:pt x="517" y="48"/>
                  </a:cubicBezTo>
                  <a:cubicBezTo>
                    <a:pt x="338" y="228"/>
                    <a:pt x="183" y="431"/>
                    <a:pt x="63" y="646"/>
                  </a:cubicBezTo>
                  <a:cubicBezTo>
                    <a:pt x="0" y="781"/>
                    <a:pt x="120" y="944"/>
                    <a:pt x="245" y="944"/>
                  </a:cubicBezTo>
                  <a:cubicBezTo>
                    <a:pt x="286" y="944"/>
                    <a:pt x="327" y="926"/>
                    <a:pt x="362" y="885"/>
                  </a:cubicBezTo>
                  <a:cubicBezTo>
                    <a:pt x="517" y="682"/>
                    <a:pt x="649" y="455"/>
                    <a:pt x="744" y="228"/>
                  </a:cubicBezTo>
                  <a:cubicBezTo>
                    <a:pt x="798" y="121"/>
                    <a:pt x="712"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9"/>
            <p:cNvSpPr/>
            <p:nvPr/>
          </p:nvSpPr>
          <p:spPr>
            <a:xfrm>
              <a:off x="7353686" y="4131604"/>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9"/>
            <p:cNvSpPr/>
            <p:nvPr/>
          </p:nvSpPr>
          <p:spPr>
            <a:xfrm>
              <a:off x="7371692" y="4533064"/>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9"/>
            <p:cNvSpPr/>
            <p:nvPr/>
          </p:nvSpPr>
          <p:spPr>
            <a:xfrm>
              <a:off x="7552082" y="4848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9"/>
            <p:cNvSpPr/>
            <p:nvPr/>
          </p:nvSpPr>
          <p:spPr>
            <a:xfrm>
              <a:off x="8198961" y="477597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9"/>
            <p:cNvSpPr/>
            <p:nvPr/>
          </p:nvSpPr>
          <p:spPr>
            <a:xfrm>
              <a:off x="7866660" y="4285272"/>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9"/>
            <p:cNvSpPr/>
            <p:nvPr/>
          </p:nvSpPr>
          <p:spPr>
            <a:xfrm>
              <a:off x="7829011" y="3906319"/>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9"/>
            <p:cNvSpPr/>
            <p:nvPr/>
          </p:nvSpPr>
          <p:spPr>
            <a:xfrm>
              <a:off x="8255637" y="3731167"/>
              <a:ext cx="128909" cy="251884"/>
            </a:xfrm>
            <a:custGeom>
              <a:avLst/>
              <a:gdLst/>
              <a:ahLst/>
              <a:cxnLst/>
              <a:rect l="l" t="t" r="r" b="b"/>
              <a:pathLst>
                <a:path w="630" h="1231" extrusionOk="0">
                  <a:moveTo>
                    <a:pt x="523" y="1"/>
                  </a:moveTo>
                  <a:cubicBezTo>
                    <a:pt x="487" y="1"/>
                    <a:pt x="450" y="18"/>
                    <a:pt x="426" y="56"/>
                  </a:cubicBezTo>
                  <a:cubicBezTo>
                    <a:pt x="259" y="355"/>
                    <a:pt x="139" y="666"/>
                    <a:pt x="44" y="1000"/>
                  </a:cubicBezTo>
                  <a:cubicBezTo>
                    <a:pt x="0" y="1137"/>
                    <a:pt x="118" y="1231"/>
                    <a:pt x="234" y="1231"/>
                  </a:cubicBezTo>
                  <a:cubicBezTo>
                    <a:pt x="310" y="1231"/>
                    <a:pt x="386" y="1191"/>
                    <a:pt x="414" y="1096"/>
                  </a:cubicBezTo>
                  <a:cubicBezTo>
                    <a:pt x="522" y="773"/>
                    <a:pt x="593" y="438"/>
                    <a:pt x="629" y="104"/>
                  </a:cubicBezTo>
                  <a:cubicBezTo>
                    <a:pt x="629" y="39"/>
                    <a:pt x="578"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9"/>
            <p:cNvSpPr/>
            <p:nvPr/>
          </p:nvSpPr>
          <p:spPr>
            <a:xfrm>
              <a:off x="6586577" y="3733827"/>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9"/>
            <p:cNvSpPr/>
            <p:nvPr/>
          </p:nvSpPr>
          <p:spPr>
            <a:xfrm>
              <a:off x="8340348" y="4281588"/>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9"/>
            <p:cNvSpPr/>
            <p:nvPr/>
          </p:nvSpPr>
          <p:spPr>
            <a:xfrm>
              <a:off x="4333949" y="4252942"/>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9"/>
            <p:cNvSpPr/>
            <p:nvPr/>
          </p:nvSpPr>
          <p:spPr>
            <a:xfrm>
              <a:off x="8827543" y="22814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9"/>
            <p:cNvSpPr/>
            <p:nvPr/>
          </p:nvSpPr>
          <p:spPr>
            <a:xfrm>
              <a:off x="8760683" y="2999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9"/>
            <p:cNvSpPr/>
            <p:nvPr/>
          </p:nvSpPr>
          <p:spPr>
            <a:xfrm>
              <a:off x="8469680" y="323717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9"/>
            <p:cNvSpPr/>
            <p:nvPr/>
          </p:nvSpPr>
          <p:spPr>
            <a:xfrm>
              <a:off x="8373224" y="2634867"/>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9"/>
            <p:cNvSpPr/>
            <p:nvPr/>
          </p:nvSpPr>
          <p:spPr>
            <a:xfrm>
              <a:off x="8980443" y="344352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9"/>
            <p:cNvSpPr/>
            <p:nvPr/>
          </p:nvSpPr>
          <p:spPr>
            <a:xfrm>
              <a:off x="8836308" y="414238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9"/>
            <p:cNvSpPr/>
            <p:nvPr/>
          </p:nvSpPr>
          <p:spPr>
            <a:xfrm rot="-2086714">
              <a:off x="8464374" y="3851529"/>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9"/>
            <p:cNvSpPr/>
            <p:nvPr/>
          </p:nvSpPr>
          <p:spPr>
            <a:xfrm flipH="1">
              <a:off x="8740347" y="49269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9"/>
            <p:cNvSpPr/>
            <p:nvPr/>
          </p:nvSpPr>
          <p:spPr>
            <a:xfrm flipH="1">
              <a:off x="8243290" y="45613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9"/>
            <p:cNvSpPr/>
            <p:nvPr/>
          </p:nvSpPr>
          <p:spPr>
            <a:xfrm flipH="1">
              <a:off x="7936946" y="48825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9"/>
            <p:cNvSpPr/>
            <p:nvPr/>
          </p:nvSpPr>
          <p:spPr>
            <a:xfrm flipH="1">
              <a:off x="7686668" y="4491618"/>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9"/>
            <p:cNvSpPr/>
            <p:nvPr/>
          </p:nvSpPr>
          <p:spPr>
            <a:xfrm flipH="1">
              <a:off x="7212430" y="4875066"/>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9"/>
            <p:cNvSpPr/>
            <p:nvPr/>
          </p:nvSpPr>
          <p:spPr>
            <a:xfrm flipH="1">
              <a:off x="6908674" y="4545042"/>
              <a:ext cx="145483" cy="184770"/>
            </a:xfrm>
            <a:custGeom>
              <a:avLst/>
              <a:gdLst/>
              <a:ahLst/>
              <a:cxnLst/>
              <a:rect l="l" t="t" r="r" b="b"/>
              <a:pathLst>
                <a:path w="711" h="903" extrusionOk="0">
                  <a:moveTo>
                    <a:pt x="199" y="0"/>
                  </a:moveTo>
                  <a:cubicBezTo>
                    <a:pt x="98" y="0"/>
                    <a:pt x="0" y="96"/>
                    <a:pt x="26" y="216"/>
                  </a:cubicBezTo>
                  <a:cubicBezTo>
                    <a:pt x="74" y="431"/>
                    <a:pt x="169" y="634"/>
                    <a:pt x="301" y="802"/>
                  </a:cubicBezTo>
                  <a:cubicBezTo>
                    <a:pt x="342" y="872"/>
                    <a:pt x="407" y="902"/>
                    <a:pt x="471" y="902"/>
                  </a:cubicBezTo>
                  <a:cubicBezTo>
                    <a:pt x="591" y="902"/>
                    <a:pt x="711" y="795"/>
                    <a:pt x="672" y="646"/>
                  </a:cubicBezTo>
                  <a:cubicBezTo>
                    <a:pt x="600" y="419"/>
                    <a:pt x="480" y="216"/>
                    <a:pt x="313" y="48"/>
                  </a:cubicBezTo>
                  <a:cubicBezTo>
                    <a:pt x="279" y="15"/>
                    <a:pt x="239"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9"/>
            <p:cNvSpPr/>
            <p:nvPr/>
          </p:nvSpPr>
          <p:spPr>
            <a:xfrm flipH="1">
              <a:off x="6605946" y="4914148"/>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9"/>
            <p:cNvSpPr/>
            <p:nvPr/>
          </p:nvSpPr>
          <p:spPr>
            <a:xfrm flipH="1">
              <a:off x="5947898" y="45028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9"/>
            <p:cNvSpPr/>
            <p:nvPr/>
          </p:nvSpPr>
          <p:spPr>
            <a:xfrm flipH="1">
              <a:off x="6036088" y="49043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9"/>
            <p:cNvSpPr/>
            <p:nvPr/>
          </p:nvSpPr>
          <p:spPr>
            <a:xfrm flipH="1">
              <a:off x="5639294" y="4788134"/>
              <a:ext cx="204208" cy="193159"/>
            </a:xfrm>
            <a:custGeom>
              <a:avLst/>
              <a:gdLst/>
              <a:ahLst/>
              <a:cxnLst/>
              <a:rect l="l" t="t" r="r" b="b"/>
              <a:pathLst>
                <a:path w="998" h="944" extrusionOk="0">
                  <a:moveTo>
                    <a:pt x="690" y="1"/>
                  </a:moveTo>
                  <a:cubicBezTo>
                    <a:pt x="643" y="1"/>
                    <a:pt x="595" y="19"/>
                    <a:pt x="553" y="61"/>
                  </a:cubicBezTo>
                  <a:cubicBezTo>
                    <a:pt x="361" y="253"/>
                    <a:pt x="206" y="480"/>
                    <a:pt x="74" y="719"/>
                  </a:cubicBezTo>
                  <a:cubicBezTo>
                    <a:pt x="0" y="842"/>
                    <a:pt x="96" y="943"/>
                    <a:pt x="202" y="943"/>
                  </a:cubicBezTo>
                  <a:cubicBezTo>
                    <a:pt x="250" y="943"/>
                    <a:pt x="300" y="922"/>
                    <a:pt x="337" y="874"/>
                  </a:cubicBezTo>
                  <a:cubicBezTo>
                    <a:pt x="493" y="671"/>
                    <a:pt x="660" y="492"/>
                    <a:pt x="840" y="336"/>
                  </a:cubicBezTo>
                  <a:cubicBezTo>
                    <a:pt x="997" y="215"/>
                    <a:pt x="852"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9"/>
            <p:cNvSpPr/>
            <p:nvPr/>
          </p:nvSpPr>
          <p:spPr>
            <a:xfrm flipH="1">
              <a:off x="5176033" y="4920587"/>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9"/>
            <p:cNvSpPr/>
            <p:nvPr/>
          </p:nvSpPr>
          <p:spPr>
            <a:xfrm rot="3152087" flipH="1">
              <a:off x="5357731" y="4664383"/>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9"/>
            <p:cNvSpPr/>
            <p:nvPr/>
          </p:nvSpPr>
          <p:spPr>
            <a:xfrm flipH="1">
              <a:off x="4834986" y="465285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9"/>
            <p:cNvSpPr/>
            <p:nvPr/>
          </p:nvSpPr>
          <p:spPr>
            <a:xfrm flipH="1">
              <a:off x="8812125" y="46242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9"/>
            <p:cNvSpPr/>
            <p:nvPr/>
          </p:nvSpPr>
          <p:spPr>
            <a:xfrm flipH="1">
              <a:off x="3556697" y="4847238"/>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9"/>
            <p:cNvSpPr/>
            <p:nvPr/>
          </p:nvSpPr>
          <p:spPr>
            <a:xfrm flipH="1">
              <a:off x="3814165" y="4561387"/>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9"/>
            <p:cNvSpPr/>
            <p:nvPr/>
          </p:nvSpPr>
          <p:spPr>
            <a:xfrm flipH="1">
              <a:off x="3230084" y="486399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9"/>
            <p:cNvSpPr/>
            <p:nvPr/>
          </p:nvSpPr>
          <p:spPr>
            <a:xfrm flipH="1">
              <a:off x="3022643" y="4592280"/>
              <a:ext cx="133615" cy="218941"/>
            </a:xfrm>
            <a:custGeom>
              <a:avLst/>
              <a:gdLst/>
              <a:ahLst/>
              <a:cxnLst/>
              <a:rect l="l" t="t" r="r" b="b"/>
              <a:pathLst>
                <a:path w="653" h="1070" extrusionOk="0">
                  <a:moveTo>
                    <a:pt x="163" y="1"/>
                  </a:moveTo>
                  <a:cubicBezTo>
                    <a:pt x="126" y="1"/>
                    <a:pt x="89" y="23"/>
                    <a:pt x="72" y="58"/>
                  </a:cubicBezTo>
                  <a:cubicBezTo>
                    <a:pt x="0" y="189"/>
                    <a:pt x="72" y="345"/>
                    <a:pt x="108" y="488"/>
                  </a:cubicBezTo>
                  <a:cubicBezTo>
                    <a:pt x="144" y="644"/>
                    <a:pt x="191" y="811"/>
                    <a:pt x="263" y="966"/>
                  </a:cubicBezTo>
                  <a:cubicBezTo>
                    <a:pt x="295" y="1039"/>
                    <a:pt x="359" y="1070"/>
                    <a:pt x="426" y="1070"/>
                  </a:cubicBezTo>
                  <a:cubicBezTo>
                    <a:pt x="536" y="1070"/>
                    <a:pt x="653" y="985"/>
                    <a:pt x="646" y="859"/>
                  </a:cubicBezTo>
                  <a:cubicBezTo>
                    <a:pt x="634" y="680"/>
                    <a:pt x="586" y="512"/>
                    <a:pt x="502" y="357"/>
                  </a:cubicBezTo>
                  <a:cubicBezTo>
                    <a:pt x="442" y="225"/>
                    <a:pt x="347" y="34"/>
                    <a:pt x="203" y="10"/>
                  </a:cubicBezTo>
                  <a:cubicBezTo>
                    <a:pt x="190" y="4"/>
                    <a:pt x="177"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9"/>
            <p:cNvSpPr/>
            <p:nvPr/>
          </p:nvSpPr>
          <p:spPr>
            <a:xfrm flipH="1">
              <a:off x="2634343" y="4522941"/>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9"/>
            <p:cNvSpPr/>
            <p:nvPr/>
          </p:nvSpPr>
          <p:spPr>
            <a:xfrm flipH="1">
              <a:off x="2027858" y="456202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9"/>
            <p:cNvSpPr/>
            <p:nvPr/>
          </p:nvSpPr>
          <p:spPr>
            <a:xfrm flipH="1">
              <a:off x="1518773" y="4502866"/>
              <a:ext cx="189476" cy="196433"/>
            </a:xfrm>
            <a:custGeom>
              <a:avLst/>
              <a:gdLst/>
              <a:ahLst/>
              <a:cxnLst/>
              <a:rect l="l" t="t" r="r" b="b"/>
              <a:pathLst>
                <a:path w="926" h="960" extrusionOk="0">
                  <a:moveTo>
                    <a:pt x="175" y="1"/>
                  </a:moveTo>
                  <a:cubicBezTo>
                    <a:pt x="82" y="1"/>
                    <a:pt x="1" y="88"/>
                    <a:pt x="29" y="191"/>
                  </a:cubicBezTo>
                  <a:cubicBezTo>
                    <a:pt x="65" y="322"/>
                    <a:pt x="136" y="454"/>
                    <a:pt x="220" y="561"/>
                  </a:cubicBezTo>
                  <a:cubicBezTo>
                    <a:pt x="304" y="681"/>
                    <a:pt x="387" y="789"/>
                    <a:pt x="483" y="896"/>
                  </a:cubicBezTo>
                  <a:cubicBezTo>
                    <a:pt x="524" y="940"/>
                    <a:pt x="575" y="959"/>
                    <a:pt x="625" y="959"/>
                  </a:cubicBezTo>
                  <a:cubicBezTo>
                    <a:pt x="776" y="959"/>
                    <a:pt x="926" y="786"/>
                    <a:pt x="818" y="633"/>
                  </a:cubicBezTo>
                  <a:cubicBezTo>
                    <a:pt x="746" y="514"/>
                    <a:pt x="650" y="406"/>
                    <a:pt x="567" y="298"/>
                  </a:cubicBezTo>
                  <a:cubicBezTo>
                    <a:pt x="471" y="191"/>
                    <a:pt x="375" y="95"/>
                    <a:pt x="256" y="23"/>
                  </a:cubicBezTo>
                  <a:cubicBezTo>
                    <a:pt x="229" y="8"/>
                    <a:pt x="20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9"/>
            <p:cNvSpPr/>
            <p:nvPr/>
          </p:nvSpPr>
          <p:spPr>
            <a:xfrm flipH="1">
              <a:off x="1606963" y="4904326"/>
              <a:ext cx="83279" cy="255976"/>
            </a:xfrm>
            <a:custGeom>
              <a:avLst/>
              <a:gdLst/>
              <a:ahLst/>
              <a:cxnLst/>
              <a:rect l="l" t="t" r="r" b="b"/>
              <a:pathLst>
                <a:path w="407" h="1251" extrusionOk="0">
                  <a:moveTo>
                    <a:pt x="204" y="1"/>
                  </a:moveTo>
                  <a:cubicBezTo>
                    <a:pt x="126" y="1"/>
                    <a:pt x="48" y="52"/>
                    <a:pt x="48" y="153"/>
                  </a:cubicBezTo>
                  <a:cubicBezTo>
                    <a:pt x="24" y="452"/>
                    <a:pt x="0" y="763"/>
                    <a:pt x="0" y="1062"/>
                  </a:cubicBezTo>
                  <a:cubicBezTo>
                    <a:pt x="12" y="1187"/>
                    <a:pt x="108" y="1250"/>
                    <a:pt x="204" y="1250"/>
                  </a:cubicBezTo>
                  <a:cubicBezTo>
                    <a:pt x="299" y="1250"/>
                    <a:pt x="395" y="1187"/>
                    <a:pt x="407" y="1062"/>
                  </a:cubicBezTo>
                  <a:cubicBezTo>
                    <a:pt x="395" y="763"/>
                    <a:pt x="383" y="452"/>
                    <a:pt x="359" y="153"/>
                  </a:cubicBezTo>
                  <a:cubicBezTo>
                    <a:pt x="359" y="52"/>
                    <a:pt x="28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9"/>
            <p:cNvSpPr/>
            <p:nvPr/>
          </p:nvSpPr>
          <p:spPr>
            <a:xfrm flipH="1">
              <a:off x="931408" y="4939624"/>
              <a:ext cx="164103" cy="185383"/>
            </a:xfrm>
            <a:custGeom>
              <a:avLst/>
              <a:gdLst/>
              <a:ahLst/>
              <a:cxnLst/>
              <a:rect l="l" t="t" r="r" b="b"/>
              <a:pathLst>
                <a:path w="802" h="906" extrusionOk="0">
                  <a:moveTo>
                    <a:pt x="150" y="1"/>
                  </a:moveTo>
                  <a:cubicBezTo>
                    <a:pt x="73" y="1"/>
                    <a:pt x="11" y="82"/>
                    <a:pt x="0" y="164"/>
                  </a:cubicBezTo>
                  <a:cubicBezTo>
                    <a:pt x="12" y="296"/>
                    <a:pt x="48" y="415"/>
                    <a:pt x="120" y="523"/>
                  </a:cubicBezTo>
                  <a:cubicBezTo>
                    <a:pt x="192" y="630"/>
                    <a:pt x="275" y="738"/>
                    <a:pt x="359" y="833"/>
                  </a:cubicBezTo>
                  <a:cubicBezTo>
                    <a:pt x="407" y="881"/>
                    <a:pt x="470" y="905"/>
                    <a:pt x="532" y="905"/>
                  </a:cubicBezTo>
                  <a:cubicBezTo>
                    <a:pt x="595" y="905"/>
                    <a:pt x="658" y="881"/>
                    <a:pt x="706" y="833"/>
                  </a:cubicBezTo>
                  <a:cubicBezTo>
                    <a:pt x="801" y="738"/>
                    <a:pt x="801" y="582"/>
                    <a:pt x="706" y="487"/>
                  </a:cubicBezTo>
                  <a:cubicBezTo>
                    <a:pt x="562" y="319"/>
                    <a:pt x="407" y="92"/>
                    <a:pt x="192" y="9"/>
                  </a:cubicBezTo>
                  <a:cubicBezTo>
                    <a:pt x="178" y="3"/>
                    <a:pt x="164"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9"/>
            <p:cNvSpPr/>
            <p:nvPr/>
          </p:nvSpPr>
          <p:spPr>
            <a:xfrm flipH="1">
              <a:off x="1007844" y="4656534"/>
              <a:ext cx="187430" cy="173516"/>
            </a:xfrm>
            <a:custGeom>
              <a:avLst/>
              <a:gdLst/>
              <a:ahLst/>
              <a:cxnLst/>
              <a:rect l="l" t="t" r="r" b="b"/>
              <a:pathLst>
                <a:path w="916" h="848" extrusionOk="0">
                  <a:moveTo>
                    <a:pt x="755" y="1"/>
                  </a:moveTo>
                  <a:cubicBezTo>
                    <a:pt x="749" y="1"/>
                    <a:pt x="743" y="1"/>
                    <a:pt x="737" y="2"/>
                  </a:cubicBezTo>
                  <a:cubicBezTo>
                    <a:pt x="594" y="49"/>
                    <a:pt x="474" y="133"/>
                    <a:pt x="379" y="241"/>
                  </a:cubicBezTo>
                  <a:cubicBezTo>
                    <a:pt x="259" y="336"/>
                    <a:pt x="163" y="444"/>
                    <a:pt x="80" y="575"/>
                  </a:cubicBezTo>
                  <a:cubicBezTo>
                    <a:pt x="1" y="703"/>
                    <a:pt x="109" y="848"/>
                    <a:pt x="243" y="848"/>
                  </a:cubicBezTo>
                  <a:cubicBezTo>
                    <a:pt x="272" y="848"/>
                    <a:pt x="301" y="841"/>
                    <a:pt x="331" y="826"/>
                  </a:cubicBezTo>
                  <a:cubicBezTo>
                    <a:pt x="450" y="743"/>
                    <a:pt x="558" y="647"/>
                    <a:pt x="666" y="528"/>
                  </a:cubicBezTo>
                  <a:cubicBezTo>
                    <a:pt x="761" y="432"/>
                    <a:pt x="845" y="312"/>
                    <a:pt x="905" y="181"/>
                  </a:cubicBezTo>
                  <a:cubicBezTo>
                    <a:pt x="916" y="80"/>
                    <a:pt x="843"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9"/>
            <p:cNvSpPr/>
            <p:nvPr/>
          </p:nvSpPr>
          <p:spPr>
            <a:xfrm rot="1206472" flipH="1">
              <a:off x="472749" y="4743976"/>
              <a:ext cx="315724"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9"/>
            <p:cNvSpPr/>
            <p:nvPr/>
          </p:nvSpPr>
          <p:spPr>
            <a:xfrm flipH="1">
              <a:off x="4383000" y="462420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9"/>
            <p:cNvSpPr/>
            <p:nvPr/>
          </p:nvSpPr>
          <p:spPr>
            <a:xfrm flipH="1">
              <a:off x="8467549" y="5291376"/>
              <a:ext cx="100467" cy="316748"/>
            </a:xfrm>
            <a:custGeom>
              <a:avLst/>
              <a:gdLst/>
              <a:ahLst/>
              <a:cxnLst/>
              <a:rect l="l" t="t" r="r" b="b"/>
              <a:pathLst>
                <a:path w="491" h="1548" extrusionOk="0">
                  <a:moveTo>
                    <a:pt x="241" y="0"/>
                  </a:moveTo>
                  <a:cubicBezTo>
                    <a:pt x="168" y="0"/>
                    <a:pt x="96" y="39"/>
                    <a:pt x="72" y="117"/>
                  </a:cubicBezTo>
                  <a:cubicBezTo>
                    <a:pt x="36" y="320"/>
                    <a:pt x="13" y="512"/>
                    <a:pt x="24" y="703"/>
                  </a:cubicBezTo>
                  <a:cubicBezTo>
                    <a:pt x="1" y="918"/>
                    <a:pt x="1" y="1121"/>
                    <a:pt x="13" y="1336"/>
                  </a:cubicBezTo>
                  <a:cubicBezTo>
                    <a:pt x="19" y="1465"/>
                    <a:pt x="137" y="1547"/>
                    <a:pt x="249" y="1547"/>
                  </a:cubicBezTo>
                  <a:cubicBezTo>
                    <a:pt x="334" y="1547"/>
                    <a:pt x="417" y="1498"/>
                    <a:pt x="443" y="1384"/>
                  </a:cubicBezTo>
                  <a:cubicBezTo>
                    <a:pt x="479" y="1181"/>
                    <a:pt x="491" y="966"/>
                    <a:pt x="479" y="751"/>
                  </a:cubicBezTo>
                  <a:cubicBezTo>
                    <a:pt x="491" y="535"/>
                    <a:pt x="467" y="332"/>
                    <a:pt x="419" y="117"/>
                  </a:cubicBezTo>
                  <a:cubicBezTo>
                    <a:pt x="389" y="39"/>
                    <a:pt x="314"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9"/>
            <p:cNvSpPr/>
            <p:nvPr/>
          </p:nvSpPr>
          <p:spPr>
            <a:xfrm flipH="1">
              <a:off x="6361947" y="4467902"/>
              <a:ext cx="129523" cy="286464"/>
            </a:xfrm>
            <a:custGeom>
              <a:avLst/>
              <a:gdLst/>
              <a:ahLst/>
              <a:cxnLst/>
              <a:rect l="l" t="t" r="r" b="b"/>
              <a:pathLst>
                <a:path w="633" h="1400" extrusionOk="0">
                  <a:moveTo>
                    <a:pt x="181" y="0"/>
                  </a:moveTo>
                  <a:cubicBezTo>
                    <a:pt x="122" y="0"/>
                    <a:pt x="70" y="34"/>
                    <a:pt x="60" y="115"/>
                  </a:cubicBezTo>
                  <a:cubicBezTo>
                    <a:pt x="0" y="497"/>
                    <a:pt x="24" y="880"/>
                    <a:pt x="132" y="1238"/>
                  </a:cubicBezTo>
                  <a:cubicBezTo>
                    <a:pt x="165" y="1351"/>
                    <a:pt x="255" y="1399"/>
                    <a:pt x="347" y="1399"/>
                  </a:cubicBezTo>
                  <a:cubicBezTo>
                    <a:pt x="488" y="1399"/>
                    <a:pt x="632" y="1285"/>
                    <a:pt x="574" y="1119"/>
                  </a:cubicBezTo>
                  <a:cubicBezTo>
                    <a:pt x="467" y="808"/>
                    <a:pt x="395" y="485"/>
                    <a:pt x="371" y="163"/>
                  </a:cubicBezTo>
                  <a:cubicBezTo>
                    <a:pt x="357" y="65"/>
                    <a:pt x="263"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9"/>
            <p:cNvSpPr/>
            <p:nvPr/>
          </p:nvSpPr>
          <p:spPr>
            <a:xfrm flipH="1">
              <a:off x="4665060" y="4913725"/>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9"/>
            <p:cNvSpPr/>
            <p:nvPr/>
          </p:nvSpPr>
          <p:spPr>
            <a:xfrm flipH="1">
              <a:off x="4083984" y="4829142"/>
              <a:ext cx="172288" cy="161443"/>
            </a:xfrm>
            <a:custGeom>
              <a:avLst/>
              <a:gdLst/>
              <a:ahLst/>
              <a:cxnLst/>
              <a:rect l="l" t="t" r="r" b="b"/>
              <a:pathLst>
                <a:path w="842" h="789" extrusionOk="0">
                  <a:moveTo>
                    <a:pt x="610" y="0"/>
                  </a:moveTo>
                  <a:cubicBezTo>
                    <a:pt x="575" y="0"/>
                    <a:pt x="540" y="8"/>
                    <a:pt x="507" y="24"/>
                  </a:cubicBezTo>
                  <a:cubicBezTo>
                    <a:pt x="411" y="96"/>
                    <a:pt x="316" y="180"/>
                    <a:pt x="232" y="263"/>
                  </a:cubicBezTo>
                  <a:cubicBezTo>
                    <a:pt x="148" y="359"/>
                    <a:pt x="77" y="467"/>
                    <a:pt x="29" y="586"/>
                  </a:cubicBezTo>
                  <a:cubicBezTo>
                    <a:pt x="1" y="698"/>
                    <a:pt x="89" y="788"/>
                    <a:pt x="192" y="788"/>
                  </a:cubicBezTo>
                  <a:cubicBezTo>
                    <a:pt x="221" y="788"/>
                    <a:pt x="251" y="781"/>
                    <a:pt x="280" y="765"/>
                  </a:cubicBezTo>
                  <a:cubicBezTo>
                    <a:pt x="363" y="706"/>
                    <a:pt x="447" y="634"/>
                    <a:pt x="531" y="562"/>
                  </a:cubicBezTo>
                  <a:cubicBezTo>
                    <a:pt x="603" y="491"/>
                    <a:pt x="674" y="419"/>
                    <a:pt x="758" y="347"/>
                  </a:cubicBezTo>
                  <a:cubicBezTo>
                    <a:pt x="830" y="275"/>
                    <a:pt x="842" y="156"/>
                    <a:pt x="782" y="84"/>
                  </a:cubicBezTo>
                  <a:cubicBezTo>
                    <a:pt x="743" y="29"/>
                    <a:pt x="677"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9"/>
            <p:cNvSpPr/>
            <p:nvPr/>
          </p:nvSpPr>
          <p:spPr>
            <a:xfrm flipH="1">
              <a:off x="2776968" y="4856528"/>
              <a:ext cx="158988" cy="228967"/>
            </a:xfrm>
            <a:custGeom>
              <a:avLst/>
              <a:gdLst/>
              <a:ahLst/>
              <a:cxnLst/>
              <a:rect l="l" t="t" r="r" b="b"/>
              <a:pathLst>
                <a:path w="777" h="1119" extrusionOk="0">
                  <a:moveTo>
                    <a:pt x="647" y="0"/>
                  </a:moveTo>
                  <a:cubicBezTo>
                    <a:pt x="625" y="0"/>
                    <a:pt x="603" y="7"/>
                    <a:pt x="585" y="21"/>
                  </a:cubicBezTo>
                  <a:cubicBezTo>
                    <a:pt x="453" y="81"/>
                    <a:pt x="370" y="237"/>
                    <a:pt x="298" y="344"/>
                  </a:cubicBezTo>
                  <a:cubicBezTo>
                    <a:pt x="214" y="488"/>
                    <a:pt x="143" y="631"/>
                    <a:pt x="83" y="774"/>
                  </a:cubicBezTo>
                  <a:cubicBezTo>
                    <a:pt x="1" y="955"/>
                    <a:pt x="150" y="1118"/>
                    <a:pt x="293" y="1118"/>
                  </a:cubicBezTo>
                  <a:cubicBezTo>
                    <a:pt x="359" y="1118"/>
                    <a:pt x="424" y="1084"/>
                    <a:pt x="465" y="1002"/>
                  </a:cubicBezTo>
                  <a:cubicBezTo>
                    <a:pt x="549" y="846"/>
                    <a:pt x="609" y="691"/>
                    <a:pt x="681" y="535"/>
                  </a:cubicBezTo>
                  <a:cubicBezTo>
                    <a:pt x="752" y="404"/>
                    <a:pt x="776" y="249"/>
                    <a:pt x="764" y="93"/>
                  </a:cubicBezTo>
                  <a:cubicBezTo>
                    <a:pt x="748" y="35"/>
                    <a:pt x="697"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9"/>
            <p:cNvSpPr/>
            <p:nvPr/>
          </p:nvSpPr>
          <p:spPr>
            <a:xfrm flipH="1">
              <a:off x="2170483" y="4895610"/>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9"/>
            <p:cNvSpPr/>
            <p:nvPr/>
          </p:nvSpPr>
          <p:spPr>
            <a:xfrm flipH="1">
              <a:off x="41597" y="4856763"/>
              <a:ext cx="211779" cy="125226"/>
            </a:xfrm>
            <a:custGeom>
              <a:avLst/>
              <a:gdLst/>
              <a:ahLst/>
              <a:cxnLst/>
              <a:rect l="l" t="t" r="r" b="b"/>
              <a:pathLst>
                <a:path w="1035" h="612" extrusionOk="0">
                  <a:moveTo>
                    <a:pt x="837" y="0"/>
                  </a:moveTo>
                  <a:cubicBezTo>
                    <a:pt x="829" y="0"/>
                    <a:pt x="821" y="1"/>
                    <a:pt x="813" y="2"/>
                  </a:cubicBezTo>
                  <a:cubicBezTo>
                    <a:pt x="562" y="38"/>
                    <a:pt x="311" y="122"/>
                    <a:pt x="96" y="253"/>
                  </a:cubicBezTo>
                  <a:cubicBezTo>
                    <a:pt x="36" y="289"/>
                    <a:pt x="0" y="349"/>
                    <a:pt x="0" y="420"/>
                  </a:cubicBezTo>
                  <a:cubicBezTo>
                    <a:pt x="0" y="456"/>
                    <a:pt x="0" y="480"/>
                    <a:pt x="12" y="504"/>
                  </a:cubicBezTo>
                  <a:lnTo>
                    <a:pt x="12" y="516"/>
                  </a:lnTo>
                  <a:cubicBezTo>
                    <a:pt x="48" y="576"/>
                    <a:pt x="120" y="612"/>
                    <a:pt x="191" y="612"/>
                  </a:cubicBezTo>
                  <a:cubicBezTo>
                    <a:pt x="466" y="612"/>
                    <a:pt x="729" y="504"/>
                    <a:pt x="933" y="313"/>
                  </a:cubicBezTo>
                  <a:cubicBezTo>
                    <a:pt x="1035" y="211"/>
                    <a:pt x="986"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9"/>
            <p:cNvSpPr/>
            <p:nvPr/>
          </p:nvSpPr>
          <p:spPr>
            <a:xfrm flipH="1">
              <a:off x="340190" y="5025424"/>
              <a:ext cx="180063" cy="180063"/>
            </a:xfrm>
            <a:custGeom>
              <a:avLst/>
              <a:gdLst/>
              <a:ahLst/>
              <a:cxnLst/>
              <a:rect l="l" t="t" r="r" b="b"/>
              <a:pathLst>
                <a:path w="880" h="880" extrusionOk="0">
                  <a:moveTo>
                    <a:pt x="203" y="0"/>
                  </a:moveTo>
                  <a:cubicBezTo>
                    <a:pt x="132" y="0"/>
                    <a:pt x="60" y="48"/>
                    <a:pt x="36" y="120"/>
                  </a:cubicBezTo>
                  <a:cubicBezTo>
                    <a:pt x="0" y="275"/>
                    <a:pt x="108" y="383"/>
                    <a:pt x="191" y="503"/>
                  </a:cubicBezTo>
                  <a:cubicBezTo>
                    <a:pt x="263" y="622"/>
                    <a:pt x="359" y="730"/>
                    <a:pt x="454" y="825"/>
                  </a:cubicBezTo>
                  <a:cubicBezTo>
                    <a:pt x="499" y="863"/>
                    <a:pt x="548" y="880"/>
                    <a:pt x="597" y="880"/>
                  </a:cubicBezTo>
                  <a:cubicBezTo>
                    <a:pt x="745" y="880"/>
                    <a:pt x="879" y="725"/>
                    <a:pt x="789" y="562"/>
                  </a:cubicBezTo>
                  <a:cubicBezTo>
                    <a:pt x="717" y="443"/>
                    <a:pt x="634" y="335"/>
                    <a:pt x="538" y="228"/>
                  </a:cubicBezTo>
                  <a:cubicBezTo>
                    <a:pt x="443" y="132"/>
                    <a:pt x="359"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9"/>
            <p:cNvSpPr/>
            <p:nvPr/>
          </p:nvSpPr>
          <p:spPr>
            <a:xfrm>
              <a:off x="4162249" y="185554"/>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9"/>
            <p:cNvSpPr/>
            <p:nvPr/>
          </p:nvSpPr>
          <p:spPr>
            <a:xfrm>
              <a:off x="4248281" y="820733"/>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9"/>
            <p:cNvSpPr/>
            <p:nvPr/>
          </p:nvSpPr>
          <p:spPr>
            <a:xfrm>
              <a:off x="5873230" y="65923"/>
              <a:ext cx="249633" cy="98216"/>
            </a:xfrm>
            <a:custGeom>
              <a:avLst/>
              <a:gdLst/>
              <a:ahLst/>
              <a:cxnLst/>
              <a:rect l="l" t="t" r="r" b="b"/>
              <a:pathLst>
                <a:path w="1220" h="480" extrusionOk="0">
                  <a:moveTo>
                    <a:pt x="565" y="1"/>
                  </a:moveTo>
                  <a:cubicBezTo>
                    <a:pt x="398" y="1"/>
                    <a:pt x="234" y="28"/>
                    <a:pt x="108" y="105"/>
                  </a:cubicBezTo>
                  <a:cubicBezTo>
                    <a:pt x="0" y="165"/>
                    <a:pt x="0" y="309"/>
                    <a:pt x="108" y="368"/>
                  </a:cubicBezTo>
                  <a:cubicBezTo>
                    <a:pt x="241" y="450"/>
                    <a:pt x="417" y="479"/>
                    <a:pt x="594" y="479"/>
                  </a:cubicBezTo>
                  <a:cubicBezTo>
                    <a:pt x="752" y="479"/>
                    <a:pt x="911" y="456"/>
                    <a:pt x="1040" y="428"/>
                  </a:cubicBezTo>
                  <a:cubicBezTo>
                    <a:pt x="1220" y="368"/>
                    <a:pt x="1220" y="105"/>
                    <a:pt x="1040" y="58"/>
                  </a:cubicBezTo>
                  <a:cubicBezTo>
                    <a:pt x="903" y="28"/>
                    <a:pt x="73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9"/>
            <p:cNvSpPr/>
            <p:nvPr/>
          </p:nvSpPr>
          <p:spPr>
            <a:xfrm>
              <a:off x="7210806" y="20846"/>
              <a:ext cx="205641" cy="141800"/>
            </a:xfrm>
            <a:custGeom>
              <a:avLst/>
              <a:gdLst/>
              <a:ahLst/>
              <a:cxnLst/>
              <a:rect l="l" t="t" r="r" b="b"/>
              <a:pathLst>
                <a:path w="1005" h="693" extrusionOk="0">
                  <a:moveTo>
                    <a:pt x="730" y="0"/>
                  </a:moveTo>
                  <a:cubicBezTo>
                    <a:pt x="713" y="0"/>
                    <a:pt x="694" y="3"/>
                    <a:pt x="675" y="8"/>
                  </a:cubicBezTo>
                  <a:cubicBezTo>
                    <a:pt x="424" y="56"/>
                    <a:pt x="209" y="199"/>
                    <a:pt x="77" y="414"/>
                  </a:cubicBezTo>
                  <a:cubicBezTo>
                    <a:pt x="0" y="549"/>
                    <a:pt x="110" y="692"/>
                    <a:pt x="243" y="692"/>
                  </a:cubicBezTo>
                  <a:cubicBezTo>
                    <a:pt x="275" y="692"/>
                    <a:pt x="308" y="684"/>
                    <a:pt x="340" y="665"/>
                  </a:cubicBezTo>
                  <a:cubicBezTo>
                    <a:pt x="508" y="582"/>
                    <a:pt x="663" y="474"/>
                    <a:pt x="830" y="367"/>
                  </a:cubicBezTo>
                  <a:cubicBezTo>
                    <a:pt x="1005" y="258"/>
                    <a:pt x="91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9"/>
            <p:cNvSpPr/>
            <p:nvPr/>
          </p:nvSpPr>
          <p:spPr>
            <a:xfrm>
              <a:off x="5085811" y="782119"/>
              <a:ext cx="190704" cy="155714"/>
            </a:xfrm>
            <a:custGeom>
              <a:avLst/>
              <a:gdLst/>
              <a:ahLst/>
              <a:cxnLst/>
              <a:rect l="l" t="t" r="r" b="b"/>
              <a:pathLst>
                <a:path w="932" h="761" extrusionOk="0">
                  <a:moveTo>
                    <a:pt x="204" y="1"/>
                  </a:moveTo>
                  <a:cubicBezTo>
                    <a:pt x="132" y="13"/>
                    <a:pt x="73" y="61"/>
                    <a:pt x="61" y="120"/>
                  </a:cubicBezTo>
                  <a:cubicBezTo>
                    <a:pt x="1" y="264"/>
                    <a:pt x="144" y="455"/>
                    <a:pt x="228" y="539"/>
                  </a:cubicBezTo>
                  <a:cubicBezTo>
                    <a:pt x="336" y="658"/>
                    <a:pt x="479" y="730"/>
                    <a:pt x="622" y="754"/>
                  </a:cubicBezTo>
                  <a:cubicBezTo>
                    <a:pt x="638" y="758"/>
                    <a:pt x="653" y="760"/>
                    <a:pt x="668" y="760"/>
                  </a:cubicBezTo>
                  <a:cubicBezTo>
                    <a:pt x="816" y="760"/>
                    <a:pt x="932" y="562"/>
                    <a:pt x="802" y="443"/>
                  </a:cubicBezTo>
                  <a:cubicBezTo>
                    <a:pt x="706" y="371"/>
                    <a:pt x="622" y="288"/>
                    <a:pt x="539" y="216"/>
                  </a:cubicBezTo>
                  <a:cubicBezTo>
                    <a:pt x="443" y="132"/>
                    <a:pt x="336"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9"/>
            <p:cNvSpPr/>
            <p:nvPr/>
          </p:nvSpPr>
          <p:spPr>
            <a:xfrm>
              <a:off x="1539248" y="1385776"/>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9"/>
            <p:cNvSpPr/>
            <p:nvPr/>
          </p:nvSpPr>
          <p:spPr>
            <a:xfrm>
              <a:off x="2663198" y="2271601"/>
              <a:ext cx="315725" cy="97807"/>
            </a:xfrm>
            <a:custGeom>
              <a:avLst/>
              <a:gdLst/>
              <a:ahLst/>
              <a:cxnLst/>
              <a:rect l="l" t="t" r="r" b="b"/>
              <a:pathLst>
                <a:path w="1543" h="478" extrusionOk="0">
                  <a:moveTo>
                    <a:pt x="623" y="0"/>
                  </a:moveTo>
                  <a:cubicBezTo>
                    <a:pt x="462" y="0"/>
                    <a:pt x="305" y="17"/>
                    <a:pt x="167" y="67"/>
                  </a:cubicBezTo>
                  <a:cubicBezTo>
                    <a:pt x="60" y="115"/>
                    <a:pt x="0" y="295"/>
                    <a:pt x="132" y="354"/>
                  </a:cubicBezTo>
                  <a:cubicBezTo>
                    <a:pt x="361" y="461"/>
                    <a:pt x="634" y="477"/>
                    <a:pt x="899" y="477"/>
                  </a:cubicBezTo>
                  <a:cubicBezTo>
                    <a:pt x="1022" y="477"/>
                    <a:pt x="1142" y="474"/>
                    <a:pt x="1255" y="474"/>
                  </a:cubicBezTo>
                  <a:cubicBezTo>
                    <a:pt x="1542" y="474"/>
                    <a:pt x="1542" y="56"/>
                    <a:pt x="1255" y="44"/>
                  </a:cubicBezTo>
                  <a:cubicBezTo>
                    <a:pt x="1063" y="30"/>
                    <a:pt x="839"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9"/>
            <p:cNvSpPr/>
            <p:nvPr/>
          </p:nvSpPr>
          <p:spPr>
            <a:xfrm>
              <a:off x="6982574" y="2168142"/>
              <a:ext cx="344985" cy="89418"/>
            </a:xfrm>
            <a:custGeom>
              <a:avLst/>
              <a:gdLst/>
              <a:ahLst/>
              <a:cxnLst/>
              <a:rect l="l" t="t" r="r" b="b"/>
              <a:pathLst>
                <a:path w="1686" h="437" extrusionOk="0">
                  <a:moveTo>
                    <a:pt x="1146" y="1"/>
                  </a:moveTo>
                  <a:cubicBezTo>
                    <a:pt x="824" y="1"/>
                    <a:pt x="495" y="56"/>
                    <a:pt x="191" y="100"/>
                  </a:cubicBezTo>
                  <a:cubicBezTo>
                    <a:pt x="0" y="124"/>
                    <a:pt x="60" y="399"/>
                    <a:pt x="227" y="411"/>
                  </a:cubicBezTo>
                  <a:cubicBezTo>
                    <a:pt x="427" y="422"/>
                    <a:pt x="634" y="436"/>
                    <a:pt x="841" y="436"/>
                  </a:cubicBezTo>
                  <a:cubicBezTo>
                    <a:pt x="1068" y="436"/>
                    <a:pt x="1294" y="419"/>
                    <a:pt x="1506" y="363"/>
                  </a:cubicBezTo>
                  <a:cubicBezTo>
                    <a:pt x="1662" y="327"/>
                    <a:pt x="1686" y="52"/>
                    <a:pt x="1506" y="28"/>
                  </a:cubicBezTo>
                  <a:cubicBezTo>
                    <a:pt x="1388" y="9"/>
                    <a:pt x="1268"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2" name="Google Shape;1772;p19"/>
          <p:cNvSpPr/>
          <p:nvPr/>
        </p:nvSpPr>
        <p:spPr>
          <a:xfrm flipH="1">
            <a:off x="685800" y="457200"/>
            <a:ext cx="7772400" cy="4227600"/>
          </a:xfrm>
          <a:prstGeom prst="snip2DiagRect">
            <a:avLst>
              <a:gd name="adj1" fmla="val 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3" name="Google Shape;1773;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774" name="Google Shape;1774;p19"/>
          <p:cNvSpPr txBox="1">
            <a:spLocks noGrp="1"/>
          </p:cNvSpPr>
          <p:nvPr>
            <p:ph type="title"/>
          </p:nvPr>
        </p:nvSpPr>
        <p:spPr>
          <a:xfrm>
            <a:off x="796650" y="392775"/>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Just Another Hand"/>
                <a:ea typeface="Just Another Hand"/>
                <a:cs typeface="Just Another Hand"/>
                <a:sym typeface="Just Another Han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Just Another Hand"/>
              <a:buNone/>
              <a:defRPr sz="3500">
                <a:solidFill>
                  <a:schemeClr val="dk1"/>
                </a:solidFill>
                <a:latin typeface="Just Another Hand"/>
                <a:ea typeface="Just Another Hand"/>
                <a:cs typeface="Just Another Hand"/>
                <a:sym typeface="Just Another Hand"/>
              </a:defRPr>
            </a:lvl1pPr>
            <a:lvl2pPr lvl="1">
              <a:lnSpc>
                <a:spcPct val="100000"/>
              </a:lnSpc>
              <a:spcBef>
                <a:spcPts val="0"/>
              </a:spcBef>
              <a:spcAft>
                <a:spcPts val="0"/>
              </a:spcAft>
              <a:buClr>
                <a:schemeClr val="dk1"/>
              </a:buClr>
              <a:buSzPts val="3500"/>
              <a:buFont typeface="Just Another Hand"/>
              <a:buNone/>
              <a:defRPr sz="3500">
                <a:solidFill>
                  <a:schemeClr val="dk1"/>
                </a:solidFill>
                <a:latin typeface="Just Another Hand"/>
                <a:ea typeface="Just Another Hand"/>
                <a:cs typeface="Just Another Hand"/>
                <a:sym typeface="Just Another Hand"/>
              </a:defRPr>
            </a:lvl2pPr>
            <a:lvl3pPr lvl="2">
              <a:lnSpc>
                <a:spcPct val="100000"/>
              </a:lnSpc>
              <a:spcBef>
                <a:spcPts val="0"/>
              </a:spcBef>
              <a:spcAft>
                <a:spcPts val="0"/>
              </a:spcAft>
              <a:buClr>
                <a:schemeClr val="dk1"/>
              </a:buClr>
              <a:buSzPts val="3500"/>
              <a:buFont typeface="Just Another Hand"/>
              <a:buNone/>
              <a:defRPr sz="3500">
                <a:solidFill>
                  <a:schemeClr val="dk1"/>
                </a:solidFill>
                <a:latin typeface="Just Another Hand"/>
                <a:ea typeface="Just Another Hand"/>
                <a:cs typeface="Just Another Hand"/>
                <a:sym typeface="Just Another Hand"/>
              </a:defRPr>
            </a:lvl3pPr>
            <a:lvl4pPr lvl="3">
              <a:lnSpc>
                <a:spcPct val="100000"/>
              </a:lnSpc>
              <a:spcBef>
                <a:spcPts val="0"/>
              </a:spcBef>
              <a:spcAft>
                <a:spcPts val="0"/>
              </a:spcAft>
              <a:buClr>
                <a:schemeClr val="dk1"/>
              </a:buClr>
              <a:buSzPts val="3500"/>
              <a:buFont typeface="Just Another Hand"/>
              <a:buNone/>
              <a:defRPr sz="3500">
                <a:solidFill>
                  <a:schemeClr val="dk1"/>
                </a:solidFill>
                <a:latin typeface="Just Another Hand"/>
                <a:ea typeface="Just Another Hand"/>
                <a:cs typeface="Just Another Hand"/>
                <a:sym typeface="Just Another Hand"/>
              </a:defRPr>
            </a:lvl4pPr>
            <a:lvl5pPr lvl="4">
              <a:lnSpc>
                <a:spcPct val="100000"/>
              </a:lnSpc>
              <a:spcBef>
                <a:spcPts val="0"/>
              </a:spcBef>
              <a:spcAft>
                <a:spcPts val="0"/>
              </a:spcAft>
              <a:buClr>
                <a:schemeClr val="dk1"/>
              </a:buClr>
              <a:buSzPts val="3500"/>
              <a:buFont typeface="Just Another Hand"/>
              <a:buNone/>
              <a:defRPr sz="3500">
                <a:solidFill>
                  <a:schemeClr val="dk1"/>
                </a:solidFill>
                <a:latin typeface="Just Another Hand"/>
                <a:ea typeface="Just Another Hand"/>
                <a:cs typeface="Just Another Hand"/>
                <a:sym typeface="Just Another Hand"/>
              </a:defRPr>
            </a:lvl5pPr>
            <a:lvl6pPr lvl="5">
              <a:lnSpc>
                <a:spcPct val="100000"/>
              </a:lnSpc>
              <a:spcBef>
                <a:spcPts val="0"/>
              </a:spcBef>
              <a:spcAft>
                <a:spcPts val="0"/>
              </a:spcAft>
              <a:buClr>
                <a:schemeClr val="dk1"/>
              </a:buClr>
              <a:buSzPts val="3500"/>
              <a:buFont typeface="Just Another Hand"/>
              <a:buNone/>
              <a:defRPr sz="3500">
                <a:solidFill>
                  <a:schemeClr val="dk1"/>
                </a:solidFill>
                <a:latin typeface="Just Another Hand"/>
                <a:ea typeface="Just Another Hand"/>
                <a:cs typeface="Just Another Hand"/>
                <a:sym typeface="Just Another Hand"/>
              </a:defRPr>
            </a:lvl6pPr>
            <a:lvl7pPr lvl="6">
              <a:lnSpc>
                <a:spcPct val="100000"/>
              </a:lnSpc>
              <a:spcBef>
                <a:spcPts val="0"/>
              </a:spcBef>
              <a:spcAft>
                <a:spcPts val="0"/>
              </a:spcAft>
              <a:buClr>
                <a:schemeClr val="dk1"/>
              </a:buClr>
              <a:buSzPts val="3500"/>
              <a:buFont typeface="Just Another Hand"/>
              <a:buNone/>
              <a:defRPr sz="3500">
                <a:solidFill>
                  <a:schemeClr val="dk1"/>
                </a:solidFill>
                <a:latin typeface="Just Another Hand"/>
                <a:ea typeface="Just Another Hand"/>
                <a:cs typeface="Just Another Hand"/>
                <a:sym typeface="Just Another Hand"/>
              </a:defRPr>
            </a:lvl7pPr>
            <a:lvl8pPr lvl="7">
              <a:lnSpc>
                <a:spcPct val="100000"/>
              </a:lnSpc>
              <a:spcBef>
                <a:spcPts val="0"/>
              </a:spcBef>
              <a:spcAft>
                <a:spcPts val="0"/>
              </a:spcAft>
              <a:buClr>
                <a:schemeClr val="dk1"/>
              </a:buClr>
              <a:buSzPts val="3500"/>
              <a:buFont typeface="Just Another Hand"/>
              <a:buNone/>
              <a:defRPr sz="3500">
                <a:solidFill>
                  <a:schemeClr val="dk1"/>
                </a:solidFill>
                <a:latin typeface="Just Another Hand"/>
                <a:ea typeface="Just Another Hand"/>
                <a:cs typeface="Just Another Hand"/>
                <a:sym typeface="Just Another Hand"/>
              </a:defRPr>
            </a:lvl8pPr>
            <a:lvl9pPr lvl="8">
              <a:lnSpc>
                <a:spcPct val="100000"/>
              </a:lnSpc>
              <a:spcBef>
                <a:spcPts val="0"/>
              </a:spcBef>
              <a:spcAft>
                <a:spcPts val="0"/>
              </a:spcAft>
              <a:buClr>
                <a:schemeClr val="dk1"/>
              </a:buClr>
              <a:buSzPts val="3500"/>
              <a:buFont typeface="Just Another Hand"/>
              <a:buNone/>
              <a:defRPr sz="3500">
                <a:solidFill>
                  <a:schemeClr val="dk1"/>
                </a:solidFill>
                <a:latin typeface="Just Another Hand"/>
                <a:ea typeface="Just Another Hand"/>
                <a:cs typeface="Just Another Hand"/>
                <a:sym typeface="Just Another H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0" r:id="rId6"/>
    <p:sldLayoutId id="2147483661" r:id="rId7"/>
    <p:sldLayoutId id="2147483662" r:id="rId8"/>
    <p:sldLayoutId id="2147483665" r:id="rId9"/>
    <p:sldLayoutId id="2147483670" r:id="rId10"/>
    <p:sldLayoutId id="2147483671" r:id="rId11"/>
    <p:sldLayoutId id="2147483676" r:id="rId12"/>
    <p:sldLayoutId id="2147483678" r:id="rId13"/>
    <p:sldLayoutId id="2147483680" r:id="rId14"/>
    <p:sldLayoutId id="2147483682" r:id="rId15"/>
    <p:sldLayoutId id="2147483687" r:id="rId16"/>
    <p:sldLayoutId id="2147483690" r:id="rId17"/>
    <p:sldLayoutId id="2147483691" r:id="rId18"/>
    <p:sldLayoutId id="2147483692" r:id="rId19"/>
    <p:sldLayoutId id="214748369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495"/>
        <p:cNvGrpSpPr/>
        <p:nvPr/>
      </p:nvGrpSpPr>
      <p:grpSpPr>
        <a:xfrm>
          <a:off x="0" y="0"/>
          <a:ext cx="0" cy="0"/>
          <a:chOff x="0" y="0"/>
          <a:chExt cx="0" cy="0"/>
        </a:xfrm>
      </p:grpSpPr>
      <p:grpSp>
        <p:nvGrpSpPr>
          <p:cNvPr id="5496" name="Google Shape;5496;p50"/>
          <p:cNvGrpSpPr/>
          <p:nvPr/>
        </p:nvGrpSpPr>
        <p:grpSpPr>
          <a:xfrm>
            <a:off x="1223277" y="648959"/>
            <a:ext cx="6697500" cy="2799977"/>
            <a:chOff x="1223277" y="648959"/>
            <a:chExt cx="6697500" cy="2799977"/>
          </a:xfrm>
        </p:grpSpPr>
        <p:sp>
          <p:nvSpPr>
            <p:cNvPr id="5497" name="Google Shape;5497;p50"/>
            <p:cNvSpPr/>
            <p:nvPr/>
          </p:nvSpPr>
          <p:spPr>
            <a:xfrm>
              <a:off x="1223277" y="916036"/>
              <a:ext cx="6697500" cy="2532900"/>
            </a:xfrm>
            <a:prstGeom prst="snip1Rect">
              <a:avLst>
                <a:gd name="adj" fmla="val 38444"/>
              </a:avLst>
            </a:prstGeom>
            <a:gradFill>
              <a:gsLst>
                <a:gs pos="0">
                  <a:srgbClr val="FBF173"/>
                </a:gs>
                <a:gs pos="100000">
                  <a:srgbClr val="FFFEEB"/>
                </a:gs>
              </a:gsLst>
              <a:lin ang="13500032" scaled="0"/>
            </a:gradFill>
            <a:ln>
              <a:noFill/>
            </a:ln>
            <a:effectLst>
              <a:outerShdw blurRad="114300" dist="47625" dir="81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50"/>
            <p:cNvSpPr/>
            <p:nvPr/>
          </p:nvSpPr>
          <p:spPr>
            <a:xfrm rot="-1308304">
              <a:off x="6813576" y="812100"/>
              <a:ext cx="984615" cy="128002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adFill>
              <a:gsLst>
                <a:gs pos="0">
                  <a:srgbClr val="D9D9D9"/>
                </a:gs>
                <a:gs pos="29000">
                  <a:srgbClr val="E4E4E4"/>
                </a:gs>
                <a:gs pos="41000">
                  <a:schemeClr val="accent6"/>
                </a:gs>
                <a:gs pos="51000">
                  <a:srgbClr val="EDEDED"/>
                </a:gs>
                <a:gs pos="100000">
                  <a:srgbClr val="EFEFEF"/>
                </a:gs>
              </a:gsLst>
              <a:lin ang="8400134" scaled="0"/>
            </a:gradFill>
            <a:ln>
              <a:noFill/>
            </a:ln>
            <a:effectLst>
              <a:outerShdw blurRad="71438" dist="38100" dir="906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0" name="Google Shape;5500;p50"/>
          <p:cNvSpPr txBox="1">
            <a:spLocks noGrp="1"/>
          </p:cNvSpPr>
          <p:nvPr>
            <p:ph type="ctrTitle"/>
          </p:nvPr>
        </p:nvSpPr>
        <p:spPr>
          <a:xfrm rot="-1030">
            <a:off x="1443000" y="915299"/>
            <a:ext cx="6006000" cy="239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a:t>
            </a:r>
            <a:r>
              <a:rPr lang="en-US" dirty="0"/>
              <a:t>IKHWAL BERDIRINYA</a:t>
            </a:r>
            <a:r>
              <a:rPr lang="en" dirty="0"/>
              <a:t>   </a:t>
            </a:r>
            <a:r>
              <a:rPr lang="en-US" dirty="0"/>
              <a:t>MUHAMMADIYAH</a:t>
            </a:r>
            <a:endParaRPr dirty="0"/>
          </a:p>
        </p:txBody>
      </p:sp>
      <p:grpSp>
        <p:nvGrpSpPr>
          <p:cNvPr id="5501" name="Google Shape;5501;p50"/>
          <p:cNvGrpSpPr/>
          <p:nvPr/>
        </p:nvGrpSpPr>
        <p:grpSpPr>
          <a:xfrm rot="-927578">
            <a:off x="122136" y="149783"/>
            <a:ext cx="1271653" cy="1089053"/>
            <a:chOff x="466447" y="2018567"/>
            <a:chExt cx="906340" cy="776196"/>
          </a:xfrm>
        </p:grpSpPr>
        <p:sp>
          <p:nvSpPr>
            <p:cNvPr id="5502" name="Google Shape;5502;p50"/>
            <p:cNvSpPr/>
            <p:nvPr/>
          </p:nvSpPr>
          <p:spPr>
            <a:xfrm>
              <a:off x="473462" y="2018567"/>
              <a:ext cx="899324" cy="776196"/>
            </a:xfrm>
            <a:custGeom>
              <a:avLst/>
              <a:gdLst/>
              <a:ahLst/>
              <a:cxnLst/>
              <a:rect l="l" t="t" r="r" b="b"/>
              <a:pathLst>
                <a:path w="26024" h="22461" extrusionOk="0">
                  <a:moveTo>
                    <a:pt x="18290" y="1172"/>
                  </a:moveTo>
                  <a:cubicBezTo>
                    <a:pt x="14405" y="0"/>
                    <a:pt x="11883" y="3025"/>
                    <a:pt x="11883" y="3025"/>
                  </a:cubicBezTo>
                  <a:cubicBezTo>
                    <a:pt x="11883" y="3025"/>
                    <a:pt x="9946" y="706"/>
                    <a:pt x="6874" y="909"/>
                  </a:cubicBezTo>
                  <a:cubicBezTo>
                    <a:pt x="7125" y="2570"/>
                    <a:pt x="7233" y="5439"/>
                    <a:pt x="5500" y="7603"/>
                  </a:cubicBezTo>
                  <a:cubicBezTo>
                    <a:pt x="4113" y="9336"/>
                    <a:pt x="2176" y="10531"/>
                    <a:pt x="1" y="11009"/>
                  </a:cubicBezTo>
                  <a:cubicBezTo>
                    <a:pt x="216" y="11918"/>
                    <a:pt x="527" y="12802"/>
                    <a:pt x="921" y="13651"/>
                  </a:cubicBezTo>
                  <a:cubicBezTo>
                    <a:pt x="3635" y="19473"/>
                    <a:pt x="11871" y="22461"/>
                    <a:pt x="11871" y="22461"/>
                  </a:cubicBezTo>
                  <a:cubicBezTo>
                    <a:pt x="11871" y="22461"/>
                    <a:pt x="20119" y="19473"/>
                    <a:pt x="22832" y="13651"/>
                  </a:cubicBezTo>
                  <a:cubicBezTo>
                    <a:pt x="26024" y="6802"/>
                    <a:pt x="22163" y="2343"/>
                    <a:pt x="18290" y="1172"/>
                  </a:cubicBezTo>
                  <a:close/>
                </a:path>
              </a:pathLst>
            </a:custGeom>
            <a:gradFill>
              <a:gsLst>
                <a:gs pos="0">
                  <a:srgbClr val="8BC8FF"/>
                </a:gs>
                <a:gs pos="100000">
                  <a:srgbClr val="DAEBFC"/>
                </a:gs>
              </a:gsLst>
              <a:lin ang="13500032" scaled="0"/>
            </a:gra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50"/>
            <p:cNvSpPr/>
            <p:nvPr/>
          </p:nvSpPr>
          <p:spPr>
            <a:xfrm>
              <a:off x="711010" y="2049945"/>
              <a:ext cx="4976" cy="57884"/>
            </a:xfrm>
            <a:custGeom>
              <a:avLst/>
              <a:gdLst/>
              <a:ahLst/>
              <a:cxnLst/>
              <a:rect l="l" t="t" r="r" b="b"/>
              <a:pathLst>
                <a:path w="144" h="1675" extrusionOk="0">
                  <a:moveTo>
                    <a:pt x="36" y="1"/>
                  </a:moveTo>
                  <a:lnTo>
                    <a:pt x="0" y="1"/>
                  </a:lnTo>
                  <a:cubicBezTo>
                    <a:pt x="84" y="563"/>
                    <a:pt x="132" y="1112"/>
                    <a:pt x="144" y="1674"/>
                  </a:cubicBezTo>
                  <a:cubicBezTo>
                    <a:pt x="144" y="1112"/>
                    <a:pt x="120" y="563"/>
                    <a:pt x="36" y="1"/>
                  </a:cubicBezTo>
                  <a:close/>
                </a:path>
              </a:pathLst>
            </a:custGeom>
            <a:solidFill>
              <a:srgbClr val="FDDAE9"/>
            </a:soli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50"/>
            <p:cNvSpPr/>
            <p:nvPr/>
          </p:nvSpPr>
          <p:spPr>
            <a:xfrm>
              <a:off x="475950" y="2054922"/>
              <a:ext cx="250369" cy="343294"/>
            </a:xfrm>
            <a:custGeom>
              <a:avLst/>
              <a:gdLst/>
              <a:ahLst/>
              <a:cxnLst/>
              <a:rect l="l" t="t" r="r" b="b"/>
              <a:pathLst>
                <a:path w="7245" h="9934" extrusionOk="0">
                  <a:moveTo>
                    <a:pt x="6802" y="0"/>
                  </a:moveTo>
                  <a:cubicBezTo>
                    <a:pt x="5248" y="2032"/>
                    <a:pt x="2989" y="5427"/>
                    <a:pt x="1" y="9934"/>
                  </a:cubicBezTo>
                  <a:cubicBezTo>
                    <a:pt x="5428" y="9097"/>
                    <a:pt x="7244" y="4865"/>
                    <a:pt x="6946" y="1375"/>
                  </a:cubicBezTo>
                  <a:cubicBezTo>
                    <a:pt x="6898" y="861"/>
                    <a:pt x="6934" y="419"/>
                    <a:pt x="6802" y="0"/>
                  </a:cubicBezTo>
                  <a:close/>
                </a:path>
              </a:pathLst>
            </a:custGeom>
            <a:solidFill>
              <a:srgbClr val="FBB6D3"/>
            </a:soli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50"/>
            <p:cNvSpPr/>
            <p:nvPr/>
          </p:nvSpPr>
          <p:spPr>
            <a:xfrm>
              <a:off x="466447" y="2049531"/>
              <a:ext cx="263605" cy="349515"/>
            </a:xfrm>
            <a:custGeom>
              <a:avLst/>
              <a:gdLst/>
              <a:ahLst/>
              <a:cxnLst/>
              <a:rect l="l" t="t" r="r" b="b"/>
              <a:pathLst>
                <a:path w="7628" h="10114" extrusionOk="0">
                  <a:moveTo>
                    <a:pt x="7053" y="1"/>
                  </a:moveTo>
                  <a:cubicBezTo>
                    <a:pt x="7197" y="455"/>
                    <a:pt x="7280" y="921"/>
                    <a:pt x="7328" y="1399"/>
                  </a:cubicBezTo>
                  <a:cubicBezTo>
                    <a:pt x="7627" y="4890"/>
                    <a:pt x="5631" y="9265"/>
                    <a:pt x="204" y="10113"/>
                  </a:cubicBezTo>
                  <a:cubicBezTo>
                    <a:pt x="1" y="9002"/>
                    <a:pt x="5404" y="371"/>
                    <a:pt x="7053" y="1"/>
                  </a:cubicBezTo>
                  <a:close/>
                </a:path>
              </a:pathLst>
            </a:custGeom>
            <a:gradFill>
              <a:gsLst>
                <a:gs pos="0">
                  <a:srgbClr val="D9D9D9"/>
                </a:gs>
                <a:gs pos="30000">
                  <a:srgbClr val="E4E4E4"/>
                </a:gs>
                <a:gs pos="43000">
                  <a:schemeClr val="accent6"/>
                </a:gs>
                <a:gs pos="54000">
                  <a:srgbClr val="EDEDED"/>
                </a:gs>
                <a:gs pos="100000">
                  <a:srgbClr val="EFEFEF"/>
                </a:gs>
              </a:gsLst>
              <a:lin ang="13199916" scaled="0"/>
            </a:gra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6" name="Google Shape;5506;p50"/>
          <p:cNvGrpSpPr/>
          <p:nvPr/>
        </p:nvGrpSpPr>
        <p:grpSpPr>
          <a:xfrm rot="769761">
            <a:off x="7499061" y="3662225"/>
            <a:ext cx="1454789" cy="1316166"/>
            <a:chOff x="322688" y="3335484"/>
            <a:chExt cx="1131067" cy="1023213"/>
          </a:xfrm>
        </p:grpSpPr>
        <p:sp>
          <p:nvSpPr>
            <p:cNvPr id="5507" name="Google Shape;5507;p50"/>
            <p:cNvSpPr/>
            <p:nvPr/>
          </p:nvSpPr>
          <p:spPr>
            <a:xfrm>
              <a:off x="322688" y="3387943"/>
              <a:ext cx="1131067" cy="970755"/>
            </a:xfrm>
            <a:custGeom>
              <a:avLst/>
              <a:gdLst/>
              <a:ahLst/>
              <a:cxnLst/>
              <a:rect l="l" t="t" r="r" b="b"/>
              <a:pathLst>
                <a:path w="32730" h="28091" extrusionOk="0">
                  <a:moveTo>
                    <a:pt x="29371" y="6587"/>
                  </a:moveTo>
                  <a:lnTo>
                    <a:pt x="22115" y="5571"/>
                  </a:lnTo>
                  <a:lnTo>
                    <a:pt x="19724" y="801"/>
                  </a:lnTo>
                  <a:cubicBezTo>
                    <a:pt x="19724" y="801"/>
                    <a:pt x="18625" y="0"/>
                    <a:pt x="16365" y="0"/>
                  </a:cubicBezTo>
                  <a:cubicBezTo>
                    <a:pt x="14094" y="0"/>
                    <a:pt x="13138" y="538"/>
                    <a:pt x="13138" y="538"/>
                  </a:cubicBezTo>
                  <a:lnTo>
                    <a:pt x="10616" y="5571"/>
                  </a:lnTo>
                  <a:lnTo>
                    <a:pt x="3360" y="6587"/>
                  </a:lnTo>
                  <a:cubicBezTo>
                    <a:pt x="969" y="6909"/>
                    <a:pt x="1" y="9838"/>
                    <a:pt x="1722" y="11535"/>
                  </a:cubicBezTo>
                  <a:lnTo>
                    <a:pt x="6946" y="16675"/>
                  </a:lnTo>
                  <a:lnTo>
                    <a:pt x="5978" y="22102"/>
                  </a:lnTo>
                  <a:lnTo>
                    <a:pt x="10651" y="26573"/>
                  </a:lnTo>
                  <a:lnTo>
                    <a:pt x="16365" y="23608"/>
                  </a:lnTo>
                  <a:lnTo>
                    <a:pt x="22880" y="26979"/>
                  </a:lnTo>
                  <a:cubicBezTo>
                    <a:pt x="25008" y="28091"/>
                    <a:pt x="27494" y="26262"/>
                    <a:pt x="27076" y="23895"/>
                  </a:cubicBezTo>
                  <a:lnTo>
                    <a:pt x="25797" y="16675"/>
                  </a:lnTo>
                  <a:lnTo>
                    <a:pt x="31008" y="11535"/>
                  </a:lnTo>
                  <a:cubicBezTo>
                    <a:pt x="32730" y="9838"/>
                    <a:pt x="31761" y="6909"/>
                    <a:pt x="29371" y="6587"/>
                  </a:cubicBezTo>
                  <a:close/>
                </a:path>
              </a:pathLst>
            </a:custGeom>
            <a:gradFill>
              <a:gsLst>
                <a:gs pos="0">
                  <a:srgbClr val="CB7EFE"/>
                </a:gs>
                <a:gs pos="100000">
                  <a:srgbClr val="F6E8FF"/>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50"/>
            <p:cNvSpPr/>
            <p:nvPr/>
          </p:nvSpPr>
          <p:spPr>
            <a:xfrm>
              <a:off x="529238" y="4137806"/>
              <a:ext cx="179664" cy="168433"/>
            </a:xfrm>
            <a:custGeom>
              <a:avLst/>
              <a:gdLst/>
              <a:ahLst/>
              <a:cxnLst/>
              <a:rect l="l" t="t" r="r" b="b"/>
              <a:pathLst>
                <a:path w="5199" h="4874" extrusionOk="0">
                  <a:moveTo>
                    <a:pt x="1" y="80"/>
                  </a:moveTo>
                  <a:lnTo>
                    <a:pt x="1" y="80"/>
                  </a:lnTo>
                  <a:cubicBezTo>
                    <a:pt x="1" y="81"/>
                    <a:pt x="27" y="256"/>
                    <a:pt x="173" y="405"/>
                  </a:cubicBezTo>
                  <a:lnTo>
                    <a:pt x="173" y="405"/>
                  </a:lnTo>
                  <a:cubicBezTo>
                    <a:pt x="58" y="200"/>
                    <a:pt x="1" y="81"/>
                    <a:pt x="1" y="80"/>
                  </a:cubicBezTo>
                  <a:close/>
                  <a:moveTo>
                    <a:pt x="2942" y="1"/>
                  </a:moveTo>
                  <a:cubicBezTo>
                    <a:pt x="2596" y="1"/>
                    <a:pt x="2226" y="84"/>
                    <a:pt x="1853" y="272"/>
                  </a:cubicBezTo>
                  <a:cubicBezTo>
                    <a:pt x="1361" y="522"/>
                    <a:pt x="998" y="610"/>
                    <a:pt x="731" y="610"/>
                  </a:cubicBezTo>
                  <a:cubicBezTo>
                    <a:pt x="454" y="610"/>
                    <a:pt x="281" y="515"/>
                    <a:pt x="173" y="405"/>
                  </a:cubicBezTo>
                  <a:lnTo>
                    <a:pt x="173" y="405"/>
                  </a:lnTo>
                  <a:cubicBezTo>
                    <a:pt x="652" y="1256"/>
                    <a:pt x="2131" y="3573"/>
                    <a:pt x="4674" y="4874"/>
                  </a:cubicBezTo>
                  <a:cubicBezTo>
                    <a:pt x="4674" y="4874"/>
                    <a:pt x="4172" y="4133"/>
                    <a:pt x="4746" y="2471"/>
                  </a:cubicBezTo>
                  <a:cubicBezTo>
                    <a:pt x="5198" y="1162"/>
                    <a:pt x="4232" y="1"/>
                    <a:pt x="2942" y="1"/>
                  </a:cubicBezTo>
                  <a:close/>
                </a:path>
              </a:pathLst>
            </a:custGeom>
            <a:solidFill>
              <a:srgbClr val="F7E28F"/>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50"/>
            <p:cNvSpPr/>
            <p:nvPr/>
          </p:nvSpPr>
          <p:spPr>
            <a:xfrm>
              <a:off x="529238" y="4116622"/>
              <a:ext cx="183846" cy="189617"/>
            </a:xfrm>
            <a:custGeom>
              <a:avLst/>
              <a:gdLst/>
              <a:ahLst/>
              <a:cxnLst/>
              <a:rect l="l" t="t" r="r" b="b"/>
              <a:pathLst>
                <a:path w="5320" h="5487" extrusionOk="0">
                  <a:moveTo>
                    <a:pt x="1" y="693"/>
                  </a:moveTo>
                  <a:cubicBezTo>
                    <a:pt x="1" y="693"/>
                    <a:pt x="216" y="4148"/>
                    <a:pt x="4674" y="5487"/>
                  </a:cubicBezTo>
                  <a:cubicBezTo>
                    <a:pt x="4674" y="5487"/>
                    <a:pt x="4172" y="4746"/>
                    <a:pt x="4746" y="3084"/>
                  </a:cubicBezTo>
                  <a:cubicBezTo>
                    <a:pt x="5320" y="1423"/>
                    <a:pt x="3611" y="0"/>
                    <a:pt x="1853" y="885"/>
                  </a:cubicBezTo>
                  <a:cubicBezTo>
                    <a:pt x="156" y="1745"/>
                    <a:pt x="1" y="693"/>
                    <a:pt x="1" y="693"/>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1764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50"/>
            <p:cNvSpPr/>
            <p:nvPr/>
          </p:nvSpPr>
          <p:spPr>
            <a:xfrm>
              <a:off x="775840" y="3395200"/>
              <a:ext cx="231362" cy="112761"/>
            </a:xfrm>
            <a:custGeom>
              <a:avLst/>
              <a:gdLst/>
              <a:ahLst/>
              <a:cxnLst/>
              <a:rect l="l" t="t" r="r" b="b"/>
              <a:pathLst>
                <a:path w="6695" h="3263" extrusionOk="0">
                  <a:moveTo>
                    <a:pt x="6416" y="551"/>
                  </a:moveTo>
                  <a:cubicBezTo>
                    <a:pt x="6599" y="618"/>
                    <a:pt x="6695" y="663"/>
                    <a:pt x="6695" y="663"/>
                  </a:cubicBezTo>
                  <a:cubicBezTo>
                    <a:pt x="6695" y="663"/>
                    <a:pt x="6586" y="577"/>
                    <a:pt x="6416" y="551"/>
                  </a:cubicBezTo>
                  <a:close/>
                  <a:moveTo>
                    <a:pt x="2947" y="1"/>
                  </a:moveTo>
                  <a:cubicBezTo>
                    <a:pt x="2083" y="1"/>
                    <a:pt x="1093" y="91"/>
                    <a:pt x="1" y="340"/>
                  </a:cubicBezTo>
                  <a:cubicBezTo>
                    <a:pt x="1" y="340"/>
                    <a:pt x="874" y="531"/>
                    <a:pt x="1591" y="2145"/>
                  </a:cubicBezTo>
                  <a:cubicBezTo>
                    <a:pt x="1919" y="2890"/>
                    <a:pt x="2576" y="3263"/>
                    <a:pt x="3253" y="3263"/>
                  </a:cubicBezTo>
                  <a:cubicBezTo>
                    <a:pt x="4031" y="3263"/>
                    <a:pt x="4836" y="2771"/>
                    <a:pt x="5201" y="1786"/>
                  </a:cubicBezTo>
                  <a:cubicBezTo>
                    <a:pt x="5579" y="762"/>
                    <a:pt x="6017" y="544"/>
                    <a:pt x="6320" y="544"/>
                  </a:cubicBezTo>
                  <a:cubicBezTo>
                    <a:pt x="6354" y="544"/>
                    <a:pt x="6386" y="547"/>
                    <a:pt x="6416" y="551"/>
                  </a:cubicBezTo>
                  <a:lnTo>
                    <a:pt x="6416" y="551"/>
                  </a:lnTo>
                  <a:cubicBezTo>
                    <a:pt x="5896" y="363"/>
                    <a:pt x="4674" y="1"/>
                    <a:pt x="2947" y="1"/>
                  </a:cubicBezTo>
                  <a:close/>
                </a:path>
              </a:pathLst>
            </a:custGeom>
            <a:solidFill>
              <a:srgbClr val="F7E28F"/>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50"/>
            <p:cNvSpPr/>
            <p:nvPr/>
          </p:nvSpPr>
          <p:spPr>
            <a:xfrm>
              <a:off x="775840" y="3335484"/>
              <a:ext cx="231362" cy="189202"/>
            </a:xfrm>
            <a:custGeom>
              <a:avLst/>
              <a:gdLst/>
              <a:ahLst/>
              <a:cxnLst/>
              <a:rect l="l" t="t" r="r" b="b"/>
              <a:pathLst>
                <a:path w="6695" h="5475" extrusionOk="0">
                  <a:moveTo>
                    <a:pt x="6695" y="2391"/>
                  </a:moveTo>
                  <a:cubicBezTo>
                    <a:pt x="6695" y="2391"/>
                    <a:pt x="4173" y="0"/>
                    <a:pt x="1" y="2068"/>
                  </a:cubicBezTo>
                  <a:cubicBezTo>
                    <a:pt x="1" y="2068"/>
                    <a:pt x="874" y="2259"/>
                    <a:pt x="1591" y="3873"/>
                  </a:cubicBezTo>
                  <a:cubicBezTo>
                    <a:pt x="2296" y="5475"/>
                    <a:pt x="4519" y="5355"/>
                    <a:pt x="5201" y="3514"/>
                  </a:cubicBezTo>
                  <a:cubicBezTo>
                    <a:pt x="5858" y="1733"/>
                    <a:pt x="6695" y="2391"/>
                    <a:pt x="6695" y="2391"/>
                  </a:cubicBezTo>
                  <a:close/>
                </a:path>
              </a:pathLst>
            </a:custGeom>
            <a:gradFill>
              <a:gsLst>
                <a:gs pos="0">
                  <a:srgbClr val="EFEFEF"/>
                </a:gs>
                <a:gs pos="46000">
                  <a:schemeClr val="accent6"/>
                </a:gs>
                <a:gs pos="100000">
                  <a:srgbClr val="D9D9D9"/>
                </a:gs>
              </a:gsLst>
              <a:lin ang="540001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2" name="Google Shape;5512;p50"/>
          <p:cNvGrpSpPr/>
          <p:nvPr/>
        </p:nvGrpSpPr>
        <p:grpSpPr>
          <a:xfrm rot="1801024">
            <a:off x="1492680" y="4016958"/>
            <a:ext cx="1030065" cy="1030065"/>
            <a:chOff x="1090210" y="2670805"/>
            <a:chExt cx="813414" cy="813414"/>
          </a:xfrm>
        </p:grpSpPr>
        <p:sp>
          <p:nvSpPr>
            <p:cNvPr id="5513" name="Google Shape;5513;p50"/>
            <p:cNvSpPr/>
            <p:nvPr/>
          </p:nvSpPr>
          <p:spPr>
            <a:xfrm>
              <a:off x="1093527" y="2671220"/>
              <a:ext cx="810097" cy="813000"/>
            </a:xfrm>
            <a:custGeom>
              <a:avLst/>
              <a:gdLst/>
              <a:ahLst/>
              <a:cxnLst/>
              <a:rect l="l" t="t" r="r" b="b"/>
              <a:pathLst>
                <a:path w="23442" h="23526" extrusionOk="0">
                  <a:moveTo>
                    <a:pt x="23441" y="11751"/>
                  </a:moveTo>
                  <a:cubicBezTo>
                    <a:pt x="23429" y="18254"/>
                    <a:pt x="18170" y="23525"/>
                    <a:pt x="11667" y="23525"/>
                  </a:cubicBezTo>
                  <a:cubicBezTo>
                    <a:pt x="5822" y="23525"/>
                    <a:pt x="945" y="19138"/>
                    <a:pt x="36" y="13556"/>
                  </a:cubicBezTo>
                  <a:cubicBezTo>
                    <a:pt x="0" y="13329"/>
                    <a:pt x="12396" y="1"/>
                    <a:pt x="12755" y="37"/>
                  </a:cubicBezTo>
                  <a:cubicBezTo>
                    <a:pt x="18803" y="599"/>
                    <a:pt x="23429" y="5679"/>
                    <a:pt x="23441" y="11751"/>
                  </a:cubicBezTo>
                  <a:close/>
                </a:path>
              </a:pathLst>
            </a:custGeom>
            <a:gradFill>
              <a:gsLst>
                <a:gs pos="0">
                  <a:schemeClr val="accent4"/>
                </a:gs>
                <a:gs pos="100000">
                  <a:srgbClr val="E7FFFD"/>
                </a:gs>
              </a:gsLst>
              <a:lin ang="13500032" scaled="0"/>
            </a:gradFill>
            <a:ln>
              <a:noFill/>
            </a:ln>
            <a:effectLst>
              <a:outerShdw blurRad="28575"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50"/>
            <p:cNvSpPr/>
            <p:nvPr/>
          </p:nvSpPr>
          <p:spPr>
            <a:xfrm>
              <a:off x="1090210" y="2670805"/>
              <a:ext cx="446172" cy="470535"/>
            </a:xfrm>
            <a:custGeom>
              <a:avLst/>
              <a:gdLst/>
              <a:ahLst/>
              <a:cxnLst/>
              <a:rect l="l" t="t" r="r" b="b"/>
              <a:pathLst>
                <a:path w="12911" h="13616" extrusionOk="0">
                  <a:moveTo>
                    <a:pt x="12910" y="1"/>
                  </a:moveTo>
                  <a:lnTo>
                    <a:pt x="12910" y="1"/>
                  </a:lnTo>
                  <a:cubicBezTo>
                    <a:pt x="12910" y="1"/>
                    <a:pt x="11942" y="3934"/>
                    <a:pt x="8225" y="8022"/>
                  </a:cubicBezTo>
                  <a:cubicBezTo>
                    <a:pt x="4041" y="12624"/>
                    <a:pt x="1" y="13616"/>
                    <a:pt x="1" y="13616"/>
                  </a:cubicBezTo>
                  <a:cubicBezTo>
                    <a:pt x="7519" y="13616"/>
                    <a:pt x="12910" y="7639"/>
                    <a:pt x="12910" y="1"/>
                  </a:cubicBezTo>
                  <a:close/>
                </a:path>
              </a:pathLst>
            </a:custGeom>
            <a:solidFill>
              <a:srgbClr val="AFF9BE"/>
            </a:solidFill>
            <a:ln>
              <a:noFill/>
            </a:ln>
            <a:effectLst>
              <a:outerShdw blurRad="28575"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50"/>
            <p:cNvSpPr/>
            <p:nvPr/>
          </p:nvSpPr>
          <p:spPr>
            <a:xfrm>
              <a:off x="1090210" y="2670805"/>
              <a:ext cx="446172" cy="470535"/>
            </a:xfrm>
            <a:custGeom>
              <a:avLst/>
              <a:gdLst/>
              <a:ahLst/>
              <a:cxnLst/>
              <a:rect l="l" t="t" r="r" b="b"/>
              <a:pathLst>
                <a:path w="12911" h="13616" extrusionOk="0">
                  <a:moveTo>
                    <a:pt x="12910" y="1"/>
                  </a:moveTo>
                  <a:cubicBezTo>
                    <a:pt x="12910" y="1"/>
                    <a:pt x="9755" y="2523"/>
                    <a:pt x="6037" y="6623"/>
                  </a:cubicBezTo>
                  <a:cubicBezTo>
                    <a:pt x="1853" y="11225"/>
                    <a:pt x="1" y="13616"/>
                    <a:pt x="1" y="13616"/>
                  </a:cubicBezTo>
                  <a:cubicBezTo>
                    <a:pt x="7519" y="13616"/>
                    <a:pt x="12910" y="7639"/>
                    <a:pt x="12910" y="1"/>
                  </a:cubicBezTo>
                  <a:close/>
                </a:path>
              </a:pathLst>
            </a:custGeom>
            <a:gradFill>
              <a:gsLst>
                <a:gs pos="0">
                  <a:srgbClr val="D9D9D9"/>
                </a:gs>
                <a:gs pos="30000">
                  <a:srgbClr val="E4E4E4"/>
                </a:gs>
                <a:gs pos="43000">
                  <a:schemeClr val="accent6"/>
                </a:gs>
                <a:gs pos="54000">
                  <a:srgbClr val="EDEDED"/>
                </a:gs>
                <a:gs pos="100000">
                  <a:srgbClr val="EFEFEF"/>
                </a:gs>
              </a:gsLst>
              <a:lin ang="13199916" scaled="0"/>
            </a:gradFill>
            <a:ln>
              <a:noFill/>
            </a:ln>
            <a:effectLst>
              <a:outerShdw blurRad="28575"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6" name="Google Shape;5516;p50"/>
          <p:cNvSpPr/>
          <p:nvPr/>
        </p:nvSpPr>
        <p:spPr>
          <a:xfrm rot="4682757">
            <a:off x="7617736" y="221904"/>
            <a:ext cx="1062572" cy="911145"/>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7" name="Google Shape;5517;p50"/>
          <p:cNvGrpSpPr/>
          <p:nvPr/>
        </p:nvGrpSpPr>
        <p:grpSpPr>
          <a:xfrm>
            <a:off x="463914" y="4272026"/>
            <a:ext cx="544612" cy="316600"/>
            <a:chOff x="-14993024" y="4900905"/>
            <a:chExt cx="811038" cy="424853"/>
          </a:xfrm>
        </p:grpSpPr>
        <p:sp>
          <p:nvSpPr>
            <p:cNvPr id="5518" name="Google Shape;5518;p50"/>
            <p:cNvSpPr/>
            <p:nvPr/>
          </p:nvSpPr>
          <p:spPr>
            <a:xfrm>
              <a:off x="-14967219" y="4900957"/>
              <a:ext cx="759600" cy="424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9" name="Google Shape;5519;p50"/>
            <p:cNvGrpSpPr/>
            <p:nvPr/>
          </p:nvGrpSpPr>
          <p:grpSpPr>
            <a:xfrm>
              <a:off x="-14209125" y="4900950"/>
              <a:ext cx="27139" cy="424767"/>
              <a:chOff x="-14209125" y="4900950"/>
              <a:chExt cx="27139" cy="424767"/>
            </a:xfrm>
          </p:grpSpPr>
          <p:grpSp>
            <p:nvGrpSpPr>
              <p:cNvPr id="5520" name="Google Shape;5520;p50"/>
              <p:cNvGrpSpPr/>
              <p:nvPr/>
            </p:nvGrpSpPr>
            <p:grpSpPr>
              <a:xfrm>
                <a:off x="-14209125" y="4900950"/>
                <a:ext cx="27139" cy="213667"/>
                <a:chOff x="-28877274" y="7671633"/>
                <a:chExt cx="54300" cy="427505"/>
              </a:xfrm>
            </p:grpSpPr>
            <p:sp>
              <p:nvSpPr>
                <p:cNvPr id="5521" name="Google Shape;5521;p50"/>
                <p:cNvSpPr/>
                <p:nvPr/>
              </p:nvSpPr>
              <p:spPr>
                <a:xfrm rot="5400000">
                  <a:off x="-28897374" y="7691733"/>
                  <a:ext cx="94500" cy="543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50"/>
                <p:cNvSpPr/>
                <p:nvPr/>
              </p:nvSpPr>
              <p:spPr>
                <a:xfrm rot="5400000">
                  <a:off x="-28897374" y="8024738"/>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50"/>
                <p:cNvSpPr/>
                <p:nvPr/>
              </p:nvSpPr>
              <p:spPr>
                <a:xfrm rot="5400000">
                  <a:off x="-28897374" y="7941487"/>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50"/>
                <p:cNvSpPr/>
                <p:nvPr/>
              </p:nvSpPr>
              <p:spPr>
                <a:xfrm rot="5400000">
                  <a:off x="-28897374" y="7858235"/>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50"/>
                <p:cNvSpPr/>
                <p:nvPr/>
              </p:nvSpPr>
              <p:spPr>
                <a:xfrm rot="5400000">
                  <a:off x="-28897374" y="7774984"/>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6" name="Google Shape;5526;p50"/>
              <p:cNvGrpSpPr/>
              <p:nvPr/>
            </p:nvGrpSpPr>
            <p:grpSpPr>
              <a:xfrm>
                <a:off x="-14209125" y="5112050"/>
                <a:ext cx="27139" cy="213667"/>
                <a:chOff x="-28877274" y="7601436"/>
                <a:chExt cx="54300" cy="427505"/>
              </a:xfrm>
            </p:grpSpPr>
            <p:sp>
              <p:nvSpPr>
                <p:cNvPr id="5527" name="Google Shape;5527;p50"/>
                <p:cNvSpPr/>
                <p:nvPr/>
              </p:nvSpPr>
              <p:spPr>
                <a:xfrm rot="5400000">
                  <a:off x="-28897374" y="7621536"/>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50"/>
                <p:cNvSpPr/>
                <p:nvPr/>
              </p:nvSpPr>
              <p:spPr>
                <a:xfrm rot="5400000">
                  <a:off x="-28897374" y="7954541"/>
                  <a:ext cx="94500" cy="54300"/>
                </a:xfrm>
                <a:prstGeom prst="triangle">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50"/>
                <p:cNvSpPr/>
                <p:nvPr/>
              </p:nvSpPr>
              <p:spPr>
                <a:xfrm rot="5400000">
                  <a:off x="-28897374" y="7871290"/>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50"/>
                <p:cNvSpPr/>
                <p:nvPr/>
              </p:nvSpPr>
              <p:spPr>
                <a:xfrm rot="5400000">
                  <a:off x="-28897374" y="7788038"/>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50"/>
                <p:cNvSpPr/>
                <p:nvPr/>
              </p:nvSpPr>
              <p:spPr>
                <a:xfrm rot="5400000">
                  <a:off x="-28897374" y="7704787"/>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32" name="Google Shape;5532;p50"/>
            <p:cNvGrpSpPr/>
            <p:nvPr/>
          </p:nvGrpSpPr>
          <p:grpSpPr>
            <a:xfrm rot="10800000">
              <a:off x="-14993024" y="4900905"/>
              <a:ext cx="27139" cy="424767"/>
              <a:chOff x="14528506" y="-565379"/>
              <a:chExt cx="27139" cy="424767"/>
            </a:xfrm>
          </p:grpSpPr>
          <p:grpSp>
            <p:nvGrpSpPr>
              <p:cNvPr id="5533" name="Google Shape;5533;p50"/>
              <p:cNvGrpSpPr/>
              <p:nvPr/>
            </p:nvGrpSpPr>
            <p:grpSpPr>
              <a:xfrm>
                <a:off x="14528506" y="-565379"/>
                <a:ext cx="27139" cy="213667"/>
                <a:chOff x="28620988" y="-3265400"/>
                <a:chExt cx="54300" cy="427505"/>
              </a:xfrm>
            </p:grpSpPr>
            <p:sp>
              <p:nvSpPr>
                <p:cNvPr id="5534" name="Google Shape;5534;p50"/>
                <p:cNvSpPr/>
                <p:nvPr/>
              </p:nvSpPr>
              <p:spPr>
                <a:xfrm rot="5400000">
                  <a:off x="28600888" y="-3245300"/>
                  <a:ext cx="94500" cy="543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50"/>
                <p:cNvSpPr/>
                <p:nvPr/>
              </p:nvSpPr>
              <p:spPr>
                <a:xfrm rot="5400000">
                  <a:off x="28600888" y="-2912295"/>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50"/>
                <p:cNvSpPr/>
                <p:nvPr/>
              </p:nvSpPr>
              <p:spPr>
                <a:xfrm rot="5400000">
                  <a:off x="28600888" y="-2995546"/>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50"/>
                <p:cNvSpPr/>
                <p:nvPr/>
              </p:nvSpPr>
              <p:spPr>
                <a:xfrm rot="5400000">
                  <a:off x="28600888" y="-3078798"/>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50"/>
                <p:cNvSpPr/>
                <p:nvPr/>
              </p:nvSpPr>
              <p:spPr>
                <a:xfrm rot="5400000">
                  <a:off x="28600888" y="-3162049"/>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9" name="Google Shape;5539;p50"/>
              <p:cNvGrpSpPr/>
              <p:nvPr/>
            </p:nvGrpSpPr>
            <p:grpSpPr>
              <a:xfrm>
                <a:off x="14528506" y="-354279"/>
                <a:ext cx="27139" cy="213667"/>
                <a:chOff x="28620988" y="-3335597"/>
                <a:chExt cx="54300" cy="427505"/>
              </a:xfrm>
            </p:grpSpPr>
            <p:sp>
              <p:nvSpPr>
                <p:cNvPr id="5540" name="Google Shape;5540;p50"/>
                <p:cNvSpPr/>
                <p:nvPr/>
              </p:nvSpPr>
              <p:spPr>
                <a:xfrm rot="5400000">
                  <a:off x="28600888" y="-3315497"/>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50"/>
                <p:cNvSpPr/>
                <p:nvPr/>
              </p:nvSpPr>
              <p:spPr>
                <a:xfrm rot="5400000">
                  <a:off x="28600888" y="-2982492"/>
                  <a:ext cx="94500" cy="54300"/>
                </a:xfrm>
                <a:prstGeom prst="triangle">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50"/>
                <p:cNvSpPr/>
                <p:nvPr/>
              </p:nvSpPr>
              <p:spPr>
                <a:xfrm rot="5400000">
                  <a:off x="28600888" y="-3065743"/>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50"/>
                <p:cNvSpPr/>
                <p:nvPr/>
              </p:nvSpPr>
              <p:spPr>
                <a:xfrm rot="5400000">
                  <a:off x="28600888" y="-3148995"/>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50"/>
                <p:cNvSpPr/>
                <p:nvPr/>
              </p:nvSpPr>
              <p:spPr>
                <a:xfrm rot="5400000">
                  <a:off x="28600888" y="-3232246"/>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61"/>
        <p:cNvGrpSpPr/>
        <p:nvPr/>
      </p:nvGrpSpPr>
      <p:grpSpPr>
        <a:xfrm>
          <a:off x="0" y="0"/>
          <a:ext cx="0" cy="0"/>
          <a:chOff x="0" y="0"/>
          <a:chExt cx="0" cy="0"/>
        </a:xfrm>
      </p:grpSpPr>
      <p:sp>
        <p:nvSpPr>
          <p:cNvPr id="8863" name="Google Shape;8863;p85"/>
          <p:cNvSpPr txBox="1">
            <a:spLocks noGrp="1"/>
          </p:cNvSpPr>
          <p:nvPr>
            <p:ph type="subTitle" idx="2"/>
          </p:nvPr>
        </p:nvSpPr>
        <p:spPr>
          <a:xfrm>
            <a:off x="2763300" y="1777325"/>
            <a:ext cx="3617400" cy="43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Didact Gothic"/>
                <a:ea typeface="Didact Gothic"/>
                <a:cs typeface="Didact Gothic"/>
                <a:sym typeface="Didact Gothic"/>
              </a:rPr>
              <a:t>Do you have any questions?</a:t>
            </a:r>
            <a:endParaRPr dirty="0">
              <a:latin typeface="Didact Gothic"/>
              <a:ea typeface="Didact Gothic"/>
              <a:cs typeface="Didact Gothic"/>
              <a:sym typeface="Didact Gothic"/>
            </a:endParaRPr>
          </a:p>
        </p:txBody>
      </p:sp>
      <p:sp>
        <p:nvSpPr>
          <p:cNvPr id="8864" name="Google Shape;8864;p85"/>
          <p:cNvSpPr txBox="1"/>
          <p:nvPr/>
        </p:nvSpPr>
        <p:spPr>
          <a:xfrm>
            <a:off x="2763300" y="4178825"/>
            <a:ext cx="3617400" cy="29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Didact Gothic"/>
                <a:ea typeface="Didact Gothic"/>
                <a:cs typeface="Didact Gothic"/>
                <a:sym typeface="Didact Gothic"/>
              </a:rPr>
              <a:t>Please keep this slide for attribution</a:t>
            </a:r>
            <a:endParaRPr sz="1200" b="1">
              <a:solidFill>
                <a:schemeClr val="dk1"/>
              </a:solidFill>
              <a:latin typeface="Didact Gothic"/>
              <a:ea typeface="Didact Gothic"/>
              <a:cs typeface="Didact Gothic"/>
              <a:sym typeface="Didact Gothic"/>
            </a:endParaRPr>
          </a:p>
        </p:txBody>
      </p:sp>
      <p:grpSp>
        <p:nvGrpSpPr>
          <p:cNvPr id="8865" name="Google Shape;8865;p85"/>
          <p:cNvGrpSpPr/>
          <p:nvPr/>
        </p:nvGrpSpPr>
        <p:grpSpPr>
          <a:xfrm>
            <a:off x="312550" y="732169"/>
            <a:ext cx="1918908" cy="1659002"/>
            <a:chOff x="312550" y="732169"/>
            <a:chExt cx="1918908" cy="1659002"/>
          </a:xfrm>
        </p:grpSpPr>
        <p:sp>
          <p:nvSpPr>
            <p:cNvPr id="8866" name="Google Shape;8866;p85"/>
            <p:cNvSpPr/>
            <p:nvPr/>
          </p:nvSpPr>
          <p:spPr>
            <a:xfrm rot="-707699">
              <a:off x="428367" y="891166"/>
              <a:ext cx="1687275" cy="1341007"/>
            </a:xfrm>
            <a:custGeom>
              <a:avLst/>
              <a:gdLst/>
              <a:ahLst/>
              <a:cxnLst/>
              <a:rect l="l" t="t" r="r" b="b"/>
              <a:pathLst>
                <a:path w="28989" h="22760" extrusionOk="0">
                  <a:moveTo>
                    <a:pt x="18648" y="2511"/>
                  </a:moveTo>
                  <a:cubicBezTo>
                    <a:pt x="18648" y="2511"/>
                    <a:pt x="20824" y="347"/>
                    <a:pt x="21529" y="180"/>
                  </a:cubicBezTo>
                  <a:cubicBezTo>
                    <a:pt x="22235" y="0"/>
                    <a:pt x="28988" y="7890"/>
                    <a:pt x="25366" y="16437"/>
                  </a:cubicBezTo>
                  <a:cubicBezTo>
                    <a:pt x="23573" y="20656"/>
                    <a:pt x="19808" y="22198"/>
                    <a:pt x="16951" y="22760"/>
                  </a:cubicBezTo>
                  <a:lnTo>
                    <a:pt x="192" y="11619"/>
                  </a:lnTo>
                  <a:cubicBezTo>
                    <a:pt x="1" y="5140"/>
                    <a:pt x="4519" y="36"/>
                    <a:pt x="5081" y="180"/>
                  </a:cubicBezTo>
                  <a:cubicBezTo>
                    <a:pt x="5786" y="347"/>
                    <a:pt x="7950" y="2511"/>
                    <a:pt x="7950" y="2511"/>
                  </a:cubicBezTo>
                  <a:cubicBezTo>
                    <a:pt x="7950" y="2511"/>
                    <a:pt x="13114" y="1722"/>
                    <a:pt x="18648" y="2511"/>
                  </a:cubicBezTo>
                  <a:close/>
                </a:path>
              </a:pathLst>
            </a:custGeom>
            <a:gradFill>
              <a:gsLst>
                <a:gs pos="0">
                  <a:srgbClr val="FCB9C8"/>
                </a:gs>
                <a:gs pos="100000">
                  <a:srgbClr val="FFE8EC"/>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85"/>
            <p:cNvSpPr/>
            <p:nvPr/>
          </p:nvSpPr>
          <p:spPr>
            <a:xfrm rot="-707699">
              <a:off x="510851" y="1597228"/>
              <a:ext cx="975498" cy="699669"/>
            </a:xfrm>
            <a:custGeom>
              <a:avLst/>
              <a:gdLst/>
              <a:ahLst/>
              <a:cxnLst/>
              <a:rect l="l" t="t" r="r" b="b"/>
              <a:pathLst>
                <a:path w="16760" h="11875" extrusionOk="0">
                  <a:moveTo>
                    <a:pt x="0" y="722"/>
                  </a:moveTo>
                  <a:lnTo>
                    <a:pt x="0" y="722"/>
                  </a:lnTo>
                  <a:cubicBezTo>
                    <a:pt x="0" y="722"/>
                    <a:pt x="15" y="735"/>
                    <a:pt x="46" y="755"/>
                  </a:cubicBezTo>
                  <a:lnTo>
                    <a:pt x="46" y="755"/>
                  </a:lnTo>
                  <a:cubicBezTo>
                    <a:pt x="31" y="744"/>
                    <a:pt x="15" y="733"/>
                    <a:pt x="0" y="722"/>
                  </a:cubicBezTo>
                  <a:close/>
                  <a:moveTo>
                    <a:pt x="5769" y="0"/>
                  </a:moveTo>
                  <a:cubicBezTo>
                    <a:pt x="4510" y="0"/>
                    <a:pt x="3396" y="263"/>
                    <a:pt x="2618" y="579"/>
                  </a:cubicBezTo>
                  <a:cubicBezTo>
                    <a:pt x="1889" y="870"/>
                    <a:pt x="1336" y="960"/>
                    <a:pt x="930" y="960"/>
                  </a:cubicBezTo>
                  <a:cubicBezTo>
                    <a:pt x="424" y="960"/>
                    <a:pt x="147" y="820"/>
                    <a:pt x="46" y="755"/>
                  </a:cubicBezTo>
                  <a:lnTo>
                    <a:pt x="46" y="755"/>
                  </a:lnTo>
                  <a:cubicBezTo>
                    <a:pt x="10728" y="8442"/>
                    <a:pt x="16759" y="11863"/>
                    <a:pt x="16759" y="11875"/>
                  </a:cubicBezTo>
                  <a:cubicBezTo>
                    <a:pt x="16568" y="10775"/>
                    <a:pt x="14727" y="5300"/>
                    <a:pt x="11595" y="2324"/>
                  </a:cubicBezTo>
                  <a:cubicBezTo>
                    <a:pt x="9744" y="558"/>
                    <a:pt x="7604" y="0"/>
                    <a:pt x="5769" y="0"/>
                  </a:cubicBezTo>
                  <a:close/>
                </a:path>
              </a:pathLst>
            </a:custGeom>
            <a:solidFill>
              <a:srgbClr val="A96FFB"/>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85"/>
            <p:cNvSpPr/>
            <p:nvPr/>
          </p:nvSpPr>
          <p:spPr>
            <a:xfrm rot="-707699">
              <a:off x="507019" y="1559139"/>
              <a:ext cx="975498" cy="738143"/>
            </a:xfrm>
            <a:custGeom>
              <a:avLst/>
              <a:gdLst/>
              <a:ahLst/>
              <a:cxnLst/>
              <a:rect l="l" t="t" r="r" b="b"/>
              <a:pathLst>
                <a:path w="16760" h="12528" extrusionOk="0">
                  <a:moveTo>
                    <a:pt x="0" y="1375"/>
                  </a:moveTo>
                  <a:cubicBezTo>
                    <a:pt x="0" y="1375"/>
                    <a:pt x="705" y="1997"/>
                    <a:pt x="2618" y="1232"/>
                  </a:cubicBezTo>
                  <a:cubicBezTo>
                    <a:pt x="4531" y="455"/>
                    <a:pt x="8475" y="1"/>
                    <a:pt x="11595" y="2977"/>
                  </a:cubicBezTo>
                  <a:cubicBezTo>
                    <a:pt x="14727" y="5953"/>
                    <a:pt x="16568" y="11428"/>
                    <a:pt x="16759" y="12528"/>
                  </a:cubicBezTo>
                  <a:cubicBezTo>
                    <a:pt x="16759" y="12516"/>
                    <a:pt x="6551" y="9229"/>
                    <a:pt x="0" y="1375"/>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180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9" name="Google Shape;8869;p85"/>
          <p:cNvGrpSpPr/>
          <p:nvPr/>
        </p:nvGrpSpPr>
        <p:grpSpPr>
          <a:xfrm rot="-953088">
            <a:off x="557199" y="3578716"/>
            <a:ext cx="1131051" cy="1023198"/>
            <a:chOff x="322688" y="3335484"/>
            <a:chExt cx="1131067" cy="1023213"/>
          </a:xfrm>
        </p:grpSpPr>
        <p:sp>
          <p:nvSpPr>
            <p:cNvPr id="8870" name="Google Shape;8870;p85"/>
            <p:cNvSpPr/>
            <p:nvPr/>
          </p:nvSpPr>
          <p:spPr>
            <a:xfrm>
              <a:off x="322688" y="3387943"/>
              <a:ext cx="1131067" cy="970755"/>
            </a:xfrm>
            <a:custGeom>
              <a:avLst/>
              <a:gdLst/>
              <a:ahLst/>
              <a:cxnLst/>
              <a:rect l="l" t="t" r="r" b="b"/>
              <a:pathLst>
                <a:path w="32730" h="28091" extrusionOk="0">
                  <a:moveTo>
                    <a:pt x="29371" y="6587"/>
                  </a:moveTo>
                  <a:lnTo>
                    <a:pt x="22115" y="5571"/>
                  </a:lnTo>
                  <a:lnTo>
                    <a:pt x="19724" y="801"/>
                  </a:lnTo>
                  <a:cubicBezTo>
                    <a:pt x="19724" y="801"/>
                    <a:pt x="18625" y="0"/>
                    <a:pt x="16365" y="0"/>
                  </a:cubicBezTo>
                  <a:cubicBezTo>
                    <a:pt x="14094" y="0"/>
                    <a:pt x="13138" y="538"/>
                    <a:pt x="13138" y="538"/>
                  </a:cubicBezTo>
                  <a:lnTo>
                    <a:pt x="10616" y="5571"/>
                  </a:lnTo>
                  <a:lnTo>
                    <a:pt x="3360" y="6587"/>
                  </a:lnTo>
                  <a:cubicBezTo>
                    <a:pt x="969" y="6909"/>
                    <a:pt x="1" y="9838"/>
                    <a:pt x="1722" y="11535"/>
                  </a:cubicBezTo>
                  <a:lnTo>
                    <a:pt x="6946" y="16675"/>
                  </a:lnTo>
                  <a:lnTo>
                    <a:pt x="5978" y="22102"/>
                  </a:lnTo>
                  <a:lnTo>
                    <a:pt x="10651" y="26573"/>
                  </a:lnTo>
                  <a:lnTo>
                    <a:pt x="16365" y="23608"/>
                  </a:lnTo>
                  <a:lnTo>
                    <a:pt x="22880" y="26979"/>
                  </a:lnTo>
                  <a:cubicBezTo>
                    <a:pt x="25008" y="28091"/>
                    <a:pt x="27494" y="26262"/>
                    <a:pt x="27076" y="23895"/>
                  </a:cubicBezTo>
                  <a:lnTo>
                    <a:pt x="25797" y="16675"/>
                  </a:lnTo>
                  <a:lnTo>
                    <a:pt x="31008" y="11535"/>
                  </a:lnTo>
                  <a:cubicBezTo>
                    <a:pt x="32730" y="9838"/>
                    <a:pt x="31761" y="6909"/>
                    <a:pt x="29371" y="6587"/>
                  </a:cubicBezTo>
                  <a:close/>
                </a:path>
              </a:pathLst>
            </a:custGeom>
            <a:gradFill>
              <a:gsLst>
                <a:gs pos="0">
                  <a:srgbClr val="FBF173"/>
                </a:gs>
                <a:gs pos="100000">
                  <a:srgbClr val="FFFEEB"/>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85"/>
            <p:cNvSpPr/>
            <p:nvPr/>
          </p:nvSpPr>
          <p:spPr>
            <a:xfrm>
              <a:off x="529238" y="4137806"/>
              <a:ext cx="179664" cy="168433"/>
            </a:xfrm>
            <a:custGeom>
              <a:avLst/>
              <a:gdLst/>
              <a:ahLst/>
              <a:cxnLst/>
              <a:rect l="l" t="t" r="r" b="b"/>
              <a:pathLst>
                <a:path w="5199" h="4874" extrusionOk="0">
                  <a:moveTo>
                    <a:pt x="1" y="80"/>
                  </a:moveTo>
                  <a:lnTo>
                    <a:pt x="1" y="80"/>
                  </a:lnTo>
                  <a:cubicBezTo>
                    <a:pt x="1" y="81"/>
                    <a:pt x="27" y="256"/>
                    <a:pt x="173" y="405"/>
                  </a:cubicBezTo>
                  <a:lnTo>
                    <a:pt x="173" y="405"/>
                  </a:lnTo>
                  <a:cubicBezTo>
                    <a:pt x="58" y="200"/>
                    <a:pt x="1" y="81"/>
                    <a:pt x="1" y="80"/>
                  </a:cubicBezTo>
                  <a:close/>
                  <a:moveTo>
                    <a:pt x="2942" y="1"/>
                  </a:moveTo>
                  <a:cubicBezTo>
                    <a:pt x="2596" y="1"/>
                    <a:pt x="2226" y="84"/>
                    <a:pt x="1853" y="272"/>
                  </a:cubicBezTo>
                  <a:cubicBezTo>
                    <a:pt x="1361" y="522"/>
                    <a:pt x="998" y="610"/>
                    <a:pt x="731" y="610"/>
                  </a:cubicBezTo>
                  <a:cubicBezTo>
                    <a:pt x="454" y="610"/>
                    <a:pt x="281" y="515"/>
                    <a:pt x="173" y="405"/>
                  </a:cubicBezTo>
                  <a:lnTo>
                    <a:pt x="173" y="405"/>
                  </a:lnTo>
                  <a:cubicBezTo>
                    <a:pt x="652" y="1256"/>
                    <a:pt x="2131" y="3573"/>
                    <a:pt x="4674" y="4874"/>
                  </a:cubicBezTo>
                  <a:cubicBezTo>
                    <a:pt x="4674" y="4874"/>
                    <a:pt x="4172" y="4133"/>
                    <a:pt x="4746" y="2471"/>
                  </a:cubicBezTo>
                  <a:cubicBezTo>
                    <a:pt x="5198" y="1162"/>
                    <a:pt x="4232" y="1"/>
                    <a:pt x="2942" y="1"/>
                  </a:cubicBezTo>
                  <a:close/>
                </a:path>
              </a:pathLst>
            </a:custGeom>
            <a:solidFill>
              <a:srgbClr val="F7E28F"/>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85"/>
            <p:cNvSpPr/>
            <p:nvPr/>
          </p:nvSpPr>
          <p:spPr>
            <a:xfrm>
              <a:off x="529238" y="4116622"/>
              <a:ext cx="183846" cy="189617"/>
            </a:xfrm>
            <a:custGeom>
              <a:avLst/>
              <a:gdLst/>
              <a:ahLst/>
              <a:cxnLst/>
              <a:rect l="l" t="t" r="r" b="b"/>
              <a:pathLst>
                <a:path w="5320" h="5487" extrusionOk="0">
                  <a:moveTo>
                    <a:pt x="1" y="693"/>
                  </a:moveTo>
                  <a:cubicBezTo>
                    <a:pt x="1" y="693"/>
                    <a:pt x="216" y="4148"/>
                    <a:pt x="4674" y="5487"/>
                  </a:cubicBezTo>
                  <a:cubicBezTo>
                    <a:pt x="4674" y="5487"/>
                    <a:pt x="4172" y="4746"/>
                    <a:pt x="4746" y="3084"/>
                  </a:cubicBezTo>
                  <a:cubicBezTo>
                    <a:pt x="5320" y="1423"/>
                    <a:pt x="3611" y="0"/>
                    <a:pt x="1853" y="885"/>
                  </a:cubicBezTo>
                  <a:cubicBezTo>
                    <a:pt x="156" y="1745"/>
                    <a:pt x="1" y="693"/>
                    <a:pt x="1" y="693"/>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1764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85"/>
            <p:cNvSpPr/>
            <p:nvPr/>
          </p:nvSpPr>
          <p:spPr>
            <a:xfrm>
              <a:off x="775840" y="3395200"/>
              <a:ext cx="231362" cy="112761"/>
            </a:xfrm>
            <a:custGeom>
              <a:avLst/>
              <a:gdLst/>
              <a:ahLst/>
              <a:cxnLst/>
              <a:rect l="l" t="t" r="r" b="b"/>
              <a:pathLst>
                <a:path w="6695" h="3263" extrusionOk="0">
                  <a:moveTo>
                    <a:pt x="6416" y="551"/>
                  </a:moveTo>
                  <a:cubicBezTo>
                    <a:pt x="6599" y="618"/>
                    <a:pt x="6695" y="663"/>
                    <a:pt x="6695" y="663"/>
                  </a:cubicBezTo>
                  <a:cubicBezTo>
                    <a:pt x="6695" y="663"/>
                    <a:pt x="6586" y="577"/>
                    <a:pt x="6416" y="551"/>
                  </a:cubicBezTo>
                  <a:close/>
                  <a:moveTo>
                    <a:pt x="2947" y="1"/>
                  </a:moveTo>
                  <a:cubicBezTo>
                    <a:pt x="2083" y="1"/>
                    <a:pt x="1093" y="91"/>
                    <a:pt x="1" y="340"/>
                  </a:cubicBezTo>
                  <a:cubicBezTo>
                    <a:pt x="1" y="340"/>
                    <a:pt x="874" y="531"/>
                    <a:pt x="1591" y="2145"/>
                  </a:cubicBezTo>
                  <a:cubicBezTo>
                    <a:pt x="1919" y="2890"/>
                    <a:pt x="2576" y="3263"/>
                    <a:pt x="3253" y="3263"/>
                  </a:cubicBezTo>
                  <a:cubicBezTo>
                    <a:pt x="4031" y="3263"/>
                    <a:pt x="4836" y="2771"/>
                    <a:pt x="5201" y="1786"/>
                  </a:cubicBezTo>
                  <a:cubicBezTo>
                    <a:pt x="5579" y="762"/>
                    <a:pt x="6017" y="544"/>
                    <a:pt x="6320" y="544"/>
                  </a:cubicBezTo>
                  <a:cubicBezTo>
                    <a:pt x="6354" y="544"/>
                    <a:pt x="6386" y="547"/>
                    <a:pt x="6416" y="551"/>
                  </a:cubicBezTo>
                  <a:lnTo>
                    <a:pt x="6416" y="551"/>
                  </a:lnTo>
                  <a:cubicBezTo>
                    <a:pt x="5896" y="363"/>
                    <a:pt x="4674" y="1"/>
                    <a:pt x="2947" y="1"/>
                  </a:cubicBezTo>
                  <a:close/>
                </a:path>
              </a:pathLst>
            </a:custGeom>
            <a:solidFill>
              <a:srgbClr val="F7E28F"/>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85"/>
            <p:cNvSpPr/>
            <p:nvPr/>
          </p:nvSpPr>
          <p:spPr>
            <a:xfrm>
              <a:off x="775840" y="3335484"/>
              <a:ext cx="231362" cy="189202"/>
            </a:xfrm>
            <a:custGeom>
              <a:avLst/>
              <a:gdLst/>
              <a:ahLst/>
              <a:cxnLst/>
              <a:rect l="l" t="t" r="r" b="b"/>
              <a:pathLst>
                <a:path w="6695" h="5475" extrusionOk="0">
                  <a:moveTo>
                    <a:pt x="6695" y="2391"/>
                  </a:moveTo>
                  <a:cubicBezTo>
                    <a:pt x="6695" y="2391"/>
                    <a:pt x="4173" y="0"/>
                    <a:pt x="1" y="2068"/>
                  </a:cubicBezTo>
                  <a:cubicBezTo>
                    <a:pt x="1" y="2068"/>
                    <a:pt x="874" y="2259"/>
                    <a:pt x="1591" y="3873"/>
                  </a:cubicBezTo>
                  <a:cubicBezTo>
                    <a:pt x="2296" y="5475"/>
                    <a:pt x="4519" y="5355"/>
                    <a:pt x="5201" y="3514"/>
                  </a:cubicBezTo>
                  <a:cubicBezTo>
                    <a:pt x="5858" y="1733"/>
                    <a:pt x="6695" y="2391"/>
                    <a:pt x="6695" y="2391"/>
                  </a:cubicBezTo>
                  <a:close/>
                </a:path>
              </a:pathLst>
            </a:custGeom>
            <a:gradFill>
              <a:gsLst>
                <a:gs pos="0">
                  <a:srgbClr val="EFEFEF"/>
                </a:gs>
                <a:gs pos="46000">
                  <a:schemeClr val="accent6"/>
                </a:gs>
                <a:gs pos="100000">
                  <a:srgbClr val="D9D9D9"/>
                </a:gs>
              </a:gsLst>
              <a:lin ang="540001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5" name="Google Shape;8875;p85"/>
          <p:cNvGrpSpPr/>
          <p:nvPr/>
        </p:nvGrpSpPr>
        <p:grpSpPr>
          <a:xfrm>
            <a:off x="7605075" y="3550799"/>
            <a:ext cx="1307309" cy="1351675"/>
            <a:chOff x="7605075" y="3550799"/>
            <a:chExt cx="1307309" cy="1351675"/>
          </a:xfrm>
        </p:grpSpPr>
        <p:sp>
          <p:nvSpPr>
            <p:cNvPr id="8876" name="Google Shape;8876;p85"/>
            <p:cNvSpPr/>
            <p:nvPr/>
          </p:nvSpPr>
          <p:spPr>
            <a:xfrm>
              <a:off x="7610407" y="3551488"/>
              <a:ext cx="1301978" cy="1350986"/>
            </a:xfrm>
            <a:custGeom>
              <a:avLst/>
              <a:gdLst/>
              <a:ahLst/>
              <a:cxnLst/>
              <a:rect l="l" t="t" r="r" b="b"/>
              <a:pathLst>
                <a:path w="23442" h="23526" extrusionOk="0">
                  <a:moveTo>
                    <a:pt x="23441" y="11751"/>
                  </a:moveTo>
                  <a:cubicBezTo>
                    <a:pt x="23429" y="18254"/>
                    <a:pt x="18170" y="23525"/>
                    <a:pt x="11667" y="23525"/>
                  </a:cubicBezTo>
                  <a:cubicBezTo>
                    <a:pt x="5822" y="23525"/>
                    <a:pt x="945" y="19138"/>
                    <a:pt x="36" y="13556"/>
                  </a:cubicBezTo>
                  <a:cubicBezTo>
                    <a:pt x="0" y="13329"/>
                    <a:pt x="12396" y="1"/>
                    <a:pt x="12755" y="37"/>
                  </a:cubicBezTo>
                  <a:cubicBezTo>
                    <a:pt x="18803" y="599"/>
                    <a:pt x="23429" y="5679"/>
                    <a:pt x="23441" y="11751"/>
                  </a:cubicBezTo>
                  <a:close/>
                </a:path>
              </a:pathLst>
            </a:custGeom>
            <a:gradFill>
              <a:gsLst>
                <a:gs pos="0">
                  <a:srgbClr val="CB7EFE"/>
                </a:gs>
                <a:gs pos="100000">
                  <a:srgbClr val="F6E8FF"/>
                </a:gs>
              </a:gsLst>
              <a:lin ang="13500032" scaled="0"/>
            </a:gradFill>
            <a:ln>
              <a:noFill/>
            </a:ln>
            <a:effectLst>
              <a:outerShdw blurRad="28575"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85"/>
            <p:cNvSpPr/>
            <p:nvPr/>
          </p:nvSpPr>
          <p:spPr>
            <a:xfrm>
              <a:off x="7605075" y="3550799"/>
              <a:ext cx="717082" cy="781902"/>
            </a:xfrm>
            <a:custGeom>
              <a:avLst/>
              <a:gdLst/>
              <a:ahLst/>
              <a:cxnLst/>
              <a:rect l="l" t="t" r="r" b="b"/>
              <a:pathLst>
                <a:path w="12911" h="13616" extrusionOk="0">
                  <a:moveTo>
                    <a:pt x="12910" y="1"/>
                  </a:moveTo>
                  <a:lnTo>
                    <a:pt x="12910" y="1"/>
                  </a:lnTo>
                  <a:cubicBezTo>
                    <a:pt x="12910" y="1"/>
                    <a:pt x="11942" y="3934"/>
                    <a:pt x="8225" y="8022"/>
                  </a:cubicBezTo>
                  <a:cubicBezTo>
                    <a:pt x="4041" y="12624"/>
                    <a:pt x="1" y="13616"/>
                    <a:pt x="1" y="13616"/>
                  </a:cubicBezTo>
                  <a:cubicBezTo>
                    <a:pt x="7519" y="13616"/>
                    <a:pt x="12910" y="7639"/>
                    <a:pt x="12910" y="1"/>
                  </a:cubicBezTo>
                  <a:close/>
                </a:path>
              </a:pathLst>
            </a:custGeom>
            <a:solidFill>
              <a:srgbClr val="AFF9BE"/>
            </a:solidFill>
            <a:ln>
              <a:noFill/>
            </a:ln>
            <a:effectLst>
              <a:outerShdw blurRad="28575"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85"/>
            <p:cNvSpPr/>
            <p:nvPr/>
          </p:nvSpPr>
          <p:spPr>
            <a:xfrm>
              <a:off x="7605075" y="3550799"/>
              <a:ext cx="717082" cy="781902"/>
            </a:xfrm>
            <a:custGeom>
              <a:avLst/>
              <a:gdLst/>
              <a:ahLst/>
              <a:cxnLst/>
              <a:rect l="l" t="t" r="r" b="b"/>
              <a:pathLst>
                <a:path w="12911" h="13616" extrusionOk="0">
                  <a:moveTo>
                    <a:pt x="12910" y="1"/>
                  </a:moveTo>
                  <a:cubicBezTo>
                    <a:pt x="12910" y="1"/>
                    <a:pt x="9755" y="2523"/>
                    <a:pt x="6037" y="6623"/>
                  </a:cubicBezTo>
                  <a:cubicBezTo>
                    <a:pt x="1853" y="11225"/>
                    <a:pt x="1" y="13616"/>
                    <a:pt x="1" y="13616"/>
                  </a:cubicBezTo>
                  <a:cubicBezTo>
                    <a:pt x="7519" y="13616"/>
                    <a:pt x="12910" y="7639"/>
                    <a:pt x="12910" y="1"/>
                  </a:cubicBezTo>
                  <a:close/>
                </a:path>
              </a:pathLst>
            </a:custGeom>
            <a:gradFill>
              <a:gsLst>
                <a:gs pos="0">
                  <a:srgbClr val="D9D9D9"/>
                </a:gs>
                <a:gs pos="30000">
                  <a:srgbClr val="E4E4E4"/>
                </a:gs>
                <a:gs pos="43000">
                  <a:schemeClr val="accent6"/>
                </a:gs>
                <a:gs pos="54000">
                  <a:srgbClr val="EDEDED"/>
                </a:gs>
                <a:gs pos="100000">
                  <a:srgbClr val="EFEFEF"/>
                </a:gs>
              </a:gsLst>
              <a:lin ang="13199916" scaled="0"/>
            </a:gradFill>
            <a:ln>
              <a:noFill/>
            </a:ln>
            <a:effectLst>
              <a:outerShdw blurRad="28575"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9" name="Google Shape;8879;p85"/>
          <p:cNvGrpSpPr/>
          <p:nvPr/>
        </p:nvGrpSpPr>
        <p:grpSpPr>
          <a:xfrm>
            <a:off x="2884186" y="481501"/>
            <a:ext cx="3536286" cy="1152078"/>
            <a:chOff x="2884090" y="481499"/>
            <a:chExt cx="3709520" cy="1152078"/>
          </a:xfrm>
        </p:grpSpPr>
        <p:sp>
          <p:nvSpPr>
            <p:cNvPr id="8880" name="Google Shape;8880;p85"/>
            <p:cNvSpPr/>
            <p:nvPr/>
          </p:nvSpPr>
          <p:spPr>
            <a:xfrm>
              <a:off x="2884090" y="575298"/>
              <a:ext cx="3709063" cy="1058280"/>
            </a:xfrm>
            <a:prstGeom prst="snip1Rect">
              <a:avLst>
                <a:gd name="adj" fmla="val 48778"/>
              </a:avLst>
            </a:prstGeom>
            <a:gradFill>
              <a:gsLst>
                <a:gs pos="0">
                  <a:srgbClr val="FBF173"/>
                </a:gs>
                <a:gs pos="100000">
                  <a:srgbClr val="FFFEEB"/>
                </a:gs>
              </a:gsLst>
              <a:lin ang="13500032" scaled="0"/>
            </a:gradFill>
            <a:ln>
              <a:noFill/>
            </a:ln>
            <a:effectLst>
              <a:outerShdw blurRad="57150" dist="19050" dir="846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85"/>
            <p:cNvSpPr/>
            <p:nvPr/>
          </p:nvSpPr>
          <p:spPr>
            <a:xfrm rot="-1007700">
              <a:off x="6044707" y="530484"/>
              <a:ext cx="455770" cy="644233"/>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adFill>
              <a:gsLst>
                <a:gs pos="0">
                  <a:srgbClr val="D9D9D9"/>
                </a:gs>
                <a:gs pos="29000">
                  <a:srgbClr val="E4E4E4"/>
                </a:gs>
                <a:gs pos="41000">
                  <a:schemeClr val="accent6"/>
                </a:gs>
                <a:gs pos="51000">
                  <a:srgbClr val="EDEDED"/>
                </a:gs>
                <a:gs pos="100000">
                  <a:srgbClr val="EFEFEF"/>
                </a:gs>
              </a:gsLst>
              <a:lin ang="8400134"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2" name="Google Shape;8882;p85"/>
          <p:cNvSpPr txBox="1">
            <a:spLocks noGrp="1"/>
          </p:cNvSpPr>
          <p:nvPr>
            <p:ph type="ctrTitle"/>
          </p:nvPr>
        </p:nvSpPr>
        <p:spPr>
          <a:xfrm>
            <a:off x="2940900" y="430700"/>
            <a:ext cx="3262200" cy="115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THANKS</a:t>
            </a:r>
            <a:endParaRPr dirty="0"/>
          </a:p>
        </p:txBody>
      </p:sp>
      <p:sp>
        <p:nvSpPr>
          <p:cNvPr id="8883" name="Google Shape;8883;p85"/>
          <p:cNvSpPr/>
          <p:nvPr/>
        </p:nvSpPr>
        <p:spPr>
          <a:xfrm rot="3132391">
            <a:off x="2521666" y="4251944"/>
            <a:ext cx="920241" cy="865954"/>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84" name="Google Shape;8884;p85"/>
          <p:cNvGrpSpPr/>
          <p:nvPr/>
        </p:nvGrpSpPr>
        <p:grpSpPr>
          <a:xfrm rot="1596683">
            <a:off x="7525656" y="450633"/>
            <a:ext cx="1211116" cy="319466"/>
            <a:chOff x="-14993024" y="4900905"/>
            <a:chExt cx="811038" cy="424853"/>
          </a:xfrm>
        </p:grpSpPr>
        <p:sp>
          <p:nvSpPr>
            <p:cNvPr id="8885" name="Google Shape;8885;p85"/>
            <p:cNvSpPr/>
            <p:nvPr/>
          </p:nvSpPr>
          <p:spPr>
            <a:xfrm>
              <a:off x="-14967219" y="4900957"/>
              <a:ext cx="759600" cy="424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86" name="Google Shape;8886;p85"/>
            <p:cNvGrpSpPr/>
            <p:nvPr/>
          </p:nvGrpSpPr>
          <p:grpSpPr>
            <a:xfrm>
              <a:off x="-14209125" y="4900950"/>
              <a:ext cx="27139" cy="424767"/>
              <a:chOff x="-14209125" y="4900950"/>
              <a:chExt cx="27139" cy="424767"/>
            </a:xfrm>
          </p:grpSpPr>
          <p:grpSp>
            <p:nvGrpSpPr>
              <p:cNvPr id="8887" name="Google Shape;8887;p85"/>
              <p:cNvGrpSpPr/>
              <p:nvPr/>
            </p:nvGrpSpPr>
            <p:grpSpPr>
              <a:xfrm>
                <a:off x="-14209125" y="4900950"/>
                <a:ext cx="27139" cy="213667"/>
                <a:chOff x="-28877274" y="7671633"/>
                <a:chExt cx="54300" cy="427505"/>
              </a:xfrm>
            </p:grpSpPr>
            <p:sp>
              <p:nvSpPr>
                <p:cNvPr id="8888" name="Google Shape;8888;p85"/>
                <p:cNvSpPr/>
                <p:nvPr/>
              </p:nvSpPr>
              <p:spPr>
                <a:xfrm rot="5400000">
                  <a:off x="-28897374" y="7691733"/>
                  <a:ext cx="94500" cy="543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85"/>
                <p:cNvSpPr/>
                <p:nvPr/>
              </p:nvSpPr>
              <p:spPr>
                <a:xfrm rot="5400000">
                  <a:off x="-28897374" y="8024738"/>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85"/>
                <p:cNvSpPr/>
                <p:nvPr/>
              </p:nvSpPr>
              <p:spPr>
                <a:xfrm rot="5400000">
                  <a:off x="-28897374" y="7941487"/>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85"/>
                <p:cNvSpPr/>
                <p:nvPr/>
              </p:nvSpPr>
              <p:spPr>
                <a:xfrm rot="5400000">
                  <a:off x="-28897374" y="7858235"/>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85"/>
                <p:cNvSpPr/>
                <p:nvPr/>
              </p:nvSpPr>
              <p:spPr>
                <a:xfrm rot="5400000">
                  <a:off x="-28897374" y="7774984"/>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3" name="Google Shape;8893;p85"/>
              <p:cNvGrpSpPr/>
              <p:nvPr/>
            </p:nvGrpSpPr>
            <p:grpSpPr>
              <a:xfrm>
                <a:off x="-14209125" y="5112050"/>
                <a:ext cx="27139" cy="213667"/>
                <a:chOff x="-28877274" y="7601436"/>
                <a:chExt cx="54300" cy="427505"/>
              </a:xfrm>
            </p:grpSpPr>
            <p:sp>
              <p:nvSpPr>
                <p:cNvPr id="8894" name="Google Shape;8894;p85"/>
                <p:cNvSpPr/>
                <p:nvPr/>
              </p:nvSpPr>
              <p:spPr>
                <a:xfrm rot="5400000">
                  <a:off x="-28897374" y="7621536"/>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85"/>
                <p:cNvSpPr/>
                <p:nvPr/>
              </p:nvSpPr>
              <p:spPr>
                <a:xfrm rot="5400000">
                  <a:off x="-28897374" y="7954541"/>
                  <a:ext cx="94500" cy="54300"/>
                </a:xfrm>
                <a:prstGeom prst="triangle">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85"/>
                <p:cNvSpPr/>
                <p:nvPr/>
              </p:nvSpPr>
              <p:spPr>
                <a:xfrm rot="5400000">
                  <a:off x="-28897374" y="7871290"/>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85"/>
                <p:cNvSpPr/>
                <p:nvPr/>
              </p:nvSpPr>
              <p:spPr>
                <a:xfrm rot="5400000">
                  <a:off x="-28897374" y="7788038"/>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85"/>
                <p:cNvSpPr/>
                <p:nvPr/>
              </p:nvSpPr>
              <p:spPr>
                <a:xfrm rot="5400000">
                  <a:off x="-28897374" y="7704787"/>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99" name="Google Shape;8899;p85"/>
            <p:cNvGrpSpPr/>
            <p:nvPr/>
          </p:nvGrpSpPr>
          <p:grpSpPr>
            <a:xfrm rot="10800000">
              <a:off x="-14993024" y="4900905"/>
              <a:ext cx="27139" cy="424767"/>
              <a:chOff x="14528506" y="-565379"/>
              <a:chExt cx="27139" cy="424767"/>
            </a:xfrm>
          </p:grpSpPr>
          <p:grpSp>
            <p:nvGrpSpPr>
              <p:cNvPr id="8900" name="Google Shape;8900;p85"/>
              <p:cNvGrpSpPr/>
              <p:nvPr/>
            </p:nvGrpSpPr>
            <p:grpSpPr>
              <a:xfrm>
                <a:off x="14528506" y="-565379"/>
                <a:ext cx="27139" cy="213667"/>
                <a:chOff x="28620988" y="-3265400"/>
                <a:chExt cx="54300" cy="427505"/>
              </a:xfrm>
            </p:grpSpPr>
            <p:sp>
              <p:nvSpPr>
                <p:cNvPr id="8901" name="Google Shape;8901;p85"/>
                <p:cNvSpPr/>
                <p:nvPr/>
              </p:nvSpPr>
              <p:spPr>
                <a:xfrm rot="5400000">
                  <a:off x="28600888" y="-3245300"/>
                  <a:ext cx="94500" cy="543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85"/>
                <p:cNvSpPr/>
                <p:nvPr/>
              </p:nvSpPr>
              <p:spPr>
                <a:xfrm rot="5400000">
                  <a:off x="28600888" y="-2912295"/>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85"/>
                <p:cNvSpPr/>
                <p:nvPr/>
              </p:nvSpPr>
              <p:spPr>
                <a:xfrm rot="5400000">
                  <a:off x="28600888" y="-2995546"/>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85"/>
                <p:cNvSpPr/>
                <p:nvPr/>
              </p:nvSpPr>
              <p:spPr>
                <a:xfrm rot="5400000">
                  <a:off x="28600888" y="-3078798"/>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85"/>
                <p:cNvSpPr/>
                <p:nvPr/>
              </p:nvSpPr>
              <p:spPr>
                <a:xfrm rot="5400000">
                  <a:off x="28600888" y="-3162049"/>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6" name="Google Shape;8906;p85"/>
              <p:cNvGrpSpPr/>
              <p:nvPr/>
            </p:nvGrpSpPr>
            <p:grpSpPr>
              <a:xfrm>
                <a:off x="14528506" y="-354279"/>
                <a:ext cx="27139" cy="213667"/>
                <a:chOff x="28620988" y="-3335597"/>
                <a:chExt cx="54300" cy="427505"/>
              </a:xfrm>
            </p:grpSpPr>
            <p:sp>
              <p:nvSpPr>
                <p:cNvPr id="8907" name="Google Shape;8907;p85"/>
                <p:cNvSpPr/>
                <p:nvPr/>
              </p:nvSpPr>
              <p:spPr>
                <a:xfrm rot="5400000">
                  <a:off x="28600888" y="-3315497"/>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85"/>
                <p:cNvSpPr/>
                <p:nvPr/>
              </p:nvSpPr>
              <p:spPr>
                <a:xfrm rot="5400000">
                  <a:off x="28600888" y="-2982492"/>
                  <a:ext cx="94500" cy="54300"/>
                </a:xfrm>
                <a:prstGeom prst="triangle">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85"/>
                <p:cNvSpPr/>
                <p:nvPr/>
              </p:nvSpPr>
              <p:spPr>
                <a:xfrm rot="5400000">
                  <a:off x="28600888" y="-3065743"/>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85"/>
                <p:cNvSpPr/>
                <p:nvPr/>
              </p:nvSpPr>
              <p:spPr>
                <a:xfrm rot="5400000">
                  <a:off x="28600888" y="-3148995"/>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85"/>
                <p:cNvSpPr/>
                <p:nvPr/>
              </p:nvSpPr>
              <p:spPr>
                <a:xfrm rot="5400000">
                  <a:off x="28600888" y="-3232246"/>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912" name="Google Shape;8912;p85"/>
          <p:cNvGrpSpPr/>
          <p:nvPr/>
        </p:nvGrpSpPr>
        <p:grpSpPr>
          <a:xfrm>
            <a:off x="4643042" y="3025412"/>
            <a:ext cx="387661" cy="387661"/>
            <a:chOff x="1379798" y="1668981"/>
            <a:chExt cx="397887" cy="397887"/>
          </a:xfrm>
        </p:grpSpPr>
        <p:sp>
          <p:nvSpPr>
            <p:cNvPr id="8913" name="Google Shape;8913;p85"/>
            <p:cNvSpPr/>
            <p:nvPr/>
          </p:nvSpPr>
          <p:spPr>
            <a:xfrm>
              <a:off x="1462169" y="173970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85"/>
            <p:cNvSpPr/>
            <p:nvPr/>
          </p:nvSpPr>
          <p:spPr>
            <a:xfrm>
              <a:off x="1379798" y="1668981"/>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85"/>
            <p:cNvSpPr/>
            <p:nvPr/>
          </p:nvSpPr>
          <p:spPr>
            <a:xfrm>
              <a:off x="1555413" y="183257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85"/>
            <p:cNvSpPr/>
            <p:nvPr/>
          </p:nvSpPr>
          <p:spPr>
            <a:xfrm>
              <a:off x="1462169" y="1832931"/>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7" name="Google Shape;8917;p85"/>
          <p:cNvGrpSpPr/>
          <p:nvPr/>
        </p:nvGrpSpPr>
        <p:grpSpPr>
          <a:xfrm>
            <a:off x="3580921" y="3025412"/>
            <a:ext cx="387681" cy="387661"/>
            <a:chOff x="266768" y="1667106"/>
            <a:chExt cx="397907" cy="397887"/>
          </a:xfrm>
        </p:grpSpPr>
        <p:sp>
          <p:nvSpPr>
            <p:cNvPr id="8918" name="Google Shape;8918;p85"/>
            <p:cNvSpPr/>
            <p:nvPr/>
          </p:nvSpPr>
          <p:spPr>
            <a:xfrm>
              <a:off x="454843" y="1736768"/>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85"/>
            <p:cNvSpPr/>
            <p:nvPr/>
          </p:nvSpPr>
          <p:spPr>
            <a:xfrm>
              <a:off x="266768" y="1667106"/>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0" name="Google Shape;8920;p85"/>
          <p:cNvGrpSpPr/>
          <p:nvPr/>
        </p:nvGrpSpPr>
        <p:grpSpPr>
          <a:xfrm>
            <a:off x="4112002" y="3025412"/>
            <a:ext cx="387641" cy="387661"/>
            <a:chOff x="864491" y="1668981"/>
            <a:chExt cx="397866" cy="397887"/>
          </a:xfrm>
        </p:grpSpPr>
        <p:sp>
          <p:nvSpPr>
            <p:cNvPr id="8921" name="Google Shape;8921;p85"/>
            <p:cNvSpPr/>
            <p:nvPr/>
          </p:nvSpPr>
          <p:spPr>
            <a:xfrm>
              <a:off x="935197" y="173970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85"/>
            <p:cNvSpPr/>
            <p:nvPr/>
          </p:nvSpPr>
          <p:spPr>
            <a:xfrm>
              <a:off x="1005109" y="180964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85"/>
            <p:cNvSpPr/>
            <p:nvPr/>
          </p:nvSpPr>
          <p:spPr>
            <a:xfrm>
              <a:off x="864491" y="1668981"/>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4" name="Google Shape;8924;p85"/>
          <p:cNvGrpSpPr/>
          <p:nvPr/>
        </p:nvGrpSpPr>
        <p:grpSpPr>
          <a:xfrm>
            <a:off x="5174104" y="3024760"/>
            <a:ext cx="388966" cy="388966"/>
            <a:chOff x="1190625" y="-473517"/>
            <a:chExt cx="5235075" cy="5235075"/>
          </a:xfrm>
        </p:grpSpPr>
        <p:sp>
          <p:nvSpPr>
            <p:cNvPr id="8925" name="Google Shape;8925;p85"/>
            <p:cNvSpPr/>
            <p:nvPr/>
          </p:nvSpPr>
          <p:spPr>
            <a:xfrm>
              <a:off x="2315100" y="457258"/>
              <a:ext cx="2952100" cy="3373700"/>
            </a:xfrm>
            <a:custGeom>
              <a:avLst/>
              <a:gdLst/>
              <a:ahLst/>
              <a:cxnLst/>
              <a:rect l="l" t="t" r="r" b="b"/>
              <a:pathLst>
                <a:path w="118084" h="134948" extrusionOk="0">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85"/>
            <p:cNvSpPr/>
            <p:nvPr/>
          </p:nvSpPr>
          <p:spPr>
            <a:xfrm>
              <a:off x="1190625" y="-473517"/>
              <a:ext cx="5235075" cy="5235075"/>
            </a:xfrm>
            <a:custGeom>
              <a:avLst/>
              <a:gdLst/>
              <a:ahLst/>
              <a:cxnLst/>
              <a:rect l="l" t="t" r="r" b="b"/>
              <a:pathLst>
                <a:path w="209403" h="209403" extrusionOk="0">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816"/>
        <p:cNvGrpSpPr/>
        <p:nvPr/>
      </p:nvGrpSpPr>
      <p:grpSpPr>
        <a:xfrm>
          <a:off x="0" y="0"/>
          <a:ext cx="0" cy="0"/>
          <a:chOff x="0" y="0"/>
          <a:chExt cx="0" cy="0"/>
        </a:xfrm>
      </p:grpSpPr>
      <p:sp>
        <p:nvSpPr>
          <p:cNvPr id="5817" name="Google Shape;5817;p56"/>
          <p:cNvSpPr txBox="1">
            <a:spLocks noGrp="1"/>
          </p:cNvSpPr>
          <p:nvPr>
            <p:ph type="subTitle" idx="4"/>
          </p:nvPr>
        </p:nvSpPr>
        <p:spPr>
          <a:xfrm>
            <a:off x="377972" y="3096656"/>
            <a:ext cx="2330700" cy="71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201910230311057</a:t>
            </a:r>
            <a:endParaRPr dirty="0"/>
          </a:p>
        </p:txBody>
      </p:sp>
      <p:sp>
        <p:nvSpPr>
          <p:cNvPr id="5818" name="Google Shape;5818;p56"/>
          <p:cNvSpPr txBox="1">
            <a:spLocks noGrp="1"/>
          </p:cNvSpPr>
          <p:nvPr>
            <p:ph type="subTitle" idx="5"/>
          </p:nvPr>
        </p:nvSpPr>
        <p:spPr>
          <a:xfrm>
            <a:off x="467526" y="2698153"/>
            <a:ext cx="233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SYALBIAH OPHI NARISHTA</a:t>
            </a:r>
            <a:endParaRPr sz="2000" dirty="0"/>
          </a:p>
        </p:txBody>
      </p:sp>
      <p:sp>
        <p:nvSpPr>
          <p:cNvPr id="5819" name="Google Shape;5819;p56"/>
          <p:cNvSpPr txBox="1">
            <a:spLocks noGrp="1"/>
          </p:cNvSpPr>
          <p:nvPr>
            <p:ph type="subTitle" idx="2"/>
          </p:nvPr>
        </p:nvSpPr>
        <p:spPr>
          <a:xfrm>
            <a:off x="6239547" y="3096656"/>
            <a:ext cx="2330700" cy="71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201910230311098</a:t>
            </a:r>
            <a:endParaRPr dirty="0"/>
          </a:p>
        </p:txBody>
      </p:sp>
      <p:sp>
        <p:nvSpPr>
          <p:cNvPr id="5820" name="Google Shape;5820;p56"/>
          <p:cNvSpPr txBox="1">
            <a:spLocks noGrp="1"/>
          </p:cNvSpPr>
          <p:nvPr>
            <p:ph type="subTitle" idx="3"/>
          </p:nvPr>
        </p:nvSpPr>
        <p:spPr>
          <a:xfrm>
            <a:off x="6174169" y="2753983"/>
            <a:ext cx="2394854"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SALSABIILA GHINANTIKA</a:t>
            </a:r>
            <a:endParaRPr sz="1800" dirty="0"/>
          </a:p>
        </p:txBody>
      </p:sp>
      <p:sp>
        <p:nvSpPr>
          <p:cNvPr id="5821" name="Google Shape;5821;p56"/>
          <p:cNvSpPr txBox="1">
            <a:spLocks noGrp="1"/>
          </p:cNvSpPr>
          <p:nvPr>
            <p:ph type="subTitle" idx="6"/>
          </p:nvPr>
        </p:nvSpPr>
        <p:spPr>
          <a:xfrm>
            <a:off x="3045216" y="2755798"/>
            <a:ext cx="2921263"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GHAITSA ZAHIRA SHOFA</a:t>
            </a:r>
            <a:endParaRPr sz="2000" dirty="0"/>
          </a:p>
        </p:txBody>
      </p:sp>
      <p:sp>
        <p:nvSpPr>
          <p:cNvPr id="5822" name="Google Shape;5822;p56"/>
          <p:cNvSpPr txBox="1">
            <a:spLocks noGrp="1"/>
          </p:cNvSpPr>
          <p:nvPr>
            <p:ph type="subTitle" idx="1"/>
          </p:nvPr>
        </p:nvSpPr>
        <p:spPr>
          <a:xfrm>
            <a:off x="3415643" y="3151743"/>
            <a:ext cx="2330700" cy="71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201910230311089</a:t>
            </a:r>
            <a:endParaRPr dirty="0"/>
          </a:p>
        </p:txBody>
      </p:sp>
      <p:sp>
        <p:nvSpPr>
          <p:cNvPr id="5823" name="Google Shape;5823;p56"/>
          <p:cNvSpPr txBox="1">
            <a:spLocks noGrp="1"/>
          </p:cNvSpPr>
          <p:nvPr>
            <p:ph type="title"/>
          </p:nvPr>
        </p:nvSpPr>
        <p:spPr>
          <a:xfrm>
            <a:off x="796650" y="392775"/>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KELOMPOK 2</a:t>
            </a:r>
            <a:endParaRPr dirty="0"/>
          </a:p>
        </p:txBody>
      </p:sp>
      <p:grpSp>
        <p:nvGrpSpPr>
          <p:cNvPr id="5824" name="Google Shape;5824;p56"/>
          <p:cNvGrpSpPr/>
          <p:nvPr/>
        </p:nvGrpSpPr>
        <p:grpSpPr>
          <a:xfrm>
            <a:off x="1062989" y="1627103"/>
            <a:ext cx="1131021" cy="968615"/>
            <a:chOff x="466447" y="2018567"/>
            <a:chExt cx="906340" cy="776196"/>
          </a:xfrm>
        </p:grpSpPr>
        <p:sp>
          <p:nvSpPr>
            <p:cNvPr id="5825" name="Google Shape;5825;p56"/>
            <p:cNvSpPr/>
            <p:nvPr/>
          </p:nvSpPr>
          <p:spPr>
            <a:xfrm>
              <a:off x="473462" y="2018567"/>
              <a:ext cx="899324" cy="776196"/>
            </a:xfrm>
            <a:custGeom>
              <a:avLst/>
              <a:gdLst/>
              <a:ahLst/>
              <a:cxnLst/>
              <a:rect l="l" t="t" r="r" b="b"/>
              <a:pathLst>
                <a:path w="26024" h="22461" extrusionOk="0">
                  <a:moveTo>
                    <a:pt x="18290" y="1172"/>
                  </a:moveTo>
                  <a:cubicBezTo>
                    <a:pt x="14405" y="0"/>
                    <a:pt x="11883" y="3025"/>
                    <a:pt x="11883" y="3025"/>
                  </a:cubicBezTo>
                  <a:cubicBezTo>
                    <a:pt x="11883" y="3025"/>
                    <a:pt x="9946" y="706"/>
                    <a:pt x="6874" y="909"/>
                  </a:cubicBezTo>
                  <a:cubicBezTo>
                    <a:pt x="7125" y="2570"/>
                    <a:pt x="7233" y="5439"/>
                    <a:pt x="5500" y="7603"/>
                  </a:cubicBezTo>
                  <a:cubicBezTo>
                    <a:pt x="4113" y="9336"/>
                    <a:pt x="2176" y="10531"/>
                    <a:pt x="1" y="11009"/>
                  </a:cubicBezTo>
                  <a:cubicBezTo>
                    <a:pt x="216" y="11918"/>
                    <a:pt x="527" y="12802"/>
                    <a:pt x="921" y="13651"/>
                  </a:cubicBezTo>
                  <a:cubicBezTo>
                    <a:pt x="3635" y="19473"/>
                    <a:pt x="11871" y="22461"/>
                    <a:pt x="11871" y="22461"/>
                  </a:cubicBezTo>
                  <a:cubicBezTo>
                    <a:pt x="11871" y="22461"/>
                    <a:pt x="20119" y="19473"/>
                    <a:pt x="22832" y="13651"/>
                  </a:cubicBezTo>
                  <a:cubicBezTo>
                    <a:pt x="26024" y="6802"/>
                    <a:pt x="22163" y="2343"/>
                    <a:pt x="18290" y="1172"/>
                  </a:cubicBezTo>
                  <a:close/>
                </a:path>
              </a:pathLst>
            </a:custGeom>
            <a:gradFill>
              <a:gsLst>
                <a:gs pos="0">
                  <a:srgbClr val="FCB9C8"/>
                </a:gs>
                <a:gs pos="100000">
                  <a:srgbClr val="FFE8EC"/>
                </a:gs>
              </a:gsLst>
              <a:lin ang="13500032" scaled="0"/>
            </a:gra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56"/>
            <p:cNvSpPr/>
            <p:nvPr/>
          </p:nvSpPr>
          <p:spPr>
            <a:xfrm>
              <a:off x="711010" y="2049945"/>
              <a:ext cx="4976" cy="57884"/>
            </a:xfrm>
            <a:custGeom>
              <a:avLst/>
              <a:gdLst/>
              <a:ahLst/>
              <a:cxnLst/>
              <a:rect l="l" t="t" r="r" b="b"/>
              <a:pathLst>
                <a:path w="144" h="1675" extrusionOk="0">
                  <a:moveTo>
                    <a:pt x="36" y="1"/>
                  </a:moveTo>
                  <a:lnTo>
                    <a:pt x="0" y="1"/>
                  </a:lnTo>
                  <a:cubicBezTo>
                    <a:pt x="84" y="563"/>
                    <a:pt x="132" y="1112"/>
                    <a:pt x="144" y="1674"/>
                  </a:cubicBezTo>
                  <a:cubicBezTo>
                    <a:pt x="144" y="1112"/>
                    <a:pt x="120" y="563"/>
                    <a:pt x="36" y="1"/>
                  </a:cubicBezTo>
                  <a:close/>
                </a:path>
              </a:pathLst>
            </a:custGeom>
            <a:solidFill>
              <a:srgbClr val="FDDAE9"/>
            </a:soli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56"/>
            <p:cNvSpPr/>
            <p:nvPr/>
          </p:nvSpPr>
          <p:spPr>
            <a:xfrm>
              <a:off x="475950" y="2054922"/>
              <a:ext cx="250369" cy="343294"/>
            </a:xfrm>
            <a:custGeom>
              <a:avLst/>
              <a:gdLst/>
              <a:ahLst/>
              <a:cxnLst/>
              <a:rect l="l" t="t" r="r" b="b"/>
              <a:pathLst>
                <a:path w="7245" h="9934" extrusionOk="0">
                  <a:moveTo>
                    <a:pt x="6802" y="0"/>
                  </a:moveTo>
                  <a:cubicBezTo>
                    <a:pt x="5248" y="2032"/>
                    <a:pt x="2989" y="5427"/>
                    <a:pt x="1" y="9934"/>
                  </a:cubicBezTo>
                  <a:cubicBezTo>
                    <a:pt x="5428" y="9097"/>
                    <a:pt x="7244" y="4865"/>
                    <a:pt x="6946" y="1375"/>
                  </a:cubicBezTo>
                  <a:cubicBezTo>
                    <a:pt x="6898" y="861"/>
                    <a:pt x="6934" y="419"/>
                    <a:pt x="6802" y="0"/>
                  </a:cubicBezTo>
                  <a:close/>
                </a:path>
              </a:pathLst>
            </a:custGeom>
            <a:solidFill>
              <a:srgbClr val="FBB6D3"/>
            </a:soli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56"/>
            <p:cNvSpPr/>
            <p:nvPr/>
          </p:nvSpPr>
          <p:spPr>
            <a:xfrm>
              <a:off x="466447" y="2049531"/>
              <a:ext cx="263605" cy="349515"/>
            </a:xfrm>
            <a:custGeom>
              <a:avLst/>
              <a:gdLst/>
              <a:ahLst/>
              <a:cxnLst/>
              <a:rect l="l" t="t" r="r" b="b"/>
              <a:pathLst>
                <a:path w="7628" h="10114" extrusionOk="0">
                  <a:moveTo>
                    <a:pt x="7053" y="1"/>
                  </a:moveTo>
                  <a:cubicBezTo>
                    <a:pt x="7197" y="455"/>
                    <a:pt x="7280" y="921"/>
                    <a:pt x="7328" y="1399"/>
                  </a:cubicBezTo>
                  <a:cubicBezTo>
                    <a:pt x="7627" y="4890"/>
                    <a:pt x="5631" y="9265"/>
                    <a:pt x="204" y="10113"/>
                  </a:cubicBezTo>
                  <a:cubicBezTo>
                    <a:pt x="1" y="9002"/>
                    <a:pt x="5404" y="371"/>
                    <a:pt x="7053" y="1"/>
                  </a:cubicBezTo>
                  <a:close/>
                </a:path>
              </a:pathLst>
            </a:custGeom>
            <a:gradFill>
              <a:gsLst>
                <a:gs pos="0">
                  <a:srgbClr val="D9D9D9"/>
                </a:gs>
                <a:gs pos="30000">
                  <a:srgbClr val="E4E4E4"/>
                </a:gs>
                <a:gs pos="43000">
                  <a:schemeClr val="accent6"/>
                </a:gs>
                <a:gs pos="54000">
                  <a:srgbClr val="EDEDED"/>
                </a:gs>
                <a:gs pos="100000">
                  <a:srgbClr val="EFEFEF"/>
                </a:gs>
              </a:gsLst>
              <a:lin ang="13199916" scaled="0"/>
            </a:gra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9" name="Google Shape;5829;p56"/>
          <p:cNvGrpSpPr/>
          <p:nvPr/>
        </p:nvGrpSpPr>
        <p:grpSpPr>
          <a:xfrm>
            <a:off x="6839364" y="1623949"/>
            <a:ext cx="1131067" cy="1023213"/>
            <a:chOff x="322688" y="3335484"/>
            <a:chExt cx="1131067" cy="1023213"/>
          </a:xfrm>
        </p:grpSpPr>
        <p:sp>
          <p:nvSpPr>
            <p:cNvPr id="5830" name="Google Shape;5830;p56"/>
            <p:cNvSpPr/>
            <p:nvPr/>
          </p:nvSpPr>
          <p:spPr>
            <a:xfrm>
              <a:off x="322688" y="3387943"/>
              <a:ext cx="1131067" cy="970755"/>
            </a:xfrm>
            <a:custGeom>
              <a:avLst/>
              <a:gdLst/>
              <a:ahLst/>
              <a:cxnLst/>
              <a:rect l="l" t="t" r="r" b="b"/>
              <a:pathLst>
                <a:path w="32730" h="28091" extrusionOk="0">
                  <a:moveTo>
                    <a:pt x="29371" y="6587"/>
                  </a:moveTo>
                  <a:lnTo>
                    <a:pt x="22115" y="5571"/>
                  </a:lnTo>
                  <a:lnTo>
                    <a:pt x="19724" y="801"/>
                  </a:lnTo>
                  <a:cubicBezTo>
                    <a:pt x="19724" y="801"/>
                    <a:pt x="18625" y="0"/>
                    <a:pt x="16365" y="0"/>
                  </a:cubicBezTo>
                  <a:cubicBezTo>
                    <a:pt x="14094" y="0"/>
                    <a:pt x="13138" y="538"/>
                    <a:pt x="13138" y="538"/>
                  </a:cubicBezTo>
                  <a:lnTo>
                    <a:pt x="10616" y="5571"/>
                  </a:lnTo>
                  <a:lnTo>
                    <a:pt x="3360" y="6587"/>
                  </a:lnTo>
                  <a:cubicBezTo>
                    <a:pt x="969" y="6909"/>
                    <a:pt x="1" y="9838"/>
                    <a:pt x="1722" y="11535"/>
                  </a:cubicBezTo>
                  <a:lnTo>
                    <a:pt x="6946" y="16675"/>
                  </a:lnTo>
                  <a:lnTo>
                    <a:pt x="5978" y="22102"/>
                  </a:lnTo>
                  <a:lnTo>
                    <a:pt x="10651" y="26573"/>
                  </a:lnTo>
                  <a:lnTo>
                    <a:pt x="16365" y="23608"/>
                  </a:lnTo>
                  <a:lnTo>
                    <a:pt x="22880" y="26979"/>
                  </a:lnTo>
                  <a:cubicBezTo>
                    <a:pt x="25008" y="28091"/>
                    <a:pt x="27494" y="26262"/>
                    <a:pt x="27076" y="23895"/>
                  </a:cubicBezTo>
                  <a:lnTo>
                    <a:pt x="25797" y="16675"/>
                  </a:lnTo>
                  <a:lnTo>
                    <a:pt x="31008" y="11535"/>
                  </a:lnTo>
                  <a:cubicBezTo>
                    <a:pt x="32730" y="9838"/>
                    <a:pt x="31761" y="6909"/>
                    <a:pt x="29371" y="6587"/>
                  </a:cubicBezTo>
                  <a:close/>
                </a:path>
              </a:pathLst>
            </a:custGeom>
            <a:gradFill>
              <a:gsLst>
                <a:gs pos="0">
                  <a:srgbClr val="FBF173"/>
                </a:gs>
                <a:gs pos="100000">
                  <a:srgbClr val="FBF9D1"/>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56"/>
            <p:cNvSpPr/>
            <p:nvPr/>
          </p:nvSpPr>
          <p:spPr>
            <a:xfrm>
              <a:off x="529238" y="4137806"/>
              <a:ext cx="179664" cy="168433"/>
            </a:xfrm>
            <a:custGeom>
              <a:avLst/>
              <a:gdLst/>
              <a:ahLst/>
              <a:cxnLst/>
              <a:rect l="l" t="t" r="r" b="b"/>
              <a:pathLst>
                <a:path w="5199" h="4874" extrusionOk="0">
                  <a:moveTo>
                    <a:pt x="1" y="80"/>
                  </a:moveTo>
                  <a:lnTo>
                    <a:pt x="1" y="80"/>
                  </a:lnTo>
                  <a:cubicBezTo>
                    <a:pt x="1" y="81"/>
                    <a:pt x="27" y="256"/>
                    <a:pt x="173" y="405"/>
                  </a:cubicBezTo>
                  <a:lnTo>
                    <a:pt x="173" y="405"/>
                  </a:lnTo>
                  <a:cubicBezTo>
                    <a:pt x="58" y="200"/>
                    <a:pt x="1" y="81"/>
                    <a:pt x="1" y="80"/>
                  </a:cubicBezTo>
                  <a:close/>
                  <a:moveTo>
                    <a:pt x="2942" y="1"/>
                  </a:moveTo>
                  <a:cubicBezTo>
                    <a:pt x="2596" y="1"/>
                    <a:pt x="2226" y="84"/>
                    <a:pt x="1853" y="272"/>
                  </a:cubicBezTo>
                  <a:cubicBezTo>
                    <a:pt x="1361" y="522"/>
                    <a:pt x="998" y="610"/>
                    <a:pt x="731" y="610"/>
                  </a:cubicBezTo>
                  <a:cubicBezTo>
                    <a:pt x="454" y="610"/>
                    <a:pt x="281" y="515"/>
                    <a:pt x="173" y="405"/>
                  </a:cubicBezTo>
                  <a:lnTo>
                    <a:pt x="173" y="405"/>
                  </a:lnTo>
                  <a:cubicBezTo>
                    <a:pt x="652" y="1256"/>
                    <a:pt x="2131" y="3573"/>
                    <a:pt x="4674" y="4874"/>
                  </a:cubicBezTo>
                  <a:cubicBezTo>
                    <a:pt x="4674" y="4874"/>
                    <a:pt x="4172" y="4133"/>
                    <a:pt x="4746" y="2471"/>
                  </a:cubicBezTo>
                  <a:cubicBezTo>
                    <a:pt x="5198" y="1162"/>
                    <a:pt x="4232" y="1"/>
                    <a:pt x="2942" y="1"/>
                  </a:cubicBezTo>
                  <a:close/>
                </a:path>
              </a:pathLst>
            </a:custGeom>
            <a:solidFill>
              <a:srgbClr val="F7E28F"/>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56"/>
            <p:cNvSpPr/>
            <p:nvPr/>
          </p:nvSpPr>
          <p:spPr>
            <a:xfrm>
              <a:off x="529238" y="4116622"/>
              <a:ext cx="183846" cy="189617"/>
            </a:xfrm>
            <a:custGeom>
              <a:avLst/>
              <a:gdLst/>
              <a:ahLst/>
              <a:cxnLst/>
              <a:rect l="l" t="t" r="r" b="b"/>
              <a:pathLst>
                <a:path w="5320" h="5487" extrusionOk="0">
                  <a:moveTo>
                    <a:pt x="1" y="693"/>
                  </a:moveTo>
                  <a:cubicBezTo>
                    <a:pt x="1" y="693"/>
                    <a:pt x="216" y="4148"/>
                    <a:pt x="4674" y="5487"/>
                  </a:cubicBezTo>
                  <a:cubicBezTo>
                    <a:pt x="4674" y="5487"/>
                    <a:pt x="4172" y="4746"/>
                    <a:pt x="4746" y="3084"/>
                  </a:cubicBezTo>
                  <a:cubicBezTo>
                    <a:pt x="5320" y="1423"/>
                    <a:pt x="3611" y="0"/>
                    <a:pt x="1853" y="885"/>
                  </a:cubicBezTo>
                  <a:cubicBezTo>
                    <a:pt x="156" y="1745"/>
                    <a:pt x="1" y="693"/>
                    <a:pt x="1" y="693"/>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1764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56"/>
            <p:cNvSpPr/>
            <p:nvPr/>
          </p:nvSpPr>
          <p:spPr>
            <a:xfrm>
              <a:off x="775840" y="3395200"/>
              <a:ext cx="231362" cy="112761"/>
            </a:xfrm>
            <a:custGeom>
              <a:avLst/>
              <a:gdLst/>
              <a:ahLst/>
              <a:cxnLst/>
              <a:rect l="l" t="t" r="r" b="b"/>
              <a:pathLst>
                <a:path w="6695" h="3263" extrusionOk="0">
                  <a:moveTo>
                    <a:pt x="6416" y="551"/>
                  </a:moveTo>
                  <a:cubicBezTo>
                    <a:pt x="6599" y="618"/>
                    <a:pt x="6695" y="663"/>
                    <a:pt x="6695" y="663"/>
                  </a:cubicBezTo>
                  <a:cubicBezTo>
                    <a:pt x="6695" y="663"/>
                    <a:pt x="6586" y="577"/>
                    <a:pt x="6416" y="551"/>
                  </a:cubicBezTo>
                  <a:close/>
                  <a:moveTo>
                    <a:pt x="2947" y="1"/>
                  </a:moveTo>
                  <a:cubicBezTo>
                    <a:pt x="2083" y="1"/>
                    <a:pt x="1093" y="91"/>
                    <a:pt x="1" y="340"/>
                  </a:cubicBezTo>
                  <a:cubicBezTo>
                    <a:pt x="1" y="340"/>
                    <a:pt x="874" y="531"/>
                    <a:pt x="1591" y="2145"/>
                  </a:cubicBezTo>
                  <a:cubicBezTo>
                    <a:pt x="1919" y="2890"/>
                    <a:pt x="2576" y="3263"/>
                    <a:pt x="3253" y="3263"/>
                  </a:cubicBezTo>
                  <a:cubicBezTo>
                    <a:pt x="4031" y="3263"/>
                    <a:pt x="4836" y="2771"/>
                    <a:pt x="5201" y="1786"/>
                  </a:cubicBezTo>
                  <a:cubicBezTo>
                    <a:pt x="5579" y="762"/>
                    <a:pt x="6017" y="544"/>
                    <a:pt x="6320" y="544"/>
                  </a:cubicBezTo>
                  <a:cubicBezTo>
                    <a:pt x="6354" y="544"/>
                    <a:pt x="6386" y="547"/>
                    <a:pt x="6416" y="551"/>
                  </a:cubicBezTo>
                  <a:lnTo>
                    <a:pt x="6416" y="551"/>
                  </a:lnTo>
                  <a:cubicBezTo>
                    <a:pt x="5896" y="363"/>
                    <a:pt x="4674" y="1"/>
                    <a:pt x="2947" y="1"/>
                  </a:cubicBezTo>
                  <a:close/>
                </a:path>
              </a:pathLst>
            </a:custGeom>
            <a:solidFill>
              <a:srgbClr val="F7E28F"/>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56"/>
            <p:cNvSpPr/>
            <p:nvPr/>
          </p:nvSpPr>
          <p:spPr>
            <a:xfrm>
              <a:off x="775840" y="3335484"/>
              <a:ext cx="231362" cy="189202"/>
            </a:xfrm>
            <a:custGeom>
              <a:avLst/>
              <a:gdLst/>
              <a:ahLst/>
              <a:cxnLst/>
              <a:rect l="l" t="t" r="r" b="b"/>
              <a:pathLst>
                <a:path w="6695" h="5475" extrusionOk="0">
                  <a:moveTo>
                    <a:pt x="6695" y="2391"/>
                  </a:moveTo>
                  <a:cubicBezTo>
                    <a:pt x="6695" y="2391"/>
                    <a:pt x="4173" y="0"/>
                    <a:pt x="1" y="2068"/>
                  </a:cubicBezTo>
                  <a:cubicBezTo>
                    <a:pt x="1" y="2068"/>
                    <a:pt x="874" y="2259"/>
                    <a:pt x="1591" y="3873"/>
                  </a:cubicBezTo>
                  <a:cubicBezTo>
                    <a:pt x="2296" y="5475"/>
                    <a:pt x="4519" y="5355"/>
                    <a:pt x="5201" y="3514"/>
                  </a:cubicBezTo>
                  <a:cubicBezTo>
                    <a:pt x="5858" y="1733"/>
                    <a:pt x="6695" y="2391"/>
                    <a:pt x="6695" y="2391"/>
                  </a:cubicBezTo>
                  <a:close/>
                </a:path>
              </a:pathLst>
            </a:custGeom>
            <a:gradFill>
              <a:gsLst>
                <a:gs pos="0">
                  <a:srgbClr val="EFEFEF"/>
                </a:gs>
                <a:gs pos="46000">
                  <a:schemeClr val="accent6"/>
                </a:gs>
                <a:gs pos="100000">
                  <a:srgbClr val="D9D9D9"/>
                </a:gs>
              </a:gsLst>
              <a:lin ang="540001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5" name="Google Shape;5835;p56"/>
          <p:cNvGrpSpPr/>
          <p:nvPr/>
        </p:nvGrpSpPr>
        <p:grpSpPr>
          <a:xfrm>
            <a:off x="4006505" y="1659808"/>
            <a:ext cx="1130990" cy="979418"/>
            <a:chOff x="1610715" y="3453602"/>
            <a:chExt cx="1014159" cy="878244"/>
          </a:xfrm>
        </p:grpSpPr>
        <p:sp>
          <p:nvSpPr>
            <p:cNvPr id="5836" name="Google Shape;5836;p56"/>
            <p:cNvSpPr/>
            <p:nvPr/>
          </p:nvSpPr>
          <p:spPr>
            <a:xfrm>
              <a:off x="1610715" y="3453602"/>
              <a:ext cx="1014159" cy="878244"/>
            </a:xfrm>
            <a:custGeom>
              <a:avLst/>
              <a:gdLst/>
              <a:ahLst/>
              <a:cxnLst/>
              <a:rect l="l" t="t" r="r" b="b"/>
              <a:pathLst>
                <a:path w="29347" h="25414" extrusionOk="0">
                  <a:moveTo>
                    <a:pt x="22007" y="1"/>
                  </a:moveTo>
                  <a:lnTo>
                    <a:pt x="7340" y="1"/>
                  </a:lnTo>
                  <a:lnTo>
                    <a:pt x="0" y="12707"/>
                  </a:lnTo>
                  <a:lnTo>
                    <a:pt x="7340" y="25414"/>
                  </a:lnTo>
                  <a:lnTo>
                    <a:pt x="12958" y="25414"/>
                  </a:lnTo>
                  <a:lnTo>
                    <a:pt x="26441" y="17740"/>
                  </a:lnTo>
                  <a:lnTo>
                    <a:pt x="29346" y="12707"/>
                  </a:lnTo>
                  <a:close/>
                </a:path>
              </a:pathLst>
            </a:custGeom>
            <a:gradFill>
              <a:gsLst>
                <a:gs pos="0">
                  <a:srgbClr val="8BC8FF"/>
                </a:gs>
                <a:gs pos="100000">
                  <a:srgbClr val="DAEBFC"/>
                </a:gs>
              </a:gsLst>
              <a:lin ang="13500032" scaled="0"/>
            </a:gradFill>
            <a:ln>
              <a:noFill/>
            </a:ln>
            <a:effectLst>
              <a:outerShdw blurRad="57150"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56"/>
            <p:cNvSpPr/>
            <p:nvPr/>
          </p:nvSpPr>
          <p:spPr>
            <a:xfrm>
              <a:off x="2058476" y="4055490"/>
              <a:ext cx="466008" cy="276356"/>
            </a:xfrm>
            <a:custGeom>
              <a:avLst/>
              <a:gdLst/>
              <a:ahLst/>
              <a:cxnLst/>
              <a:rect l="l" t="t" r="r" b="b"/>
              <a:pathLst>
                <a:path w="13485" h="7997" extrusionOk="0">
                  <a:moveTo>
                    <a:pt x="4997" y="0"/>
                  </a:moveTo>
                  <a:cubicBezTo>
                    <a:pt x="2977" y="5104"/>
                    <a:pt x="1" y="7997"/>
                    <a:pt x="1" y="7997"/>
                  </a:cubicBezTo>
                  <a:lnTo>
                    <a:pt x="1" y="7997"/>
                  </a:lnTo>
                  <a:cubicBezTo>
                    <a:pt x="6276" y="3550"/>
                    <a:pt x="13484" y="323"/>
                    <a:pt x="13484" y="323"/>
                  </a:cubicBezTo>
                  <a:lnTo>
                    <a:pt x="13484" y="323"/>
                  </a:lnTo>
                  <a:cubicBezTo>
                    <a:pt x="12480" y="548"/>
                    <a:pt x="11410" y="631"/>
                    <a:pt x="10379" y="631"/>
                  </a:cubicBezTo>
                  <a:cubicBezTo>
                    <a:pt x="7535" y="631"/>
                    <a:pt x="4997" y="0"/>
                    <a:pt x="4997" y="0"/>
                  </a:cubicBezTo>
                  <a:close/>
                </a:path>
              </a:pathLst>
            </a:custGeom>
            <a:solidFill>
              <a:srgbClr val="A4D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56"/>
            <p:cNvSpPr/>
            <p:nvPr/>
          </p:nvSpPr>
          <p:spPr>
            <a:xfrm>
              <a:off x="2058476" y="4055490"/>
              <a:ext cx="466008" cy="276356"/>
            </a:xfrm>
            <a:custGeom>
              <a:avLst/>
              <a:gdLst/>
              <a:ahLst/>
              <a:cxnLst/>
              <a:rect l="l" t="t" r="r" b="b"/>
              <a:pathLst>
                <a:path w="13485" h="7997" extrusionOk="0">
                  <a:moveTo>
                    <a:pt x="1" y="7997"/>
                  </a:moveTo>
                  <a:cubicBezTo>
                    <a:pt x="1" y="7997"/>
                    <a:pt x="2977" y="5104"/>
                    <a:pt x="4997" y="0"/>
                  </a:cubicBezTo>
                  <a:cubicBezTo>
                    <a:pt x="4997" y="0"/>
                    <a:pt x="9707" y="1172"/>
                    <a:pt x="13484" y="323"/>
                  </a:cubicBezTo>
                  <a:cubicBezTo>
                    <a:pt x="13484" y="323"/>
                    <a:pt x="6492" y="5893"/>
                    <a:pt x="1" y="7997"/>
                  </a:cubicBezTo>
                  <a:close/>
                </a:path>
              </a:pathLst>
            </a:custGeom>
            <a:gradFill>
              <a:gsLst>
                <a:gs pos="0">
                  <a:srgbClr val="D9D9D9"/>
                </a:gs>
                <a:gs pos="44000">
                  <a:srgbClr val="E4E4E4"/>
                </a:gs>
                <a:gs pos="57000">
                  <a:schemeClr val="accent6"/>
                </a:gs>
                <a:gs pos="69000">
                  <a:srgbClr val="EDEDED"/>
                </a:gs>
                <a:gs pos="100000">
                  <a:srgbClr val="EFEFEF"/>
                </a:gs>
              </a:gsLst>
              <a:lin ang="14099918" scaled="0"/>
            </a:gradFill>
            <a:ln>
              <a:noFill/>
            </a:ln>
            <a:effectLst>
              <a:outerShdw blurRad="57150" dist="19050" dir="104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9" name="Google Shape;5839;p56"/>
          <p:cNvGrpSpPr/>
          <p:nvPr/>
        </p:nvGrpSpPr>
        <p:grpSpPr>
          <a:xfrm rot="749194">
            <a:off x="7399497" y="250754"/>
            <a:ext cx="1459053" cy="1146144"/>
            <a:chOff x="1728003" y="2043759"/>
            <a:chExt cx="1001787" cy="786943"/>
          </a:xfrm>
        </p:grpSpPr>
        <p:sp>
          <p:nvSpPr>
            <p:cNvPr id="5840" name="Google Shape;5840;p56"/>
            <p:cNvSpPr/>
            <p:nvPr/>
          </p:nvSpPr>
          <p:spPr>
            <a:xfrm>
              <a:off x="1728003" y="2043759"/>
              <a:ext cx="1001787" cy="786529"/>
            </a:xfrm>
            <a:custGeom>
              <a:avLst/>
              <a:gdLst/>
              <a:ahLst/>
              <a:cxnLst/>
              <a:rect l="l" t="t" r="r" b="b"/>
              <a:pathLst>
                <a:path w="28989" h="22760" extrusionOk="0">
                  <a:moveTo>
                    <a:pt x="18648" y="2511"/>
                  </a:moveTo>
                  <a:cubicBezTo>
                    <a:pt x="18648" y="2511"/>
                    <a:pt x="20824" y="347"/>
                    <a:pt x="21529" y="180"/>
                  </a:cubicBezTo>
                  <a:cubicBezTo>
                    <a:pt x="22235" y="0"/>
                    <a:pt x="28988" y="7890"/>
                    <a:pt x="25366" y="16437"/>
                  </a:cubicBezTo>
                  <a:cubicBezTo>
                    <a:pt x="23573" y="20656"/>
                    <a:pt x="19808" y="22198"/>
                    <a:pt x="16951" y="22760"/>
                  </a:cubicBezTo>
                  <a:lnTo>
                    <a:pt x="192" y="11619"/>
                  </a:lnTo>
                  <a:cubicBezTo>
                    <a:pt x="1" y="5140"/>
                    <a:pt x="4519" y="36"/>
                    <a:pt x="5081" y="180"/>
                  </a:cubicBezTo>
                  <a:cubicBezTo>
                    <a:pt x="5786" y="347"/>
                    <a:pt x="7950" y="2511"/>
                    <a:pt x="7950" y="2511"/>
                  </a:cubicBezTo>
                  <a:cubicBezTo>
                    <a:pt x="7950" y="2511"/>
                    <a:pt x="13114" y="1722"/>
                    <a:pt x="18648" y="2511"/>
                  </a:cubicBezTo>
                  <a:close/>
                </a:path>
              </a:pathLst>
            </a:custGeom>
            <a:gradFill>
              <a:gsLst>
                <a:gs pos="0">
                  <a:srgbClr val="8BC8FF"/>
                </a:gs>
                <a:gs pos="100000">
                  <a:srgbClr val="F3F9FF"/>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56"/>
            <p:cNvSpPr/>
            <p:nvPr/>
          </p:nvSpPr>
          <p:spPr>
            <a:xfrm>
              <a:off x="1734638" y="2420333"/>
              <a:ext cx="579184" cy="410370"/>
            </a:xfrm>
            <a:custGeom>
              <a:avLst/>
              <a:gdLst/>
              <a:ahLst/>
              <a:cxnLst/>
              <a:rect l="l" t="t" r="r" b="b"/>
              <a:pathLst>
                <a:path w="16760" h="11875" extrusionOk="0">
                  <a:moveTo>
                    <a:pt x="0" y="722"/>
                  </a:moveTo>
                  <a:lnTo>
                    <a:pt x="0" y="722"/>
                  </a:lnTo>
                  <a:cubicBezTo>
                    <a:pt x="0" y="722"/>
                    <a:pt x="15" y="735"/>
                    <a:pt x="46" y="755"/>
                  </a:cubicBezTo>
                  <a:lnTo>
                    <a:pt x="46" y="755"/>
                  </a:lnTo>
                  <a:cubicBezTo>
                    <a:pt x="31" y="744"/>
                    <a:pt x="15" y="733"/>
                    <a:pt x="0" y="722"/>
                  </a:cubicBezTo>
                  <a:close/>
                  <a:moveTo>
                    <a:pt x="5769" y="0"/>
                  </a:moveTo>
                  <a:cubicBezTo>
                    <a:pt x="4510" y="0"/>
                    <a:pt x="3396" y="263"/>
                    <a:pt x="2618" y="579"/>
                  </a:cubicBezTo>
                  <a:cubicBezTo>
                    <a:pt x="1889" y="870"/>
                    <a:pt x="1336" y="960"/>
                    <a:pt x="930" y="960"/>
                  </a:cubicBezTo>
                  <a:cubicBezTo>
                    <a:pt x="424" y="960"/>
                    <a:pt x="147" y="820"/>
                    <a:pt x="46" y="755"/>
                  </a:cubicBezTo>
                  <a:lnTo>
                    <a:pt x="46" y="755"/>
                  </a:lnTo>
                  <a:cubicBezTo>
                    <a:pt x="10728" y="8442"/>
                    <a:pt x="16759" y="11863"/>
                    <a:pt x="16759" y="11875"/>
                  </a:cubicBezTo>
                  <a:cubicBezTo>
                    <a:pt x="16568" y="10775"/>
                    <a:pt x="14727" y="5300"/>
                    <a:pt x="11595" y="2324"/>
                  </a:cubicBezTo>
                  <a:cubicBezTo>
                    <a:pt x="9744" y="558"/>
                    <a:pt x="7604" y="0"/>
                    <a:pt x="5769" y="0"/>
                  </a:cubicBezTo>
                  <a:close/>
                </a:path>
              </a:pathLst>
            </a:custGeom>
            <a:solidFill>
              <a:srgbClr val="A96FFB"/>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56"/>
            <p:cNvSpPr/>
            <p:nvPr/>
          </p:nvSpPr>
          <p:spPr>
            <a:xfrm>
              <a:off x="1734638" y="2397767"/>
              <a:ext cx="579184" cy="432936"/>
            </a:xfrm>
            <a:custGeom>
              <a:avLst/>
              <a:gdLst/>
              <a:ahLst/>
              <a:cxnLst/>
              <a:rect l="l" t="t" r="r" b="b"/>
              <a:pathLst>
                <a:path w="16760" h="12528" extrusionOk="0">
                  <a:moveTo>
                    <a:pt x="0" y="1375"/>
                  </a:moveTo>
                  <a:cubicBezTo>
                    <a:pt x="0" y="1375"/>
                    <a:pt x="705" y="1997"/>
                    <a:pt x="2618" y="1232"/>
                  </a:cubicBezTo>
                  <a:cubicBezTo>
                    <a:pt x="4531" y="455"/>
                    <a:pt x="8475" y="1"/>
                    <a:pt x="11595" y="2977"/>
                  </a:cubicBezTo>
                  <a:cubicBezTo>
                    <a:pt x="14727" y="5953"/>
                    <a:pt x="16568" y="11428"/>
                    <a:pt x="16759" y="12528"/>
                  </a:cubicBezTo>
                  <a:cubicBezTo>
                    <a:pt x="16759" y="12516"/>
                    <a:pt x="6551" y="9229"/>
                    <a:pt x="0" y="1375"/>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180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3" name="Google Shape;5843;p56"/>
          <p:cNvGrpSpPr/>
          <p:nvPr/>
        </p:nvGrpSpPr>
        <p:grpSpPr>
          <a:xfrm>
            <a:off x="282102" y="3849086"/>
            <a:ext cx="1130973" cy="1192937"/>
            <a:chOff x="3769487" y="2000805"/>
            <a:chExt cx="670485" cy="707219"/>
          </a:xfrm>
        </p:grpSpPr>
        <p:sp>
          <p:nvSpPr>
            <p:cNvPr id="5844" name="Google Shape;5844;p56"/>
            <p:cNvSpPr/>
            <p:nvPr/>
          </p:nvSpPr>
          <p:spPr>
            <a:xfrm>
              <a:off x="3769487" y="2000805"/>
              <a:ext cx="670070" cy="707219"/>
            </a:xfrm>
            <a:custGeom>
              <a:avLst/>
              <a:gdLst/>
              <a:ahLst/>
              <a:cxnLst/>
              <a:rect l="l" t="t" r="r" b="b"/>
              <a:pathLst>
                <a:path w="19390" h="20465" extrusionOk="0">
                  <a:moveTo>
                    <a:pt x="1172" y="11021"/>
                  </a:moveTo>
                  <a:cubicBezTo>
                    <a:pt x="1196" y="11308"/>
                    <a:pt x="108" y="11739"/>
                    <a:pt x="156" y="12014"/>
                  </a:cubicBezTo>
                  <a:cubicBezTo>
                    <a:pt x="204" y="12288"/>
                    <a:pt x="1375" y="12312"/>
                    <a:pt x="1447" y="12587"/>
                  </a:cubicBezTo>
                  <a:cubicBezTo>
                    <a:pt x="1519" y="12862"/>
                    <a:pt x="514" y="13472"/>
                    <a:pt x="610" y="13735"/>
                  </a:cubicBezTo>
                  <a:cubicBezTo>
                    <a:pt x="706" y="13998"/>
                    <a:pt x="1865" y="13819"/>
                    <a:pt x="1985" y="14082"/>
                  </a:cubicBezTo>
                  <a:cubicBezTo>
                    <a:pt x="2104" y="14333"/>
                    <a:pt x="1232" y="15110"/>
                    <a:pt x="1375" y="15349"/>
                  </a:cubicBezTo>
                  <a:cubicBezTo>
                    <a:pt x="1507" y="15588"/>
                    <a:pt x="2618" y="15217"/>
                    <a:pt x="2786" y="15444"/>
                  </a:cubicBezTo>
                  <a:cubicBezTo>
                    <a:pt x="2941" y="15671"/>
                    <a:pt x="2212" y="16592"/>
                    <a:pt x="2391" y="16807"/>
                  </a:cubicBezTo>
                  <a:cubicBezTo>
                    <a:pt x="2570" y="17022"/>
                    <a:pt x="3598" y="16460"/>
                    <a:pt x="3802" y="16663"/>
                  </a:cubicBezTo>
                  <a:cubicBezTo>
                    <a:pt x="4005" y="16855"/>
                    <a:pt x="3443" y="17883"/>
                    <a:pt x="3658" y="18062"/>
                  </a:cubicBezTo>
                  <a:cubicBezTo>
                    <a:pt x="3861" y="18241"/>
                    <a:pt x="4782" y="17524"/>
                    <a:pt x="5009" y="17680"/>
                  </a:cubicBezTo>
                  <a:cubicBezTo>
                    <a:pt x="5248" y="17835"/>
                    <a:pt x="4866" y="18947"/>
                    <a:pt x="5117" y="19090"/>
                  </a:cubicBezTo>
                  <a:cubicBezTo>
                    <a:pt x="5356" y="19233"/>
                    <a:pt x="6133" y="18349"/>
                    <a:pt x="6384" y="18468"/>
                  </a:cubicBezTo>
                  <a:cubicBezTo>
                    <a:pt x="6647" y="18588"/>
                    <a:pt x="6467" y="19747"/>
                    <a:pt x="6730" y="19843"/>
                  </a:cubicBezTo>
                  <a:cubicBezTo>
                    <a:pt x="6993" y="19939"/>
                    <a:pt x="7603" y="18947"/>
                    <a:pt x="7878" y="19018"/>
                  </a:cubicBezTo>
                  <a:cubicBezTo>
                    <a:pt x="8153" y="19090"/>
                    <a:pt x="8177" y="20261"/>
                    <a:pt x="8452" y="20309"/>
                  </a:cubicBezTo>
                  <a:cubicBezTo>
                    <a:pt x="8738" y="20357"/>
                    <a:pt x="9157" y="19257"/>
                    <a:pt x="9444" y="19293"/>
                  </a:cubicBezTo>
                  <a:cubicBezTo>
                    <a:pt x="9719" y="19317"/>
                    <a:pt x="9946" y="20465"/>
                    <a:pt x="10233" y="20465"/>
                  </a:cubicBezTo>
                  <a:cubicBezTo>
                    <a:pt x="10520" y="20465"/>
                    <a:pt x="10747" y="19317"/>
                    <a:pt x="11022" y="19293"/>
                  </a:cubicBezTo>
                  <a:cubicBezTo>
                    <a:pt x="11297" y="19269"/>
                    <a:pt x="11739" y="20357"/>
                    <a:pt x="12014" y="20309"/>
                  </a:cubicBezTo>
                  <a:cubicBezTo>
                    <a:pt x="12289" y="20261"/>
                    <a:pt x="12313" y="19090"/>
                    <a:pt x="12588" y="19018"/>
                  </a:cubicBezTo>
                  <a:cubicBezTo>
                    <a:pt x="12851" y="18947"/>
                    <a:pt x="13472" y="19939"/>
                    <a:pt x="13735" y="19843"/>
                  </a:cubicBezTo>
                  <a:cubicBezTo>
                    <a:pt x="13998" y="19747"/>
                    <a:pt x="13819" y="18588"/>
                    <a:pt x="14070" y="18468"/>
                  </a:cubicBezTo>
                  <a:cubicBezTo>
                    <a:pt x="14333" y="18349"/>
                    <a:pt x="15110" y="19233"/>
                    <a:pt x="15349" y="19090"/>
                  </a:cubicBezTo>
                  <a:cubicBezTo>
                    <a:pt x="15588" y="18947"/>
                    <a:pt x="15217" y="17835"/>
                    <a:pt x="15444" y="17680"/>
                  </a:cubicBezTo>
                  <a:cubicBezTo>
                    <a:pt x="15672" y="17524"/>
                    <a:pt x="16592" y="18253"/>
                    <a:pt x="16807" y="18062"/>
                  </a:cubicBezTo>
                  <a:cubicBezTo>
                    <a:pt x="17022" y="17883"/>
                    <a:pt x="16460" y="16855"/>
                    <a:pt x="16664" y="16663"/>
                  </a:cubicBezTo>
                  <a:cubicBezTo>
                    <a:pt x="16855" y="16460"/>
                    <a:pt x="17883" y="17022"/>
                    <a:pt x="18062" y="16807"/>
                  </a:cubicBezTo>
                  <a:cubicBezTo>
                    <a:pt x="18242" y="16592"/>
                    <a:pt x="17512" y="15671"/>
                    <a:pt x="17680" y="15444"/>
                  </a:cubicBezTo>
                  <a:cubicBezTo>
                    <a:pt x="17835" y="15217"/>
                    <a:pt x="18947" y="15600"/>
                    <a:pt x="19090" y="15349"/>
                  </a:cubicBezTo>
                  <a:cubicBezTo>
                    <a:pt x="19234" y="15098"/>
                    <a:pt x="18349" y="14333"/>
                    <a:pt x="18469" y="14070"/>
                  </a:cubicBezTo>
                  <a:cubicBezTo>
                    <a:pt x="18540" y="13914"/>
                    <a:pt x="19019" y="13926"/>
                    <a:pt x="19389" y="13890"/>
                  </a:cubicBezTo>
                  <a:lnTo>
                    <a:pt x="11165" y="1112"/>
                  </a:lnTo>
                  <a:cubicBezTo>
                    <a:pt x="11129" y="1148"/>
                    <a:pt x="11081" y="1172"/>
                    <a:pt x="11034" y="1172"/>
                  </a:cubicBezTo>
                  <a:cubicBezTo>
                    <a:pt x="10747" y="1148"/>
                    <a:pt x="10520" y="0"/>
                    <a:pt x="10233" y="0"/>
                  </a:cubicBezTo>
                  <a:cubicBezTo>
                    <a:pt x="9946" y="0"/>
                    <a:pt x="9719" y="1148"/>
                    <a:pt x="9444" y="1172"/>
                  </a:cubicBezTo>
                  <a:cubicBezTo>
                    <a:pt x="9169" y="1196"/>
                    <a:pt x="8738" y="108"/>
                    <a:pt x="8464" y="156"/>
                  </a:cubicBezTo>
                  <a:cubicBezTo>
                    <a:pt x="8189" y="203"/>
                    <a:pt x="8153" y="1375"/>
                    <a:pt x="7878" y="1447"/>
                  </a:cubicBezTo>
                  <a:cubicBezTo>
                    <a:pt x="7615" y="1518"/>
                    <a:pt x="7005" y="514"/>
                    <a:pt x="6730" y="610"/>
                  </a:cubicBezTo>
                  <a:cubicBezTo>
                    <a:pt x="6467" y="706"/>
                    <a:pt x="6647" y="1865"/>
                    <a:pt x="6396" y="1985"/>
                  </a:cubicBezTo>
                  <a:cubicBezTo>
                    <a:pt x="6133" y="2104"/>
                    <a:pt x="5356" y="1220"/>
                    <a:pt x="5117" y="1363"/>
                  </a:cubicBezTo>
                  <a:cubicBezTo>
                    <a:pt x="4877" y="1506"/>
                    <a:pt x="5248" y="2618"/>
                    <a:pt x="5021" y="2773"/>
                  </a:cubicBezTo>
                  <a:cubicBezTo>
                    <a:pt x="4782" y="2941"/>
                    <a:pt x="3873" y="2212"/>
                    <a:pt x="3658" y="2391"/>
                  </a:cubicBezTo>
                  <a:cubicBezTo>
                    <a:pt x="3443" y="2570"/>
                    <a:pt x="4005" y="3598"/>
                    <a:pt x="3802" y="3801"/>
                  </a:cubicBezTo>
                  <a:cubicBezTo>
                    <a:pt x="3610" y="3993"/>
                    <a:pt x="2582" y="3431"/>
                    <a:pt x="2403" y="3646"/>
                  </a:cubicBezTo>
                  <a:cubicBezTo>
                    <a:pt x="2212" y="3861"/>
                    <a:pt x="2953" y="4782"/>
                    <a:pt x="2786" y="5009"/>
                  </a:cubicBezTo>
                  <a:cubicBezTo>
                    <a:pt x="2630" y="5236"/>
                    <a:pt x="1519" y="4865"/>
                    <a:pt x="1375" y="5104"/>
                  </a:cubicBezTo>
                  <a:cubicBezTo>
                    <a:pt x="1232" y="5355"/>
                    <a:pt x="2116" y="6120"/>
                    <a:pt x="1997" y="6383"/>
                  </a:cubicBezTo>
                  <a:cubicBezTo>
                    <a:pt x="1877" y="6634"/>
                    <a:pt x="718" y="6455"/>
                    <a:pt x="622" y="6730"/>
                  </a:cubicBezTo>
                  <a:cubicBezTo>
                    <a:pt x="526" y="6993"/>
                    <a:pt x="1519" y="7603"/>
                    <a:pt x="1447" y="7866"/>
                  </a:cubicBezTo>
                  <a:cubicBezTo>
                    <a:pt x="1375" y="8141"/>
                    <a:pt x="204" y="8165"/>
                    <a:pt x="156" y="8451"/>
                  </a:cubicBezTo>
                  <a:cubicBezTo>
                    <a:pt x="108" y="8726"/>
                    <a:pt x="1208" y="9157"/>
                    <a:pt x="1172" y="9432"/>
                  </a:cubicBezTo>
                  <a:cubicBezTo>
                    <a:pt x="1148" y="9718"/>
                    <a:pt x="0" y="9946"/>
                    <a:pt x="0" y="10232"/>
                  </a:cubicBezTo>
                  <a:cubicBezTo>
                    <a:pt x="0" y="10507"/>
                    <a:pt x="1148" y="10746"/>
                    <a:pt x="1172" y="11021"/>
                  </a:cubicBezTo>
                  <a:close/>
                </a:path>
              </a:pathLst>
            </a:custGeom>
            <a:gradFill>
              <a:gsLst>
                <a:gs pos="0">
                  <a:srgbClr val="CB7EFE"/>
                </a:gs>
                <a:gs pos="100000">
                  <a:srgbClr val="F6E8FF"/>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56"/>
            <p:cNvSpPr/>
            <p:nvPr/>
          </p:nvSpPr>
          <p:spPr>
            <a:xfrm>
              <a:off x="4101205" y="2039613"/>
              <a:ext cx="338767" cy="453602"/>
            </a:xfrm>
            <a:custGeom>
              <a:avLst/>
              <a:gdLst/>
              <a:ahLst/>
              <a:cxnLst/>
              <a:rect l="l" t="t" r="r" b="b"/>
              <a:pathLst>
                <a:path w="9803" h="13126" extrusionOk="0">
                  <a:moveTo>
                    <a:pt x="9455" y="13126"/>
                  </a:moveTo>
                  <a:cubicBezTo>
                    <a:pt x="9180" y="13102"/>
                    <a:pt x="9037" y="11942"/>
                    <a:pt x="8762" y="11895"/>
                  </a:cubicBezTo>
                  <a:cubicBezTo>
                    <a:pt x="8475" y="11847"/>
                    <a:pt x="7973" y="12899"/>
                    <a:pt x="7698" y="12827"/>
                  </a:cubicBezTo>
                  <a:cubicBezTo>
                    <a:pt x="7423" y="12767"/>
                    <a:pt x="7495" y="11596"/>
                    <a:pt x="7220" y="11500"/>
                  </a:cubicBezTo>
                  <a:cubicBezTo>
                    <a:pt x="6957" y="11405"/>
                    <a:pt x="6276" y="12361"/>
                    <a:pt x="6013" y="12241"/>
                  </a:cubicBezTo>
                  <a:cubicBezTo>
                    <a:pt x="5762" y="12134"/>
                    <a:pt x="6013" y="10986"/>
                    <a:pt x="5774" y="10855"/>
                  </a:cubicBezTo>
                  <a:cubicBezTo>
                    <a:pt x="5535" y="10711"/>
                    <a:pt x="4686" y="11536"/>
                    <a:pt x="4459" y="11369"/>
                  </a:cubicBezTo>
                  <a:cubicBezTo>
                    <a:pt x="4232" y="11213"/>
                    <a:pt x="4686" y="10137"/>
                    <a:pt x="4459" y="9958"/>
                  </a:cubicBezTo>
                  <a:cubicBezTo>
                    <a:pt x="4232" y="9779"/>
                    <a:pt x="3275" y="10436"/>
                    <a:pt x="3072" y="10245"/>
                  </a:cubicBezTo>
                  <a:cubicBezTo>
                    <a:pt x="2869" y="10042"/>
                    <a:pt x="3503" y="9062"/>
                    <a:pt x="3323" y="8847"/>
                  </a:cubicBezTo>
                  <a:cubicBezTo>
                    <a:pt x="3144" y="8631"/>
                    <a:pt x="2080" y="9121"/>
                    <a:pt x="1913" y="8894"/>
                  </a:cubicBezTo>
                  <a:cubicBezTo>
                    <a:pt x="1745" y="8655"/>
                    <a:pt x="2546" y="7807"/>
                    <a:pt x="2403" y="7567"/>
                  </a:cubicBezTo>
                  <a:cubicBezTo>
                    <a:pt x="2259" y="7316"/>
                    <a:pt x="1124" y="7603"/>
                    <a:pt x="1004" y="7352"/>
                  </a:cubicBezTo>
                  <a:cubicBezTo>
                    <a:pt x="873" y="7101"/>
                    <a:pt x="1817" y="6396"/>
                    <a:pt x="1709" y="6133"/>
                  </a:cubicBezTo>
                  <a:cubicBezTo>
                    <a:pt x="1614" y="5870"/>
                    <a:pt x="442" y="5954"/>
                    <a:pt x="371" y="5679"/>
                  </a:cubicBezTo>
                  <a:cubicBezTo>
                    <a:pt x="287" y="5404"/>
                    <a:pt x="1339" y="4878"/>
                    <a:pt x="1279" y="4603"/>
                  </a:cubicBezTo>
                  <a:cubicBezTo>
                    <a:pt x="1231" y="4328"/>
                    <a:pt x="72" y="4209"/>
                    <a:pt x="36" y="3934"/>
                  </a:cubicBezTo>
                  <a:cubicBezTo>
                    <a:pt x="12" y="3647"/>
                    <a:pt x="1136" y="3300"/>
                    <a:pt x="1136" y="3025"/>
                  </a:cubicBezTo>
                  <a:cubicBezTo>
                    <a:pt x="1136" y="2738"/>
                    <a:pt x="0" y="2427"/>
                    <a:pt x="24" y="2141"/>
                  </a:cubicBezTo>
                  <a:cubicBezTo>
                    <a:pt x="48" y="1866"/>
                    <a:pt x="1207" y="1722"/>
                    <a:pt x="1255" y="1435"/>
                  </a:cubicBezTo>
                  <a:cubicBezTo>
                    <a:pt x="1303" y="1160"/>
                    <a:pt x="239" y="658"/>
                    <a:pt x="311" y="383"/>
                  </a:cubicBezTo>
                  <a:cubicBezTo>
                    <a:pt x="371" y="156"/>
                    <a:pt x="1255" y="156"/>
                    <a:pt x="1566" y="1"/>
                  </a:cubicBezTo>
                  <a:lnTo>
                    <a:pt x="9802" y="12767"/>
                  </a:lnTo>
                  <a:cubicBezTo>
                    <a:pt x="9683" y="12970"/>
                    <a:pt x="9563" y="13126"/>
                    <a:pt x="9455" y="13126"/>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6" name="Google Shape;5846;p56"/>
          <p:cNvSpPr/>
          <p:nvPr/>
        </p:nvSpPr>
        <p:spPr>
          <a:xfrm rot="-4682773" flipH="1">
            <a:off x="7657057" y="3952467"/>
            <a:ext cx="1310564" cy="911145"/>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7" name="Google Shape;5847;p56"/>
          <p:cNvGrpSpPr/>
          <p:nvPr/>
        </p:nvGrpSpPr>
        <p:grpSpPr>
          <a:xfrm flipH="1">
            <a:off x="512848" y="502642"/>
            <a:ext cx="540881" cy="349654"/>
            <a:chOff x="-14993024" y="4900905"/>
            <a:chExt cx="811038" cy="424853"/>
          </a:xfrm>
        </p:grpSpPr>
        <p:sp>
          <p:nvSpPr>
            <p:cNvPr id="5848" name="Google Shape;5848;p56"/>
            <p:cNvSpPr/>
            <p:nvPr/>
          </p:nvSpPr>
          <p:spPr>
            <a:xfrm>
              <a:off x="-14967219" y="4900957"/>
              <a:ext cx="759600" cy="424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9" name="Google Shape;5849;p56"/>
            <p:cNvGrpSpPr/>
            <p:nvPr/>
          </p:nvGrpSpPr>
          <p:grpSpPr>
            <a:xfrm>
              <a:off x="-14209125" y="4900950"/>
              <a:ext cx="27139" cy="424767"/>
              <a:chOff x="-14209125" y="4900950"/>
              <a:chExt cx="27139" cy="424767"/>
            </a:xfrm>
          </p:grpSpPr>
          <p:grpSp>
            <p:nvGrpSpPr>
              <p:cNvPr id="5850" name="Google Shape;5850;p56"/>
              <p:cNvGrpSpPr/>
              <p:nvPr/>
            </p:nvGrpSpPr>
            <p:grpSpPr>
              <a:xfrm>
                <a:off x="-14209125" y="4900950"/>
                <a:ext cx="27139" cy="213667"/>
                <a:chOff x="-28877274" y="7671633"/>
                <a:chExt cx="54300" cy="427505"/>
              </a:xfrm>
            </p:grpSpPr>
            <p:sp>
              <p:nvSpPr>
                <p:cNvPr id="5851" name="Google Shape;5851;p56"/>
                <p:cNvSpPr/>
                <p:nvPr/>
              </p:nvSpPr>
              <p:spPr>
                <a:xfrm rot="5400000">
                  <a:off x="-28897374" y="7691733"/>
                  <a:ext cx="94500" cy="543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56"/>
                <p:cNvSpPr/>
                <p:nvPr/>
              </p:nvSpPr>
              <p:spPr>
                <a:xfrm rot="5400000">
                  <a:off x="-28897374" y="8024738"/>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56"/>
                <p:cNvSpPr/>
                <p:nvPr/>
              </p:nvSpPr>
              <p:spPr>
                <a:xfrm rot="5400000">
                  <a:off x="-28897374" y="7941487"/>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56"/>
                <p:cNvSpPr/>
                <p:nvPr/>
              </p:nvSpPr>
              <p:spPr>
                <a:xfrm rot="5400000">
                  <a:off x="-28897374" y="7858235"/>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56"/>
                <p:cNvSpPr/>
                <p:nvPr/>
              </p:nvSpPr>
              <p:spPr>
                <a:xfrm rot="5400000">
                  <a:off x="-28897374" y="7774984"/>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6" name="Google Shape;5856;p56"/>
              <p:cNvGrpSpPr/>
              <p:nvPr/>
            </p:nvGrpSpPr>
            <p:grpSpPr>
              <a:xfrm>
                <a:off x="-14209125" y="5112050"/>
                <a:ext cx="27139" cy="213667"/>
                <a:chOff x="-28877274" y="7601436"/>
                <a:chExt cx="54300" cy="427505"/>
              </a:xfrm>
            </p:grpSpPr>
            <p:sp>
              <p:nvSpPr>
                <p:cNvPr id="5857" name="Google Shape;5857;p56"/>
                <p:cNvSpPr/>
                <p:nvPr/>
              </p:nvSpPr>
              <p:spPr>
                <a:xfrm rot="5400000">
                  <a:off x="-28897374" y="7621536"/>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56"/>
                <p:cNvSpPr/>
                <p:nvPr/>
              </p:nvSpPr>
              <p:spPr>
                <a:xfrm rot="5400000">
                  <a:off x="-28897374" y="7954541"/>
                  <a:ext cx="94500" cy="54300"/>
                </a:xfrm>
                <a:prstGeom prst="triangle">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56"/>
                <p:cNvSpPr/>
                <p:nvPr/>
              </p:nvSpPr>
              <p:spPr>
                <a:xfrm rot="5400000">
                  <a:off x="-28897374" y="7871290"/>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56"/>
                <p:cNvSpPr/>
                <p:nvPr/>
              </p:nvSpPr>
              <p:spPr>
                <a:xfrm rot="5400000">
                  <a:off x="-28897374" y="7788038"/>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56"/>
                <p:cNvSpPr/>
                <p:nvPr/>
              </p:nvSpPr>
              <p:spPr>
                <a:xfrm rot="5400000">
                  <a:off x="-28897374" y="7704787"/>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62" name="Google Shape;5862;p56"/>
            <p:cNvGrpSpPr/>
            <p:nvPr/>
          </p:nvGrpSpPr>
          <p:grpSpPr>
            <a:xfrm rot="10800000">
              <a:off x="-14993024" y="4900905"/>
              <a:ext cx="27139" cy="424767"/>
              <a:chOff x="14528506" y="-565379"/>
              <a:chExt cx="27139" cy="424767"/>
            </a:xfrm>
          </p:grpSpPr>
          <p:grpSp>
            <p:nvGrpSpPr>
              <p:cNvPr id="5863" name="Google Shape;5863;p56"/>
              <p:cNvGrpSpPr/>
              <p:nvPr/>
            </p:nvGrpSpPr>
            <p:grpSpPr>
              <a:xfrm>
                <a:off x="14528506" y="-565379"/>
                <a:ext cx="27139" cy="213667"/>
                <a:chOff x="28620988" y="-3265400"/>
                <a:chExt cx="54300" cy="427505"/>
              </a:xfrm>
            </p:grpSpPr>
            <p:sp>
              <p:nvSpPr>
                <p:cNvPr id="5864" name="Google Shape;5864;p56"/>
                <p:cNvSpPr/>
                <p:nvPr/>
              </p:nvSpPr>
              <p:spPr>
                <a:xfrm rot="5400000">
                  <a:off x="28600888" y="-3245300"/>
                  <a:ext cx="94500" cy="543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56"/>
                <p:cNvSpPr/>
                <p:nvPr/>
              </p:nvSpPr>
              <p:spPr>
                <a:xfrm rot="5400000">
                  <a:off x="28600888" y="-2912295"/>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56"/>
                <p:cNvSpPr/>
                <p:nvPr/>
              </p:nvSpPr>
              <p:spPr>
                <a:xfrm rot="5400000">
                  <a:off x="28600888" y="-2995546"/>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56"/>
                <p:cNvSpPr/>
                <p:nvPr/>
              </p:nvSpPr>
              <p:spPr>
                <a:xfrm rot="5400000">
                  <a:off x="28600888" y="-3078798"/>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56"/>
                <p:cNvSpPr/>
                <p:nvPr/>
              </p:nvSpPr>
              <p:spPr>
                <a:xfrm rot="5400000">
                  <a:off x="28600888" y="-3162049"/>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9" name="Google Shape;5869;p56"/>
              <p:cNvGrpSpPr/>
              <p:nvPr/>
            </p:nvGrpSpPr>
            <p:grpSpPr>
              <a:xfrm>
                <a:off x="14528506" y="-354279"/>
                <a:ext cx="27139" cy="213667"/>
                <a:chOff x="28620988" y="-3335597"/>
                <a:chExt cx="54300" cy="427505"/>
              </a:xfrm>
            </p:grpSpPr>
            <p:sp>
              <p:nvSpPr>
                <p:cNvPr id="5870" name="Google Shape;5870;p56"/>
                <p:cNvSpPr/>
                <p:nvPr/>
              </p:nvSpPr>
              <p:spPr>
                <a:xfrm rot="5400000">
                  <a:off x="28600888" y="-3315497"/>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56"/>
                <p:cNvSpPr/>
                <p:nvPr/>
              </p:nvSpPr>
              <p:spPr>
                <a:xfrm rot="5400000">
                  <a:off x="28600888" y="-2982492"/>
                  <a:ext cx="94500" cy="54300"/>
                </a:xfrm>
                <a:prstGeom prst="triangle">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56"/>
                <p:cNvSpPr/>
                <p:nvPr/>
              </p:nvSpPr>
              <p:spPr>
                <a:xfrm rot="5400000">
                  <a:off x="28600888" y="-3065743"/>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56"/>
                <p:cNvSpPr/>
                <p:nvPr/>
              </p:nvSpPr>
              <p:spPr>
                <a:xfrm rot="5400000">
                  <a:off x="28600888" y="-3148995"/>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56"/>
                <p:cNvSpPr/>
                <p:nvPr/>
              </p:nvSpPr>
              <p:spPr>
                <a:xfrm rot="5400000">
                  <a:off x="28600888" y="-3232246"/>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548"/>
        <p:cNvGrpSpPr/>
        <p:nvPr/>
      </p:nvGrpSpPr>
      <p:grpSpPr>
        <a:xfrm>
          <a:off x="0" y="0"/>
          <a:ext cx="0" cy="0"/>
          <a:chOff x="0" y="0"/>
          <a:chExt cx="0" cy="0"/>
        </a:xfrm>
      </p:grpSpPr>
      <p:grpSp>
        <p:nvGrpSpPr>
          <p:cNvPr id="5549" name="Google Shape;5549;p51"/>
          <p:cNvGrpSpPr/>
          <p:nvPr/>
        </p:nvGrpSpPr>
        <p:grpSpPr>
          <a:xfrm>
            <a:off x="2321553" y="491012"/>
            <a:ext cx="4523381" cy="527387"/>
            <a:chOff x="2402800" y="491013"/>
            <a:chExt cx="4395900" cy="495804"/>
          </a:xfrm>
        </p:grpSpPr>
        <p:sp>
          <p:nvSpPr>
            <p:cNvPr id="5550" name="Google Shape;5550;p51"/>
            <p:cNvSpPr/>
            <p:nvPr/>
          </p:nvSpPr>
          <p:spPr>
            <a:xfrm>
              <a:off x="2402800" y="491013"/>
              <a:ext cx="4395900" cy="495000"/>
            </a:xfrm>
            <a:prstGeom prst="snip2DiagRect">
              <a:avLst>
                <a:gd name="adj1" fmla="val 0"/>
                <a:gd name="adj2" fmla="val 50000"/>
              </a:avLst>
            </a:prstGeom>
            <a:gradFill>
              <a:gsLst>
                <a:gs pos="0">
                  <a:srgbClr val="CFFFBA"/>
                </a:gs>
                <a:gs pos="100000">
                  <a:srgbClr val="EDFFE5"/>
                </a:gs>
              </a:gsLst>
              <a:lin ang="13500032" scaled="0"/>
            </a:gradFill>
            <a:ln>
              <a:noFill/>
            </a:ln>
            <a:effectLst>
              <a:outerShdw blurRad="42863" dist="19050" dir="87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51"/>
            <p:cNvSpPr/>
            <p:nvPr/>
          </p:nvSpPr>
          <p:spPr>
            <a:xfrm>
              <a:off x="6456775" y="491025"/>
              <a:ext cx="341923" cy="247891"/>
            </a:xfrm>
            <a:custGeom>
              <a:avLst/>
              <a:gdLst/>
              <a:ahLst/>
              <a:cxnLst/>
              <a:rect l="l" t="t" r="r" b="b"/>
              <a:pathLst>
                <a:path w="7280" h="8105" extrusionOk="0">
                  <a:moveTo>
                    <a:pt x="514" y="5057"/>
                  </a:moveTo>
                  <a:cubicBezTo>
                    <a:pt x="155" y="4901"/>
                    <a:pt x="0" y="4483"/>
                    <a:pt x="167" y="4124"/>
                  </a:cubicBezTo>
                  <a:lnTo>
                    <a:pt x="2020" y="0"/>
                  </a:lnTo>
                  <a:lnTo>
                    <a:pt x="7280" y="8105"/>
                  </a:lnTo>
                  <a:close/>
                </a:path>
              </a:pathLst>
            </a:custGeom>
            <a:gradFill>
              <a:gsLst>
                <a:gs pos="0">
                  <a:srgbClr val="D9D9D9"/>
                </a:gs>
                <a:gs pos="41000">
                  <a:srgbClr val="E4E4E4"/>
                </a:gs>
                <a:gs pos="52999">
                  <a:schemeClr val="accent6"/>
                </a:gs>
                <a:gs pos="64000">
                  <a:srgbClr val="EDEDED"/>
                </a:gs>
                <a:gs pos="100000">
                  <a:srgbClr val="EFEFEF"/>
                </a:gs>
              </a:gsLst>
              <a:lin ang="8400134"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51"/>
            <p:cNvSpPr/>
            <p:nvPr/>
          </p:nvSpPr>
          <p:spPr>
            <a:xfrm rot="10800000">
              <a:off x="2402800" y="738925"/>
              <a:ext cx="341923" cy="247891"/>
            </a:xfrm>
            <a:custGeom>
              <a:avLst/>
              <a:gdLst/>
              <a:ahLst/>
              <a:cxnLst/>
              <a:rect l="l" t="t" r="r" b="b"/>
              <a:pathLst>
                <a:path w="7280" h="8105" extrusionOk="0">
                  <a:moveTo>
                    <a:pt x="514" y="5057"/>
                  </a:moveTo>
                  <a:cubicBezTo>
                    <a:pt x="155" y="4901"/>
                    <a:pt x="0" y="4483"/>
                    <a:pt x="167" y="4124"/>
                  </a:cubicBezTo>
                  <a:lnTo>
                    <a:pt x="2020" y="0"/>
                  </a:lnTo>
                  <a:lnTo>
                    <a:pt x="7280" y="8105"/>
                  </a:lnTo>
                  <a:close/>
                </a:path>
              </a:pathLst>
            </a:custGeom>
            <a:gradFill>
              <a:gsLst>
                <a:gs pos="0">
                  <a:srgbClr val="D9D9D9"/>
                </a:gs>
                <a:gs pos="41000">
                  <a:srgbClr val="E4E4E4"/>
                </a:gs>
                <a:gs pos="52999">
                  <a:schemeClr val="accent6"/>
                </a:gs>
                <a:gs pos="64000">
                  <a:srgbClr val="EDEDED"/>
                </a:gs>
                <a:gs pos="100000">
                  <a:srgbClr val="EFEFEF"/>
                </a:gs>
              </a:gsLst>
              <a:lin ang="8400134"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3" name="Google Shape;5553;p51"/>
          <p:cNvSpPr txBox="1">
            <a:spLocks noGrp="1"/>
          </p:cNvSpPr>
          <p:nvPr>
            <p:ph type="body" idx="1"/>
          </p:nvPr>
        </p:nvSpPr>
        <p:spPr>
          <a:xfrm>
            <a:off x="796650" y="1018400"/>
            <a:ext cx="7550700" cy="3589500"/>
          </a:xfrm>
          <a:prstGeom prst="rect">
            <a:avLst/>
          </a:prstGeom>
        </p:spPr>
        <p:txBody>
          <a:bodyPr spcFirstLastPara="1" wrap="square" lIns="91425" tIns="91425" rIns="91425" bIns="91425" anchor="t" anchorCtr="0">
            <a:noAutofit/>
          </a:bodyPr>
          <a:lstStyle/>
          <a:p>
            <a:pPr marL="285750" indent="-285750"/>
            <a:r>
              <a:rPr lang="en-US" sz="1400" dirty="0" err="1">
                <a:latin typeface="Didact Gothic" panose="020B0604020202020204" charset="0"/>
              </a:rPr>
              <a:t>Keberagaman</a:t>
            </a:r>
            <a:r>
              <a:rPr lang="en-US" sz="1400" dirty="0">
                <a:latin typeface="Didact Gothic" panose="020B0604020202020204" charset="0"/>
              </a:rPr>
              <a:t> </a:t>
            </a:r>
            <a:r>
              <a:rPr lang="en-US" sz="1400" dirty="0" err="1">
                <a:latin typeface="Didact Gothic" panose="020B0604020202020204" charset="0"/>
              </a:rPr>
              <a:t>umat</a:t>
            </a:r>
            <a:r>
              <a:rPr lang="en-US" sz="1400" dirty="0">
                <a:latin typeface="Didact Gothic" panose="020B0604020202020204" charset="0"/>
              </a:rPr>
              <a:t> Islam di Indonesia </a:t>
            </a:r>
            <a:r>
              <a:rPr lang="en-US" sz="1400" dirty="0" err="1">
                <a:latin typeface="Didact Gothic" panose="020B0604020202020204" charset="0"/>
              </a:rPr>
              <a:t>tidak</a:t>
            </a:r>
            <a:r>
              <a:rPr lang="en-US" sz="1400" dirty="0">
                <a:latin typeface="Didact Gothic" panose="020B0604020202020204" charset="0"/>
              </a:rPr>
              <a:t> </a:t>
            </a:r>
            <a:r>
              <a:rPr lang="en-US" sz="1400" dirty="0" err="1">
                <a:latin typeface="Didact Gothic" panose="020B0604020202020204" charset="0"/>
              </a:rPr>
              <a:t>terlepas</a:t>
            </a:r>
            <a:r>
              <a:rPr lang="en-US" sz="1400" dirty="0">
                <a:latin typeface="Didact Gothic" panose="020B0604020202020204" charset="0"/>
              </a:rPr>
              <a:t> </a:t>
            </a:r>
            <a:r>
              <a:rPr lang="en-US" sz="1400" dirty="0" err="1">
                <a:latin typeface="Didact Gothic" panose="020B0604020202020204" charset="0"/>
              </a:rPr>
              <a:t>dari</a:t>
            </a:r>
            <a:r>
              <a:rPr lang="en-US" sz="1400" dirty="0">
                <a:latin typeface="Didact Gothic" panose="020B0604020202020204" charset="0"/>
              </a:rPr>
              <a:t> proses </a:t>
            </a:r>
            <a:r>
              <a:rPr lang="en-US" sz="1400" dirty="0" err="1">
                <a:latin typeface="Didact Gothic" panose="020B0604020202020204" charset="0"/>
              </a:rPr>
              <a:t>penyebaran</a:t>
            </a:r>
            <a:r>
              <a:rPr lang="en-US" sz="1400" dirty="0">
                <a:latin typeface="Didact Gothic" panose="020B0604020202020204" charset="0"/>
              </a:rPr>
              <a:t> agama Islam di </a:t>
            </a:r>
            <a:r>
              <a:rPr lang="en-US" sz="1400" dirty="0" err="1">
                <a:latin typeface="Didact Gothic" panose="020B0604020202020204" charset="0"/>
              </a:rPr>
              <a:t>Jawa</a:t>
            </a:r>
            <a:r>
              <a:rPr lang="en-US" sz="1400" dirty="0">
                <a:latin typeface="Didact Gothic" panose="020B0604020202020204" charset="0"/>
              </a:rPr>
              <a:t>. </a:t>
            </a:r>
          </a:p>
          <a:p>
            <a:pPr marL="285750" indent="-285750"/>
            <a:r>
              <a:rPr lang="en-US" sz="1400" dirty="0" err="1">
                <a:latin typeface="Didact Gothic" panose="020B0604020202020204" charset="0"/>
              </a:rPr>
              <a:t>Tradisi</a:t>
            </a:r>
            <a:r>
              <a:rPr lang="en-US" sz="1400" dirty="0">
                <a:latin typeface="Didact Gothic" panose="020B0604020202020204" charset="0"/>
              </a:rPr>
              <a:t> dan </a:t>
            </a:r>
            <a:r>
              <a:rPr lang="en-US" sz="1400" dirty="0" err="1">
                <a:latin typeface="Didact Gothic" panose="020B0604020202020204" charset="0"/>
              </a:rPr>
              <a:t>kepercayaan</a:t>
            </a:r>
            <a:r>
              <a:rPr lang="en-US" sz="1400" dirty="0">
                <a:latin typeface="Didact Gothic" panose="020B0604020202020204" charset="0"/>
              </a:rPr>
              <a:t> </a:t>
            </a:r>
            <a:r>
              <a:rPr lang="en-US" sz="1400" dirty="0" err="1">
                <a:latin typeface="Didact Gothic" panose="020B0604020202020204" charset="0"/>
              </a:rPr>
              <a:t>masyarakat</a:t>
            </a:r>
            <a:r>
              <a:rPr lang="en-US" sz="1400" dirty="0">
                <a:latin typeface="Didact Gothic" panose="020B0604020202020204" charset="0"/>
              </a:rPr>
              <a:t> </a:t>
            </a:r>
            <a:r>
              <a:rPr lang="en-US" sz="1400" dirty="0" err="1">
                <a:latin typeface="Didact Gothic" panose="020B0604020202020204" charset="0"/>
              </a:rPr>
              <a:t>Jawa</a:t>
            </a:r>
            <a:r>
              <a:rPr lang="en-US" sz="1400" dirty="0">
                <a:latin typeface="Didact Gothic" panose="020B0604020202020204" charset="0"/>
              </a:rPr>
              <a:t> </a:t>
            </a:r>
            <a:r>
              <a:rPr lang="en-US" sz="1400" dirty="0" err="1">
                <a:latin typeface="Didact Gothic" panose="020B0604020202020204" charset="0"/>
              </a:rPr>
              <a:t>sebelum</a:t>
            </a:r>
            <a:r>
              <a:rPr lang="en-US" sz="1400" dirty="0">
                <a:latin typeface="Didact Gothic" panose="020B0604020202020204" charset="0"/>
              </a:rPr>
              <a:t> </a:t>
            </a:r>
            <a:r>
              <a:rPr lang="en-US" sz="1400" dirty="0" err="1">
                <a:latin typeface="Didact Gothic" panose="020B0604020202020204" charset="0"/>
              </a:rPr>
              <a:t>masuknya</a:t>
            </a:r>
            <a:r>
              <a:rPr lang="en-US" sz="1400" dirty="0">
                <a:latin typeface="Didact Gothic" panose="020B0604020202020204" charset="0"/>
              </a:rPr>
              <a:t> Islam </a:t>
            </a:r>
            <a:r>
              <a:rPr lang="en-US" sz="1400" dirty="0" err="1">
                <a:latin typeface="Didact Gothic" panose="020B0604020202020204" charset="0"/>
              </a:rPr>
              <a:t>ke</a:t>
            </a:r>
            <a:r>
              <a:rPr lang="en-US" sz="1400" dirty="0">
                <a:latin typeface="Didact Gothic" panose="020B0604020202020204" charset="0"/>
              </a:rPr>
              <a:t> Indonesia </a:t>
            </a:r>
            <a:r>
              <a:rPr lang="en-US" sz="1400" dirty="0" err="1">
                <a:latin typeface="Didact Gothic" panose="020B0604020202020204" charset="0"/>
              </a:rPr>
              <a:t>masih</a:t>
            </a:r>
            <a:r>
              <a:rPr lang="en-US" sz="1400" dirty="0">
                <a:latin typeface="Didact Gothic" panose="020B0604020202020204" charset="0"/>
              </a:rPr>
              <a:t> </a:t>
            </a:r>
            <a:r>
              <a:rPr lang="en-US" sz="1400" dirty="0" err="1">
                <a:latin typeface="Didact Gothic" panose="020B0604020202020204" charset="0"/>
              </a:rPr>
              <a:t>tetap</a:t>
            </a:r>
            <a:r>
              <a:rPr lang="en-US" sz="1400" dirty="0">
                <a:latin typeface="Didact Gothic" panose="020B0604020202020204" charset="0"/>
              </a:rPr>
              <a:t> </a:t>
            </a:r>
            <a:r>
              <a:rPr lang="en-US" sz="1400" dirty="0" err="1">
                <a:latin typeface="Didact Gothic" panose="020B0604020202020204" charset="0"/>
              </a:rPr>
              <a:t>hidup</a:t>
            </a:r>
            <a:r>
              <a:rPr lang="en-US" sz="1400" dirty="0">
                <a:latin typeface="Didact Gothic" panose="020B0604020202020204" charset="0"/>
              </a:rPr>
              <a:t> dan </a:t>
            </a:r>
            <a:r>
              <a:rPr lang="en-US" sz="1400" dirty="0" err="1">
                <a:latin typeface="Didact Gothic" panose="020B0604020202020204" charset="0"/>
              </a:rPr>
              <a:t>ikut</a:t>
            </a:r>
            <a:r>
              <a:rPr lang="en-US" sz="1400" dirty="0">
                <a:latin typeface="Didact Gothic" panose="020B0604020202020204" charset="0"/>
              </a:rPr>
              <a:t> </a:t>
            </a:r>
            <a:r>
              <a:rPr lang="en-US" sz="1400" dirty="0" err="1">
                <a:latin typeface="Didact Gothic" panose="020B0604020202020204" charset="0"/>
              </a:rPr>
              <a:t>berkembang</a:t>
            </a:r>
            <a:r>
              <a:rPr lang="en-US" sz="1400" dirty="0">
                <a:latin typeface="Didact Gothic" panose="020B0604020202020204" charset="0"/>
              </a:rPr>
              <a:t> </a:t>
            </a:r>
            <a:r>
              <a:rPr lang="en-US" sz="1400" dirty="0" err="1">
                <a:latin typeface="Didact Gothic" panose="020B0604020202020204" charset="0"/>
              </a:rPr>
              <a:t>bersama</a:t>
            </a:r>
            <a:r>
              <a:rPr lang="en-US" sz="1400" dirty="0">
                <a:latin typeface="Didact Gothic" panose="020B0604020202020204" charset="0"/>
              </a:rPr>
              <a:t> </a:t>
            </a:r>
            <a:r>
              <a:rPr lang="en-US" sz="1400" dirty="0" err="1">
                <a:latin typeface="Didact Gothic" panose="020B0604020202020204" charset="0"/>
              </a:rPr>
              <a:t>dengan</a:t>
            </a:r>
            <a:r>
              <a:rPr lang="en-US" sz="1400" dirty="0">
                <a:latin typeface="Didact Gothic" panose="020B0604020202020204" charset="0"/>
              </a:rPr>
              <a:t> proses </a:t>
            </a:r>
            <a:r>
              <a:rPr lang="en-US" sz="1400" dirty="0" err="1">
                <a:latin typeface="Didact Gothic" panose="020B0604020202020204" charset="0"/>
              </a:rPr>
              <a:t>berkembangnya</a:t>
            </a:r>
            <a:r>
              <a:rPr lang="en-US" sz="1400" dirty="0">
                <a:latin typeface="Didact Gothic" panose="020B0604020202020204" charset="0"/>
              </a:rPr>
              <a:t> Islam di Indonesia. </a:t>
            </a:r>
          </a:p>
          <a:p>
            <a:pPr marL="285750" indent="-285750"/>
            <a:r>
              <a:rPr lang="en-US" sz="1400" dirty="0" err="1">
                <a:latin typeface="Didact Gothic" panose="020B0604020202020204" charset="0"/>
              </a:rPr>
              <a:t>Faktor</a:t>
            </a:r>
            <a:r>
              <a:rPr lang="en-US" sz="1400" dirty="0">
                <a:latin typeface="Didact Gothic" panose="020B0604020202020204" charset="0"/>
              </a:rPr>
              <a:t> lain yang </a:t>
            </a:r>
            <a:r>
              <a:rPr lang="en-US" sz="1400" dirty="0" err="1">
                <a:latin typeface="Didact Gothic" panose="020B0604020202020204" charset="0"/>
              </a:rPr>
              <a:t>menyuburkan</a:t>
            </a:r>
            <a:r>
              <a:rPr lang="en-US" sz="1400" dirty="0">
                <a:latin typeface="Didact Gothic" panose="020B0604020202020204" charset="0"/>
              </a:rPr>
              <a:t> </a:t>
            </a:r>
            <a:r>
              <a:rPr lang="en-US" sz="1400" dirty="0" err="1">
                <a:latin typeface="Didact Gothic" panose="020B0604020202020204" charset="0"/>
              </a:rPr>
              <a:t>tradisi</a:t>
            </a:r>
            <a:r>
              <a:rPr lang="en-US" sz="1400" dirty="0">
                <a:latin typeface="Didact Gothic" panose="020B0604020202020204" charset="0"/>
              </a:rPr>
              <a:t> dan </a:t>
            </a:r>
            <a:r>
              <a:rPr lang="en-US" sz="1400" dirty="0" err="1">
                <a:latin typeface="Didact Gothic" panose="020B0604020202020204" charset="0"/>
              </a:rPr>
              <a:t>kepercayaan</a:t>
            </a:r>
            <a:r>
              <a:rPr lang="en-US" sz="1400" dirty="0">
                <a:latin typeface="Didact Gothic" panose="020B0604020202020204" charset="0"/>
              </a:rPr>
              <a:t> </a:t>
            </a:r>
            <a:r>
              <a:rPr lang="en-US" sz="1400" dirty="0" err="1">
                <a:latin typeface="Didact Gothic" panose="020B0604020202020204" charset="0"/>
              </a:rPr>
              <a:t>masyarakat</a:t>
            </a:r>
            <a:r>
              <a:rPr lang="en-US" sz="1400" dirty="0">
                <a:latin typeface="Didact Gothic" panose="020B0604020202020204" charset="0"/>
              </a:rPr>
              <a:t> </a:t>
            </a:r>
            <a:r>
              <a:rPr lang="en-US" sz="1400" dirty="0" err="1">
                <a:latin typeface="Didact Gothic" panose="020B0604020202020204" charset="0"/>
              </a:rPr>
              <a:t>sebelum</a:t>
            </a:r>
            <a:r>
              <a:rPr lang="en-US" sz="1400" dirty="0">
                <a:latin typeface="Didact Gothic" panose="020B0604020202020204" charset="0"/>
              </a:rPr>
              <a:t> </a:t>
            </a:r>
            <a:r>
              <a:rPr lang="en-US" sz="1400" dirty="0" err="1">
                <a:latin typeface="Didact Gothic" panose="020B0604020202020204" charset="0"/>
              </a:rPr>
              <a:t>masuknya</a:t>
            </a:r>
            <a:r>
              <a:rPr lang="en-US" sz="1400" dirty="0">
                <a:latin typeface="Didact Gothic" panose="020B0604020202020204" charset="0"/>
              </a:rPr>
              <a:t> Islam </a:t>
            </a:r>
            <a:r>
              <a:rPr lang="en-US" sz="1400" dirty="0" err="1">
                <a:latin typeface="Didact Gothic" panose="020B0604020202020204" charset="0"/>
              </a:rPr>
              <a:t>adalah</a:t>
            </a:r>
            <a:r>
              <a:rPr lang="en-US" sz="1400" dirty="0">
                <a:latin typeface="Didact Gothic" panose="020B0604020202020204" charset="0"/>
              </a:rPr>
              <a:t> proses </a:t>
            </a:r>
            <a:r>
              <a:rPr lang="en-US" sz="1400" dirty="0" err="1">
                <a:latin typeface="Didact Gothic" panose="020B0604020202020204" charset="0"/>
              </a:rPr>
              <a:t>penyebaran</a:t>
            </a:r>
            <a:r>
              <a:rPr lang="en-US" sz="1400" dirty="0">
                <a:latin typeface="Didact Gothic" panose="020B0604020202020204" charset="0"/>
              </a:rPr>
              <a:t> Islam yang </a:t>
            </a:r>
            <a:r>
              <a:rPr lang="en-US" sz="1400" dirty="0" err="1">
                <a:latin typeface="Didact Gothic" panose="020B0604020202020204" charset="0"/>
              </a:rPr>
              <a:t>tidak</a:t>
            </a:r>
            <a:r>
              <a:rPr lang="en-US" sz="1400" dirty="0">
                <a:latin typeface="Didact Gothic" panose="020B0604020202020204" charset="0"/>
              </a:rPr>
              <a:t> </a:t>
            </a:r>
            <a:r>
              <a:rPr lang="en-US" sz="1400" dirty="0" err="1">
                <a:latin typeface="Didact Gothic" panose="020B0604020202020204" charset="0"/>
              </a:rPr>
              <a:t>merata</a:t>
            </a:r>
            <a:r>
              <a:rPr lang="en-US" sz="1400" dirty="0">
                <a:latin typeface="Didact Gothic" panose="020B0604020202020204" charset="0"/>
              </a:rPr>
              <a:t> di </a:t>
            </a:r>
            <a:r>
              <a:rPr lang="en-US" sz="1400" dirty="0" err="1">
                <a:latin typeface="Didact Gothic" panose="020B0604020202020204" charset="0"/>
              </a:rPr>
              <a:t>Pulau</a:t>
            </a:r>
            <a:r>
              <a:rPr lang="en-US" sz="1400" dirty="0">
                <a:latin typeface="Didact Gothic" panose="020B0604020202020204" charset="0"/>
              </a:rPr>
              <a:t> </a:t>
            </a:r>
            <a:r>
              <a:rPr lang="en-US" sz="1400" dirty="0" err="1">
                <a:latin typeface="Didact Gothic" panose="020B0604020202020204" charset="0"/>
              </a:rPr>
              <a:t>Jawa</a:t>
            </a:r>
            <a:r>
              <a:rPr lang="en-US" sz="1400" dirty="0">
                <a:latin typeface="Didact Gothic" panose="020B0604020202020204" charset="0"/>
              </a:rPr>
              <a:t>.</a:t>
            </a:r>
          </a:p>
          <a:p>
            <a:pPr marL="285750" indent="-285750"/>
            <a:r>
              <a:rPr lang="en-US" sz="1400" dirty="0" err="1">
                <a:latin typeface="Didact Gothic" panose="020B0604020202020204" charset="0"/>
              </a:rPr>
              <a:t>Ketidakmerataan</a:t>
            </a:r>
            <a:r>
              <a:rPr lang="en-US" sz="1400" dirty="0">
                <a:latin typeface="Didact Gothic" panose="020B0604020202020204" charset="0"/>
              </a:rPr>
              <a:t> proses </a:t>
            </a:r>
            <a:r>
              <a:rPr lang="en-US" sz="1400" dirty="0" err="1">
                <a:latin typeface="Didact Gothic" panose="020B0604020202020204" charset="0"/>
              </a:rPr>
              <a:t>Islamisasi</a:t>
            </a:r>
            <a:r>
              <a:rPr lang="en-US" sz="1400" dirty="0">
                <a:latin typeface="Didact Gothic" panose="020B0604020202020204" charset="0"/>
              </a:rPr>
              <a:t> di </a:t>
            </a:r>
            <a:r>
              <a:rPr lang="en-US" sz="1400" dirty="0" err="1">
                <a:latin typeface="Didact Gothic" panose="020B0604020202020204" charset="0"/>
              </a:rPr>
              <a:t>pulau</a:t>
            </a:r>
            <a:r>
              <a:rPr lang="en-US" sz="1400" dirty="0">
                <a:latin typeface="Didact Gothic" panose="020B0604020202020204" charset="0"/>
              </a:rPr>
              <a:t> </a:t>
            </a:r>
            <a:r>
              <a:rPr lang="en-US" sz="1400" dirty="0" err="1">
                <a:latin typeface="Didact Gothic" panose="020B0604020202020204" charset="0"/>
              </a:rPr>
              <a:t>Jawa</a:t>
            </a:r>
            <a:r>
              <a:rPr lang="en-US" sz="1400" dirty="0">
                <a:latin typeface="Didact Gothic" panose="020B0604020202020204" charset="0"/>
              </a:rPr>
              <a:t> juga </a:t>
            </a:r>
            <a:r>
              <a:rPr lang="en-US" sz="1400" dirty="0" err="1">
                <a:latin typeface="Didact Gothic" panose="020B0604020202020204" charset="0"/>
              </a:rPr>
              <a:t>disebabkan</a:t>
            </a:r>
            <a:r>
              <a:rPr lang="en-US" sz="1400" dirty="0">
                <a:latin typeface="Didact Gothic" panose="020B0604020202020204" charset="0"/>
              </a:rPr>
              <a:t> </a:t>
            </a:r>
            <a:r>
              <a:rPr lang="en-US" sz="1400" dirty="0" err="1">
                <a:latin typeface="Didact Gothic" panose="020B0604020202020204" charset="0"/>
              </a:rPr>
              <a:t>pengaruh</a:t>
            </a:r>
            <a:r>
              <a:rPr lang="en-US" sz="1400" dirty="0">
                <a:latin typeface="Didact Gothic" panose="020B0604020202020204" charset="0"/>
              </a:rPr>
              <a:t> </a:t>
            </a:r>
            <a:r>
              <a:rPr lang="en-US" sz="1400" dirty="0" err="1">
                <a:latin typeface="Didact Gothic" panose="020B0604020202020204" charset="0"/>
              </a:rPr>
              <a:t>dari</a:t>
            </a:r>
            <a:r>
              <a:rPr lang="en-US" sz="1400" dirty="0">
                <a:latin typeface="Didact Gothic" panose="020B0604020202020204" charset="0"/>
              </a:rPr>
              <a:t> </a:t>
            </a:r>
            <a:r>
              <a:rPr lang="en-US" sz="1400" dirty="0" err="1">
                <a:latin typeface="Didact Gothic" panose="020B0604020202020204" charset="0"/>
              </a:rPr>
              <a:t>kerajaan</a:t>
            </a:r>
            <a:r>
              <a:rPr lang="en-US" sz="1400" dirty="0">
                <a:latin typeface="Didact Gothic" panose="020B0604020202020204" charset="0"/>
              </a:rPr>
              <a:t> Hindu-Buddha yang </a:t>
            </a:r>
            <a:r>
              <a:rPr lang="en-US" sz="1400" dirty="0" err="1">
                <a:latin typeface="Didact Gothic" panose="020B0604020202020204" charset="0"/>
              </a:rPr>
              <a:t>telah</a:t>
            </a:r>
            <a:r>
              <a:rPr lang="en-US" sz="1400" dirty="0">
                <a:latin typeface="Didact Gothic" panose="020B0604020202020204" charset="0"/>
              </a:rPr>
              <a:t> </a:t>
            </a:r>
            <a:r>
              <a:rPr lang="en-US" sz="1400" dirty="0" err="1">
                <a:latin typeface="Didact Gothic" panose="020B0604020202020204" charset="0"/>
              </a:rPr>
              <a:t>berabad-abad</a:t>
            </a:r>
            <a:r>
              <a:rPr lang="en-US" sz="1400" dirty="0">
                <a:latin typeface="Didact Gothic" panose="020B0604020202020204" charset="0"/>
              </a:rPr>
              <a:t> </a:t>
            </a:r>
            <a:r>
              <a:rPr lang="en-US" sz="1400" dirty="0" err="1">
                <a:latin typeface="Didact Gothic" panose="020B0604020202020204" charset="0"/>
              </a:rPr>
              <a:t>menguasai</a:t>
            </a:r>
            <a:r>
              <a:rPr lang="en-US" sz="1400" dirty="0">
                <a:latin typeface="Didact Gothic" panose="020B0604020202020204" charset="0"/>
              </a:rPr>
              <a:t> Indonesia. </a:t>
            </a:r>
          </a:p>
          <a:p>
            <a:pPr marL="285750" indent="-285750"/>
            <a:r>
              <a:rPr lang="en-US" sz="1400" dirty="0" err="1">
                <a:latin typeface="Didact Gothic" panose="020B0604020202020204" charset="0"/>
              </a:rPr>
              <a:t>Faktor</a:t>
            </a:r>
            <a:r>
              <a:rPr lang="en-US" sz="1400" dirty="0">
                <a:latin typeface="Didact Gothic" panose="020B0604020202020204" charset="0"/>
              </a:rPr>
              <a:t> yang </a:t>
            </a:r>
            <a:r>
              <a:rPr lang="en-US" sz="1400" dirty="0" err="1">
                <a:latin typeface="Didact Gothic" panose="020B0604020202020204" charset="0"/>
              </a:rPr>
              <a:t>mengilhami</a:t>
            </a:r>
            <a:r>
              <a:rPr lang="en-US" sz="1400" dirty="0">
                <a:latin typeface="Didact Gothic" panose="020B0604020202020204" charset="0"/>
              </a:rPr>
              <a:t> Ahmad </a:t>
            </a:r>
            <a:r>
              <a:rPr lang="en-US" sz="1400" dirty="0" err="1">
                <a:latin typeface="Didact Gothic" panose="020B0604020202020204" charset="0"/>
              </a:rPr>
              <a:t>Dahlan</a:t>
            </a:r>
            <a:r>
              <a:rPr lang="en-US" sz="1400" dirty="0">
                <a:latin typeface="Didact Gothic" panose="020B0604020202020204" charset="0"/>
              </a:rPr>
              <a:t> </a:t>
            </a:r>
            <a:r>
              <a:rPr lang="en-US" sz="1400" dirty="0" err="1">
                <a:latin typeface="Didact Gothic" panose="020B0604020202020204" charset="0"/>
              </a:rPr>
              <a:t>untuk</a:t>
            </a:r>
            <a:r>
              <a:rPr lang="en-US" sz="1400" dirty="0">
                <a:latin typeface="Didact Gothic" panose="020B0604020202020204" charset="0"/>
              </a:rPr>
              <a:t> </a:t>
            </a:r>
            <a:r>
              <a:rPr lang="en-US" sz="1400" dirty="0" err="1">
                <a:latin typeface="Didact Gothic" panose="020B0604020202020204" charset="0"/>
              </a:rPr>
              <a:t>mendirikan</a:t>
            </a:r>
            <a:r>
              <a:rPr lang="en-US" sz="1400" dirty="0">
                <a:latin typeface="Didact Gothic" panose="020B0604020202020204" charset="0"/>
              </a:rPr>
              <a:t> </a:t>
            </a:r>
            <a:r>
              <a:rPr lang="en-US" sz="1400" dirty="0" err="1">
                <a:latin typeface="Didact Gothic" panose="020B0604020202020204" charset="0"/>
              </a:rPr>
              <a:t>gerakan</a:t>
            </a:r>
            <a:r>
              <a:rPr lang="en-US" sz="1400" dirty="0">
                <a:latin typeface="Didact Gothic" panose="020B0604020202020204" charset="0"/>
              </a:rPr>
              <a:t> Muhammadiyah </a:t>
            </a:r>
            <a:r>
              <a:rPr lang="en-US" sz="1400" dirty="0" err="1">
                <a:latin typeface="Didact Gothic" panose="020B0604020202020204" charset="0"/>
              </a:rPr>
              <a:t>adalah</a:t>
            </a:r>
            <a:r>
              <a:rPr lang="en-US" sz="1400" dirty="0">
                <a:latin typeface="Didact Gothic" panose="020B0604020202020204" charset="0"/>
              </a:rPr>
              <a:t> </a:t>
            </a:r>
            <a:r>
              <a:rPr lang="en-US" sz="1400" dirty="0" err="1">
                <a:latin typeface="Didact Gothic" panose="020B0604020202020204" charset="0"/>
              </a:rPr>
              <a:t>kondisi</a:t>
            </a:r>
            <a:r>
              <a:rPr lang="en-US" sz="1400" dirty="0">
                <a:latin typeface="Didact Gothic" panose="020B0604020202020204" charset="0"/>
              </a:rPr>
              <a:t> </a:t>
            </a:r>
            <a:r>
              <a:rPr lang="en-US" sz="1400" dirty="0" err="1">
                <a:latin typeface="Didact Gothic" panose="020B0604020202020204" charset="0"/>
              </a:rPr>
              <a:t>ekonomi</a:t>
            </a:r>
            <a:r>
              <a:rPr lang="en-US" sz="1400" dirty="0">
                <a:latin typeface="Didact Gothic" panose="020B0604020202020204" charset="0"/>
              </a:rPr>
              <a:t> </a:t>
            </a:r>
            <a:r>
              <a:rPr lang="en-US" sz="1400" dirty="0" err="1">
                <a:latin typeface="Didact Gothic" panose="020B0604020202020204" charset="0"/>
              </a:rPr>
              <a:t>umat</a:t>
            </a:r>
            <a:r>
              <a:rPr lang="en-US" sz="1400" dirty="0">
                <a:latin typeface="Didact Gothic" panose="020B0604020202020204" charset="0"/>
              </a:rPr>
              <a:t> </a:t>
            </a:r>
            <a:r>
              <a:rPr lang="en-US" sz="1400" dirty="0" err="1">
                <a:latin typeface="Didact Gothic" panose="020B0604020202020204" charset="0"/>
              </a:rPr>
              <a:t>islam</a:t>
            </a:r>
            <a:r>
              <a:rPr lang="en-US" sz="1400" dirty="0">
                <a:latin typeface="Didact Gothic" panose="020B0604020202020204" charset="0"/>
              </a:rPr>
              <a:t>, </a:t>
            </a:r>
            <a:r>
              <a:rPr lang="en-US" sz="1400" dirty="0" err="1">
                <a:latin typeface="Didact Gothic" panose="020B0604020202020204" charset="0"/>
              </a:rPr>
              <a:t>solidaritas</a:t>
            </a:r>
            <a:r>
              <a:rPr lang="en-US" sz="1400" dirty="0">
                <a:latin typeface="Didact Gothic" panose="020B0604020202020204" charset="0"/>
              </a:rPr>
              <a:t> </a:t>
            </a:r>
            <a:r>
              <a:rPr lang="en-US" sz="1400" dirty="0" err="1">
                <a:latin typeface="Didact Gothic" panose="020B0604020202020204" charset="0"/>
              </a:rPr>
              <a:t>sosial</a:t>
            </a:r>
            <a:r>
              <a:rPr lang="en-US" sz="1400" dirty="0">
                <a:latin typeface="Didact Gothic" panose="020B0604020202020204" charset="0"/>
              </a:rPr>
              <a:t> yang </a:t>
            </a:r>
            <a:r>
              <a:rPr lang="en-US" sz="1400" dirty="0" err="1">
                <a:latin typeface="Didact Gothic" panose="020B0604020202020204" charset="0"/>
              </a:rPr>
              <a:t>memudar</a:t>
            </a:r>
            <a:r>
              <a:rPr lang="en-US" sz="1400" dirty="0">
                <a:latin typeface="Didact Gothic" panose="020B0604020202020204" charset="0"/>
              </a:rPr>
              <a:t>, dan Pendidikan yang </a:t>
            </a:r>
            <a:r>
              <a:rPr lang="en-US" sz="1400" dirty="0" err="1">
                <a:latin typeface="Didact Gothic" panose="020B0604020202020204" charset="0"/>
              </a:rPr>
              <a:t>memprihatinkan</a:t>
            </a:r>
            <a:r>
              <a:rPr lang="en-US" sz="1400" dirty="0">
                <a:latin typeface="Didact Gothic" panose="020B0604020202020204" charset="0"/>
              </a:rPr>
              <a:t>.</a:t>
            </a:r>
          </a:p>
          <a:p>
            <a:pPr marL="285750" indent="-285750"/>
            <a:r>
              <a:rPr lang="en-US" sz="1400" dirty="0" err="1">
                <a:latin typeface="Didact Gothic" panose="020B0604020202020204" charset="0"/>
              </a:rPr>
              <a:t>Jauh</a:t>
            </a:r>
            <a:r>
              <a:rPr lang="en-US" sz="1400" dirty="0">
                <a:latin typeface="Didact Gothic" panose="020B0604020202020204" charset="0"/>
              </a:rPr>
              <a:t> </a:t>
            </a:r>
            <a:r>
              <a:rPr lang="en-US" sz="1400" dirty="0" err="1">
                <a:latin typeface="Didact Gothic" panose="020B0604020202020204" charset="0"/>
              </a:rPr>
              <a:t>sebelum</a:t>
            </a:r>
            <a:r>
              <a:rPr lang="en-US" sz="1400" dirty="0">
                <a:latin typeface="Didact Gothic" panose="020B0604020202020204" charset="0"/>
              </a:rPr>
              <a:t> </a:t>
            </a:r>
            <a:r>
              <a:rPr lang="en-US" sz="1400" dirty="0" err="1">
                <a:latin typeface="Didact Gothic" panose="020B0604020202020204" charset="0"/>
              </a:rPr>
              <a:t>kedatangan</a:t>
            </a:r>
            <a:r>
              <a:rPr lang="en-US" sz="1400" dirty="0">
                <a:latin typeface="Didact Gothic" panose="020B0604020202020204" charset="0"/>
              </a:rPr>
              <a:t> </a:t>
            </a:r>
            <a:r>
              <a:rPr lang="en-US" sz="1400" dirty="0" err="1">
                <a:latin typeface="Didact Gothic" panose="020B0604020202020204" charset="0"/>
              </a:rPr>
              <a:t>Belanda</a:t>
            </a:r>
            <a:r>
              <a:rPr lang="en-US" sz="1400" dirty="0">
                <a:latin typeface="Didact Gothic" panose="020B0604020202020204" charset="0"/>
              </a:rPr>
              <a:t>, Pendidikan Islam </a:t>
            </a:r>
            <a:r>
              <a:rPr lang="en-US" sz="1400" dirty="0" err="1">
                <a:latin typeface="Didact Gothic" panose="020B0604020202020204" charset="0"/>
              </a:rPr>
              <a:t>telah</a:t>
            </a:r>
            <a:r>
              <a:rPr lang="en-US" sz="1400" dirty="0">
                <a:latin typeface="Didact Gothic" panose="020B0604020202020204" charset="0"/>
              </a:rPr>
              <a:t> </a:t>
            </a:r>
            <a:r>
              <a:rPr lang="en-US" sz="1400" dirty="0" err="1">
                <a:latin typeface="Didact Gothic" panose="020B0604020202020204" charset="0"/>
              </a:rPr>
              <a:t>menyebar</a:t>
            </a:r>
            <a:r>
              <a:rPr lang="en-US" sz="1400" dirty="0">
                <a:latin typeface="Didact Gothic" panose="020B0604020202020204" charset="0"/>
              </a:rPr>
              <a:t> </a:t>
            </a:r>
            <a:r>
              <a:rPr lang="en-US" sz="1400" dirty="0" err="1">
                <a:latin typeface="Didact Gothic" panose="020B0604020202020204" charset="0"/>
              </a:rPr>
              <a:t>luas</a:t>
            </a:r>
            <a:r>
              <a:rPr lang="en-US" sz="1400" dirty="0">
                <a:latin typeface="Didact Gothic" panose="020B0604020202020204" charset="0"/>
              </a:rPr>
              <a:t>. </a:t>
            </a:r>
            <a:r>
              <a:rPr lang="en-US" sz="1400" dirty="0" err="1">
                <a:latin typeface="Didact Gothic" panose="020B0604020202020204" charset="0"/>
              </a:rPr>
              <a:t>Dimana</a:t>
            </a:r>
            <a:r>
              <a:rPr lang="en-US" sz="1400" dirty="0">
                <a:latin typeface="Didact Gothic" panose="020B0604020202020204" charset="0"/>
              </a:rPr>
              <a:t> Pendidikan </a:t>
            </a:r>
            <a:r>
              <a:rPr lang="en-US" sz="1400" dirty="0" err="1">
                <a:latin typeface="Didact Gothic" panose="020B0604020202020204" charset="0"/>
              </a:rPr>
              <a:t>terpusat</a:t>
            </a:r>
            <a:r>
              <a:rPr lang="en-US" sz="1400" dirty="0">
                <a:latin typeface="Didact Gothic" panose="020B0604020202020204" charset="0"/>
              </a:rPr>
              <a:t> di </a:t>
            </a:r>
            <a:r>
              <a:rPr lang="en-US" sz="1400" dirty="0" err="1">
                <a:latin typeface="Didact Gothic" panose="020B0604020202020204" charset="0"/>
              </a:rPr>
              <a:t>pondok</a:t>
            </a:r>
            <a:r>
              <a:rPr lang="en-US" sz="1400" dirty="0">
                <a:latin typeface="Didact Gothic" panose="020B0604020202020204" charset="0"/>
              </a:rPr>
              <a:t> </a:t>
            </a:r>
            <a:r>
              <a:rPr lang="en-US" sz="1400" dirty="0" err="1">
                <a:latin typeface="Didact Gothic" panose="020B0604020202020204" charset="0"/>
              </a:rPr>
              <a:t>pesantren</a:t>
            </a:r>
            <a:r>
              <a:rPr lang="en-US" sz="1400" dirty="0">
                <a:latin typeface="Didact Gothic" panose="020B0604020202020204" charset="0"/>
              </a:rPr>
              <a:t>, di </a:t>
            </a:r>
            <a:r>
              <a:rPr lang="en-US" sz="1400" dirty="0" err="1">
                <a:latin typeface="Didact Gothic" panose="020B0604020202020204" charset="0"/>
              </a:rPr>
              <a:t>mushalla</a:t>
            </a:r>
            <a:r>
              <a:rPr lang="en-US" sz="1400" dirty="0">
                <a:latin typeface="Didact Gothic" panose="020B0604020202020204" charset="0"/>
              </a:rPr>
              <a:t>/langar </a:t>
            </a:r>
            <a:r>
              <a:rPr lang="en-US" sz="1400" dirty="0" err="1">
                <a:latin typeface="Didact Gothic" panose="020B0604020202020204" charset="0"/>
              </a:rPr>
              <a:t>atau</a:t>
            </a:r>
            <a:r>
              <a:rPr lang="en-US" sz="1400" dirty="0">
                <a:latin typeface="Didact Gothic" panose="020B0604020202020204" charset="0"/>
              </a:rPr>
              <a:t> masjid. </a:t>
            </a:r>
          </a:p>
          <a:p>
            <a:pPr marL="285750" indent="-285750"/>
            <a:r>
              <a:rPr lang="en-US" sz="1400" dirty="0" err="1">
                <a:latin typeface="Didact Gothic" panose="020B0604020202020204" charset="0"/>
              </a:rPr>
              <a:t>Kolonial</a:t>
            </a:r>
            <a:r>
              <a:rPr lang="en-US" sz="1400" dirty="0">
                <a:latin typeface="Didact Gothic" panose="020B0604020202020204" charset="0"/>
              </a:rPr>
              <a:t> </a:t>
            </a:r>
            <a:r>
              <a:rPr lang="en-US" sz="1400" dirty="0" err="1">
                <a:latin typeface="Didact Gothic" panose="020B0604020202020204" charset="0"/>
              </a:rPr>
              <a:t>Belanda</a:t>
            </a:r>
            <a:r>
              <a:rPr lang="en-US" sz="1400" dirty="0">
                <a:latin typeface="Didact Gothic" panose="020B0604020202020204" charset="0"/>
              </a:rPr>
              <a:t> </a:t>
            </a:r>
            <a:r>
              <a:rPr lang="en-US" sz="1400" dirty="0" err="1">
                <a:latin typeface="Didact Gothic" panose="020B0604020202020204" charset="0"/>
              </a:rPr>
              <a:t>terus</a:t>
            </a:r>
            <a:r>
              <a:rPr lang="en-US" sz="1400" dirty="0">
                <a:latin typeface="Didact Gothic" panose="020B0604020202020204" charset="0"/>
              </a:rPr>
              <a:t> </a:t>
            </a:r>
            <a:r>
              <a:rPr lang="en-US" sz="1400" dirty="0" err="1">
                <a:latin typeface="Didact Gothic" panose="020B0604020202020204" charset="0"/>
              </a:rPr>
              <a:t>mengembangkan</a:t>
            </a:r>
            <a:r>
              <a:rPr lang="en-US" sz="1400" dirty="0">
                <a:latin typeface="Didact Gothic" panose="020B0604020202020204" charset="0"/>
              </a:rPr>
              <a:t> Pendidikan </a:t>
            </a:r>
            <a:r>
              <a:rPr lang="en-US" sz="1400" dirty="0" err="1">
                <a:latin typeface="Didact Gothic" panose="020B0604020202020204" charset="0"/>
              </a:rPr>
              <a:t>sekuler</a:t>
            </a:r>
            <a:r>
              <a:rPr lang="en-US" sz="1400" dirty="0">
                <a:latin typeface="Didact Gothic" panose="020B0604020202020204" charset="0"/>
              </a:rPr>
              <a:t> yang </a:t>
            </a:r>
            <a:r>
              <a:rPr lang="en-US" sz="1400" dirty="0" err="1">
                <a:latin typeface="Didact Gothic" panose="020B0604020202020204" charset="0"/>
              </a:rPr>
              <a:t>bertujuan</a:t>
            </a:r>
            <a:r>
              <a:rPr lang="en-US" sz="1400" dirty="0">
                <a:latin typeface="Didact Gothic" panose="020B0604020202020204" charset="0"/>
              </a:rPr>
              <a:t> agar </a:t>
            </a:r>
            <a:r>
              <a:rPr lang="en-US" sz="1400" dirty="0" err="1">
                <a:latin typeface="Didact Gothic" panose="020B0604020202020204" charset="0"/>
              </a:rPr>
              <a:t>anak-anak</a:t>
            </a:r>
            <a:r>
              <a:rPr lang="en-US" sz="1400" dirty="0">
                <a:latin typeface="Didact Gothic" panose="020B0604020202020204" charset="0"/>
              </a:rPr>
              <a:t> </a:t>
            </a:r>
            <a:r>
              <a:rPr lang="en-US" sz="1400" dirty="0" err="1">
                <a:latin typeface="Didact Gothic" panose="020B0604020202020204" charset="0"/>
              </a:rPr>
              <a:t>dari</a:t>
            </a:r>
            <a:r>
              <a:rPr lang="en-US" sz="1400" dirty="0">
                <a:latin typeface="Didact Gothic" panose="020B0604020202020204" charset="0"/>
              </a:rPr>
              <a:t> </a:t>
            </a:r>
            <a:r>
              <a:rPr lang="en-US" sz="1400" dirty="0" err="1">
                <a:latin typeface="Didact Gothic" panose="020B0604020202020204" charset="0"/>
              </a:rPr>
              <a:t>kalangan</a:t>
            </a:r>
            <a:r>
              <a:rPr lang="en-US" sz="1400" dirty="0">
                <a:latin typeface="Didact Gothic" panose="020B0604020202020204" charset="0"/>
              </a:rPr>
              <a:t> </a:t>
            </a:r>
            <a:r>
              <a:rPr lang="en-US" sz="1400" dirty="0" err="1">
                <a:latin typeface="Didact Gothic" panose="020B0604020202020204" charset="0"/>
              </a:rPr>
              <a:t>priyayi</a:t>
            </a:r>
            <a:r>
              <a:rPr lang="en-US" sz="1400" dirty="0">
                <a:latin typeface="Didact Gothic" panose="020B0604020202020204" charset="0"/>
              </a:rPr>
              <a:t> </a:t>
            </a:r>
            <a:r>
              <a:rPr lang="en-US" sz="1400" dirty="0" err="1">
                <a:latin typeface="Didact Gothic" panose="020B0604020202020204" charset="0"/>
              </a:rPr>
              <a:t>menjadi</a:t>
            </a:r>
            <a:r>
              <a:rPr lang="en-US" sz="1400" dirty="0">
                <a:latin typeface="Didact Gothic" panose="020B0604020202020204" charset="0"/>
              </a:rPr>
              <a:t> </a:t>
            </a:r>
            <a:r>
              <a:rPr lang="en-US" sz="1400" dirty="0" err="1">
                <a:latin typeface="Didact Gothic" panose="020B0604020202020204" charset="0"/>
              </a:rPr>
              <a:t>juru</a:t>
            </a:r>
            <a:r>
              <a:rPr lang="en-US" sz="1400" dirty="0">
                <a:latin typeface="Didact Gothic" panose="020B0604020202020204" charset="0"/>
              </a:rPr>
              <a:t> </a:t>
            </a:r>
            <a:r>
              <a:rPr lang="en-US" sz="1400" dirty="0" err="1">
                <a:latin typeface="Didact Gothic" panose="020B0604020202020204" charset="0"/>
              </a:rPr>
              <a:t>tulis</a:t>
            </a:r>
            <a:r>
              <a:rPr lang="en-US" sz="1400" dirty="0">
                <a:latin typeface="Didact Gothic" panose="020B0604020202020204" charset="0"/>
              </a:rPr>
              <a:t> </a:t>
            </a:r>
            <a:r>
              <a:rPr lang="en-US" sz="1400" dirty="0" err="1">
                <a:latin typeface="Didact Gothic" panose="020B0604020202020204" charset="0"/>
              </a:rPr>
              <a:t>tingkat</a:t>
            </a:r>
            <a:r>
              <a:rPr lang="en-US" sz="1400" dirty="0">
                <a:latin typeface="Didact Gothic" panose="020B0604020202020204" charset="0"/>
              </a:rPr>
              <a:t> </a:t>
            </a:r>
            <a:r>
              <a:rPr lang="en-US" sz="1400" dirty="0" err="1">
                <a:latin typeface="Didact Gothic" panose="020B0604020202020204" charset="0"/>
              </a:rPr>
              <a:t>rendah</a:t>
            </a:r>
            <a:r>
              <a:rPr lang="en-US" sz="1400" dirty="0">
                <a:latin typeface="Didact Gothic" panose="020B0604020202020204" charset="0"/>
              </a:rPr>
              <a:t> dan </a:t>
            </a:r>
            <a:r>
              <a:rPr lang="en-US" sz="1400" dirty="0" err="1">
                <a:latin typeface="Didact Gothic" panose="020B0604020202020204" charset="0"/>
              </a:rPr>
              <a:t>pemegang</a:t>
            </a:r>
            <a:r>
              <a:rPr lang="en-US" sz="1400" dirty="0">
                <a:latin typeface="Didact Gothic" panose="020B0604020202020204" charset="0"/>
              </a:rPr>
              <a:t> </a:t>
            </a:r>
            <a:r>
              <a:rPr lang="en-US" sz="1400" dirty="0" err="1">
                <a:latin typeface="Didact Gothic" panose="020B0604020202020204" charset="0"/>
              </a:rPr>
              <a:t>buku</a:t>
            </a:r>
            <a:r>
              <a:rPr lang="en-US" sz="1400" dirty="0">
                <a:latin typeface="Didact Gothic" panose="020B0604020202020204" charset="0"/>
              </a:rPr>
              <a:t> </a:t>
            </a:r>
            <a:r>
              <a:rPr lang="en-US" sz="1400" dirty="0" err="1">
                <a:latin typeface="Didact Gothic" panose="020B0604020202020204" charset="0"/>
              </a:rPr>
              <a:t>sebagai</a:t>
            </a:r>
            <a:r>
              <a:rPr lang="en-US" sz="1400" dirty="0">
                <a:latin typeface="Didact Gothic" panose="020B0604020202020204" charset="0"/>
              </a:rPr>
              <a:t> </a:t>
            </a:r>
            <a:r>
              <a:rPr lang="en-US" sz="1400" dirty="0" err="1">
                <a:latin typeface="Didact Gothic" panose="020B0604020202020204" charset="0"/>
              </a:rPr>
              <a:t>pegawai</a:t>
            </a:r>
            <a:r>
              <a:rPr lang="en-US" sz="1400" dirty="0">
                <a:latin typeface="Didact Gothic" panose="020B0604020202020204" charset="0"/>
              </a:rPr>
              <a:t> yang </a:t>
            </a:r>
            <a:r>
              <a:rPr lang="en-US" sz="1400" dirty="0" err="1">
                <a:latin typeface="Didact Gothic" panose="020B0604020202020204" charset="0"/>
              </a:rPr>
              <a:t>membantu</a:t>
            </a:r>
            <a:r>
              <a:rPr lang="en-US" sz="1400" dirty="0">
                <a:latin typeface="Didact Gothic" panose="020B0604020202020204" charset="0"/>
              </a:rPr>
              <a:t> </a:t>
            </a:r>
            <a:r>
              <a:rPr lang="en-US" sz="1400" dirty="0" err="1">
                <a:latin typeface="Didact Gothic" panose="020B0604020202020204" charset="0"/>
              </a:rPr>
              <a:t>majikan</a:t>
            </a:r>
            <a:r>
              <a:rPr lang="en-US" sz="1400" dirty="0">
                <a:latin typeface="Didact Gothic" panose="020B0604020202020204" charset="0"/>
              </a:rPr>
              <a:t> </a:t>
            </a:r>
            <a:r>
              <a:rPr lang="en-US" sz="1400" dirty="0" err="1">
                <a:latin typeface="Didact Gothic" panose="020B0604020202020204" charset="0"/>
              </a:rPr>
              <a:t>kolonial</a:t>
            </a:r>
            <a:r>
              <a:rPr lang="en-US" sz="1400" dirty="0">
                <a:latin typeface="Didact Gothic" panose="020B0604020202020204" charset="0"/>
              </a:rPr>
              <a:t> </a:t>
            </a:r>
            <a:r>
              <a:rPr lang="en-US" sz="1400" dirty="0" err="1">
                <a:latin typeface="Didact Gothic" panose="020B0604020202020204" charset="0"/>
              </a:rPr>
              <a:t>Belanda</a:t>
            </a:r>
            <a:r>
              <a:rPr lang="en-US" sz="1400" dirty="0">
                <a:latin typeface="Didact Gothic" panose="020B0604020202020204" charset="0"/>
              </a:rPr>
              <a:t>.</a:t>
            </a:r>
          </a:p>
          <a:p>
            <a:pPr marL="0" lvl="0" indent="0">
              <a:buNone/>
            </a:pPr>
            <a:endParaRPr dirty="0"/>
          </a:p>
        </p:txBody>
      </p:sp>
      <p:sp>
        <p:nvSpPr>
          <p:cNvPr id="5554" name="Google Shape;5554;p51"/>
          <p:cNvSpPr txBox="1">
            <a:spLocks noGrp="1"/>
          </p:cNvSpPr>
          <p:nvPr>
            <p:ph type="title"/>
          </p:nvPr>
        </p:nvSpPr>
        <p:spPr>
          <a:xfrm>
            <a:off x="796650" y="392775"/>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KONDISI INTERN UMAT ISLAM</a:t>
            </a:r>
            <a:endParaRPr dirty="0"/>
          </a:p>
        </p:txBody>
      </p:sp>
      <p:grpSp>
        <p:nvGrpSpPr>
          <p:cNvPr id="5555" name="Google Shape;5555;p51"/>
          <p:cNvGrpSpPr/>
          <p:nvPr/>
        </p:nvGrpSpPr>
        <p:grpSpPr>
          <a:xfrm rot="560823">
            <a:off x="7669386" y="100749"/>
            <a:ext cx="1203396" cy="945315"/>
            <a:chOff x="1728003" y="2043759"/>
            <a:chExt cx="1001787" cy="786943"/>
          </a:xfrm>
        </p:grpSpPr>
        <p:sp>
          <p:nvSpPr>
            <p:cNvPr id="5556" name="Google Shape;5556;p51"/>
            <p:cNvSpPr/>
            <p:nvPr/>
          </p:nvSpPr>
          <p:spPr>
            <a:xfrm>
              <a:off x="1728003" y="2043759"/>
              <a:ext cx="1001787" cy="786529"/>
            </a:xfrm>
            <a:custGeom>
              <a:avLst/>
              <a:gdLst/>
              <a:ahLst/>
              <a:cxnLst/>
              <a:rect l="l" t="t" r="r" b="b"/>
              <a:pathLst>
                <a:path w="28989" h="22760" extrusionOk="0">
                  <a:moveTo>
                    <a:pt x="18648" y="2511"/>
                  </a:moveTo>
                  <a:cubicBezTo>
                    <a:pt x="18648" y="2511"/>
                    <a:pt x="20824" y="347"/>
                    <a:pt x="21529" y="180"/>
                  </a:cubicBezTo>
                  <a:cubicBezTo>
                    <a:pt x="22235" y="0"/>
                    <a:pt x="28988" y="7890"/>
                    <a:pt x="25366" y="16437"/>
                  </a:cubicBezTo>
                  <a:cubicBezTo>
                    <a:pt x="23573" y="20656"/>
                    <a:pt x="19808" y="22198"/>
                    <a:pt x="16951" y="22760"/>
                  </a:cubicBezTo>
                  <a:lnTo>
                    <a:pt x="192" y="11619"/>
                  </a:lnTo>
                  <a:cubicBezTo>
                    <a:pt x="1" y="5140"/>
                    <a:pt x="4519" y="36"/>
                    <a:pt x="5081" y="180"/>
                  </a:cubicBezTo>
                  <a:cubicBezTo>
                    <a:pt x="5786" y="347"/>
                    <a:pt x="7950" y="2511"/>
                    <a:pt x="7950" y="2511"/>
                  </a:cubicBezTo>
                  <a:cubicBezTo>
                    <a:pt x="7950" y="2511"/>
                    <a:pt x="13114" y="1722"/>
                    <a:pt x="18648" y="2511"/>
                  </a:cubicBezTo>
                  <a:close/>
                </a:path>
              </a:pathLst>
            </a:custGeom>
            <a:gradFill>
              <a:gsLst>
                <a:gs pos="0">
                  <a:srgbClr val="FCB9C8"/>
                </a:gs>
                <a:gs pos="100000">
                  <a:srgbClr val="FFF5F7"/>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51"/>
            <p:cNvSpPr/>
            <p:nvPr/>
          </p:nvSpPr>
          <p:spPr>
            <a:xfrm>
              <a:off x="1734638" y="2420333"/>
              <a:ext cx="579184" cy="410370"/>
            </a:xfrm>
            <a:custGeom>
              <a:avLst/>
              <a:gdLst/>
              <a:ahLst/>
              <a:cxnLst/>
              <a:rect l="l" t="t" r="r" b="b"/>
              <a:pathLst>
                <a:path w="16760" h="11875" extrusionOk="0">
                  <a:moveTo>
                    <a:pt x="0" y="722"/>
                  </a:moveTo>
                  <a:lnTo>
                    <a:pt x="0" y="722"/>
                  </a:lnTo>
                  <a:cubicBezTo>
                    <a:pt x="0" y="722"/>
                    <a:pt x="15" y="735"/>
                    <a:pt x="46" y="755"/>
                  </a:cubicBezTo>
                  <a:lnTo>
                    <a:pt x="46" y="755"/>
                  </a:lnTo>
                  <a:cubicBezTo>
                    <a:pt x="31" y="744"/>
                    <a:pt x="15" y="733"/>
                    <a:pt x="0" y="722"/>
                  </a:cubicBezTo>
                  <a:close/>
                  <a:moveTo>
                    <a:pt x="5769" y="0"/>
                  </a:moveTo>
                  <a:cubicBezTo>
                    <a:pt x="4510" y="0"/>
                    <a:pt x="3396" y="263"/>
                    <a:pt x="2618" y="579"/>
                  </a:cubicBezTo>
                  <a:cubicBezTo>
                    <a:pt x="1889" y="870"/>
                    <a:pt x="1336" y="960"/>
                    <a:pt x="930" y="960"/>
                  </a:cubicBezTo>
                  <a:cubicBezTo>
                    <a:pt x="424" y="960"/>
                    <a:pt x="147" y="820"/>
                    <a:pt x="46" y="755"/>
                  </a:cubicBezTo>
                  <a:lnTo>
                    <a:pt x="46" y="755"/>
                  </a:lnTo>
                  <a:cubicBezTo>
                    <a:pt x="10728" y="8442"/>
                    <a:pt x="16759" y="11863"/>
                    <a:pt x="16759" y="11875"/>
                  </a:cubicBezTo>
                  <a:cubicBezTo>
                    <a:pt x="16568" y="10775"/>
                    <a:pt x="14727" y="5300"/>
                    <a:pt x="11595" y="2324"/>
                  </a:cubicBezTo>
                  <a:cubicBezTo>
                    <a:pt x="9744" y="558"/>
                    <a:pt x="7604" y="0"/>
                    <a:pt x="5769" y="0"/>
                  </a:cubicBezTo>
                  <a:close/>
                </a:path>
              </a:pathLst>
            </a:custGeom>
            <a:solidFill>
              <a:srgbClr val="A96FFB"/>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51"/>
            <p:cNvSpPr/>
            <p:nvPr/>
          </p:nvSpPr>
          <p:spPr>
            <a:xfrm>
              <a:off x="1734638" y="2397767"/>
              <a:ext cx="579184" cy="432936"/>
            </a:xfrm>
            <a:custGeom>
              <a:avLst/>
              <a:gdLst/>
              <a:ahLst/>
              <a:cxnLst/>
              <a:rect l="l" t="t" r="r" b="b"/>
              <a:pathLst>
                <a:path w="16760" h="12528" extrusionOk="0">
                  <a:moveTo>
                    <a:pt x="0" y="1375"/>
                  </a:moveTo>
                  <a:cubicBezTo>
                    <a:pt x="0" y="1375"/>
                    <a:pt x="705" y="1997"/>
                    <a:pt x="2618" y="1232"/>
                  </a:cubicBezTo>
                  <a:cubicBezTo>
                    <a:pt x="4531" y="455"/>
                    <a:pt x="8475" y="1"/>
                    <a:pt x="11595" y="2977"/>
                  </a:cubicBezTo>
                  <a:cubicBezTo>
                    <a:pt x="14727" y="5953"/>
                    <a:pt x="16568" y="11428"/>
                    <a:pt x="16759" y="12528"/>
                  </a:cubicBezTo>
                  <a:cubicBezTo>
                    <a:pt x="16759" y="12516"/>
                    <a:pt x="6551" y="9229"/>
                    <a:pt x="0" y="1375"/>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180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9" name="Google Shape;5559;p51"/>
          <p:cNvGrpSpPr/>
          <p:nvPr/>
        </p:nvGrpSpPr>
        <p:grpSpPr>
          <a:xfrm rot="-512752">
            <a:off x="-1614" y="3700499"/>
            <a:ext cx="1122664" cy="972208"/>
            <a:chOff x="1610715" y="3453602"/>
            <a:chExt cx="1014159" cy="878244"/>
          </a:xfrm>
        </p:grpSpPr>
        <p:sp>
          <p:nvSpPr>
            <p:cNvPr id="5560" name="Google Shape;5560;p51"/>
            <p:cNvSpPr/>
            <p:nvPr/>
          </p:nvSpPr>
          <p:spPr>
            <a:xfrm>
              <a:off x="1610715" y="3453602"/>
              <a:ext cx="1014159" cy="878244"/>
            </a:xfrm>
            <a:custGeom>
              <a:avLst/>
              <a:gdLst/>
              <a:ahLst/>
              <a:cxnLst/>
              <a:rect l="l" t="t" r="r" b="b"/>
              <a:pathLst>
                <a:path w="29347" h="25414" extrusionOk="0">
                  <a:moveTo>
                    <a:pt x="22007" y="1"/>
                  </a:moveTo>
                  <a:lnTo>
                    <a:pt x="7340" y="1"/>
                  </a:lnTo>
                  <a:lnTo>
                    <a:pt x="0" y="12707"/>
                  </a:lnTo>
                  <a:lnTo>
                    <a:pt x="7340" y="25414"/>
                  </a:lnTo>
                  <a:lnTo>
                    <a:pt x="12958" y="25414"/>
                  </a:lnTo>
                  <a:lnTo>
                    <a:pt x="26441" y="17740"/>
                  </a:lnTo>
                  <a:lnTo>
                    <a:pt x="29346" y="12707"/>
                  </a:lnTo>
                  <a:close/>
                </a:path>
              </a:pathLst>
            </a:custGeom>
            <a:gradFill>
              <a:gsLst>
                <a:gs pos="0">
                  <a:srgbClr val="FBF173"/>
                </a:gs>
                <a:gs pos="100000">
                  <a:srgbClr val="FFFEEB"/>
                </a:gs>
              </a:gsLst>
              <a:lin ang="13500032" scaled="0"/>
            </a:gradFill>
            <a:ln>
              <a:noFill/>
            </a:ln>
            <a:effectLst>
              <a:outerShdw blurRad="57150"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51"/>
            <p:cNvSpPr/>
            <p:nvPr/>
          </p:nvSpPr>
          <p:spPr>
            <a:xfrm>
              <a:off x="2058476" y="4055490"/>
              <a:ext cx="466008" cy="276356"/>
            </a:xfrm>
            <a:custGeom>
              <a:avLst/>
              <a:gdLst/>
              <a:ahLst/>
              <a:cxnLst/>
              <a:rect l="l" t="t" r="r" b="b"/>
              <a:pathLst>
                <a:path w="13485" h="7997" extrusionOk="0">
                  <a:moveTo>
                    <a:pt x="4997" y="0"/>
                  </a:moveTo>
                  <a:cubicBezTo>
                    <a:pt x="2977" y="5104"/>
                    <a:pt x="1" y="7997"/>
                    <a:pt x="1" y="7997"/>
                  </a:cubicBezTo>
                  <a:lnTo>
                    <a:pt x="1" y="7997"/>
                  </a:lnTo>
                  <a:cubicBezTo>
                    <a:pt x="6276" y="3550"/>
                    <a:pt x="13484" y="323"/>
                    <a:pt x="13484" y="323"/>
                  </a:cubicBezTo>
                  <a:lnTo>
                    <a:pt x="13484" y="323"/>
                  </a:lnTo>
                  <a:cubicBezTo>
                    <a:pt x="12480" y="548"/>
                    <a:pt x="11410" y="631"/>
                    <a:pt x="10379" y="631"/>
                  </a:cubicBezTo>
                  <a:cubicBezTo>
                    <a:pt x="7535" y="631"/>
                    <a:pt x="4997" y="0"/>
                    <a:pt x="4997" y="0"/>
                  </a:cubicBezTo>
                  <a:close/>
                </a:path>
              </a:pathLst>
            </a:custGeom>
            <a:solidFill>
              <a:srgbClr val="A4D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51"/>
            <p:cNvSpPr/>
            <p:nvPr/>
          </p:nvSpPr>
          <p:spPr>
            <a:xfrm>
              <a:off x="2058476" y="4055490"/>
              <a:ext cx="466008" cy="276356"/>
            </a:xfrm>
            <a:custGeom>
              <a:avLst/>
              <a:gdLst/>
              <a:ahLst/>
              <a:cxnLst/>
              <a:rect l="l" t="t" r="r" b="b"/>
              <a:pathLst>
                <a:path w="13485" h="7997" extrusionOk="0">
                  <a:moveTo>
                    <a:pt x="1" y="7997"/>
                  </a:moveTo>
                  <a:cubicBezTo>
                    <a:pt x="1" y="7997"/>
                    <a:pt x="2977" y="5104"/>
                    <a:pt x="4997" y="0"/>
                  </a:cubicBezTo>
                  <a:cubicBezTo>
                    <a:pt x="4997" y="0"/>
                    <a:pt x="9707" y="1172"/>
                    <a:pt x="13484" y="323"/>
                  </a:cubicBezTo>
                  <a:cubicBezTo>
                    <a:pt x="13484" y="323"/>
                    <a:pt x="6492" y="5893"/>
                    <a:pt x="1" y="7997"/>
                  </a:cubicBezTo>
                  <a:close/>
                </a:path>
              </a:pathLst>
            </a:custGeom>
            <a:gradFill>
              <a:gsLst>
                <a:gs pos="0">
                  <a:srgbClr val="D9D9D9"/>
                </a:gs>
                <a:gs pos="44000">
                  <a:srgbClr val="E4E4E4"/>
                </a:gs>
                <a:gs pos="57000">
                  <a:schemeClr val="accent6"/>
                </a:gs>
                <a:gs pos="69000">
                  <a:srgbClr val="EDEDED"/>
                </a:gs>
                <a:gs pos="100000">
                  <a:srgbClr val="EFEFEF"/>
                </a:gs>
              </a:gsLst>
              <a:lin ang="14099918" scaled="0"/>
            </a:gradFill>
            <a:ln>
              <a:noFill/>
            </a:ln>
            <a:effectLst>
              <a:outerShdw blurRad="57150" dist="19050" dir="104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3" name="Google Shape;5563;p51"/>
          <p:cNvSpPr/>
          <p:nvPr/>
        </p:nvSpPr>
        <p:spPr>
          <a:xfrm rot="7584599">
            <a:off x="7998353" y="3619142"/>
            <a:ext cx="1062555" cy="911147"/>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4" name="Google Shape;5564;p51"/>
          <p:cNvGrpSpPr/>
          <p:nvPr/>
        </p:nvGrpSpPr>
        <p:grpSpPr>
          <a:xfrm>
            <a:off x="482101" y="519176"/>
            <a:ext cx="544612" cy="316600"/>
            <a:chOff x="-14993024" y="4900905"/>
            <a:chExt cx="811038" cy="424853"/>
          </a:xfrm>
        </p:grpSpPr>
        <p:sp>
          <p:nvSpPr>
            <p:cNvPr id="5565" name="Google Shape;5565;p51"/>
            <p:cNvSpPr/>
            <p:nvPr/>
          </p:nvSpPr>
          <p:spPr>
            <a:xfrm>
              <a:off x="-14967219" y="4900957"/>
              <a:ext cx="759600" cy="424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6" name="Google Shape;5566;p51"/>
            <p:cNvGrpSpPr/>
            <p:nvPr/>
          </p:nvGrpSpPr>
          <p:grpSpPr>
            <a:xfrm>
              <a:off x="-14209125" y="4900950"/>
              <a:ext cx="27139" cy="424767"/>
              <a:chOff x="-14209125" y="4900950"/>
              <a:chExt cx="27139" cy="424767"/>
            </a:xfrm>
          </p:grpSpPr>
          <p:grpSp>
            <p:nvGrpSpPr>
              <p:cNvPr id="5567" name="Google Shape;5567;p51"/>
              <p:cNvGrpSpPr/>
              <p:nvPr/>
            </p:nvGrpSpPr>
            <p:grpSpPr>
              <a:xfrm>
                <a:off x="-14209125" y="4900950"/>
                <a:ext cx="27139" cy="213667"/>
                <a:chOff x="-28877274" y="7671633"/>
                <a:chExt cx="54300" cy="427505"/>
              </a:xfrm>
            </p:grpSpPr>
            <p:sp>
              <p:nvSpPr>
                <p:cNvPr id="5568" name="Google Shape;5568;p51"/>
                <p:cNvSpPr/>
                <p:nvPr/>
              </p:nvSpPr>
              <p:spPr>
                <a:xfrm rot="5400000">
                  <a:off x="-28897374" y="7691733"/>
                  <a:ext cx="94500" cy="54300"/>
                </a:xfrm>
                <a:prstGeom prst="triangle">
                  <a:avLst>
                    <a:gd name="adj"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51"/>
                <p:cNvSpPr/>
                <p:nvPr/>
              </p:nvSpPr>
              <p:spPr>
                <a:xfrm rot="5400000">
                  <a:off x="-28897374" y="8024738"/>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51"/>
                <p:cNvSpPr/>
                <p:nvPr/>
              </p:nvSpPr>
              <p:spPr>
                <a:xfrm rot="5400000">
                  <a:off x="-28897374" y="7941487"/>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51"/>
                <p:cNvSpPr/>
                <p:nvPr/>
              </p:nvSpPr>
              <p:spPr>
                <a:xfrm rot="5400000">
                  <a:off x="-28897374" y="7858235"/>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51"/>
                <p:cNvSpPr/>
                <p:nvPr/>
              </p:nvSpPr>
              <p:spPr>
                <a:xfrm rot="5400000">
                  <a:off x="-28897374" y="7774984"/>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3" name="Google Shape;5573;p51"/>
              <p:cNvGrpSpPr/>
              <p:nvPr/>
            </p:nvGrpSpPr>
            <p:grpSpPr>
              <a:xfrm>
                <a:off x="-14209125" y="5112050"/>
                <a:ext cx="27139" cy="213667"/>
                <a:chOff x="-28877274" y="7601436"/>
                <a:chExt cx="54300" cy="427505"/>
              </a:xfrm>
            </p:grpSpPr>
            <p:sp>
              <p:nvSpPr>
                <p:cNvPr id="5574" name="Google Shape;5574;p51"/>
                <p:cNvSpPr/>
                <p:nvPr/>
              </p:nvSpPr>
              <p:spPr>
                <a:xfrm rot="5400000">
                  <a:off x="-28897374" y="7621536"/>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51"/>
                <p:cNvSpPr/>
                <p:nvPr/>
              </p:nvSpPr>
              <p:spPr>
                <a:xfrm rot="5400000">
                  <a:off x="-28897374" y="7954541"/>
                  <a:ext cx="94500" cy="54300"/>
                </a:xfrm>
                <a:prstGeom prst="triangle">
                  <a:avLst>
                    <a:gd name="adj" fmla="val 1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51"/>
                <p:cNvSpPr/>
                <p:nvPr/>
              </p:nvSpPr>
              <p:spPr>
                <a:xfrm rot="5400000">
                  <a:off x="-28897374" y="7871290"/>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51"/>
                <p:cNvSpPr/>
                <p:nvPr/>
              </p:nvSpPr>
              <p:spPr>
                <a:xfrm rot="5400000">
                  <a:off x="-28897374" y="7788038"/>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51"/>
                <p:cNvSpPr/>
                <p:nvPr/>
              </p:nvSpPr>
              <p:spPr>
                <a:xfrm rot="5400000">
                  <a:off x="-28897374" y="7704787"/>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79" name="Google Shape;5579;p51"/>
            <p:cNvGrpSpPr/>
            <p:nvPr/>
          </p:nvGrpSpPr>
          <p:grpSpPr>
            <a:xfrm rot="10800000">
              <a:off x="-14993024" y="4900905"/>
              <a:ext cx="27139" cy="424767"/>
              <a:chOff x="14528506" y="-565379"/>
              <a:chExt cx="27139" cy="424767"/>
            </a:xfrm>
          </p:grpSpPr>
          <p:grpSp>
            <p:nvGrpSpPr>
              <p:cNvPr id="5580" name="Google Shape;5580;p51"/>
              <p:cNvGrpSpPr/>
              <p:nvPr/>
            </p:nvGrpSpPr>
            <p:grpSpPr>
              <a:xfrm>
                <a:off x="14528506" y="-565379"/>
                <a:ext cx="27139" cy="213667"/>
                <a:chOff x="28620988" y="-3265400"/>
                <a:chExt cx="54300" cy="427505"/>
              </a:xfrm>
            </p:grpSpPr>
            <p:sp>
              <p:nvSpPr>
                <p:cNvPr id="5581" name="Google Shape;5581;p51"/>
                <p:cNvSpPr/>
                <p:nvPr/>
              </p:nvSpPr>
              <p:spPr>
                <a:xfrm rot="5400000">
                  <a:off x="28600888" y="-3245300"/>
                  <a:ext cx="94500" cy="54300"/>
                </a:xfrm>
                <a:prstGeom prst="triangle">
                  <a:avLst>
                    <a:gd name="adj"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51"/>
                <p:cNvSpPr/>
                <p:nvPr/>
              </p:nvSpPr>
              <p:spPr>
                <a:xfrm rot="5400000">
                  <a:off x="28600888" y="-2912295"/>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51"/>
                <p:cNvSpPr/>
                <p:nvPr/>
              </p:nvSpPr>
              <p:spPr>
                <a:xfrm rot="5400000">
                  <a:off x="28600888" y="-2995546"/>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51"/>
                <p:cNvSpPr/>
                <p:nvPr/>
              </p:nvSpPr>
              <p:spPr>
                <a:xfrm rot="5400000">
                  <a:off x="28600888" y="-3078798"/>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51"/>
                <p:cNvSpPr/>
                <p:nvPr/>
              </p:nvSpPr>
              <p:spPr>
                <a:xfrm rot="5400000">
                  <a:off x="28600888" y="-3162049"/>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6" name="Google Shape;5586;p51"/>
              <p:cNvGrpSpPr/>
              <p:nvPr/>
            </p:nvGrpSpPr>
            <p:grpSpPr>
              <a:xfrm>
                <a:off x="14528506" y="-354279"/>
                <a:ext cx="27139" cy="213667"/>
                <a:chOff x="28620988" y="-3335597"/>
                <a:chExt cx="54300" cy="427505"/>
              </a:xfrm>
            </p:grpSpPr>
            <p:sp>
              <p:nvSpPr>
                <p:cNvPr id="5587" name="Google Shape;5587;p51"/>
                <p:cNvSpPr/>
                <p:nvPr/>
              </p:nvSpPr>
              <p:spPr>
                <a:xfrm rot="5400000">
                  <a:off x="28600888" y="-3315497"/>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51"/>
                <p:cNvSpPr/>
                <p:nvPr/>
              </p:nvSpPr>
              <p:spPr>
                <a:xfrm rot="5400000">
                  <a:off x="28600888" y="-2982492"/>
                  <a:ext cx="94500" cy="54300"/>
                </a:xfrm>
                <a:prstGeom prst="triangle">
                  <a:avLst>
                    <a:gd name="adj" fmla="val 1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51"/>
                <p:cNvSpPr/>
                <p:nvPr/>
              </p:nvSpPr>
              <p:spPr>
                <a:xfrm rot="5400000">
                  <a:off x="28600888" y="-3065743"/>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51"/>
                <p:cNvSpPr/>
                <p:nvPr/>
              </p:nvSpPr>
              <p:spPr>
                <a:xfrm rot="5400000">
                  <a:off x="28600888" y="-3148995"/>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51"/>
                <p:cNvSpPr/>
                <p:nvPr/>
              </p:nvSpPr>
              <p:spPr>
                <a:xfrm rot="5400000">
                  <a:off x="28600888" y="-3232246"/>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722"/>
        <p:cNvGrpSpPr/>
        <p:nvPr/>
      </p:nvGrpSpPr>
      <p:grpSpPr>
        <a:xfrm>
          <a:off x="0" y="0"/>
          <a:ext cx="0" cy="0"/>
          <a:chOff x="0" y="0"/>
          <a:chExt cx="0" cy="0"/>
        </a:xfrm>
      </p:grpSpPr>
      <p:grpSp>
        <p:nvGrpSpPr>
          <p:cNvPr id="5723" name="Google Shape;5723;p54"/>
          <p:cNvGrpSpPr/>
          <p:nvPr/>
        </p:nvGrpSpPr>
        <p:grpSpPr>
          <a:xfrm>
            <a:off x="2293660" y="553101"/>
            <a:ext cx="4556679" cy="528638"/>
            <a:chOff x="3227939" y="3084112"/>
            <a:chExt cx="3156265" cy="528638"/>
          </a:xfrm>
        </p:grpSpPr>
        <p:sp>
          <p:nvSpPr>
            <p:cNvPr id="5724" name="Google Shape;5724;p54"/>
            <p:cNvSpPr/>
            <p:nvPr/>
          </p:nvSpPr>
          <p:spPr>
            <a:xfrm>
              <a:off x="3227939" y="3084112"/>
              <a:ext cx="3156256" cy="526532"/>
            </a:xfrm>
            <a:prstGeom prst="snip2DiagRect">
              <a:avLst>
                <a:gd name="adj1" fmla="val 0"/>
                <a:gd name="adj2" fmla="val 45419"/>
              </a:avLst>
            </a:prstGeom>
            <a:gradFill>
              <a:gsLst>
                <a:gs pos="0">
                  <a:schemeClr val="accent3"/>
                </a:gs>
                <a:gs pos="100000">
                  <a:srgbClr val="FFF2DF"/>
                </a:gs>
              </a:gsLst>
              <a:lin ang="13500032" scaled="0"/>
            </a:gradFill>
            <a:ln>
              <a:noFill/>
            </a:ln>
            <a:effectLst>
              <a:outerShdw blurRad="42863" dist="19050" dir="87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54"/>
            <p:cNvSpPr/>
            <p:nvPr/>
          </p:nvSpPr>
          <p:spPr>
            <a:xfrm>
              <a:off x="6052400" y="3084125"/>
              <a:ext cx="331804" cy="239482"/>
            </a:xfrm>
            <a:custGeom>
              <a:avLst/>
              <a:gdLst/>
              <a:ahLst/>
              <a:cxnLst/>
              <a:rect l="l" t="t" r="r" b="b"/>
              <a:pathLst>
                <a:path w="7280" h="8105" extrusionOk="0">
                  <a:moveTo>
                    <a:pt x="514" y="5057"/>
                  </a:moveTo>
                  <a:cubicBezTo>
                    <a:pt x="155" y="4901"/>
                    <a:pt x="0" y="4483"/>
                    <a:pt x="167" y="4124"/>
                  </a:cubicBezTo>
                  <a:lnTo>
                    <a:pt x="2020" y="0"/>
                  </a:lnTo>
                  <a:lnTo>
                    <a:pt x="7280" y="8105"/>
                  </a:lnTo>
                  <a:close/>
                </a:path>
              </a:pathLst>
            </a:custGeom>
            <a:gradFill>
              <a:gsLst>
                <a:gs pos="0">
                  <a:srgbClr val="D9D9D9"/>
                </a:gs>
                <a:gs pos="41000">
                  <a:srgbClr val="E4E4E4"/>
                </a:gs>
                <a:gs pos="52999">
                  <a:schemeClr val="accent6"/>
                </a:gs>
                <a:gs pos="64000">
                  <a:srgbClr val="EDEDED"/>
                </a:gs>
                <a:gs pos="100000">
                  <a:srgbClr val="EFEFEF"/>
                </a:gs>
              </a:gsLst>
              <a:lin ang="8400134"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54"/>
            <p:cNvSpPr/>
            <p:nvPr/>
          </p:nvSpPr>
          <p:spPr>
            <a:xfrm rot="10800000">
              <a:off x="3228985" y="3372842"/>
              <a:ext cx="330967" cy="239908"/>
            </a:xfrm>
            <a:custGeom>
              <a:avLst/>
              <a:gdLst/>
              <a:ahLst/>
              <a:cxnLst/>
              <a:rect l="l" t="t" r="r" b="b"/>
              <a:pathLst>
                <a:path w="7280" h="8105" extrusionOk="0">
                  <a:moveTo>
                    <a:pt x="514" y="5057"/>
                  </a:moveTo>
                  <a:cubicBezTo>
                    <a:pt x="155" y="4901"/>
                    <a:pt x="0" y="4483"/>
                    <a:pt x="167" y="4124"/>
                  </a:cubicBezTo>
                  <a:lnTo>
                    <a:pt x="2020" y="0"/>
                  </a:lnTo>
                  <a:lnTo>
                    <a:pt x="7280" y="8105"/>
                  </a:lnTo>
                  <a:close/>
                </a:path>
              </a:pathLst>
            </a:custGeom>
            <a:gradFill>
              <a:gsLst>
                <a:gs pos="0">
                  <a:srgbClr val="D9D9D9"/>
                </a:gs>
                <a:gs pos="41000">
                  <a:srgbClr val="E4E4E4"/>
                </a:gs>
                <a:gs pos="52999">
                  <a:schemeClr val="accent6"/>
                </a:gs>
                <a:gs pos="64000">
                  <a:srgbClr val="EDEDED"/>
                </a:gs>
                <a:gs pos="100000">
                  <a:srgbClr val="EFEFEF"/>
                </a:gs>
              </a:gsLst>
              <a:lin ang="8400134"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27" name="Google Shape;5727;p54"/>
          <p:cNvSpPr txBox="1">
            <a:spLocks noGrp="1"/>
          </p:cNvSpPr>
          <p:nvPr>
            <p:ph type="title"/>
          </p:nvPr>
        </p:nvSpPr>
        <p:spPr>
          <a:xfrm>
            <a:off x="2355286" y="487135"/>
            <a:ext cx="4302937" cy="55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KONDISI EKSTERN UMAT ISLAM</a:t>
            </a:r>
            <a:endParaRPr dirty="0"/>
          </a:p>
        </p:txBody>
      </p:sp>
      <p:sp>
        <p:nvSpPr>
          <p:cNvPr id="5728" name="Google Shape;5728;p54"/>
          <p:cNvSpPr txBox="1">
            <a:spLocks noGrp="1"/>
          </p:cNvSpPr>
          <p:nvPr>
            <p:ph type="subTitle" idx="1"/>
          </p:nvPr>
        </p:nvSpPr>
        <p:spPr>
          <a:xfrm>
            <a:off x="1666050" y="1609062"/>
            <a:ext cx="5811900" cy="2935271"/>
          </a:xfrm>
          <a:prstGeom prst="rect">
            <a:avLst/>
          </a:prstGeom>
        </p:spPr>
        <p:txBody>
          <a:bodyPr spcFirstLastPara="1" wrap="square" lIns="91425" tIns="91425" rIns="91425" bIns="91425" anchor="t" anchorCtr="0">
            <a:noAutofit/>
          </a:bodyPr>
          <a:lstStyle/>
          <a:p>
            <a:pPr marL="596900" lvl="0" indent="-457200" algn="l">
              <a:buAutoNum type="alphaUcPeriod"/>
            </a:pPr>
            <a:r>
              <a:rPr lang="id-ID" sz="1400" b="1" dirty="0"/>
              <a:t>Kebijakan politik kolonial belanda terhadap umat islam</a:t>
            </a:r>
            <a:endParaRPr lang="en-US" sz="1400" b="1" dirty="0"/>
          </a:p>
          <a:p>
            <a:pPr marL="425450" indent="-285750" algn="l">
              <a:buFontTx/>
              <a:buChar char="-"/>
            </a:pPr>
            <a:r>
              <a:rPr lang="id-ID" sz="1400" dirty="0"/>
              <a:t>Belanda memiliki misi ganda ketika datang ke nusantara, yaitu mereka ingin menguasai nusantara karena rempah-rempah dan juga ingin melakukan kristenisasi.</a:t>
            </a:r>
            <a:endParaRPr lang="en-US" sz="1400" dirty="0"/>
          </a:p>
          <a:p>
            <a:pPr marL="425450" indent="-285750" algn="l">
              <a:buFontTx/>
              <a:buChar char="-"/>
            </a:pPr>
            <a:r>
              <a:rPr lang="id-ID" sz="1400" dirty="0"/>
              <a:t>Sikap politik lainnya yang dilakukan Belanda terhadap umat islam adalah dengan melakukan pengawasan ketat terhadap hubungan uma islam dengan dunia luar termasuk pemikiran </a:t>
            </a:r>
            <a:r>
              <a:rPr lang="id-ID" sz="1400" i="1" dirty="0"/>
              <a:t>pan-islamesme </a:t>
            </a:r>
            <a:r>
              <a:rPr lang="id-ID" sz="1400" dirty="0"/>
              <a:t>dari Jammaludding Al-Faghani. </a:t>
            </a:r>
            <a:endParaRPr lang="en-US" sz="1400" dirty="0"/>
          </a:p>
          <a:p>
            <a:pPr marL="425450" indent="-285750" algn="l">
              <a:buFontTx/>
              <a:buChar char="-"/>
            </a:pPr>
            <a:r>
              <a:rPr lang="id-ID" sz="1400" dirty="0"/>
              <a:t>Selain melakukan pengawasan ketat terhadap islam dengan dunia luar termasuk yang akan menunaikan ibadah haji, para kolonial Belanda juga melakukan pendirian aliansi-aliansi dari masyarakat Indonesia untuk bersama-sama melawan umat islam di Nusantara. </a:t>
            </a:r>
            <a:endParaRPr lang="en-US" sz="900" dirty="0"/>
          </a:p>
          <a:p>
            <a:pPr marL="139700" lvl="0" indent="0" algn="l"/>
            <a:endParaRPr lang="en-US" dirty="0"/>
          </a:p>
        </p:txBody>
      </p:sp>
      <p:grpSp>
        <p:nvGrpSpPr>
          <p:cNvPr id="5729" name="Google Shape;5729;p54"/>
          <p:cNvGrpSpPr/>
          <p:nvPr/>
        </p:nvGrpSpPr>
        <p:grpSpPr>
          <a:xfrm rot="749194">
            <a:off x="6892497" y="279804"/>
            <a:ext cx="1459053" cy="1146144"/>
            <a:chOff x="1728003" y="2043759"/>
            <a:chExt cx="1001787" cy="786943"/>
          </a:xfrm>
        </p:grpSpPr>
        <p:sp>
          <p:nvSpPr>
            <p:cNvPr id="5730" name="Google Shape;5730;p54"/>
            <p:cNvSpPr/>
            <p:nvPr/>
          </p:nvSpPr>
          <p:spPr>
            <a:xfrm>
              <a:off x="1728003" y="2043759"/>
              <a:ext cx="1001787" cy="786529"/>
            </a:xfrm>
            <a:custGeom>
              <a:avLst/>
              <a:gdLst/>
              <a:ahLst/>
              <a:cxnLst/>
              <a:rect l="l" t="t" r="r" b="b"/>
              <a:pathLst>
                <a:path w="28989" h="22760" extrusionOk="0">
                  <a:moveTo>
                    <a:pt x="18648" y="2511"/>
                  </a:moveTo>
                  <a:cubicBezTo>
                    <a:pt x="18648" y="2511"/>
                    <a:pt x="20824" y="347"/>
                    <a:pt x="21529" y="180"/>
                  </a:cubicBezTo>
                  <a:cubicBezTo>
                    <a:pt x="22235" y="0"/>
                    <a:pt x="28988" y="7890"/>
                    <a:pt x="25366" y="16437"/>
                  </a:cubicBezTo>
                  <a:cubicBezTo>
                    <a:pt x="23573" y="20656"/>
                    <a:pt x="19808" y="22198"/>
                    <a:pt x="16951" y="22760"/>
                  </a:cubicBezTo>
                  <a:lnTo>
                    <a:pt x="192" y="11619"/>
                  </a:lnTo>
                  <a:cubicBezTo>
                    <a:pt x="1" y="5140"/>
                    <a:pt x="4519" y="36"/>
                    <a:pt x="5081" y="180"/>
                  </a:cubicBezTo>
                  <a:cubicBezTo>
                    <a:pt x="5786" y="347"/>
                    <a:pt x="7950" y="2511"/>
                    <a:pt x="7950" y="2511"/>
                  </a:cubicBezTo>
                  <a:cubicBezTo>
                    <a:pt x="7950" y="2511"/>
                    <a:pt x="13114" y="1722"/>
                    <a:pt x="18648" y="2511"/>
                  </a:cubicBezTo>
                  <a:close/>
                </a:path>
              </a:pathLst>
            </a:custGeom>
            <a:gradFill>
              <a:gsLst>
                <a:gs pos="0">
                  <a:srgbClr val="FCB9C8"/>
                </a:gs>
                <a:gs pos="100000">
                  <a:srgbClr val="FFE8EC"/>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54"/>
            <p:cNvSpPr/>
            <p:nvPr/>
          </p:nvSpPr>
          <p:spPr>
            <a:xfrm>
              <a:off x="1734638" y="2420333"/>
              <a:ext cx="579184" cy="410370"/>
            </a:xfrm>
            <a:custGeom>
              <a:avLst/>
              <a:gdLst/>
              <a:ahLst/>
              <a:cxnLst/>
              <a:rect l="l" t="t" r="r" b="b"/>
              <a:pathLst>
                <a:path w="16760" h="11875" extrusionOk="0">
                  <a:moveTo>
                    <a:pt x="0" y="722"/>
                  </a:moveTo>
                  <a:lnTo>
                    <a:pt x="0" y="722"/>
                  </a:lnTo>
                  <a:cubicBezTo>
                    <a:pt x="0" y="722"/>
                    <a:pt x="15" y="735"/>
                    <a:pt x="46" y="755"/>
                  </a:cubicBezTo>
                  <a:lnTo>
                    <a:pt x="46" y="755"/>
                  </a:lnTo>
                  <a:cubicBezTo>
                    <a:pt x="31" y="744"/>
                    <a:pt x="15" y="733"/>
                    <a:pt x="0" y="722"/>
                  </a:cubicBezTo>
                  <a:close/>
                  <a:moveTo>
                    <a:pt x="5769" y="0"/>
                  </a:moveTo>
                  <a:cubicBezTo>
                    <a:pt x="4510" y="0"/>
                    <a:pt x="3396" y="263"/>
                    <a:pt x="2618" y="579"/>
                  </a:cubicBezTo>
                  <a:cubicBezTo>
                    <a:pt x="1889" y="870"/>
                    <a:pt x="1336" y="960"/>
                    <a:pt x="930" y="960"/>
                  </a:cubicBezTo>
                  <a:cubicBezTo>
                    <a:pt x="424" y="960"/>
                    <a:pt x="147" y="820"/>
                    <a:pt x="46" y="755"/>
                  </a:cubicBezTo>
                  <a:lnTo>
                    <a:pt x="46" y="755"/>
                  </a:lnTo>
                  <a:cubicBezTo>
                    <a:pt x="10728" y="8442"/>
                    <a:pt x="16759" y="11863"/>
                    <a:pt x="16759" y="11875"/>
                  </a:cubicBezTo>
                  <a:cubicBezTo>
                    <a:pt x="16568" y="10775"/>
                    <a:pt x="14727" y="5300"/>
                    <a:pt x="11595" y="2324"/>
                  </a:cubicBezTo>
                  <a:cubicBezTo>
                    <a:pt x="9744" y="558"/>
                    <a:pt x="7604" y="0"/>
                    <a:pt x="5769" y="0"/>
                  </a:cubicBezTo>
                  <a:close/>
                </a:path>
              </a:pathLst>
            </a:custGeom>
            <a:solidFill>
              <a:srgbClr val="A96FFB"/>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54"/>
            <p:cNvSpPr/>
            <p:nvPr/>
          </p:nvSpPr>
          <p:spPr>
            <a:xfrm>
              <a:off x="1734638" y="2397767"/>
              <a:ext cx="579184" cy="432936"/>
            </a:xfrm>
            <a:custGeom>
              <a:avLst/>
              <a:gdLst/>
              <a:ahLst/>
              <a:cxnLst/>
              <a:rect l="l" t="t" r="r" b="b"/>
              <a:pathLst>
                <a:path w="16760" h="12528" extrusionOk="0">
                  <a:moveTo>
                    <a:pt x="0" y="1375"/>
                  </a:moveTo>
                  <a:cubicBezTo>
                    <a:pt x="0" y="1375"/>
                    <a:pt x="705" y="1997"/>
                    <a:pt x="2618" y="1232"/>
                  </a:cubicBezTo>
                  <a:cubicBezTo>
                    <a:pt x="4531" y="455"/>
                    <a:pt x="8475" y="1"/>
                    <a:pt x="11595" y="2977"/>
                  </a:cubicBezTo>
                  <a:cubicBezTo>
                    <a:pt x="14727" y="5953"/>
                    <a:pt x="16568" y="11428"/>
                    <a:pt x="16759" y="12528"/>
                  </a:cubicBezTo>
                  <a:cubicBezTo>
                    <a:pt x="16759" y="12516"/>
                    <a:pt x="6551" y="9229"/>
                    <a:pt x="0" y="1375"/>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180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3" name="Google Shape;5733;p54"/>
          <p:cNvGrpSpPr/>
          <p:nvPr/>
        </p:nvGrpSpPr>
        <p:grpSpPr>
          <a:xfrm>
            <a:off x="512856" y="3290159"/>
            <a:ext cx="1359944" cy="1434453"/>
            <a:chOff x="3769487" y="2000805"/>
            <a:chExt cx="670485" cy="707219"/>
          </a:xfrm>
        </p:grpSpPr>
        <p:sp>
          <p:nvSpPr>
            <p:cNvPr id="5734" name="Google Shape;5734;p54"/>
            <p:cNvSpPr/>
            <p:nvPr/>
          </p:nvSpPr>
          <p:spPr>
            <a:xfrm>
              <a:off x="3769487" y="2000805"/>
              <a:ext cx="670070" cy="707219"/>
            </a:xfrm>
            <a:custGeom>
              <a:avLst/>
              <a:gdLst/>
              <a:ahLst/>
              <a:cxnLst/>
              <a:rect l="l" t="t" r="r" b="b"/>
              <a:pathLst>
                <a:path w="19390" h="20465" extrusionOk="0">
                  <a:moveTo>
                    <a:pt x="1172" y="11021"/>
                  </a:moveTo>
                  <a:cubicBezTo>
                    <a:pt x="1196" y="11308"/>
                    <a:pt x="108" y="11739"/>
                    <a:pt x="156" y="12014"/>
                  </a:cubicBezTo>
                  <a:cubicBezTo>
                    <a:pt x="204" y="12288"/>
                    <a:pt x="1375" y="12312"/>
                    <a:pt x="1447" y="12587"/>
                  </a:cubicBezTo>
                  <a:cubicBezTo>
                    <a:pt x="1519" y="12862"/>
                    <a:pt x="514" y="13472"/>
                    <a:pt x="610" y="13735"/>
                  </a:cubicBezTo>
                  <a:cubicBezTo>
                    <a:pt x="706" y="13998"/>
                    <a:pt x="1865" y="13819"/>
                    <a:pt x="1985" y="14082"/>
                  </a:cubicBezTo>
                  <a:cubicBezTo>
                    <a:pt x="2104" y="14333"/>
                    <a:pt x="1232" y="15110"/>
                    <a:pt x="1375" y="15349"/>
                  </a:cubicBezTo>
                  <a:cubicBezTo>
                    <a:pt x="1507" y="15588"/>
                    <a:pt x="2618" y="15217"/>
                    <a:pt x="2786" y="15444"/>
                  </a:cubicBezTo>
                  <a:cubicBezTo>
                    <a:pt x="2941" y="15671"/>
                    <a:pt x="2212" y="16592"/>
                    <a:pt x="2391" y="16807"/>
                  </a:cubicBezTo>
                  <a:cubicBezTo>
                    <a:pt x="2570" y="17022"/>
                    <a:pt x="3598" y="16460"/>
                    <a:pt x="3802" y="16663"/>
                  </a:cubicBezTo>
                  <a:cubicBezTo>
                    <a:pt x="4005" y="16855"/>
                    <a:pt x="3443" y="17883"/>
                    <a:pt x="3658" y="18062"/>
                  </a:cubicBezTo>
                  <a:cubicBezTo>
                    <a:pt x="3861" y="18241"/>
                    <a:pt x="4782" y="17524"/>
                    <a:pt x="5009" y="17680"/>
                  </a:cubicBezTo>
                  <a:cubicBezTo>
                    <a:pt x="5248" y="17835"/>
                    <a:pt x="4866" y="18947"/>
                    <a:pt x="5117" y="19090"/>
                  </a:cubicBezTo>
                  <a:cubicBezTo>
                    <a:pt x="5356" y="19233"/>
                    <a:pt x="6133" y="18349"/>
                    <a:pt x="6384" y="18468"/>
                  </a:cubicBezTo>
                  <a:cubicBezTo>
                    <a:pt x="6647" y="18588"/>
                    <a:pt x="6467" y="19747"/>
                    <a:pt x="6730" y="19843"/>
                  </a:cubicBezTo>
                  <a:cubicBezTo>
                    <a:pt x="6993" y="19939"/>
                    <a:pt x="7603" y="18947"/>
                    <a:pt x="7878" y="19018"/>
                  </a:cubicBezTo>
                  <a:cubicBezTo>
                    <a:pt x="8153" y="19090"/>
                    <a:pt x="8177" y="20261"/>
                    <a:pt x="8452" y="20309"/>
                  </a:cubicBezTo>
                  <a:cubicBezTo>
                    <a:pt x="8738" y="20357"/>
                    <a:pt x="9157" y="19257"/>
                    <a:pt x="9444" y="19293"/>
                  </a:cubicBezTo>
                  <a:cubicBezTo>
                    <a:pt x="9719" y="19317"/>
                    <a:pt x="9946" y="20465"/>
                    <a:pt x="10233" y="20465"/>
                  </a:cubicBezTo>
                  <a:cubicBezTo>
                    <a:pt x="10520" y="20465"/>
                    <a:pt x="10747" y="19317"/>
                    <a:pt x="11022" y="19293"/>
                  </a:cubicBezTo>
                  <a:cubicBezTo>
                    <a:pt x="11297" y="19269"/>
                    <a:pt x="11739" y="20357"/>
                    <a:pt x="12014" y="20309"/>
                  </a:cubicBezTo>
                  <a:cubicBezTo>
                    <a:pt x="12289" y="20261"/>
                    <a:pt x="12313" y="19090"/>
                    <a:pt x="12588" y="19018"/>
                  </a:cubicBezTo>
                  <a:cubicBezTo>
                    <a:pt x="12851" y="18947"/>
                    <a:pt x="13472" y="19939"/>
                    <a:pt x="13735" y="19843"/>
                  </a:cubicBezTo>
                  <a:cubicBezTo>
                    <a:pt x="13998" y="19747"/>
                    <a:pt x="13819" y="18588"/>
                    <a:pt x="14070" y="18468"/>
                  </a:cubicBezTo>
                  <a:cubicBezTo>
                    <a:pt x="14333" y="18349"/>
                    <a:pt x="15110" y="19233"/>
                    <a:pt x="15349" y="19090"/>
                  </a:cubicBezTo>
                  <a:cubicBezTo>
                    <a:pt x="15588" y="18947"/>
                    <a:pt x="15217" y="17835"/>
                    <a:pt x="15444" y="17680"/>
                  </a:cubicBezTo>
                  <a:cubicBezTo>
                    <a:pt x="15672" y="17524"/>
                    <a:pt x="16592" y="18253"/>
                    <a:pt x="16807" y="18062"/>
                  </a:cubicBezTo>
                  <a:cubicBezTo>
                    <a:pt x="17022" y="17883"/>
                    <a:pt x="16460" y="16855"/>
                    <a:pt x="16664" y="16663"/>
                  </a:cubicBezTo>
                  <a:cubicBezTo>
                    <a:pt x="16855" y="16460"/>
                    <a:pt x="17883" y="17022"/>
                    <a:pt x="18062" y="16807"/>
                  </a:cubicBezTo>
                  <a:cubicBezTo>
                    <a:pt x="18242" y="16592"/>
                    <a:pt x="17512" y="15671"/>
                    <a:pt x="17680" y="15444"/>
                  </a:cubicBezTo>
                  <a:cubicBezTo>
                    <a:pt x="17835" y="15217"/>
                    <a:pt x="18947" y="15600"/>
                    <a:pt x="19090" y="15349"/>
                  </a:cubicBezTo>
                  <a:cubicBezTo>
                    <a:pt x="19234" y="15098"/>
                    <a:pt x="18349" y="14333"/>
                    <a:pt x="18469" y="14070"/>
                  </a:cubicBezTo>
                  <a:cubicBezTo>
                    <a:pt x="18540" y="13914"/>
                    <a:pt x="19019" y="13926"/>
                    <a:pt x="19389" y="13890"/>
                  </a:cubicBezTo>
                  <a:lnTo>
                    <a:pt x="11165" y="1112"/>
                  </a:lnTo>
                  <a:cubicBezTo>
                    <a:pt x="11129" y="1148"/>
                    <a:pt x="11081" y="1172"/>
                    <a:pt x="11034" y="1172"/>
                  </a:cubicBezTo>
                  <a:cubicBezTo>
                    <a:pt x="10747" y="1148"/>
                    <a:pt x="10520" y="0"/>
                    <a:pt x="10233" y="0"/>
                  </a:cubicBezTo>
                  <a:cubicBezTo>
                    <a:pt x="9946" y="0"/>
                    <a:pt x="9719" y="1148"/>
                    <a:pt x="9444" y="1172"/>
                  </a:cubicBezTo>
                  <a:cubicBezTo>
                    <a:pt x="9169" y="1196"/>
                    <a:pt x="8738" y="108"/>
                    <a:pt x="8464" y="156"/>
                  </a:cubicBezTo>
                  <a:cubicBezTo>
                    <a:pt x="8189" y="203"/>
                    <a:pt x="8153" y="1375"/>
                    <a:pt x="7878" y="1447"/>
                  </a:cubicBezTo>
                  <a:cubicBezTo>
                    <a:pt x="7615" y="1518"/>
                    <a:pt x="7005" y="514"/>
                    <a:pt x="6730" y="610"/>
                  </a:cubicBezTo>
                  <a:cubicBezTo>
                    <a:pt x="6467" y="706"/>
                    <a:pt x="6647" y="1865"/>
                    <a:pt x="6396" y="1985"/>
                  </a:cubicBezTo>
                  <a:cubicBezTo>
                    <a:pt x="6133" y="2104"/>
                    <a:pt x="5356" y="1220"/>
                    <a:pt x="5117" y="1363"/>
                  </a:cubicBezTo>
                  <a:cubicBezTo>
                    <a:pt x="4877" y="1506"/>
                    <a:pt x="5248" y="2618"/>
                    <a:pt x="5021" y="2773"/>
                  </a:cubicBezTo>
                  <a:cubicBezTo>
                    <a:pt x="4782" y="2941"/>
                    <a:pt x="3873" y="2212"/>
                    <a:pt x="3658" y="2391"/>
                  </a:cubicBezTo>
                  <a:cubicBezTo>
                    <a:pt x="3443" y="2570"/>
                    <a:pt x="4005" y="3598"/>
                    <a:pt x="3802" y="3801"/>
                  </a:cubicBezTo>
                  <a:cubicBezTo>
                    <a:pt x="3610" y="3993"/>
                    <a:pt x="2582" y="3431"/>
                    <a:pt x="2403" y="3646"/>
                  </a:cubicBezTo>
                  <a:cubicBezTo>
                    <a:pt x="2212" y="3861"/>
                    <a:pt x="2953" y="4782"/>
                    <a:pt x="2786" y="5009"/>
                  </a:cubicBezTo>
                  <a:cubicBezTo>
                    <a:pt x="2630" y="5236"/>
                    <a:pt x="1519" y="4865"/>
                    <a:pt x="1375" y="5104"/>
                  </a:cubicBezTo>
                  <a:cubicBezTo>
                    <a:pt x="1232" y="5355"/>
                    <a:pt x="2116" y="6120"/>
                    <a:pt x="1997" y="6383"/>
                  </a:cubicBezTo>
                  <a:cubicBezTo>
                    <a:pt x="1877" y="6634"/>
                    <a:pt x="718" y="6455"/>
                    <a:pt x="622" y="6730"/>
                  </a:cubicBezTo>
                  <a:cubicBezTo>
                    <a:pt x="526" y="6993"/>
                    <a:pt x="1519" y="7603"/>
                    <a:pt x="1447" y="7866"/>
                  </a:cubicBezTo>
                  <a:cubicBezTo>
                    <a:pt x="1375" y="8141"/>
                    <a:pt x="204" y="8165"/>
                    <a:pt x="156" y="8451"/>
                  </a:cubicBezTo>
                  <a:cubicBezTo>
                    <a:pt x="108" y="8726"/>
                    <a:pt x="1208" y="9157"/>
                    <a:pt x="1172" y="9432"/>
                  </a:cubicBezTo>
                  <a:cubicBezTo>
                    <a:pt x="1148" y="9718"/>
                    <a:pt x="0" y="9946"/>
                    <a:pt x="0" y="10232"/>
                  </a:cubicBezTo>
                  <a:cubicBezTo>
                    <a:pt x="0" y="10507"/>
                    <a:pt x="1148" y="10746"/>
                    <a:pt x="1172" y="11021"/>
                  </a:cubicBezTo>
                  <a:close/>
                </a:path>
              </a:pathLst>
            </a:custGeom>
            <a:gradFill>
              <a:gsLst>
                <a:gs pos="0">
                  <a:schemeClr val="accent4"/>
                </a:gs>
                <a:gs pos="100000">
                  <a:srgbClr val="E7FFFD"/>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54"/>
            <p:cNvSpPr/>
            <p:nvPr/>
          </p:nvSpPr>
          <p:spPr>
            <a:xfrm>
              <a:off x="4101205" y="2039613"/>
              <a:ext cx="338767" cy="453602"/>
            </a:xfrm>
            <a:custGeom>
              <a:avLst/>
              <a:gdLst/>
              <a:ahLst/>
              <a:cxnLst/>
              <a:rect l="l" t="t" r="r" b="b"/>
              <a:pathLst>
                <a:path w="9803" h="13126" extrusionOk="0">
                  <a:moveTo>
                    <a:pt x="9455" y="13126"/>
                  </a:moveTo>
                  <a:cubicBezTo>
                    <a:pt x="9180" y="13102"/>
                    <a:pt x="9037" y="11942"/>
                    <a:pt x="8762" y="11895"/>
                  </a:cubicBezTo>
                  <a:cubicBezTo>
                    <a:pt x="8475" y="11847"/>
                    <a:pt x="7973" y="12899"/>
                    <a:pt x="7698" y="12827"/>
                  </a:cubicBezTo>
                  <a:cubicBezTo>
                    <a:pt x="7423" y="12767"/>
                    <a:pt x="7495" y="11596"/>
                    <a:pt x="7220" y="11500"/>
                  </a:cubicBezTo>
                  <a:cubicBezTo>
                    <a:pt x="6957" y="11405"/>
                    <a:pt x="6276" y="12361"/>
                    <a:pt x="6013" y="12241"/>
                  </a:cubicBezTo>
                  <a:cubicBezTo>
                    <a:pt x="5762" y="12134"/>
                    <a:pt x="6013" y="10986"/>
                    <a:pt x="5774" y="10855"/>
                  </a:cubicBezTo>
                  <a:cubicBezTo>
                    <a:pt x="5535" y="10711"/>
                    <a:pt x="4686" y="11536"/>
                    <a:pt x="4459" y="11369"/>
                  </a:cubicBezTo>
                  <a:cubicBezTo>
                    <a:pt x="4232" y="11213"/>
                    <a:pt x="4686" y="10137"/>
                    <a:pt x="4459" y="9958"/>
                  </a:cubicBezTo>
                  <a:cubicBezTo>
                    <a:pt x="4232" y="9779"/>
                    <a:pt x="3275" y="10436"/>
                    <a:pt x="3072" y="10245"/>
                  </a:cubicBezTo>
                  <a:cubicBezTo>
                    <a:pt x="2869" y="10042"/>
                    <a:pt x="3503" y="9062"/>
                    <a:pt x="3323" y="8847"/>
                  </a:cubicBezTo>
                  <a:cubicBezTo>
                    <a:pt x="3144" y="8631"/>
                    <a:pt x="2080" y="9121"/>
                    <a:pt x="1913" y="8894"/>
                  </a:cubicBezTo>
                  <a:cubicBezTo>
                    <a:pt x="1745" y="8655"/>
                    <a:pt x="2546" y="7807"/>
                    <a:pt x="2403" y="7567"/>
                  </a:cubicBezTo>
                  <a:cubicBezTo>
                    <a:pt x="2259" y="7316"/>
                    <a:pt x="1124" y="7603"/>
                    <a:pt x="1004" y="7352"/>
                  </a:cubicBezTo>
                  <a:cubicBezTo>
                    <a:pt x="873" y="7101"/>
                    <a:pt x="1817" y="6396"/>
                    <a:pt x="1709" y="6133"/>
                  </a:cubicBezTo>
                  <a:cubicBezTo>
                    <a:pt x="1614" y="5870"/>
                    <a:pt x="442" y="5954"/>
                    <a:pt x="371" y="5679"/>
                  </a:cubicBezTo>
                  <a:cubicBezTo>
                    <a:pt x="287" y="5404"/>
                    <a:pt x="1339" y="4878"/>
                    <a:pt x="1279" y="4603"/>
                  </a:cubicBezTo>
                  <a:cubicBezTo>
                    <a:pt x="1231" y="4328"/>
                    <a:pt x="72" y="4209"/>
                    <a:pt x="36" y="3934"/>
                  </a:cubicBezTo>
                  <a:cubicBezTo>
                    <a:pt x="12" y="3647"/>
                    <a:pt x="1136" y="3300"/>
                    <a:pt x="1136" y="3025"/>
                  </a:cubicBezTo>
                  <a:cubicBezTo>
                    <a:pt x="1136" y="2738"/>
                    <a:pt x="0" y="2427"/>
                    <a:pt x="24" y="2141"/>
                  </a:cubicBezTo>
                  <a:cubicBezTo>
                    <a:pt x="48" y="1866"/>
                    <a:pt x="1207" y="1722"/>
                    <a:pt x="1255" y="1435"/>
                  </a:cubicBezTo>
                  <a:cubicBezTo>
                    <a:pt x="1303" y="1160"/>
                    <a:pt x="239" y="658"/>
                    <a:pt x="311" y="383"/>
                  </a:cubicBezTo>
                  <a:cubicBezTo>
                    <a:pt x="371" y="156"/>
                    <a:pt x="1255" y="156"/>
                    <a:pt x="1566" y="1"/>
                  </a:cubicBezTo>
                  <a:lnTo>
                    <a:pt x="9802" y="12767"/>
                  </a:lnTo>
                  <a:cubicBezTo>
                    <a:pt x="9683" y="12970"/>
                    <a:pt x="9563" y="13126"/>
                    <a:pt x="9455" y="13126"/>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36" name="Google Shape;5736;p54"/>
          <p:cNvSpPr/>
          <p:nvPr/>
        </p:nvSpPr>
        <p:spPr>
          <a:xfrm rot="-4682773" flipH="1">
            <a:off x="338682" y="343217"/>
            <a:ext cx="1310564" cy="911145"/>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37" name="Google Shape;5737;p54"/>
          <p:cNvGrpSpPr/>
          <p:nvPr/>
        </p:nvGrpSpPr>
        <p:grpSpPr>
          <a:xfrm flipH="1">
            <a:off x="6883175" y="4510090"/>
            <a:ext cx="1301635" cy="349654"/>
            <a:chOff x="-14993024" y="4900905"/>
            <a:chExt cx="811038" cy="424853"/>
          </a:xfrm>
        </p:grpSpPr>
        <p:sp>
          <p:nvSpPr>
            <p:cNvPr id="5738" name="Google Shape;5738;p54"/>
            <p:cNvSpPr/>
            <p:nvPr/>
          </p:nvSpPr>
          <p:spPr>
            <a:xfrm>
              <a:off x="-14967219" y="4900957"/>
              <a:ext cx="759600" cy="424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39" name="Google Shape;5739;p54"/>
            <p:cNvGrpSpPr/>
            <p:nvPr/>
          </p:nvGrpSpPr>
          <p:grpSpPr>
            <a:xfrm>
              <a:off x="-14209125" y="4900950"/>
              <a:ext cx="27139" cy="424767"/>
              <a:chOff x="-14209125" y="4900950"/>
              <a:chExt cx="27139" cy="424767"/>
            </a:xfrm>
          </p:grpSpPr>
          <p:grpSp>
            <p:nvGrpSpPr>
              <p:cNvPr id="5740" name="Google Shape;5740;p54"/>
              <p:cNvGrpSpPr/>
              <p:nvPr/>
            </p:nvGrpSpPr>
            <p:grpSpPr>
              <a:xfrm>
                <a:off x="-14209125" y="4900950"/>
                <a:ext cx="27139" cy="213667"/>
                <a:chOff x="-28877274" y="7671633"/>
                <a:chExt cx="54300" cy="427505"/>
              </a:xfrm>
            </p:grpSpPr>
            <p:sp>
              <p:nvSpPr>
                <p:cNvPr id="5741" name="Google Shape;5741;p54"/>
                <p:cNvSpPr/>
                <p:nvPr/>
              </p:nvSpPr>
              <p:spPr>
                <a:xfrm rot="5400000">
                  <a:off x="-28897374" y="7691733"/>
                  <a:ext cx="94500" cy="54300"/>
                </a:xfrm>
                <a:prstGeom prst="triangle">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54"/>
                <p:cNvSpPr/>
                <p:nvPr/>
              </p:nvSpPr>
              <p:spPr>
                <a:xfrm rot="5400000">
                  <a:off x="-28897374" y="8024738"/>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54"/>
                <p:cNvSpPr/>
                <p:nvPr/>
              </p:nvSpPr>
              <p:spPr>
                <a:xfrm rot="5400000">
                  <a:off x="-28897374" y="7941487"/>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54"/>
                <p:cNvSpPr/>
                <p:nvPr/>
              </p:nvSpPr>
              <p:spPr>
                <a:xfrm rot="5400000">
                  <a:off x="-28897374" y="7858235"/>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54"/>
                <p:cNvSpPr/>
                <p:nvPr/>
              </p:nvSpPr>
              <p:spPr>
                <a:xfrm rot="5400000">
                  <a:off x="-28897374" y="7774984"/>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6" name="Google Shape;5746;p54"/>
              <p:cNvGrpSpPr/>
              <p:nvPr/>
            </p:nvGrpSpPr>
            <p:grpSpPr>
              <a:xfrm>
                <a:off x="-14209125" y="5112050"/>
                <a:ext cx="27139" cy="213667"/>
                <a:chOff x="-28877274" y="7601436"/>
                <a:chExt cx="54300" cy="427505"/>
              </a:xfrm>
            </p:grpSpPr>
            <p:sp>
              <p:nvSpPr>
                <p:cNvPr id="5747" name="Google Shape;5747;p54"/>
                <p:cNvSpPr/>
                <p:nvPr/>
              </p:nvSpPr>
              <p:spPr>
                <a:xfrm rot="5400000">
                  <a:off x="-28897374" y="7621536"/>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54"/>
                <p:cNvSpPr/>
                <p:nvPr/>
              </p:nvSpPr>
              <p:spPr>
                <a:xfrm rot="5400000">
                  <a:off x="-28897374" y="7954541"/>
                  <a:ext cx="94500" cy="543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54"/>
                <p:cNvSpPr/>
                <p:nvPr/>
              </p:nvSpPr>
              <p:spPr>
                <a:xfrm rot="5400000">
                  <a:off x="-28897374" y="7871290"/>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54"/>
                <p:cNvSpPr/>
                <p:nvPr/>
              </p:nvSpPr>
              <p:spPr>
                <a:xfrm rot="5400000">
                  <a:off x="-28897374" y="7788038"/>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54"/>
                <p:cNvSpPr/>
                <p:nvPr/>
              </p:nvSpPr>
              <p:spPr>
                <a:xfrm rot="5400000">
                  <a:off x="-28897374" y="7704787"/>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52" name="Google Shape;5752;p54"/>
            <p:cNvGrpSpPr/>
            <p:nvPr/>
          </p:nvGrpSpPr>
          <p:grpSpPr>
            <a:xfrm rot="10800000">
              <a:off x="-14993024" y="4900905"/>
              <a:ext cx="27139" cy="424767"/>
              <a:chOff x="14528506" y="-565379"/>
              <a:chExt cx="27139" cy="424767"/>
            </a:xfrm>
          </p:grpSpPr>
          <p:grpSp>
            <p:nvGrpSpPr>
              <p:cNvPr id="5753" name="Google Shape;5753;p54"/>
              <p:cNvGrpSpPr/>
              <p:nvPr/>
            </p:nvGrpSpPr>
            <p:grpSpPr>
              <a:xfrm>
                <a:off x="14528506" y="-565379"/>
                <a:ext cx="27139" cy="213667"/>
                <a:chOff x="28620988" y="-3265400"/>
                <a:chExt cx="54300" cy="427505"/>
              </a:xfrm>
            </p:grpSpPr>
            <p:sp>
              <p:nvSpPr>
                <p:cNvPr id="5754" name="Google Shape;5754;p54"/>
                <p:cNvSpPr/>
                <p:nvPr/>
              </p:nvSpPr>
              <p:spPr>
                <a:xfrm rot="5400000">
                  <a:off x="28600888" y="-3245300"/>
                  <a:ext cx="94500" cy="54300"/>
                </a:xfrm>
                <a:prstGeom prst="triangle">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54"/>
                <p:cNvSpPr/>
                <p:nvPr/>
              </p:nvSpPr>
              <p:spPr>
                <a:xfrm rot="5400000">
                  <a:off x="28600888" y="-2912295"/>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54"/>
                <p:cNvSpPr/>
                <p:nvPr/>
              </p:nvSpPr>
              <p:spPr>
                <a:xfrm rot="5400000">
                  <a:off x="28600888" y="-2995546"/>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54"/>
                <p:cNvSpPr/>
                <p:nvPr/>
              </p:nvSpPr>
              <p:spPr>
                <a:xfrm rot="5400000">
                  <a:off x="28600888" y="-3078798"/>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54"/>
                <p:cNvSpPr/>
                <p:nvPr/>
              </p:nvSpPr>
              <p:spPr>
                <a:xfrm rot="5400000">
                  <a:off x="28600888" y="-3162049"/>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9" name="Google Shape;5759;p54"/>
              <p:cNvGrpSpPr/>
              <p:nvPr/>
            </p:nvGrpSpPr>
            <p:grpSpPr>
              <a:xfrm>
                <a:off x="14528506" y="-354279"/>
                <a:ext cx="27139" cy="213667"/>
                <a:chOff x="28620988" y="-3335597"/>
                <a:chExt cx="54300" cy="427505"/>
              </a:xfrm>
            </p:grpSpPr>
            <p:sp>
              <p:nvSpPr>
                <p:cNvPr id="5760" name="Google Shape;5760;p54"/>
                <p:cNvSpPr/>
                <p:nvPr/>
              </p:nvSpPr>
              <p:spPr>
                <a:xfrm rot="5400000">
                  <a:off x="28600888" y="-3315497"/>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54"/>
                <p:cNvSpPr/>
                <p:nvPr/>
              </p:nvSpPr>
              <p:spPr>
                <a:xfrm rot="5400000">
                  <a:off x="28600888" y="-2982492"/>
                  <a:ext cx="94500" cy="543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54"/>
                <p:cNvSpPr/>
                <p:nvPr/>
              </p:nvSpPr>
              <p:spPr>
                <a:xfrm rot="5400000">
                  <a:off x="28600888" y="-3065743"/>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54"/>
                <p:cNvSpPr/>
                <p:nvPr/>
              </p:nvSpPr>
              <p:spPr>
                <a:xfrm rot="5400000">
                  <a:off x="28600888" y="-3148995"/>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54"/>
                <p:cNvSpPr/>
                <p:nvPr/>
              </p:nvSpPr>
              <p:spPr>
                <a:xfrm rot="5400000">
                  <a:off x="28600888" y="-3232246"/>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671"/>
        <p:cNvGrpSpPr/>
        <p:nvPr/>
      </p:nvGrpSpPr>
      <p:grpSpPr>
        <a:xfrm>
          <a:off x="0" y="0"/>
          <a:ext cx="0" cy="0"/>
          <a:chOff x="0" y="0"/>
          <a:chExt cx="0" cy="0"/>
        </a:xfrm>
      </p:grpSpPr>
      <p:grpSp>
        <p:nvGrpSpPr>
          <p:cNvPr id="5681" name="Google Shape;5681;p53"/>
          <p:cNvGrpSpPr/>
          <p:nvPr/>
        </p:nvGrpSpPr>
        <p:grpSpPr>
          <a:xfrm rot="-927551">
            <a:off x="219351" y="592633"/>
            <a:ext cx="1622593" cy="1389676"/>
            <a:chOff x="466447" y="2018567"/>
            <a:chExt cx="906340" cy="776196"/>
          </a:xfrm>
        </p:grpSpPr>
        <p:sp>
          <p:nvSpPr>
            <p:cNvPr id="5682" name="Google Shape;5682;p53"/>
            <p:cNvSpPr/>
            <p:nvPr/>
          </p:nvSpPr>
          <p:spPr>
            <a:xfrm>
              <a:off x="473462" y="2018567"/>
              <a:ext cx="899324" cy="776196"/>
            </a:xfrm>
            <a:custGeom>
              <a:avLst/>
              <a:gdLst/>
              <a:ahLst/>
              <a:cxnLst/>
              <a:rect l="l" t="t" r="r" b="b"/>
              <a:pathLst>
                <a:path w="26024" h="22461" extrusionOk="0">
                  <a:moveTo>
                    <a:pt x="18290" y="1172"/>
                  </a:moveTo>
                  <a:cubicBezTo>
                    <a:pt x="14405" y="0"/>
                    <a:pt x="11883" y="3025"/>
                    <a:pt x="11883" y="3025"/>
                  </a:cubicBezTo>
                  <a:cubicBezTo>
                    <a:pt x="11883" y="3025"/>
                    <a:pt x="9946" y="706"/>
                    <a:pt x="6874" y="909"/>
                  </a:cubicBezTo>
                  <a:cubicBezTo>
                    <a:pt x="7125" y="2570"/>
                    <a:pt x="7233" y="5439"/>
                    <a:pt x="5500" y="7603"/>
                  </a:cubicBezTo>
                  <a:cubicBezTo>
                    <a:pt x="4113" y="9336"/>
                    <a:pt x="2176" y="10531"/>
                    <a:pt x="1" y="11009"/>
                  </a:cubicBezTo>
                  <a:cubicBezTo>
                    <a:pt x="216" y="11918"/>
                    <a:pt x="527" y="12802"/>
                    <a:pt x="921" y="13651"/>
                  </a:cubicBezTo>
                  <a:cubicBezTo>
                    <a:pt x="3635" y="19473"/>
                    <a:pt x="11871" y="22461"/>
                    <a:pt x="11871" y="22461"/>
                  </a:cubicBezTo>
                  <a:cubicBezTo>
                    <a:pt x="11871" y="22461"/>
                    <a:pt x="20119" y="19473"/>
                    <a:pt x="22832" y="13651"/>
                  </a:cubicBezTo>
                  <a:cubicBezTo>
                    <a:pt x="26024" y="6802"/>
                    <a:pt x="22163" y="2343"/>
                    <a:pt x="18290" y="1172"/>
                  </a:cubicBezTo>
                  <a:close/>
                </a:path>
              </a:pathLst>
            </a:custGeom>
            <a:gradFill>
              <a:gsLst>
                <a:gs pos="0">
                  <a:srgbClr val="FCB9C8"/>
                </a:gs>
                <a:gs pos="100000">
                  <a:srgbClr val="FFF5F7"/>
                </a:gs>
              </a:gsLst>
              <a:lin ang="13500032" scaled="0"/>
            </a:gra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53"/>
            <p:cNvSpPr/>
            <p:nvPr/>
          </p:nvSpPr>
          <p:spPr>
            <a:xfrm>
              <a:off x="711010" y="2049945"/>
              <a:ext cx="4976" cy="57884"/>
            </a:xfrm>
            <a:custGeom>
              <a:avLst/>
              <a:gdLst/>
              <a:ahLst/>
              <a:cxnLst/>
              <a:rect l="l" t="t" r="r" b="b"/>
              <a:pathLst>
                <a:path w="144" h="1675" extrusionOk="0">
                  <a:moveTo>
                    <a:pt x="36" y="1"/>
                  </a:moveTo>
                  <a:lnTo>
                    <a:pt x="0" y="1"/>
                  </a:lnTo>
                  <a:cubicBezTo>
                    <a:pt x="84" y="563"/>
                    <a:pt x="132" y="1112"/>
                    <a:pt x="144" y="1674"/>
                  </a:cubicBezTo>
                  <a:cubicBezTo>
                    <a:pt x="144" y="1112"/>
                    <a:pt x="120" y="563"/>
                    <a:pt x="36" y="1"/>
                  </a:cubicBezTo>
                  <a:close/>
                </a:path>
              </a:pathLst>
            </a:custGeom>
            <a:solidFill>
              <a:srgbClr val="FDDAE9"/>
            </a:soli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53"/>
            <p:cNvSpPr/>
            <p:nvPr/>
          </p:nvSpPr>
          <p:spPr>
            <a:xfrm>
              <a:off x="475950" y="2054922"/>
              <a:ext cx="250369" cy="343294"/>
            </a:xfrm>
            <a:custGeom>
              <a:avLst/>
              <a:gdLst/>
              <a:ahLst/>
              <a:cxnLst/>
              <a:rect l="l" t="t" r="r" b="b"/>
              <a:pathLst>
                <a:path w="7245" h="9934" extrusionOk="0">
                  <a:moveTo>
                    <a:pt x="6802" y="0"/>
                  </a:moveTo>
                  <a:cubicBezTo>
                    <a:pt x="5248" y="2032"/>
                    <a:pt x="2989" y="5427"/>
                    <a:pt x="1" y="9934"/>
                  </a:cubicBezTo>
                  <a:cubicBezTo>
                    <a:pt x="5428" y="9097"/>
                    <a:pt x="7244" y="4865"/>
                    <a:pt x="6946" y="1375"/>
                  </a:cubicBezTo>
                  <a:cubicBezTo>
                    <a:pt x="6898" y="861"/>
                    <a:pt x="6934" y="419"/>
                    <a:pt x="6802" y="0"/>
                  </a:cubicBezTo>
                  <a:close/>
                </a:path>
              </a:pathLst>
            </a:custGeom>
            <a:solidFill>
              <a:srgbClr val="FBB6D3"/>
            </a:soli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53"/>
            <p:cNvSpPr/>
            <p:nvPr/>
          </p:nvSpPr>
          <p:spPr>
            <a:xfrm>
              <a:off x="466447" y="2049531"/>
              <a:ext cx="263605" cy="349515"/>
            </a:xfrm>
            <a:custGeom>
              <a:avLst/>
              <a:gdLst/>
              <a:ahLst/>
              <a:cxnLst/>
              <a:rect l="l" t="t" r="r" b="b"/>
              <a:pathLst>
                <a:path w="7628" h="10114" extrusionOk="0">
                  <a:moveTo>
                    <a:pt x="7053" y="1"/>
                  </a:moveTo>
                  <a:cubicBezTo>
                    <a:pt x="7197" y="455"/>
                    <a:pt x="7280" y="921"/>
                    <a:pt x="7328" y="1399"/>
                  </a:cubicBezTo>
                  <a:cubicBezTo>
                    <a:pt x="7627" y="4890"/>
                    <a:pt x="5631" y="9265"/>
                    <a:pt x="204" y="10113"/>
                  </a:cubicBezTo>
                  <a:cubicBezTo>
                    <a:pt x="1" y="9002"/>
                    <a:pt x="5404" y="371"/>
                    <a:pt x="7053" y="1"/>
                  </a:cubicBezTo>
                  <a:close/>
                </a:path>
              </a:pathLst>
            </a:custGeom>
            <a:gradFill>
              <a:gsLst>
                <a:gs pos="0">
                  <a:srgbClr val="D9D9D9"/>
                </a:gs>
                <a:gs pos="30000">
                  <a:srgbClr val="E4E4E4"/>
                </a:gs>
                <a:gs pos="43000">
                  <a:schemeClr val="accent6"/>
                </a:gs>
                <a:gs pos="54000">
                  <a:srgbClr val="EDEDED"/>
                </a:gs>
                <a:gs pos="100000">
                  <a:srgbClr val="EFEFEF"/>
                </a:gs>
              </a:gsLst>
              <a:lin ang="13199916" scaled="0"/>
            </a:gra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6" name="Google Shape;5686;p53"/>
          <p:cNvSpPr/>
          <p:nvPr/>
        </p:nvSpPr>
        <p:spPr>
          <a:xfrm rot="4682770">
            <a:off x="7570037" y="128197"/>
            <a:ext cx="1179413" cy="1011324"/>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7" name="Google Shape;5687;p53"/>
          <p:cNvGrpSpPr/>
          <p:nvPr/>
        </p:nvGrpSpPr>
        <p:grpSpPr>
          <a:xfrm rot="1596683">
            <a:off x="376911" y="4197957"/>
            <a:ext cx="1211116" cy="420546"/>
            <a:chOff x="-14993024" y="4900905"/>
            <a:chExt cx="811038" cy="424853"/>
          </a:xfrm>
        </p:grpSpPr>
        <p:sp>
          <p:nvSpPr>
            <p:cNvPr id="5688" name="Google Shape;5688;p53"/>
            <p:cNvSpPr/>
            <p:nvPr/>
          </p:nvSpPr>
          <p:spPr>
            <a:xfrm>
              <a:off x="-14967219" y="4900957"/>
              <a:ext cx="759600" cy="42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9" name="Google Shape;5689;p53"/>
            <p:cNvGrpSpPr/>
            <p:nvPr/>
          </p:nvGrpSpPr>
          <p:grpSpPr>
            <a:xfrm>
              <a:off x="-14209125" y="4900950"/>
              <a:ext cx="27139" cy="424767"/>
              <a:chOff x="-14209125" y="4900950"/>
              <a:chExt cx="27139" cy="424767"/>
            </a:xfrm>
          </p:grpSpPr>
          <p:grpSp>
            <p:nvGrpSpPr>
              <p:cNvPr id="5690" name="Google Shape;5690;p53"/>
              <p:cNvGrpSpPr/>
              <p:nvPr/>
            </p:nvGrpSpPr>
            <p:grpSpPr>
              <a:xfrm>
                <a:off x="-14209125" y="4900950"/>
                <a:ext cx="27139" cy="213667"/>
                <a:chOff x="-28877274" y="7671633"/>
                <a:chExt cx="54300" cy="427505"/>
              </a:xfrm>
            </p:grpSpPr>
            <p:sp>
              <p:nvSpPr>
                <p:cNvPr id="5691" name="Google Shape;5691;p53"/>
                <p:cNvSpPr/>
                <p:nvPr/>
              </p:nvSpPr>
              <p:spPr>
                <a:xfrm rot="5400000">
                  <a:off x="-28897374" y="7691733"/>
                  <a:ext cx="94500" cy="54300"/>
                </a:xfrm>
                <a:prstGeom prst="triangle">
                  <a:avLst>
                    <a:gd name="adj"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53"/>
                <p:cNvSpPr/>
                <p:nvPr/>
              </p:nvSpPr>
              <p:spPr>
                <a:xfrm rot="5400000">
                  <a:off x="-28897374" y="8024738"/>
                  <a:ext cx="94500" cy="54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53"/>
                <p:cNvSpPr/>
                <p:nvPr/>
              </p:nvSpPr>
              <p:spPr>
                <a:xfrm rot="5400000">
                  <a:off x="-28897374" y="7941487"/>
                  <a:ext cx="94500" cy="54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53"/>
                <p:cNvSpPr/>
                <p:nvPr/>
              </p:nvSpPr>
              <p:spPr>
                <a:xfrm rot="5400000">
                  <a:off x="-28897374" y="7858235"/>
                  <a:ext cx="94500" cy="54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53"/>
                <p:cNvSpPr/>
                <p:nvPr/>
              </p:nvSpPr>
              <p:spPr>
                <a:xfrm rot="5400000">
                  <a:off x="-28897374" y="7774984"/>
                  <a:ext cx="94500" cy="54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6" name="Google Shape;5696;p53"/>
              <p:cNvGrpSpPr/>
              <p:nvPr/>
            </p:nvGrpSpPr>
            <p:grpSpPr>
              <a:xfrm>
                <a:off x="-14209125" y="5112050"/>
                <a:ext cx="27139" cy="213667"/>
                <a:chOff x="-28877274" y="7601436"/>
                <a:chExt cx="54300" cy="427505"/>
              </a:xfrm>
            </p:grpSpPr>
            <p:sp>
              <p:nvSpPr>
                <p:cNvPr id="5697" name="Google Shape;5697;p53"/>
                <p:cNvSpPr/>
                <p:nvPr/>
              </p:nvSpPr>
              <p:spPr>
                <a:xfrm rot="5400000">
                  <a:off x="-28897374" y="7621536"/>
                  <a:ext cx="94500" cy="54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53"/>
                <p:cNvSpPr/>
                <p:nvPr/>
              </p:nvSpPr>
              <p:spPr>
                <a:xfrm rot="5400000">
                  <a:off x="-28897374" y="7954541"/>
                  <a:ext cx="94500" cy="54300"/>
                </a:xfrm>
                <a:prstGeom prst="triangle">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53"/>
                <p:cNvSpPr/>
                <p:nvPr/>
              </p:nvSpPr>
              <p:spPr>
                <a:xfrm rot="5400000">
                  <a:off x="-28897374" y="7871290"/>
                  <a:ext cx="94500" cy="54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53"/>
                <p:cNvSpPr/>
                <p:nvPr/>
              </p:nvSpPr>
              <p:spPr>
                <a:xfrm rot="5400000">
                  <a:off x="-28897374" y="7788038"/>
                  <a:ext cx="94500" cy="54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53"/>
                <p:cNvSpPr/>
                <p:nvPr/>
              </p:nvSpPr>
              <p:spPr>
                <a:xfrm rot="5400000">
                  <a:off x="-28897374" y="7704787"/>
                  <a:ext cx="94500" cy="54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02" name="Google Shape;5702;p53"/>
            <p:cNvGrpSpPr/>
            <p:nvPr/>
          </p:nvGrpSpPr>
          <p:grpSpPr>
            <a:xfrm rot="10800000">
              <a:off x="-14993024" y="4900905"/>
              <a:ext cx="27139" cy="424767"/>
              <a:chOff x="14528506" y="-565379"/>
              <a:chExt cx="27139" cy="424767"/>
            </a:xfrm>
          </p:grpSpPr>
          <p:grpSp>
            <p:nvGrpSpPr>
              <p:cNvPr id="5703" name="Google Shape;5703;p53"/>
              <p:cNvGrpSpPr/>
              <p:nvPr/>
            </p:nvGrpSpPr>
            <p:grpSpPr>
              <a:xfrm>
                <a:off x="14528506" y="-565379"/>
                <a:ext cx="27139" cy="213667"/>
                <a:chOff x="28620988" y="-3265400"/>
                <a:chExt cx="54300" cy="427505"/>
              </a:xfrm>
            </p:grpSpPr>
            <p:sp>
              <p:nvSpPr>
                <p:cNvPr id="5704" name="Google Shape;5704;p53"/>
                <p:cNvSpPr/>
                <p:nvPr/>
              </p:nvSpPr>
              <p:spPr>
                <a:xfrm rot="5400000">
                  <a:off x="28600888" y="-3245300"/>
                  <a:ext cx="94500" cy="54300"/>
                </a:xfrm>
                <a:prstGeom prst="triangle">
                  <a:avLst>
                    <a:gd name="adj"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53"/>
                <p:cNvSpPr/>
                <p:nvPr/>
              </p:nvSpPr>
              <p:spPr>
                <a:xfrm rot="5400000">
                  <a:off x="28600888" y="-2912295"/>
                  <a:ext cx="94500" cy="54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53"/>
                <p:cNvSpPr/>
                <p:nvPr/>
              </p:nvSpPr>
              <p:spPr>
                <a:xfrm rot="5400000">
                  <a:off x="28600888" y="-2995546"/>
                  <a:ext cx="94500" cy="54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53"/>
                <p:cNvSpPr/>
                <p:nvPr/>
              </p:nvSpPr>
              <p:spPr>
                <a:xfrm rot="5400000">
                  <a:off x="28600888" y="-3078798"/>
                  <a:ext cx="94500" cy="54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53"/>
                <p:cNvSpPr/>
                <p:nvPr/>
              </p:nvSpPr>
              <p:spPr>
                <a:xfrm rot="5400000">
                  <a:off x="28600888" y="-3162049"/>
                  <a:ext cx="94500" cy="54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9" name="Google Shape;5709;p53"/>
              <p:cNvGrpSpPr/>
              <p:nvPr/>
            </p:nvGrpSpPr>
            <p:grpSpPr>
              <a:xfrm>
                <a:off x="14528506" y="-354279"/>
                <a:ext cx="27139" cy="213667"/>
                <a:chOff x="28620988" y="-3335597"/>
                <a:chExt cx="54300" cy="427505"/>
              </a:xfrm>
            </p:grpSpPr>
            <p:sp>
              <p:nvSpPr>
                <p:cNvPr id="5710" name="Google Shape;5710;p53"/>
                <p:cNvSpPr/>
                <p:nvPr/>
              </p:nvSpPr>
              <p:spPr>
                <a:xfrm rot="5400000">
                  <a:off x="28600888" y="-3315497"/>
                  <a:ext cx="94500" cy="54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53"/>
                <p:cNvSpPr/>
                <p:nvPr/>
              </p:nvSpPr>
              <p:spPr>
                <a:xfrm rot="5400000">
                  <a:off x="28600888" y="-2982492"/>
                  <a:ext cx="94500" cy="54300"/>
                </a:xfrm>
                <a:prstGeom prst="triangle">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53"/>
                <p:cNvSpPr/>
                <p:nvPr/>
              </p:nvSpPr>
              <p:spPr>
                <a:xfrm rot="5400000">
                  <a:off x="28600888" y="-3065743"/>
                  <a:ext cx="94500" cy="54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53"/>
                <p:cNvSpPr/>
                <p:nvPr/>
              </p:nvSpPr>
              <p:spPr>
                <a:xfrm rot="5400000">
                  <a:off x="28600888" y="-3148995"/>
                  <a:ext cx="94500" cy="54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53"/>
                <p:cNvSpPr/>
                <p:nvPr/>
              </p:nvSpPr>
              <p:spPr>
                <a:xfrm rot="5400000">
                  <a:off x="28600888" y="-3232246"/>
                  <a:ext cx="94500" cy="54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715" name="Google Shape;5715;p53"/>
          <p:cNvGrpSpPr/>
          <p:nvPr/>
        </p:nvGrpSpPr>
        <p:grpSpPr>
          <a:xfrm rot="1150740">
            <a:off x="7431240" y="3728493"/>
            <a:ext cx="1457087" cy="1261812"/>
            <a:chOff x="1610715" y="3453602"/>
            <a:chExt cx="1014159" cy="878244"/>
          </a:xfrm>
        </p:grpSpPr>
        <p:sp>
          <p:nvSpPr>
            <p:cNvPr id="5716" name="Google Shape;5716;p53"/>
            <p:cNvSpPr/>
            <p:nvPr/>
          </p:nvSpPr>
          <p:spPr>
            <a:xfrm>
              <a:off x="1610715" y="3453602"/>
              <a:ext cx="1014159" cy="878244"/>
            </a:xfrm>
            <a:custGeom>
              <a:avLst/>
              <a:gdLst/>
              <a:ahLst/>
              <a:cxnLst/>
              <a:rect l="l" t="t" r="r" b="b"/>
              <a:pathLst>
                <a:path w="29347" h="25414" extrusionOk="0">
                  <a:moveTo>
                    <a:pt x="22007" y="1"/>
                  </a:moveTo>
                  <a:lnTo>
                    <a:pt x="7340" y="1"/>
                  </a:lnTo>
                  <a:lnTo>
                    <a:pt x="0" y="12707"/>
                  </a:lnTo>
                  <a:lnTo>
                    <a:pt x="7340" y="25414"/>
                  </a:lnTo>
                  <a:lnTo>
                    <a:pt x="12958" y="25414"/>
                  </a:lnTo>
                  <a:lnTo>
                    <a:pt x="26441" y="17740"/>
                  </a:lnTo>
                  <a:lnTo>
                    <a:pt x="29346" y="12707"/>
                  </a:lnTo>
                  <a:close/>
                </a:path>
              </a:pathLst>
            </a:custGeom>
            <a:gradFill>
              <a:gsLst>
                <a:gs pos="0">
                  <a:srgbClr val="8BC8FF"/>
                </a:gs>
                <a:gs pos="100000">
                  <a:srgbClr val="DAEBFC"/>
                </a:gs>
              </a:gsLst>
              <a:lin ang="13500032" scaled="0"/>
            </a:gradFill>
            <a:ln>
              <a:noFill/>
            </a:ln>
            <a:effectLst>
              <a:outerShdw blurRad="57150"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53"/>
            <p:cNvSpPr/>
            <p:nvPr/>
          </p:nvSpPr>
          <p:spPr>
            <a:xfrm>
              <a:off x="2058476" y="4055490"/>
              <a:ext cx="466008" cy="276356"/>
            </a:xfrm>
            <a:custGeom>
              <a:avLst/>
              <a:gdLst/>
              <a:ahLst/>
              <a:cxnLst/>
              <a:rect l="l" t="t" r="r" b="b"/>
              <a:pathLst>
                <a:path w="13485" h="7997" extrusionOk="0">
                  <a:moveTo>
                    <a:pt x="4997" y="0"/>
                  </a:moveTo>
                  <a:cubicBezTo>
                    <a:pt x="2977" y="5104"/>
                    <a:pt x="1" y="7997"/>
                    <a:pt x="1" y="7997"/>
                  </a:cubicBezTo>
                  <a:lnTo>
                    <a:pt x="1" y="7997"/>
                  </a:lnTo>
                  <a:cubicBezTo>
                    <a:pt x="6276" y="3550"/>
                    <a:pt x="13484" y="323"/>
                    <a:pt x="13484" y="323"/>
                  </a:cubicBezTo>
                  <a:lnTo>
                    <a:pt x="13484" y="323"/>
                  </a:lnTo>
                  <a:cubicBezTo>
                    <a:pt x="12480" y="548"/>
                    <a:pt x="11410" y="631"/>
                    <a:pt x="10379" y="631"/>
                  </a:cubicBezTo>
                  <a:cubicBezTo>
                    <a:pt x="7535" y="631"/>
                    <a:pt x="4997" y="0"/>
                    <a:pt x="4997" y="0"/>
                  </a:cubicBezTo>
                  <a:close/>
                </a:path>
              </a:pathLst>
            </a:custGeom>
            <a:solidFill>
              <a:srgbClr val="A4D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53"/>
            <p:cNvSpPr/>
            <p:nvPr/>
          </p:nvSpPr>
          <p:spPr>
            <a:xfrm>
              <a:off x="2058476" y="4055490"/>
              <a:ext cx="466008" cy="276356"/>
            </a:xfrm>
            <a:custGeom>
              <a:avLst/>
              <a:gdLst/>
              <a:ahLst/>
              <a:cxnLst/>
              <a:rect l="l" t="t" r="r" b="b"/>
              <a:pathLst>
                <a:path w="13485" h="7997" extrusionOk="0">
                  <a:moveTo>
                    <a:pt x="1" y="7997"/>
                  </a:moveTo>
                  <a:cubicBezTo>
                    <a:pt x="1" y="7997"/>
                    <a:pt x="2977" y="5104"/>
                    <a:pt x="4997" y="0"/>
                  </a:cubicBezTo>
                  <a:cubicBezTo>
                    <a:pt x="4997" y="0"/>
                    <a:pt x="9707" y="1172"/>
                    <a:pt x="13484" y="323"/>
                  </a:cubicBezTo>
                  <a:cubicBezTo>
                    <a:pt x="13484" y="323"/>
                    <a:pt x="6492" y="5893"/>
                    <a:pt x="1" y="7997"/>
                  </a:cubicBezTo>
                  <a:close/>
                </a:path>
              </a:pathLst>
            </a:custGeom>
            <a:gradFill>
              <a:gsLst>
                <a:gs pos="0">
                  <a:srgbClr val="D9D9D9"/>
                </a:gs>
                <a:gs pos="44000">
                  <a:srgbClr val="E4E4E4"/>
                </a:gs>
                <a:gs pos="57000">
                  <a:schemeClr val="accent6"/>
                </a:gs>
                <a:gs pos="69000">
                  <a:srgbClr val="EDEDED"/>
                </a:gs>
                <a:gs pos="100000">
                  <a:srgbClr val="EFEFEF"/>
                </a:gs>
              </a:gsLst>
              <a:lin ang="14099918" scaled="0"/>
            </a:gradFill>
            <a:ln>
              <a:noFill/>
            </a:ln>
            <a:effectLst>
              <a:outerShdw blurRad="57150" dist="19050" dir="104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728;p54">
            <a:extLst>
              <a:ext uri="{FF2B5EF4-FFF2-40B4-BE49-F238E27FC236}">
                <a16:creationId xmlns:a16="http://schemas.microsoft.com/office/drawing/2014/main" id="{EF1E7D3B-136F-43B6-BC90-231848A459BE}"/>
              </a:ext>
            </a:extLst>
          </p:cNvPr>
          <p:cNvSpPr txBox="1">
            <a:spLocks noGrp="1"/>
          </p:cNvSpPr>
          <p:nvPr>
            <p:ph type="subTitle" idx="1"/>
          </p:nvPr>
        </p:nvSpPr>
        <p:spPr>
          <a:xfrm>
            <a:off x="1666050" y="960784"/>
            <a:ext cx="5811900" cy="3583550"/>
          </a:xfrm>
          <a:prstGeom prst="rect">
            <a:avLst/>
          </a:prstGeom>
        </p:spPr>
        <p:txBody>
          <a:bodyPr spcFirstLastPara="1" wrap="square" lIns="91425" tIns="91425" rIns="91425" bIns="91425" anchor="t" anchorCtr="0">
            <a:noAutofit/>
          </a:bodyPr>
          <a:lstStyle/>
          <a:p>
            <a:pPr marL="139700" lvl="0" indent="0" algn="l"/>
            <a:r>
              <a:rPr lang="en-US" b="1" dirty="0"/>
              <a:t>B.   </a:t>
            </a:r>
            <a:r>
              <a:rPr lang="id-ID" b="1" dirty="0"/>
              <a:t>Pengaruh perkembangan Islam di timur Tengah</a:t>
            </a:r>
            <a:endParaRPr lang="en-US" b="1" dirty="0"/>
          </a:p>
          <a:p>
            <a:pPr marL="425450" indent="-285750" algn="l">
              <a:buFontTx/>
              <a:buChar char="-"/>
            </a:pPr>
            <a:r>
              <a:rPr lang="id-ID" sz="1200" dirty="0"/>
              <a:t>Gerakan reformasi intelektual para umat islam di Timur Tengah seperti daerah Mekkah dan Kairo sangat mempengaruhi perkembangan islam di Nusantara. Pengaruh dari hal tersebut adalah orang Indonesia yang secara kebetulan menunaikan ibadah haji ke tanah suci sekaligus menuntut ilmu disana. </a:t>
            </a:r>
            <a:endParaRPr lang="en-US" sz="1200" dirty="0"/>
          </a:p>
          <a:p>
            <a:pPr marL="425450" indent="-285750" algn="l">
              <a:buFontTx/>
              <a:buChar char="-"/>
            </a:pPr>
            <a:r>
              <a:rPr lang="id-ID" sz="1200" dirty="0"/>
              <a:t>Di daerah Timur Tengah terdapat majalah mengenai ide-ide pembaharuan Muhammad Abduh yang dikemas dalam majalah bernama “Al-Manar’. Diantara sekan banyak pembaca “ Al-Manar” terdapat seorang pembaca yang intens, yaitu KH. Ahmad Dahlan (pendiri Muhammadiyah).</a:t>
            </a:r>
            <a:endParaRPr lang="en-US" sz="1200" dirty="0"/>
          </a:p>
          <a:p>
            <a:pPr marL="425450" indent="-285750" algn="l">
              <a:buFontTx/>
              <a:buChar char="-"/>
            </a:pPr>
            <a:r>
              <a:rPr lang="id-ID" sz="1200" dirty="0"/>
              <a:t>Akibat dari hal ini ia terdorong untuk mengadakan pembaharuan Islam di Indonesia melalui organisasi yang didirikannya, yaitu Muhammadiyah. </a:t>
            </a:r>
            <a:endParaRPr lang="en-US" sz="1200" dirty="0"/>
          </a:p>
          <a:p>
            <a:pPr marL="425450" indent="-285750" algn="l">
              <a:buFontTx/>
              <a:buChar char="-"/>
            </a:pPr>
            <a:r>
              <a:rPr lang="id-ID" sz="1200" dirty="0"/>
              <a:t>Baik Muhammad Abduh maupun K.H Ahmad Dahlan melihat bahwa lembaga pendidikan islam pada saat itu tidak bisa menghasilkan cendikiawan atau para ahli sehingga umat islam tidak dapat bersaing dengan bangsa lain seperti bangsa eropa.</a:t>
            </a:r>
            <a:endParaRPr lang="en-US" sz="1200" dirty="0"/>
          </a:p>
          <a:p>
            <a:pPr marL="425450" indent="-285750" algn="l">
              <a:buFontTx/>
              <a:buChar char="-"/>
            </a:pPr>
            <a:r>
              <a:rPr lang="id-ID" sz="1200" dirty="0"/>
              <a:t>Pembaharuan yang dilakukan oleh Muhammad Abduh dan KH Ahmad Dahlan memiliki tujuan yang sama yaitu untuk meningkakan SDM umat islam pada saa itu, yang berbeda dari keduanya adalah setting wilayah dan zaman saja.</a:t>
            </a:r>
            <a:endParaRPr lang="en-US" sz="1200" dirty="0"/>
          </a:p>
          <a:p>
            <a:pPr marL="139700" indent="0" algn="l"/>
            <a:endParaRPr lang="en-US" dirty="0"/>
          </a:p>
          <a:p>
            <a:pPr marL="139700" lvl="0" indent="0" algn="l"/>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595"/>
        <p:cNvGrpSpPr/>
        <p:nvPr/>
      </p:nvGrpSpPr>
      <p:grpSpPr>
        <a:xfrm>
          <a:off x="0" y="0"/>
          <a:ext cx="0" cy="0"/>
          <a:chOff x="0" y="0"/>
          <a:chExt cx="0" cy="0"/>
        </a:xfrm>
      </p:grpSpPr>
      <p:grpSp>
        <p:nvGrpSpPr>
          <p:cNvPr id="5596" name="Google Shape;5596;p52"/>
          <p:cNvGrpSpPr/>
          <p:nvPr/>
        </p:nvGrpSpPr>
        <p:grpSpPr>
          <a:xfrm rot="463825">
            <a:off x="4673220" y="3122342"/>
            <a:ext cx="1177797" cy="1008762"/>
            <a:chOff x="466447" y="2018567"/>
            <a:chExt cx="906340" cy="776196"/>
          </a:xfrm>
        </p:grpSpPr>
        <p:sp>
          <p:nvSpPr>
            <p:cNvPr id="5597" name="Google Shape;5597;p52"/>
            <p:cNvSpPr/>
            <p:nvPr/>
          </p:nvSpPr>
          <p:spPr>
            <a:xfrm>
              <a:off x="473462" y="2018567"/>
              <a:ext cx="899324" cy="776196"/>
            </a:xfrm>
            <a:custGeom>
              <a:avLst/>
              <a:gdLst/>
              <a:ahLst/>
              <a:cxnLst/>
              <a:rect l="l" t="t" r="r" b="b"/>
              <a:pathLst>
                <a:path w="26024" h="22461" extrusionOk="0">
                  <a:moveTo>
                    <a:pt x="18290" y="1172"/>
                  </a:moveTo>
                  <a:cubicBezTo>
                    <a:pt x="14405" y="0"/>
                    <a:pt x="11883" y="3025"/>
                    <a:pt x="11883" y="3025"/>
                  </a:cubicBezTo>
                  <a:cubicBezTo>
                    <a:pt x="11883" y="3025"/>
                    <a:pt x="9946" y="706"/>
                    <a:pt x="6874" y="909"/>
                  </a:cubicBezTo>
                  <a:cubicBezTo>
                    <a:pt x="7125" y="2570"/>
                    <a:pt x="7233" y="5439"/>
                    <a:pt x="5500" y="7603"/>
                  </a:cubicBezTo>
                  <a:cubicBezTo>
                    <a:pt x="4113" y="9336"/>
                    <a:pt x="2176" y="10531"/>
                    <a:pt x="1" y="11009"/>
                  </a:cubicBezTo>
                  <a:cubicBezTo>
                    <a:pt x="216" y="11918"/>
                    <a:pt x="527" y="12802"/>
                    <a:pt x="921" y="13651"/>
                  </a:cubicBezTo>
                  <a:cubicBezTo>
                    <a:pt x="3635" y="19473"/>
                    <a:pt x="11871" y="22461"/>
                    <a:pt x="11871" y="22461"/>
                  </a:cubicBezTo>
                  <a:cubicBezTo>
                    <a:pt x="11871" y="22461"/>
                    <a:pt x="20119" y="19473"/>
                    <a:pt x="22832" y="13651"/>
                  </a:cubicBezTo>
                  <a:cubicBezTo>
                    <a:pt x="26024" y="6802"/>
                    <a:pt x="22163" y="2343"/>
                    <a:pt x="18290" y="1172"/>
                  </a:cubicBezTo>
                  <a:close/>
                </a:path>
              </a:pathLst>
            </a:custGeom>
            <a:gradFill>
              <a:gsLst>
                <a:gs pos="0">
                  <a:srgbClr val="FCB9C8"/>
                </a:gs>
                <a:gs pos="100000">
                  <a:srgbClr val="FFE8EC"/>
                </a:gs>
              </a:gsLst>
              <a:lin ang="13500032" scaled="0"/>
            </a:gra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52"/>
            <p:cNvSpPr/>
            <p:nvPr/>
          </p:nvSpPr>
          <p:spPr>
            <a:xfrm>
              <a:off x="711010" y="2049945"/>
              <a:ext cx="4976" cy="57884"/>
            </a:xfrm>
            <a:custGeom>
              <a:avLst/>
              <a:gdLst/>
              <a:ahLst/>
              <a:cxnLst/>
              <a:rect l="l" t="t" r="r" b="b"/>
              <a:pathLst>
                <a:path w="144" h="1675" extrusionOk="0">
                  <a:moveTo>
                    <a:pt x="36" y="1"/>
                  </a:moveTo>
                  <a:lnTo>
                    <a:pt x="0" y="1"/>
                  </a:lnTo>
                  <a:cubicBezTo>
                    <a:pt x="84" y="563"/>
                    <a:pt x="132" y="1112"/>
                    <a:pt x="144" y="1674"/>
                  </a:cubicBezTo>
                  <a:cubicBezTo>
                    <a:pt x="144" y="1112"/>
                    <a:pt x="120" y="563"/>
                    <a:pt x="36" y="1"/>
                  </a:cubicBezTo>
                  <a:close/>
                </a:path>
              </a:pathLst>
            </a:custGeom>
            <a:solidFill>
              <a:srgbClr val="FDDAE9"/>
            </a:soli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52"/>
            <p:cNvSpPr/>
            <p:nvPr/>
          </p:nvSpPr>
          <p:spPr>
            <a:xfrm>
              <a:off x="475950" y="2054922"/>
              <a:ext cx="250369" cy="343294"/>
            </a:xfrm>
            <a:custGeom>
              <a:avLst/>
              <a:gdLst/>
              <a:ahLst/>
              <a:cxnLst/>
              <a:rect l="l" t="t" r="r" b="b"/>
              <a:pathLst>
                <a:path w="7245" h="9934" extrusionOk="0">
                  <a:moveTo>
                    <a:pt x="6802" y="0"/>
                  </a:moveTo>
                  <a:cubicBezTo>
                    <a:pt x="5248" y="2032"/>
                    <a:pt x="2989" y="5427"/>
                    <a:pt x="1" y="9934"/>
                  </a:cubicBezTo>
                  <a:cubicBezTo>
                    <a:pt x="5428" y="9097"/>
                    <a:pt x="7244" y="4865"/>
                    <a:pt x="6946" y="1375"/>
                  </a:cubicBezTo>
                  <a:cubicBezTo>
                    <a:pt x="6898" y="861"/>
                    <a:pt x="6934" y="419"/>
                    <a:pt x="6802" y="0"/>
                  </a:cubicBezTo>
                  <a:close/>
                </a:path>
              </a:pathLst>
            </a:custGeom>
            <a:solidFill>
              <a:srgbClr val="FBB6D3"/>
            </a:soli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52"/>
            <p:cNvSpPr/>
            <p:nvPr/>
          </p:nvSpPr>
          <p:spPr>
            <a:xfrm>
              <a:off x="466447" y="2049531"/>
              <a:ext cx="263605" cy="349515"/>
            </a:xfrm>
            <a:custGeom>
              <a:avLst/>
              <a:gdLst/>
              <a:ahLst/>
              <a:cxnLst/>
              <a:rect l="l" t="t" r="r" b="b"/>
              <a:pathLst>
                <a:path w="7628" h="10114" extrusionOk="0">
                  <a:moveTo>
                    <a:pt x="7053" y="1"/>
                  </a:moveTo>
                  <a:cubicBezTo>
                    <a:pt x="7197" y="455"/>
                    <a:pt x="7280" y="921"/>
                    <a:pt x="7328" y="1399"/>
                  </a:cubicBezTo>
                  <a:cubicBezTo>
                    <a:pt x="7627" y="4890"/>
                    <a:pt x="5631" y="9265"/>
                    <a:pt x="204" y="10113"/>
                  </a:cubicBezTo>
                  <a:cubicBezTo>
                    <a:pt x="1" y="9002"/>
                    <a:pt x="5404" y="371"/>
                    <a:pt x="7053" y="1"/>
                  </a:cubicBezTo>
                  <a:close/>
                </a:path>
              </a:pathLst>
            </a:custGeom>
            <a:gradFill>
              <a:gsLst>
                <a:gs pos="0">
                  <a:srgbClr val="D9D9D9"/>
                </a:gs>
                <a:gs pos="30000">
                  <a:srgbClr val="E4E4E4"/>
                </a:gs>
                <a:gs pos="43000">
                  <a:schemeClr val="accent6"/>
                </a:gs>
                <a:gs pos="54000">
                  <a:srgbClr val="EDEDED"/>
                </a:gs>
                <a:gs pos="100000">
                  <a:srgbClr val="EFEFEF"/>
                </a:gs>
              </a:gsLst>
              <a:lin ang="13199916" scaled="0"/>
            </a:gra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1" name="Google Shape;5601;p52"/>
          <p:cNvGrpSpPr/>
          <p:nvPr/>
        </p:nvGrpSpPr>
        <p:grpSpPr>
          <a:xfrm rot="-927581">
            <a:off x="1002082" y="1828634"/>
            <a:ext cx="1177805" cy="1008735"/>
            <a:chOff x="466447" y="2018567"/>
            <a:chExt cx="906340" cy="776196"/>
          </a:xfrm>
        </p:grpSpPr>
        <p:sp>
          <p:nvSpPr>
            <p:cNvPr id="5602" name="Google Shape;5602;p52"/>
            <p:cNvSpPr/>
            <p:nvPr/>
          </p:nvSpPr>
          <p:spPr>
            <a:xfrm>
              <a:off x="473462" y="2018567"/>
              <a:ext cx="899324" cy="776196"/>
            </a:xfrm>
            <a:custGeom>
              <a:avLst/>
              <a:gdLst/>
              <a:ahLst/>
              <a:cxnLst/>
              <a:rect l="l" t="t" r="r" b="b"/>
              <a:pathLst>
                <a:path w="26024" h="22461" extrusionOk="0">
                  <a:moveTo>
                    <a:pt x="18290" y="1172"/>
                  </a:moveTo>
                  <a:cubicBezTo>
                    <a:pt x="14405" y="0"/>
                    <a:pt x="11883" y="3025"/>
                    <a:pt x="11883" y="3025"/>
                  </a:cubicBezTo>
                  <a:cubicBezTo>
                    <a:pt x="11883" y="3025"/>
                    <a:pt x="9946" y="706"/>
                    <a:pt x="6874" y="909"/>
                  </a:cubicBezTo>
                  <a:cubicBezTo>
                    <a:pt x="7125" y="2570"/>
                    <a:pt x="7233" y="5439"/>
                    <a:pt x="5500" y="7603"/>
                  </a:cubicBezTo>
                  <a:cubicBezTo>
                    <a:pt x="4113" y="9336"/>
                    <a:pt x="2176" y="10531"/>
                    <a:pt x="1" y="11009"/>
                  </a:cubicBezTo>
                  <a:cubicBezTo>
                    <a:pt x="216" y="11918"/>
                    <a:pt x="527" y="12802"/>
                    <a:pt x="921" y="13651"/>
                  </a:cubicBezTo>
                  <a:cubicBezTo>
                    <a:pt x="3635" y="19473"/>
                    <a:pt x="11871" y="22461"/>
                    <a:pt x="11871" y="22461"/>
                  </a:cubicBezTo>
                  <a:cubicBezTo>
                    <a:pt x="11871" y="22461"/>
                    <a:pt x="20119" y="19473"/>
                    <a:pt x="22832" y="13651"/>
                  </a:cubicBezTo>
                  <a:cubicBezTo>
                    <a:pt x="26024" y="6802"/>
                    <a:pt x="22163" y="2343"/>
                    <a:pt x="18290" y="1172"/>
                  </a:cubicBezTo>
                  <a:close/>
                </a:path>
              </a:pathLst>
            </a:custGeom>
            <a:gradFill>
              <a:gsLst>
                <a:gs pos="0">
                  <a:srgbClr val="CB7EFE"/>
                </a:gs>
                <a:gs pos="100000">
                  <a:srgbClr val="F6E8FF"/>
                </a:gs>
              </a:gsLst>
              <a:lin ang="13500032" scaled="0"/>
            </a:gra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52"/>
            <p:cNvSpPr/>
            <p:nvPr/>
          </p:nvSpPr>
          <p:spPr>
            <a:xfrm>
              <a:off x="711010" y="2049945"/>
              <a:ext cx="4976" cy="57884"/>
            </a:xfrm>
            <a:custGeom>
              <a:avLst/>
              <a:gdLst/>
              <a:ahLst/>
              <a:cxnLst/>
              <a:rect l="l" t="t" r="r" b="b"/>
              <a:pathLst>
                <a:path w="144" h="1675" extrusionOk="0">
                  <a:moveTo>
                    <a:pt x="36" y="1"/>
                  </a:moveTo>
                  <a:lnTo>
                    <a:pt x="0" y="1"/>
                  </a:lnTo>
                  <a:cubicBezTo>
                    <a:pt x="84" y="563"/>
                    <a:pt x="132" y="1112"/>
                    <a:pt x="144" y="1674"/>
                  </a:cubicBezTo>
                  <a:cubicBezTo>
                    <a:pt x="144" y="1112"/>
                    <a:pt x="120" y="563"/>
                    <a:pt x="36" y="1"/>
                  </a:cubicBezTo>
                  <a:close/>
                </a:path>
              </a:pathLst>
            </a:custGeom>
            <a:solidFill>
              <a:srgbClr val="FDDAE9"/>
            </a:soli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52"/>
            <p:cNvSpPr/>
            <p:nvPr/>
          </p:nvSpPr>
          <p:spPr>
            <a:xfrm>
              <a:off x="475950" y="2054922"/>
              <a:ext cx="250369" cy="343294"/>
            </a:xfrm>
            <a:custGeom>
              <a:avLst/>
              <a:gdLst/>
              <a:ahLst/>
              <a:cxnLst/>
              <a:rect l="l" t="t" r="r" b="b"/>
              <a:pathLst>
                <a:path w="7245" h="9934" extrusionOk="0">
                  <a:moveTo>
                    <a:pt x="6802" y="0"/>
                  </a:moveTo>
                  <a:cubicBezTo>
                    <a:pt x="5248" y="2032"/>
                    <a:pt x="2989" y="5427"/>
                    <a:pt x="1" y="9934"/>
                  </a:cubicBezTo>
                  <a:cubicBezTo>
                    <a:pt x="5428" y="9097"/>
                    <a:pt x="7244" y="4865"/>
                    <a:pt x="6946" y="1375"/>
                  </a:cubicBezTo>
                  <a:cubicBezTo>
                    <a:pt x="6898" y="861"/>
                    <a:pt x="6934" y="419"/>
                    <a:pt x="6802" y="0"/>
                  </a:cubicBezTo>
                  <a:close/>
                </a:path>
              </a:pathLst>
            </a:custGeom>
            <a:solidFill>
              <a:srgbClr val="FBB6D3"/>
            </a:soli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52"/>
            <p:cNvSpPr/>
            <p:nvPr/>
          </p:nvSpPr>
          <p:spPr>
            <a:xfrm>
              <a:off x="466447" y="2049531"/>
              <a:ext cx="263605" cy="349515"/>
            </a:xfrm>
            <a:custGeom>
              <a:avLst/>
              <a:gdLst/>
              <a:ahLst/>
              <a:cxnLst/>
              <a:rect l="l" t="t" r="r" b="b"/>
              <a:pathLst>
                <a:path w="7628" h="10114" extrusionOk="0">
                  <a:moveTo>
                    <a:pt x="7053" y="1"/>
                  </a:moveTo>
                  <a:cubicBezTo>
                    <a:pt x="7197" y="455"/>
                    <a:pt x="7280" y="921"/>
                    <a:pt x="7328" y="1399"/>
                  </a:cubicBezTo>
                  <a:cubicBezTo>
                    <a:pt x="7627" y="4890"/>
                    <a:pt x="5631" y="9265"/>
                    <a:pt x="204" y="10113"/>
                  </a:cubicBezTo>
                  <a:cubicBezTo>
                    <a:pt x="1" y="9002"/>
                    <a:pt x="5404" y="371"/>
                    <a:pt x="7053" y="1"/>
                  </a:cubicBezTo>
                  <a:close/>
                </a:path>
              </a:pathLst>
            </a:custGeom>
            <a:gradFill>
              <a:gsLst>
                <a:gs pos="0">
                  <a:srgbClr val="D9D9D9"/>
                </a:gs>
                <a:gs pos="30000">
                  <a:srgbClr val="E4E4E4"/>
                </a:gs>
                <a:gs pos="43000">
                  <a:schemeClr val="accent6"/>
                </a:gs>
                <a:gs pos="54000">
                  <a:srgbClr val="EDEDED"/>
                </a:gs>
                <a:gs pos="100000">
                  <a:srgbClr val="EFEFEF"/>
                </a:gs>
              </a:gsLst>
              <a:lin ang="13199916" scaled="0"/>
            </a:gra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6" name="Google Shape;5606;p52"/>
          <p:cNvGrpSpPr/>
          <p:nvPr/>
        </p:nvGrpSpPr>
        <p:grpSpPr>
          <a:xfrm rot="-535840">
            <a:off x="4644413" y="1857283"/>
            <a:ext cx="1244443" cy="1124954"/>
            <a:chOff x="322688" y="3335484"/>
            <a:chExt cx="1131067" cy="1023213"/>
          </a:xfrm>
        </p:grpSpPr>
        <p:sp>
          <p:nvSpPr>
            <p:cNvPr id="5607" name="Google Shape;5607;p52"/>
            <p:cNvSpPr/>
            <p:nvPr/>
          </p:nvSpPr>
          <p:spPr>
            <a:xfrm>
              <a:off x="322688" y="3387943"/>
              <a:ext cx="1131067" cy="970755"/>
            </a:xfrm>
            <a:custGeom>
              <a:avLst/>
              <a:gdLst/>
              <a:ahLst/>
              <a:cxnLst/>
              <a:rect l="l" t="t" r="r" b="b"/>
              <a:pathLst>
                <a:path w="32730" h="28091" extrusionOk="0">
                  <a:moveTo>
                    <a:pt x="29371" y="6587"/>
                  </a:moveTo>
                  <a:lnTo>
                    <a:pt x="22115" y="5571"/>
                  </a:lnTo>
                  <a:lnTo>
                    <a:pt x="19724" y="801"/>
                  </a:lnTo>
                  <a:cubicBezTo>
                    <a:pt x="19724" y="801"/>
                    <a:pt x="18625" y="0"/>
                    <a:pt x="16365" y="0"/>
                  </a:cubicBezTo>
                  <a:cubicBezTo>
                    <a:pt x="14094" y="0"/>
                    <a:pt x="13138" y="538"/>
                    <a:pt x="13138" y="538"/>
                  </a:cubicBezTo>
                  <a:lnTo>
                    <a:pt x="10616" y="5571"/>
                  </a:lnTo>
                  <a:lnTo>
                    <a:pt x="3360" y="6587"/>
                  </a:lnTo>
                  <a:cubicBezTo>
                    <a:pt x="969" y="6909"/>
                    <a:pt x="1" y="9838"/>
                    <a:pt x="1722" y="11535"/>
                  </a:cubicBezTo>
                  <a:lnTo>
                    <a:pt x="6946" y="16675"/>
                  </a:lnTo>
                  <a:lnTo>
                    <a:pt x="5978" y="22102"/>
                  </a:lnTo>
                  <a:lnTo>
                    <a:pt x="10651" y="26573"/>
                  </a:lnTo>
                  <a:lnTo>
                    <a:pt x="16365" y="23608"/>
                  </a:lnTo>
                  <a:lnTo>
                    <a:pt x="22880" y="26979"/>
                  </a:lnTo>
                  <a:cubicBezTo>
                    <a:pt x="25008" y="28091"/>
                    <a:pt x="27494" y="26262"/>
                    <a:pt x="27076" y="23895"/>
                  </a:cubicBezTo>
                  <a:lnTo>
                    <a:pt x="25797" y="16675"/>
                  </a:lnTo>
                  <a:lnTo>
                    <a:pt x="31008" y="11535"/>
                  </a:lnTo>
                  <a:cubicBezTo>
                    <a:pt x="32730" y="9838"/>
                    <a:pt x="31761" y="6909"/>
                    <a:pt x="29371" y="6587"/>
                  </a:cubicBezTo>
                  <a:close/>
                </a:path>
              </a:pathLst>
            </a:custGeom>
            <a:gradFill>
              <a:gsLst>
                <a:gs pos="0">
                  <a:srgbClr val="A3D4FF"/>
                </a:gs>
                <a:gs pos="100000">
                  <a:srgbClr val="F3F9FF"/>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52"/>
            <p:cNvSpPr/>
            <p:nvPr/>
          </p:nvSpPr>
          <p:spPr>
            <a:xfrm>
              <a:off x="529238" y="4137806"/>
              <a:ext cx="179664" cy="168433"/>
            </a:xfrm>
            <a:custGeom>
              <a:avLst/>
              <a:gdLst/>
              <a:ahLst/>
              <a:cxnLst/>
              <a:rect l="l" t="t" r="r" b="b"/>
              <a:pathLst>
                <a:path w="5199" h="4874" extrusionOk="0">
                  <a:moveTo>
                    <a:pt x="1" y="80"/>
                  </a:moveTo>
                  <a:lnTo>
                    <a:pt x="1" y="80"/>
                  </a:lnTo>
                  <a:cubicBezTo>
                    <a:pt x="1" y="81"/>
                    <a:pt x="27" y="256"/>
                    <a:pt x="173" y="405"/>
                  </a:cubicBezTo>
                  <a:lnTo>
                    <a:pt x="173" y="405"/>
                  </a:lnTo>
                  <a:cubicBezTo>
                    <a:pt x="58" y="200"/>
                    <a:pt x="1" y="81"/>
                    <a:pt x="1" y="80"/>
                  </a:cubicBezTo>
                  <a:close/>
                  <a:moveTo>
                    <a:pt x="2942" y="1"/>
                  </a:moveTo>
                  <a:cubicBezTo>
                    <a:pt x="2596" y="1"/>
                    <a:pt x="2226" y="84"/>
                    <a:pt x="1853" y="272"/>
                  </a:cubicBezTo>
                  <a:cubicBezTo>
                    <a:pt x="1361" y="522"/>
                    <a:pt x="998" y="610"/>
                    <a:pt x="731" y="610"/>
                  </a:cubicBezTo>
                  <a:cubicBezTo>
                    <a:pt x="454" y="610"/>
                    <a:pt x="281" y="515"/>
                    <a:pt x="173" y="405"/>
                  </a:cubicBezTo>
                  <a:lnTo>
                    <a:pt x="173" y="405"/>
                  </a:lnTo>
                  <a:cubicBezTo>
                    <a:pt x="652" y="1256"/>
                    <a:pt x="2131" y="3573"/>
                    <a:pt x="4674" y="4874"/>
                  </a:cubicBezTo>
                  <a:cubicBezTo>
                    <a:pt x="4674" y="4874"/>
                    <a:pt x="4172" y="4133"/>
                    <a:pt x="4746" y="2471"/>
                  </a:cubicBezTo>
                  <a:cubicBezTo>
                    <a:pt x="5198" y="1162"/>
                    <a:pt x="4232" y="1"/>
                    <a:pt x="2942" y="1"/>
                  </a:cubicBezTo>
                  <a:close/>
                </a:path>
              </a:pathLst>
            </a:custGeom>
            <a:solidFill>
              <a:srgbClr val="F7E28F"/>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52"/>
            <p:cNvSpPr/>
            <p:nvPr/>
          </p:nvSpPr>
          <p:spPr>
            <a:xfrm>
              <a:off x="529238" y="4116622"/>
              <a:ext cx="183846" cy="189617"/>
            </a:xfrm>
            <a:custGeom>
              <a:avLst/>
              <a:gdLst/>
              <a:ahLst/>
              <a:cxnLst/>
              <a:rect l="l" t="t" r="r" b="b"/>
              <a:pathLst>
                <a:path w="5320" h="5487" extrusionOk="0">
                  <a:moveTo>
                    <a:pt x="1" y="693"/>
                  </a:moveTo>
                  <a:cubicBezTo>
                    <a:pt x="1" y="693"/>
                    <a:pt x="216" y="4148"/>
                    <a:pt x="4674" y="5487"/>
                  </a:cubicBezTo>
                  <a:cubicBezTo>
                    <a:pt x="4674" y="5487"/>
                    <a:pt x="4172" y="4746"/>
                    <a:pt x="4746" y="3084"/>
                  </a:cubicBezTo>
                  <a:cubicBezTo>
                    <a:pt x="5320" y="1423"/>
                    <a:pt x="3611" y="0"/>
                    <a:pt x="1853" y="885"/>
                  </a:cubicBezTo>
                  <a:cubicBezTo>
                    <a:pt x="156" y="1745"/>
                    <a:pt x="1" y="693"/>
                    <a:pt x="1" y="693"/>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1764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52"/>
            <p:cNvSpPr/>
            <p:nvPr/>
          </p:nvSpPr>
          <p:spPr>
            <a:xfrm>
              <a:off x="775840" y="3395200"/>
              <a:ext cx="231362" cy="112761"/>
            </a:xfrm>
            <a:custGeom>
              <a:avLst/>
              <a:gdLst/>
              <a:ahLst/>
              <a:cxnLst/>
              <a:rect l="l" t="t" r="r" b="b"/>
              <a:pathLst>
                <a:path w="6695" h="3263" extrusionOk="0">
                  <a:moveTo>
                    <a:pt x="6416" y="551"/>
                  </a:moveTo>
                  <a:cubicBezTo>
                    <a:pt x="6599" y="618"/>
                    <a:pt x="6695" y="663"/>
                    <a:pt x="6695" y="663"/>
                  </a:cubicBezTo>
                  <a:cubicBezTo>
                    <a:pt x="6695" y="663"/>
                    <a:pt x="6586" y="577"/>
                    <a:pt x="6416" y="551"/>
                  </a:cubicBezTo>
                  <a:close/>
                  <a:moveTo>
                    <a:pt x="2947" y="1"/>
                  </a:moveTo>
                  <a:cubicBezTo>
                    <a:pt x="2083" y="1"/>
                    <a:pt x="1093" y="91"/>
                    <a:pt x="1" y="340"/>
                  </a:cubicBezTo>
                  <a:cubicBezTo>
                    <a:pt x="1" y="340"/>
                    <a:pt x="874" y="531"/>
                    <a:pt x="1591" y="2145"/>
                  </a:cubicBezTo>
                  <a:cubicBezTo>
                    <a:pt x="1919" y="2890"/>
                    <a:pt x="2576" y="3263"/>
                    <a:pt x="3253" y="3263"/>
                  </a:cubicBezTo>
                  <a:cubicBezTo>
                    <a:pt x="4031" y="3263"/>
                    <a:pt x="4836" y="2771"/>
                    <a:pt x="5201" y="1786"/>
                  </a:cubicBezTo>
                  <a:cubicBezTo>
                    <a:pt x="5579" y="762"/>
                    <a:pt x="6017" y="544"/>
                    <a:pt x="6320" y="544"/>
                  </a:cubicBezTo>
                  <a:cubicBezTo>
                    <a:pt x="6354" y="544"/>
                    <a:pt x="6386" y="547"/>
                    <a:pt x="6416" y="551"/>
                  </a:cubicBezTo>
                  <a:lnTo>
                    <a:pt x="6416" y="551"/>
                  </a:lnTo>
                  <a:cubicBezTo>
                    <a:pt x="5896" y="363"/>
                    <a:pt x="4674" y="1"/>
                    <a:pt x="2947" y="1"/>
                  </a:cubicBezTo>
                  <a:close/>
                </a:path>
              </a:pathLst>
            </a:custGeom>
            <a:solidFill>
              <a:srgbClr val="F7E28F"/>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52"/>
            <p:cNvSpPr/>
            <p:nvPr/>
          </p:nvSpPr>
          <p:spPr>
            <a:xfrm>
              <a:off x="775840" y="3335484"/>
              <a:ext cx="231362" cy="189202"/>
            </a:xfrm>
            <a:custGeom>
              <a:avLst/>
              <a:gdLst/>
              <a:ahLst/>
              <a:cxnLst/>
              <a:rect l="l" t="t" r="r" b="b"/>
              <a:pathLst>
                <a:path w="6695" h="5475" extrusionOk="0">
                  <a:moveTo>
                    <a:pt x="6695" y="2391"/>
                  </a:moveTo>
                  <a:cubicBezTo>
                    <a:pt x="6695" y="2391"/>
                    <a:pt x="4173" y="0"/>
                    <a:pt x="1" y="2068"/>
                  </a:cubicBezTo>
                  <a:cubicBezTo>
                    <a:pt x="1" y="2068"/>
                    <a:pt x="874" y="2259"/>
                    <a:pt x="1591" y="3873"/>
                  </a:cubicBezTo>
                  <a:cubicBezTo>
                    <a:pt x="2296" y="5475"/>
                    <a:pt x="4519" y="5355"/>
                    <a:pt x="5201" y="3514"/>
                  </a:cubicBezTo>
                  <a:cubicBezTo>
                    <a:pt x="5858" y="1733"/>
                    <a:pt x="6695" y="2391"/>
                    <a:pt x="6695" y="2391"/>
                  </a:cubicBezTo>
                  <a:close/>
                </a:path>
              </a:pathLst>
            </a:custGeom>
            <a:gradFill>
              <a:gsLst>
                <a:gs pos="0">
                  <a:srgbClr val="EFEFEF"/>
                </a:gs>
                <a:gs pos="46000">
                  <a:schemeClr val="accent6"/>
                </a:gs>
                <a:gs pos="100000">
                  <a:srgbClr val="D9D9D9"/>
                </a:gs>
              </a:gsLst>
              <a:lin ang="540001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2" name="Google Shape;5612;p52"/>
          <p:cNvGrpSpPr/>
          <p:nvPr/>
        </p:nvGrpSpPr>
        <p:grpSpPr>
          <a:xfrm>
            <a:off x="968785" y="3064263"/>
            <a:ext cx="1244400" cy="1124920"/>
            <a:chOff x="322688" y="3335484"/>
            <a:chExt cx="1131067" cy="1023213"/>
          </a:xfrm>
        </p:grpSpPr>
        <p:sp>
          <p:nvSpPr>
            <p:cNvPr id="5613" name="Google Shape;5613;p52"/>
            <p:cNvSpPr/>
            <p:nvPr/>
          </p:nvSpPr>
          <p:spPr>
            <a:xfrm>
              <a:off x="322688" y="3387943"/>
              <a:ext cx="1131067" cy="970755"/>
            </a:xfrm>
            <a:custGeom>
              <a:avLst/>
              <a:gdLst/>
              <a:ahLst/>
              <a:cxnLst/>
              <a:rect l="l" t="t" r="r" b="b"/>
              <a:pathLst>
                <a:path w="32730" h="28091" extrusionOk="0">
                  <a:moveTo>
                    <a:pt x="29371" y="6587"/>
                  </a:moveTo>
                  <a:lnTo>
                    <a:pt x="22115" y="5571"/>
                  </a:lnTo>
                  <a:lnTo>
                    <a:pt x="19724" y="801"/>
                  </a:lnTo>
                  <a:cubicBezTo>
                    <a:pt x="19724" y="801"/>
                    <a:pt x="18625" y="0"/>
                    <a:pt x="16365" y="0"/>
                  </a:cubicBezTo>
                  <a:cubicBezTo>
                    <a:pt x="14094" y="0"/>
                    <a:pt x="13138" y="538"/>
                    <a:pt x="13138" y="538"/>
                  </a:cubicBezTo>
                  <a:lnTo>
                    <a:pt x="10616" y="5571"/>
                  </a:lnTo>
                  <a:lnTo>
                    <a:pt x="3360" y="6587"/>
                  </a:lnTo>
                  <a:cubicBezTo>
                    <a:pt x="969" y="6909"/>
                    <a:pt x="1" y="9838"/>
                    <a:pt x="1722" y="11535"/>
                  </a:cubicBezTo>
                  <a:lnTo>
                    <a:pt x="6946" y="16675"/>
                  </a:lnTo>
                  <a:lnTo>
                    <a:pt x="5978" y="22102"/>
                  </a:lnTo>
                  <a:lnTo>
                    <a:pt x="10651" y="26573"/>
                  </a:lnTo>
                  <a:lnTo>
                    <a:pt x="16365" y="23608"/>
                  </a:lnTo>
                  <a:lnTo>
                    <a:pt x="22880" y="26979"/>
                  </a:lnTo>
                  <a:cubicBezTo>
                    <a:pt x="25008" y="28091"/>
                    <a:pt x="27494" y="26262"/>
                    <a:pt x="27076" y="23895"/>
                  </a:cubicBezTo>
                  <a:lnTo>
                    <a:pt x="25797" y="16675"/>
                  </a:lnTo>
                  <a:lnTo>
                    <a:pt x="31008" y="11535"/>
                  </a:lnTo>
                  <a:cubicBezTo>
                    <a:pt x="32730" y="9838"/>
                    <a:pt x="31761" y="6909"/>
                    <a:pt x="29371" y="6587"/>
                  </a:cubicBezTo>
                  <a:close/>
                </a:path>
              </a:pathLst>
            </a:custGeom>
            <a:gradFill>
              <a:gsLst>
                <a:gs pos="0">
                  <a:srgbClr val="CFFFBA"/>
                </a:gs>
                <a:gs pos="100000">
                  <a:srgbClr val="EDFFE5"/>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52"/>
            <p:cNvSpPr/>
            <p:nvPr/>
          </p:nvSpPr>
          <p:spPr>
            <a:xfrm>
              <a:off x="529238" y="4137806"/>
              <a:ext cx="179664" cy="168433"/>
            </a:xfrm>
            <a:custGeom>
              <a:avLst/>
              <a:gdLst/>
              <a:ahLst/>
              <a:cxnLst/>
              <a:rect l="l" t="t" r="r" b="b"/>
              <a:pathLst>
                <a:path w="5199" h="4874" extrusionOk="0">
                  <a:moveTo>
                    <a:pt x="1" y="80"/>
                  </a:moveTo>
                  <a:lnTo>
                    <a:pt x="1" y="80"/>
                  </a:lnTo>
                  <a:cubicBezTo>
                    <a:pt x="1" y="81"/>
                    <a:pt x="27" y="256"/>
                    <a:pt x="173" y="405"/>
                  </a:cubicBezTo>
                  <a:lnTo>
                    <a:pt x="173" y="405"/>
                  </a:lnTo>
                  <a:cubicBezTo>
                    <a:pt x="58" y="200"/>
                    <a:pt x="1" y="81"/>
                    <a:pt x="1" y="80"/>
                  </a:cubicBezTo>
                  <a:close/>
                  <a:moveTo>
                    <a:pt x="2942" y="1"/>
                  </a:moveTo>
                  <a:cubicBezTo>
                    <a:pt x="2596" y="1"/>
                    <a:pt x="2226" y="84"/>
                    <a:pt x="1853" y="272"/>
                  </a:cubicBezTo>
                  <a:cubicBezTo>
                    <a:pt x="1361" y="522"/>
                    <a:pt x="998" y="610"/>
                    <a:pt x="731" y="610"/>
                  </a:cubicBezTo>
                  <a:cubicBezTo>
                    <a:pt x="454" y="610"/>
                    <a:pt x="281" y="515"/>
                    <a:pt x="173" y="405"/>
                  </a:cubicBezTo>
                  <a:lnTo>
                    <a:pt x="173" y="405"/>
                  </a:lnTo>
                  <a:cubicBezTo>
                    <a:pt x="652" y="1256"/>
                    <a:pt x="2131" y="3573"/>
                    <a:pt x="4674" y="4874"/>
                  </a:cubicBezTo>
                  <a:cubicBezTo>
                    <a:pt x="4674" y="4874"/>
                    <a:pt x="4172" y="4133"/>
                    <a:pt x="4746" y="2471"/>
                  </a:cubicBezTo>
                  <a:cubicBezTo>
                    <a:pt x="5198" y="1162"/>
                    <a:pt x="4232" y="1"/>
                    <a:pt x="2942" y="1"/>
                  </a:cubicBezTo>
                  <a:close/>
                </a:path>
              </a:pathLst>
            </a:custGeom>
            <a:solidFill>
              <a:srgbClr val="F7E28F"/>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52"/>
            <p:cNvSpPr/>
            <p:nvPr/>
          </p:nvSpPr>
          <p:spPr>
            <a:xfrm>
              <a:off x="529238" y="4116622"/>
              <a:ext cx="183846" cy="189617"/>
            </a:xfrm>
            <a:custGeom>
              <a:avLst/>
              <a:gdLst/>
              <a:ahLst/>
              <a:cxnLst/>
              <a:rect l="l" t="t" r="r" b="b"/>
              <a:pathLst>
                <a:path w="5320" h="5487" extrusionOk="0">
                  <a:moveTo>
                    <a:pt x="1" y="693"/>
                  </a:moveTo>
                  <a:cubicBezTo>
                    <a:pt x="1" y="693"/>
                    <a:pt x="216" y="4148"/>
                    <a:pt x="4674" y="5487"/>
                  </a:cubicBezTo>
                  <a:cubicBezTo>
                    <a:pt x="4674" y="5487"/>
                    <a:pt x="4172" y="4746"/>
                    <a:pt x="4746" y="3084"/>
                  </a:cubicBezTo>
                  <a:cubicBezTo>
                    <a:pt x="5320" y="1423"/>
                    <a:pt x="3611" y="0"/>
                    <a:pt x="1853" y="885"/>
                  </a:cubicBezTo>
                  <a:cubicBezTo>
                    <a:pt x="156" y="1745"/>
                    <a:pt x="1" y="693"/>
                    <a:pt x="1" y="693"/>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1764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52"/>
            <p:cNvSpPr/>
            <p:nvPr/>
          </p:nvSpPr>
          <p:spPr>
            <a:xfrm>
              <a:off x="775840" y="3395200"/>
              <a:ext cx="231362" cy="112761"/>
            </a:xfrm>
            <a:custGeom>
              <a:avLst/>
              <a:gdLst/>
              <a:ahLst/>
              <a:cxnLst/>
              <a:rect l="l" t="t" r="r" b="b"/>
              <a:pathLst>
                <a:path w="6695" h="3263" extrusionOk="0">
                  <a:moveTo>
                    <a:pt x="6416" y="551"/>
                  </a:moveTo>
                  <a:cubicBezTo>
                    <a:pt x="6599" y="618"/>
                    <a:pt x="6695" y="663"/>
                    <a:pt x="6695" y="663"/>
                  </a:cubicBezTo>
                  <a:cubicBezTo>
                    <a:pt x="6695" y="663"/>
                    <a:pt x="6586" y="577"/>
                    <a:pt x="6416" y="551"/>
                  </a:cubicBezTo>
                  <a:close/>
                  <a:moveTo>
                    <a:pt x="2947" y="1"/>
                  </a:moveTo>
                  <a:cubicBezTo>
                    <a:pt x="2083" y="1"/>
                    <a:pt x="1093" y="91"/>
                    <a:pt x="1" y="340"/>
                  </a:cubicBezTo>
                  <a:cubicBezTo>
                    <a:pt x="1" y="340"/>
                    <a:pt x="874" y="531"/>
                    <a:pt x="1591" y="2145"/>
                  </a:cubicBezTo>
                  <a:cubicBezTo>
                    <a:pt x="1919" y="2890"/>
                    <a:pt x="2576" y="3263"/>
                    <a:pt x="3253" y="3263"/>
                  </a:cubicBezTo>
                  <a:cubicBezTo>
                    <a:pt x="4031" y="3263"/>
                    <a:pt x="4836" y="2771"/>
                    <a:pt x="5201" y="1786"/>
                  </a:cubicBezTo>
                  <a:cubicBezTo>
                    <a:pt x="5579" y="762"/>
                    <a:pt x="6017" y="544"/>
                    <a:pt x="6320" y="544"/>
                  </a:cubicBezTo>
                  <a:cubicBezTo>
                    <a:pt x="6354" y="544"/>
                    <a:pt x="6386" y="547"/>
                    <a:pt x="6416" y="551"/>
                  </a:cubicBezTo>
                  <a:lnTo>
                    <a:pt x="6416" y="551"/>
                  </a:lnTo>
                  <a:cubicBezTo>
                    <a:pt x="5896" y="363"/>
                    <a:pt x="4674" y="1"/>
                    <a:pt x="2947" y="1"/>
                  </a:cubicBezTo>
                  <a:close/>
                </a:path>
              </a:pathLst>
            </a:custGeom>
            <a:solidFill>
              <a:srgbClr val="F7E28F"/>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52"/>
            <p:cNvSpPr/>
            <p:nvPr/>
          </p:nvSpPr>
          <p:spPr>
            <a:xfrm>
              <a:off x="775840" y="3335484"/>
              <a:ext cx="231362" cy="189202"/>
            </a:xfrm>
            <a:custGeom>
              <a:avLst/>
              <a:gdLst/>
              <a:ahLst/>
              <a:cxnLst/>
              <a:rect l="l" t="t" r="r" b="b"/>
              <a:pathLst>
                <a:path w="6695" h="5475" extrusionOk="0">
                  <a:moveTo>
                    <a:pt x="6695" y="2391"/>
                  </a:moveTo>
                  <a:cubicBezTo>
                    <a:pt x="6695" y="2391"/>
                    <a:pt x="4173" y="0"/>
                    <a:pt x="1" y="2068"/>
                  </a:cubicBezTo>
                  <a:cubicBezTo>
                    <a:pt x="1" y="2068"/>
                    <a:pt x="874" y="2259"/>
                    <a:pt x="1591" y="3873"/>
                  </a:cubicBezTo>
                  <a:cubicBezTo>
                    <a:pt x="2296" y="5475"/>
                    <a:pt x="4519" y="5355"/>
                    <a:pt x="5201" y="3514"/>
                  </a:cubicBezTo>
                  <a:cubicBezTo>
                    <a:pt x="5858" y="1733"/>
                    <a:pt x="6695" y="2391"/>
                    <a:pt x="6695" y="2391"/>
                  </a:cubicBezTo>
                  <a:close/>
                </a:path>
              </a:pathLst>
            </a:custGeom>
            <a:gradFill>
              <a:gsLst>
                <a:gs pos="0">
                  <a:srgbClr val="EFEFEF"/>
                </a:gs>
                <a:gs pos="46000">
                  <a:schemeClr val="accent6"/>
                </a:gs>
                <a:gs pos="100000">
                  <a:srgbClr val="D9D9D9"/>
                </a:gs>
              </a:gsLst>
              <a:lin ang="540001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8" name="Google Shape;5618;p52"/>
          <p:cNvSpPr txBox="1">
            <a:spLocks noGrp="1"/>
          </p:cNvSpPr>
          <p:nvPr>
            <p:ph type="title"/>
          </p:nvPr>
        </p:nvSpPr>
        <p:spPr>
          <a:xfrm flipH="1">
            <a:off x="1168644" y="1871559"/>
            <a:ext cx="862200" cy="9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uFill>
                  <a:noFill/>
                </a:uFill>
                <a:hlinkClick r:id="rId3" action="ppaction://hlinksldjump"/>
              </a:rPr>
              <a:t>01</a:t>
            </a:r>
            <a:endParaRPr dirty="0"/>
          </a:p>
        </p:txBody>
      </p:sp>
      <p:sp>
        <p:nvSpPr>
          <p:cNvPr id="5619" name="Google Shape;5619;p52"/>
          <p:cNvSpPr txBox="1">
            <a:spLocks noGrp="1"/>
          </p:cNvSpPr>
          <p:nvPr>
            <p:ph type="subTitle" idx="1"/>
          </p:nvPr>
        </p:nvSpPr>
        <p:spPr>
          <a:xfrm>
            <a:off x="2805681" y="841538"/>
            <a:ext cx="3628158" cy="970740"/>
          </a:xfrm>
          <a:prstGeom prst="rect">
            <a:avLst/>
          </a:prstGeom>
        </p:spPr>
        <p:txBody>
          <a:bodyPr spcFirstLastPara="1" wrap="square" lIns="91425" tIns="91425" rIns="91425" bIns="91425" anchor="t" anchorCtr="0">
            <a:noAutofit/>
          </a:bodyPr>
          <a:lstStyle/>
          <a:p>
            <a:pPr marL="0" lvl="0" indent="0"/>
            <a:r>
              <a:rPr lang="id-ID" dirty="0"/>
              <a:t>Sejak pertama kali Muhammadiyah didirikan KH Ahmad Dahlan, Muhammadiyah memiliki komimen dengan perjuang yang berorienasi pada:</a:t>
            </a:r>
            <a:endParaRPr dirty="0"/>
          </a:p>
        </p:txBody>
      </p:sp>
      <p:sp>
        <p:nvSpPr>
          <p:cNvPr id="5621" name="Google Shape;5621;p52"/>
          <p:cNvSpPr txBox="1">
            <a:spLocks noGrp="1"/>
          </p:cNvSpPr>
          <p:nvPr>
            <p:ph type="title" idx="15"/>
          </p:nvPr>
        </p:nvSpPr>
        <p:spPr>
          <a:xfrm>
            <a:off x="836325" y="392775"/>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MISI DAN VISI MUHAMMADIYAH</a:t>
            </a:r>
            <a:endParaRPr dirty="0"/>
          </a:p>
        </p:txBody>
      </p:sp>
      <p:sp>
        <p:nvSpPr>
          <p:cNvPr id="5622" name="Google Shape;5622;p52"/>
          <p:cNvSpPr txBox="1">
            <a:spLocks noGrp="1"/>
          </p:cNvSpPr>
          <p:nvPr>
            <p:ph type="title" idx="3"/>
          </p:nvPr>
        </p:nvSpPr>
        <p:spPr>
          <a:xfrm flipH="1">
            <a:off x="1168644" y="3178964"/>
            <a:ext cx="862200" cy="9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5623" name="Google Shape;5623;p52"/>
          <p:cNvSpPr txBox="1">
            <a:spLocks noGrp="1"/>
          </p:cNvSpPr>
          <p:nvPr>
            <p:ph type="subTitle" idx="4"/>
          </p:nvPr>
        </p:nvSpPr>
        <p:spPr>
          <a:xfrm>
            <a:off x="1586274" y="3445174"/>
            <a:ext cx="3244559" cy="1702312"/>
          </a:xfrm>
          <a:prstGeom prst="rect">
            <a:avLst/>
          </a:prstGeom>
        </p:spPr>
        <p:txBody>
          <a:bodyPr spcFirstLastPara="1" wrap="square" lIns="91425" tIns="91425" rIns="91425" bIns="91425" anchor="t" anchorCtr="0">
            <a:noAutofit/>
          </a:bodyPr>
          <a:lstStyle/>
          <a:p>
            <a:pPr lvl="0"/>
            <a:r>
              <a:rPr lang="en-US" dirty="0"/>
              <a:t>	</a:t>
            </a:r>
            <a:r>
              <a:rPr lang="id-ID" dirty="0"/>
              <a:t>Menyebarluaskan ajaran-ajaran islam yang bersumber pada alquran dan sunnah rasul dengan sistem pendidikan yang modern</a:t>
            </a:r>
            <a:endParaRPr lang="en-US" dirty="0"/>
          </a:p>
        </p:txBody>
      </p:sp>
      <p:sp>
        <p:nvSpPr>
          <p:cNvPr id="5625" name="Google Shape;5625;p52"/>
          <p:cNvSpPr txBox="1">
            <a:spLocks noGrp="1"/>
          </p:cNvSpPr>
          <p:nvPr>
            <p:ph type="title" idx="6"/>
          </p:nvPr>
        </p:nvSpPr>
        <p:spPr>
          <a:xfrm flipH="1">
            <a:off x="4852861" y="1976686"/>
            <a:ext cx="862200" cy="9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uFill>
                  <a:noFill/>
                </a:uFill>
                <a:hlinkClick r:id="" action="ppaction://noaction"/>
              </a:rPr>
              <a:t>03</a:t>
            </a:r>
            <a:endParaRPr dirty="0"/>
          </a:p>
        </p:txBody>
      </p:sp>
      <p:sp>
        <p:nvSpPr>
          <p:cNvPr id="5626" name="Google Shape;5626;p52"/>
          <p:cNvSpPr txBox="1">
            <a:spLocks noGrp="1"/>
          </p:cNvSpPr>
          <p:nvPr>
            <p:ph type="subTitle" idx="7"/>
          </p:nvPr>
        </p:nvSpPr>
        <p:spPr>
          <a:xfrm>
            <a:off x="5358950" y="2021564"/>
            <a:ext cx="3214336" cy="1023327"/>
          </a:xfrm>
          <a:prstGeom prst="rect">
            <a:avLst/>
          </a:prstGeom>
        </p:spPr>
        <p:txBody>
          <a:bodyPr spcFirstLastPara="1" wrap="square" lIns="91425" tIns="91425" rIns="91425" bIns="91425" anchor="t" anchorCtr="0">
            <a:noAutofit/>
          </a:bodyPr>
          <a:lstStyle/>
          <a:p>
            <a:pPr lvl="0"/>
            <a:r>
              <a:rPr lang="en-US" dirty="0"/>
              <a:t>	</a:t>
            </a:r>
            <a:r>
              <a:rPr lang="id-ID" dirty="0"/>
              <a:t>Mewujudkan amalan-amalan islam dalam kehidupan perorangan, keluarga dan masyarakat</a:t>
            </a:r>
            <a:endParaRPr lang="en-US" dirty="0"/>
          </a:p>
        </p:txBody>
      </p:sp>
      <p:sp>
        <p:nvSpPr>
          <p:cNvPr id="5627" name="Google Shape;5627;p52"/>
          <p:cNvSpPr txBox="1">
            <a:spLocks noGrp="1"/>
          </p:cNvSpPr>
          <p:nvPr>
            <p:ph type="title" idx="8"/>
          </p:nvPr>
        </p:nvSpPr>
        <p:spPr>
          <a:xfrm flipH="1">
            <a:off x="4810194" y="3086200"/>
            <a:ext cx="862200" cy="9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04</a:t>
            </a:r>
            <a:endParaRPr/>
          </a:p>
        </p:txBody>
      </p:sp>
      <p:sp>
        <p:nvSpPr>
          <p:cNvPr id="5628" name="Google Shape;5628;p52"/>
          <p:cNvSpPr txBox="1">
            <a:spLocks noGrp="1"/>
          </p:cNvSpPr>
          <p:nvPr>
            <p:ph type="subTitle" idx="9"/>
          </p:nvPr>
        </p:nvSpPr>
        <p:spPr>
          <a:xfrm>
            <a:off x="5343718" y="3484101"/>
            <a:ext cx="3214336" cy="531900"/>
          </a:xfrm>
          <a:prstGeom prst="rect">
            <a:avLst/>
          </a:prstGeom>
        </p:spPr>
        <p:txBody>
          <a:bodyPr spcFirstLastPara="1" wrap="square" lIns="91425" tIns="91425" rIns="91425" bIns="91425" anchor="t" anchorCtr="0">
            <a:noAutofit/>
          </a:bodyPr>
          <a:lstStyle/>
          <a:p>
            <a:pPr lvl="0"/>
            <a:r>
              <a:rPr lang="en-US" dirty="0"/>
              <a:t>	</a:t>
            </a:r>
            <a:r>
              <a:rPr lang="id-ID" dirty="0"/>
              <a:t>Reformasi doktrin islam dengan pandangan alam pikiran modern</a:t>
            </a:r>
            <a:endParaRPr lang="en-US" dirty="0"/>
          </a:p>
        </p:txBody>
      </p:sp>
      <p:sp>
        <p:nvSpPr>
          <p:cNvPr id="5631" name="Google Shape;5631;p52"/>
          <p:cNvSpPr/>
          <p:nvPr/>
        </p:nvSpPr>
        <p:spPr>
          <a:xfrm rot="-1869146">
            <a:off x="1457207" y="1613387"/>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
              <a:latin typeface="Sacramento"/>
              <a:ea typeface="Sacramento"/>
              <a:cs typeface="Sacramento"/>
              <a:sym typeface="Sacramento"/>
            </a:endParaRPr>
          </a:p>
        </p:txBody>
      </p:sp>
      <p:grpSp>
        <p:nvGrpSpPr>
          <p:cNvPr id="5632" name="Google Shape;5632;p52"/>
          <p:cNvGrpSpPr/>
          <p:nvPr/>
        </p:nvGrpSpPr>
        <p:grpSpPr>
          <a:xfrm rot="749152">
            <a:off x="7954060" y="4151060"/>
            <a:ext cx="1116244" cy="876854"/>
            <a:chOff x="1728003" y="2043759"/>
            <a:chExt cx="1001787" cy="786943"/>
          </a:xfrm>
        </p:grpSpPr>
        <p:sp>
          <p:nvSpPr>
            <p:cNvPr id="5633" name="Google Shape;5633;p52"/>
            <p:cNvSpPr/>
            <p:nvPr/>
          </p:nvSpPr>
          <p:spPr>
            <a:xfrm>
              <a:off x="1728003" y="2043759"/>
              <a:ext cx="1001787" cy="786529"/>
            </a:xfrm>
            <a:custGeom>
              <a:avLst/>
              <a:gdLst/>
              <a:ahLst/>
              <a:cxnLst/>
              <a:rect l="l" t="t" r="r" b="b"/>
              <a:pathLst>
                <a:path w="28989" h="22760" extrusionOk="0">
                  <a:moveTo>
                    <a:pt x="18648" y="2511"/>
                  </a:moveTo>
                  <a:cubicBezTo>
                    <a:pt x="18648" y="2511"/>
                    <a:pt x="20824" y="347"/>
                    <a:pt x="21529" y="180"/>
                  </a:cubicBezTo>
                  <a:cubicBezTo>
                    <a:pt x="22235" y="0"/>
                    <a:pt x="28988" y="7890"/>
                    <a:pt x="25366" y="16437"/>
                  </a:cubicBezTo>
                  <a:cubicBezTo>
                    <a:pt x="23573" y="20656"/>
                    <a:pt x="19808" y="22198"/>
                    <a:pt x="16951" y="22760"/>
                  </a:cubicBezTo>
                  <a:lnTo>
                    <a:pt x="192" y="11619"/>
                  </a:lnTo>
                  <a:cubicBezTo>
                    <a:pt x="1" y="5140"/>
                    <a:pt x="4519" y="36"/>
                    <a:pt x="5081" y="180"/>
                  </a:cubicBezTo>
                  <a:cubicBezTo>
                    <a:pt x="5786" y="347"/>
                    <a:pt x="7950" y="2511"/>
                    <a:pt x="7950" y="2511"/>
                  </a:cubicBezTo>
                  <a:cubicBezTo>
                    <a:pt x="7950" y="2511"/>
                    <a:pt x="13114" y="1722"/>
                    <a:pt x="18648" y="2511"/>
                  </a:cubicBezTo>
                  <a:close/>
                </a:path>
              </a:pathLst>
            </a:custGeom>
            <a:gradFill>
              <a:gsLst>
                <a:gs pos="0">
                  <a:schemeClr val="accent4"/>
                </a:gs>
                <a:gs pos="100000">
                  <a:srgbClr val="E7FFFD"/>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52"/>
            <p:cNvSpPr/>
            <p:nvPr/>
          </p:nvSpPr>
          <p:spPr>
            <a:xfrm>
              <a:off x="1734638" y="2420333"/>
              <a:ext cx="579184" cy="410370"/>
            </a:xfrm>
            <a:custGeom>
              <a:avLst/>
              <a:gdLst/>
              <a:ahLst/>
              <a:cxnLst/>
              <a:rect l="l" t="t" r="r" b="b"/>
              <a:pathLst>
                <a:path w="16760" h="11875" extrusionOk="0">
                  <a:moveTo>
                    <a:pt x="0" y="722"/>
                  </a:moveTo>
                  <a:lnTo>
                    <a:pt x="0" y="722"/>
                  </a:lnTo>
                  <a:cubicBezTo>
                    <a:pt x="0" y="722"/>
                    <a:pt x="15" y="735"/>
                    <a:pt x="46" y="755"/>
                  </a:cubicBezTo>
                  <a:lnTo>
                    <a:pt x="46" y="755"/>
                  </a:lnTo>
                  <a:cubicBezTo>
                    <a:pt x="31" y="744"/>
                    <a:pt x="15" y="733"/>
                    <a:pt x="0" y="722"/>
                  </a:cubicBezTo>
                  <a:close/>
                  <a:moveTo>
                    <a:pt x="5769" y="0"/>
                  </a:moveTo>
                  <a:cubicBezTo>
                    <a:pt x="4510" y="0"/>
                    <a:pt x="3396" y="263"/>
                    <a:pt x="2618" y="579"/>
                  </a:cubicBezTo>
                  <a:cubicBezTo>
                    <a:pt x="1889" y="870"/>
                    <a:pt x="1336" y="960"/>
                    <a:pt x="930" y="960"/>
                  </a:cubicBezTo>
                  <a:cubicBezTo>
                    <a:pt x="424" y="960"/>
                    <a:pt x="147" y="820"/>
                    <a:pt x="46" y="755"/>
                  </a:cubicBezTo>
                  <a:lnTo>
                    <a:pt x="46" y="755"/>
                  </a:lnTo>
                  <a:cubicBezTo>
                    <a:pt x="10728" y="8442"/>
                    <a:pt x="16759" y="11863"/>
                    <a:pt x="16759" y="11875"/>
                  </a:cubicBezTo>
                  <a:cubicBezTo>
                    <a:pt x="16568" y="10775"/>
                    <a:pt x="14727" y="5300"/>
                    <a:pt x="11595" y="2324"/>
                  </a:cubicBezTo>
                  <a:cubicBezTo>
                    <a:pt x="9744" y="558"/>
                    <a:pt x="7604" y="0"/>
                    <a:pt x="5769" y="0"/>
                  </a:cubicBezTo>
                  <a:close/>
                </a:path>
              </a:pathLst>
            </a:custGeom>
            <a:solidFill>
              <a:srgbClr val="A96FFB"/>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52"/>
            <p:cNvSpPr/>
            <p:nvPr/>
          </p:nvSpPr>
          <p:spPr>
            <a:xfrm>
              <a:off x="1734638" y="2397767"/>
              <a:ext cx="579184" cy="432936"/>
            </a:xfrm>
            <a:custGeom>
              <a:avLst/>
              <a:gdLst/>
              <a:ahLst/>
              <a:cxnLst/>
              <a:rect l="l" t="t" r="r" b="b"/>
              <a:pathLst>
                <a:path w="16760" h="12528" extrusionOk="0">
                  <a:moveTo>
                    <a:pt x="0" y="1375"/>
                  </a:moveTo>
                  <a:cubicBezTo>
                    <a:pt x="0" y="1375"/>
                    <a:pt x="705" y="1997"/>
                    <a:pt x="2618" y="1232"/>
                  </a:cubicBezTo>
                  <a:cubicBezTo>
                    <a:pt x="4531" y="455"/>
                    <a:pt x="8475" y="1"/>
                    <a:pt x="11595" y="2977"/>
                  </a:cubicBezTo>
                  <a:cubicBezTo>
                    <a:pt x="14727" y="5953"/>
                    <a:pt x="16568" y="11428"/>
                    <a:pt x="16759" y="12528"/>
                  </a:cubicBezTo>
                  <a:cubicBezTo>
                    <a:pt x="16759" y="12516"/>
                    <a:pt x="6551" y="9229"/>
                    <a:pt x="0" y="1375"/>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180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6" name="Google Shape;5636;p52"/>
          <p:cNvGrpSpPr/>
          <p:nvPr/>
        </p:nvGrpSpPr>
        <p:grpSpPr>
          <a:xfrm>
            <a:off x="227230" y="267172"/>
            <a:ext cx="1016522" cy="1072215"/>
            <a:chOff x="3769487" y="2000805"/>
            <a:chExt cx="670485" cy="707219"/>
          </a:xfrm>
        </p:grpSpPr>
        <p:sp>
          <p:nvSpPr>
            <p:cNvPr id="5637" name="Google Shape;5637;p52"/>
            <p:cNvSpPr/>
            <p:nvPr/>
          </p:nvSpPr>
          <p:spPr>
            <a:xfrm>
              <a:off x="3769487" y="2000805"/>
              <a:ext cx="670070" cy="707219"/>
            </a:xfrm>
            <a:custGeom>
              <a:avLst/>
              <a:gdLst/>
              <a:ahLst/>
              <a:cxnLst/>
              <a:rect l="l" t="t" r="r" b="b"/>
              <a:pathLst>
                <a:path w="19390" h="20465" extrusionOk="0">
                  <a:moveTo>
                    <a:pt x="1172" y="11021"/>
                  </a:moveTo>
                  <a:cubicBezTo>
                    <a:pt x="1196" y="11308"/>
                    <a:pt x="108" y="11739"/>
                    <a:pt x="156" y="12014"/>
                  </a:cubicBezTo>
                  <a:cubicBezTo>
                    <a:pt x="204" y="12288"/>
                    <a:pt x="1375" y="12312"/>
                    <a:pt x="1447" y="12587"/>
                  </a:cubicBezTo>
                  <a:cubicBezTo>
                    <a:pt x="1519" y="12862"/>
                    <a:pt x="514" y="13472"/>
                    <a:pt x="610" y="13735"/>
                  </a:cubicBezTo>
                  <a:cubicBezTo>
                    <a:pt x="706" y="13998"/>
                    <a:pt x="1865" y="13819"/>
                    <a:pt x="1985" y="14082"/>
                  </a:cubicBezTo>
                  <a:cubicBezTo>
                    <a:pt x="2104" y="14333"/>
                    <a:pt x="1232" y="15110"/>
                    <a:pt x="1375" y="15349"/>
                  </a:cubicBezTo>
                  <a:cubicBezTo>
                    <a:pt x="1507" y="15588"/>
                    <a:pt x="2618" y="15217"/>
                    <a:pt x="2786" y="15444"/>
                  </a:cubicBezTo>
                  <a:cubicBezTo>
                    <a:pt x="2941" y="15671"/>
                    <a:pt x="2212" y="16592"/>
                    <a:pt x="2391" y="16807"/>
                  </a:cubicBezTo>
                  <a:cubicBezTo>
                    <a:pt x="2570" y="17022"/>
                    <a:pt x="3598" y="16460"/>
                    <a:pt x="3802" y="16663"/>
                  </a:cubicBezTo>
                  <a:cubicBezTo>
                    <a:pt x="4005" y="16855"/>
                    <a:pt x="3443" y="17883"/>
                    <a:pt x="3658" y="18062"/>
                  </a:cubicBezTo>
                  <a:cubicBezTo>
                    <a:pt x="3861" y="18241"/>
                    <a:pt x="4782" y="17524"/>
                    <a:pt x="5009" y="17680"/>
                  </a:cubicBezTo>
                  <a:cubicBezTo>
                    <a:pt x="5248" y="17835"/>
                    <a:pt x="4866" y="18947"/>
                    <a:pt x="5117" y="19090"/>
                  </a:cubicBezTo>
                  <a:cubicBezTo>
                    <a:pt x="5356" y="19233"/>
                    <a:pt x="6133" y="18349"/>
                    <a:pt x="6384" y="18468"/>
                  </a:cubicBezTo>
                  <a:cubicBezTo>
                    <a:pt x="6647" y="18588"/>
                    <a:pt x="6467" y="19747"/>
                    <a:pt x="6730" y="19843"/>
                  </a:cubicBezTo>
                  <a:cubicBezTo>
                    <a:pt x="6993" y="19939"/>
                    <a:pt x="7603" y="18947"/>
                    <a:pt x="7878" y="19018"/>
                  </a:cubicBezTo>
                  <a:cubicBezTo>
                    <a:pt x="8153" y="19090"/>
                    <a:pt x="8177" y="20261"/>
                    <a:pt x="8452" y="20309"/>
                  </a:cubicBezTo>
                  <a:cubicBezTo>
                    <a:pt x="8738" y="20357"/>
                    <a:pt x="9157" y="19257"/>
                    <a:pt x="9444" y="19293"/>
                  </a:cubicBezTo>
                  <a:cubicBezTo>
                    <a:pt x="9719" y="19317"/>
                    <a:pt x="9946" y="20465"/>
                    <a:pt x="10233" y="20465"/>
                  </a:cubicBezTo>
                  <a:cubicBezTo>
                    <a:pt x="10520" y="20465"/>
                    <a:pt x="10747" y="19317"/>
                    <a:pt x="11022" y="19293"/>
                  </a:cubicBezTo>
                  <a:cubicBezTo>
                    <a:pt x="11297" y="19269"/>
                    <a:pt x="11739" y="20357"/>
                    <a:pt x="12014" y="20309"/>
                  </a:cubicBezTo>
                  <a:cubicBezTo>
                    <a:pt x="12289" y="20261"/>
                    <a:pt x="12313" y="19090"/>
                    <a:pt x="12588" y="19018"/>
                  </a:cubicBezTo>
                  <a:cubicBezTo>
                    <a:pt x="12851" y="18947"/>
                    <a:pt x="13472" y="19939"/>
                    <a:pt x="13735" y="19843"/>
                  </a:cubicBezTo>
                  <a:cubicBezTo>
                    <a:pt x="13998" y="19747"/>
                    <a:pt x="13819" y="18588"/>
                    <a:pt x="14070" y="18468"/>
                  </a:cubicBezTo>
                  <a:cubicBezTo>
                    <a:pt x="14333" y="18349"/>
                    <a:pt x="15110" y="19233"/>
                    <a:pt x="15349" y="19090"/>
                  </a:cubicBezTo>
                  <a:cubicBezTo>
                    <a:pt x="15588" y="18947"/>
                    <a:pt x="15217" y="17835"/>
                    <a:pt x="15444" y="17680"/>
                  </a:cubicBezTo>
                  <a:cubicBezTo>
                    <a:pt x="15672" y="17524"/>
                    <a:pt x="16592" y="18253"/>
                    <a:pt x="16807" y="18062"/>
                  </a:cubicBezTo>
                  <a:cubicBezTo>
                    <a:pt x="17022" y="17883"/>
                    <a:pt x="16460" y="16855"/>
                    <a:pt x="16664" y="16663"/>
                  </a:cubicBezTo>
                  <a:cubicBezTo>
                    <a:pt x="16855" y="16460"/>
                    <a:pt x="17883" y="17022"/>
                    <a:pt x="18062" y="16807"/>
                  </a:cubicBezTo>
                  <a:cubicBezTo>
                    <a:pt x="18242" y="16592"/>
                    <a:pt x="17512" y="15671"/>
                    <a:pt x="17680" y="15444"/>
                  </a:cubicBezTo>
                  <a:cubicBezTo>
                    <a:pt x="17835" y="15217"/>
                    <a:pt x="18947" y="15600"/>
                    <a:pt x="19090" y="15349"/>
                  </a:cubicBezTo>
                  <a:cubicBezTo>
                    <a:pt x="19234" y="15098"/>
                    <a:pt x="18349" y="14333"/>
                    <a:pt x="18469" y="14070"/>
                  </a:cubicBezTo>
                  <a:cubicBezTo>
                    <a:pt x="18540" y="13914"/>
                    <a:pt x="19019" y="13926"/>
                    <a:pt x="19389" y="13890"/>
                  </a:cubicBezTo>
                  <a:lnTo>
                    <a:pt x="11165" y="1112"/>
                  </a:lnTo>
                  <a:cubicBezTo>
                    <a:pt x="11129" y="1148"/>
                    <a:pt x="11081" y="1172"/>
                    <a:pt x="11034" y="1172"/>
                  </a:cubicBezTo>
                  <a:cubicBezTo>
                    <a:pt x="10747" y="1148"/>
                    <a:pt x="10520" y="0"/>
                    <a:pt x="10233" y="0"/>
                  </a:cubicBezTo>
                  <a:cubicBezTo>
                    <a:pt x="9946" y="0"/>
                    <a:pt x="9719" y="1148"/>
                    <a:pt x="9444" y="1172"/>
                  </a:cubicBezTo>
                  <a:cubicBezTo>
                    <a:pt x="9169" y="1196"/>
                    <a:pt x="8738" y="108"/>
                    <a:pt x="8464" y="156"/>
                  </a:cubicBezTo>
                  <a:cubicBezTo>
                    <a:pt x="8189" y="203"/>
                    <a:pt x="8153" y="1375"/>
                    <a:pt x="7878" y="1447"/>
                  </a:cubicBezTo>
                  <a:cubicBezTo>
                    <a:pt x="7615" y="1518"/>
                    <a:pt x="7005" y="514"/>
                    <a:pt x="6730" y="610"/>
                  </a:cubicBezTo>
                  <a:cubicBezTo>
                    <a:pt x="6467" y="706"/>
                    <a:pt x="6647" y="1865"/>
                    <a:pt x="6396" y="1985"/>
                  </a:cubicBezTo>
                  <a:cubicBezTo>
                    <a:pt x="6133" y="2104"/>
                    <a:pt x="5356" y="1220"/>
                    <a:pt x="5117" y="1363"/>
                  </a:cubicBezTo>
                  <a:cubicBezTo>
                    <a:pt x="4877" y="1506"/>
                    <a:pt x="5248" y="2618"/>
                    <a:pt x="5021" y="2773"/>
                  </a:cubicBezTo>
                  <a:cubicBezTo>
                    <a:pt x="4782" y="2941"/>
                    <a:pt x="3873" y="2212"/>
                    <a:pt x="3658" y="2391"/>
                  </a:cubicBezTo>
                  <a:cubicBezTo>
                    <a:pt x="3443" y="2570"/>
                    <a:pt x="4005" y="3598"/>
                    <a:pt x="3802" y="3801"/>
                  </a:cubicBezTo>
                  <a:cubicBezTo>
                    <a:pt x="3610" y="3993"/>
                    <a:pt x="2582" y="3431"/>
                    <a:pt x="2403" y="3646"/>
                  </a:cubicBezTo>
                  <a:cubicBezTo>
                    <a:pt x="2212" y="3861"/>
                    <a:pt x="2953" y="4782"/>
                    <a:pt x="2786" y="5009"/>
                  </a:cubicBezTo>
                  <a:cubicBezTo>
                    <a:pt x="2630" y="5236"/>
                    <a:pt x="1519" y="4865"/>
                    <a:pt x="1375" y="5104"/>
                  </a:cubicBezTo>
                  <a:cubicBezTo>
                    <a:pt x="1232" y="5355"/>
                    <a:pt x="2116" y="6120"/>
                    <a:pt x="1997" y="6383"/>
                  </a:cubicBezTo>
                  <a:cubicBezTo>
                    <a:pt x="1877" y="6634"/>
                    <a:pt x="718" y="6455"/>
                    <a:pt x="622" y="6730"/>
                  </a:cubicBezTo>
                  <a:cubicBezTo>
                    <a:pt x="526" y="6993"/>
                    <a:pt x="1519" y="7603"/>
                    <a:pt x="1447" y="7866"/>
                  </a:cubicBezTo>
                  <a:cubicBezTo>
                    <a:pt x="1375" y="8141"/>
                    <a:pt x="204" y="8165"/>
                    <a:pt x="156" y="8451"/>
                  </a:cubicBezTo>
                  <a:cubicBezTo>
                    <a:pt x="108" y="8726"/>
                    <a:pt x="1208" y="9157"/>
                    <a:pt x="1172" y="9432"/>
                  </a:cubicBezTo>
                  <a:cubicBezTo>
                    <a:pt x="1148" y="9718"/>
                    <a:pt x="0" y="9946"/>
                    <a:pt x="0" y="10232"/>
                  </a:cubicBezTo>
                  <a:cubicBezTo>
                    <a:pt x="0" y="10507"/>
                    <a:pt x="1148" y="10746"/>
                    <a:pt x="1172" y="11021"/>
                  </a:cubicBezTo>
                  <a:close/>
                </a:path>
              </a:pathLst>
            </a:custGeom>
            <a:gradFill>
              <a:gsLst>
                <a:gs pos="0">
                  <a:srgbClr val="FCB9C8"/>
                </a:gs>
                <a:gs pos="100000">
                  <a:srgbClr val="FFF5F7"/>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52"/>
            <p:cNvSpPr/>
            <p:nvPr/>
          </p:nvSpPr>
          <p:spPr>
            <a:xfrm>
              <a:off x="4101205" y="2039613"/>
              <a:ext cx="338767" cy="453602"/>
            </a:xfrm>
            <a:custGeom>
              <a:avLst/>
              <a:gdLst/>
              <a:ahLst/>
              <a:cxnLst/>
              <a:rect l="l" t="t" r="r" b="b"/>
              <a:pathLst>
                <a:path w="9803" h="13126" extrusionOk="0">
                  <a:moveTo>
                    <a:pt x="9455" y="13126"/>
                  </a:moveTo>
                  <a:cubicBezTo>
                    <a:pt x="9180" y="13102"/>
                    <a:pt x="9037" y="11942"/>
                    <a:pt x="8762" y="11895"/>
                  </a:cubicBezTo>
                  <a:cubicBezTo>
                    <a:pt x="8475" y="11847"/>
                    <a:pt x="7973" y="12899"/>
                    <a:pt x="7698" y="12827"/>
                  </a:cubicBezTo>
                  <a:cubicBezTo>
                    <a:pt x="7423" y="12767"/>
                    <a:pt x="7495" y="11596"/>
                    <a:pt x="7220" y="11500"/>
                  </a:cubicBezTo>
                  <a:cubicBezTo>
                    <a:pt x="6957" y="11405"/>
                    <a:pt x="6276" y="12361"/>
                    <a:pt x="6013" y="12241"/>
                  </a:cubicBezTo>
                  <a:cubicBezTo>
                    <a:pt x="5762" y="12134"/>
                    <a:pt x="6013" y="10986"/>
                    <a:pt x="5774" y="10855"/>
                  </a:cubicBezTo>
                  <a:cubicBezTo>
                    <a:pt x="5535" y="10711"/>
                    <a:pt x="4686" y="11536"/>
                    <a:pt x="4459" y="11369"/>
                  </a:cubicBezTo>
                  <a:cubicBezTo>
                    <a:pt x="4232" y="11213"/>
                    <a:pt x="4686" y="10137"/>
                    <a:pt x="4459" y="9958"/>
                  </a:cubicBezTo>
                  <a:cubicBezTo>
                    <a:pt x="4232" y="9779"/>
                    <a:pt x="3275" y="10436"/>
                    <a:pt x="3072" y="10245"/>
                  </a:cubicBezTo>
                  <a:cubicBezTo>
                    <a:pt x="2869" y="10042"/>
                    <a:pt x="3503" y="9062"/>
                    <a:pt x="3323" y="8847"/>
                  </a:cubicBezTo>
                  <a:cubicBezTo>
                    <a:pt x="3144" y="8631"/>
                    <a:pt x="2080" y="9121"/>
                    <a:pt x="1913" y="8894"/>
                  </a:cubicBezTo>
                  <a:cubicBezTo>
                    <a:pt x="1745" y="8655"/>
                    <a:pt x="2546" y="7807"/>
                    <a:pt x="2403" y="7567"/>
                  </a:cubicBezTo>
                  <a:cubicBezTo>
                    <a:pt x="2259" y="7316"/>
                    <a:pt x="1124" y="7603"/>
                    <a:pt x="1004" y="7352"/>
                  </a:cubicBezTo>
                  <a:cubicBezTo>
                    <a:pt x="873" y="7101"/>
                    <a:pt x="1817" y="6396"/>
                    <a:pt x="1709" y="6133"/>
                  </a:cubicBezTo>
                  <a:cubicBezTo>
                    <a:pt x="1614" y="5870"/>
                    <a:pt x="442" y="5954"/>
                    <a:pt x="371" y="5679"/>
                  </a:cubicBezTo>
                  <a:cubicBezTo>
                    <a:pt x="287" y="5404"/>
                    <a:pt x="1339" y="4878"/>
                    <a:pt x="1279" y="4603"/>
                  </a:cubicBezTo>
                  <a:cubicBezTo>
                    <a:pt x="1231" y="4328"/>
                    <a:pt x="72" y="4209"/>
                    <a:pt x="36" y="3934"/>
                  </a:cubicBezTo>
                  <a:cubicBezTo>
                    <a:pt x="12" y="3647"/>
                    <a:pt x="1136" y="3300"/>
                    <a:pt x="1136" y="3025"/>
                  </a:cubicBezTo>
                  <a:cubicBezTo>
                    <a:pt x="1136" y="2738"/>
                    <a:pt x="0" y="2427"/>
                    <a:pt x="24" y="2141"/>
                  </a:cubicBezTo>
                  <a:cubicBezTo>
                    <a:pt x="48" y="1866"/>
                    <a:pt x="1207" y="1722"/>
                    <a:pt x="1255" y="1435"/>
                  </a:cubicBezTo>
                  <a:cubicBezTo>
                    <a:pt x="1303" y="1160"/>
                    <a:pt x="239" y="658"/>
                    <a:pt x="311" y="383"/>
                  </a:cubicBezTo>
                  <a:cubicBezTo>
                    <a:pt x="371" y="156"/>
                    <a:pt x="1255" y="156"/>
                    <a:pt x="1566" y="1"/>
                  </a:cubicBezTo>
                  <a:lnTo>
                    <a:pt x="9802" y="12767"/>
                  </a:lnTo>
                  <a:cubicBezTo>
                    <a:pt x="9683" y="12970"/>
                    <a:pt x="9563" y="13126"/>
                    <a:pt x="9455" y="13126"/>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9" name="Google Shape;5639;p52"/>
          <p:cNvSpPr/>
          <p:nvPr/>
        </p:nvSpPr>
        <p:spPr>
          <a:xfrm rot="4682757">
            <a:off x="7617736" y="221904"/>
            <a:ext cx="1062572" cy="911145"/>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0" name="Google Shape;5640;p52"/>
          <p:cNvGrpSpPr/>
          <p:nvPr/>
        </p:nvGrpSpPr>
        <p:grpSpPr>
          <a:xfrm>
            <a:off x="463914" y="4272026"/>
            <a:ext cx="544612" cy="316600"/>
            <a:chOff x="-14993024" y="4900905"/>
            <a:chExt cx="811038" cy="424853"/>
          </a:xfrm>
        </p:grpSpPr>
        <p:sp>
          <p:nvSpPr>
            <p:cNvPr id="5641" name="Google Shape;5641;p52"/>
            <p:cNvSpPr/>
            <p:nvPr/>
          </p:nvSpPr>
          <p:spPr>
            <a:xfrm>
              <a:off x="-14967219" y="4900957"/>
              <a:ext cx="759600" cy="424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2" name="Google Shape;5642;p52"/>
            <p:cNvGrpSpPr/>
            <p:nvPr/>
          </p:nvGrpSpPr>
          <p:grpSpPr>
            <a:xfrm>
              <a:off x="-14209125" y="4900950"/>
              <a:ext cx="27139" cy="424767"/>
              <a:chOff x="-14209125" y="4900950"/>
              <a:chExt cx="27139" cy="424767"/>
            </a:xfrm>
          </p:grpSpPr>
          <p:grpSp>
            <p:nvGrpSpPr>
              <p:cNvPr id="5643" name="Google Shape;5643;p52"/>
              <p:cNvGrpSpPr/>
              <p:nvPr/>
            </p:nvGrpSpPr>
            <p:grpSpPr>
              <a:xfrm>
                <a:off x="-14209125" y="4900950"/>
                <a:ext cx="27139" cy="213667"/>
                <a:chOff x="-28877274" y="7671633"/>
                <a:chExt cx="54300" cy="427505"/>
              </a:xfrm>
            </p:grpSpPr>
            <p:sp>
              <p:nvSpPr>
                <p:cNvPr id="5644" name="Google Shape;5644;p52"/>
                <p:cNvSpPr/>
                <p:nvPr/>
              </p:nvSpPr>
              <p:spPr>
                <a:xfrm rot="5400000">
                  <a:off x="-28897374" y="7691733"/>
                  <a:ext cx="94500" cy="54300"/>
                </a:xfrm>
                <a:prstGeom prst="triangle">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52"/>
                <p:cNvSpPr/>
                <p:nvPr/>
              </p:nvSpPr>
              <p:spPr>
                <a:xfrm rot="5400000">
                  <a:off x="-28897374" y="8024738"/>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52"/>
                <p:cNvSpPr/>
                <p:nvPr/>
              </p:nvSpPr>
              <p:spPr>
                <a:xfrm rot="5400000">
                  <a:off x="-28897374" y="7941487"/>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52"/>
                <p:cNvSpPr/>
                <p:nvPr/>
              </p:nvSpPr>
              <p:spPr>
                <a:xfrm rot="5400000">
                  <a:off x="-28897374" y="7858235"/>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52"/>
                <p:cNvSpPr/>
                <p:nvPr/>
              </p:nvSpPr>
              <p:spPr>
                <a:xfrm rot="5400000">
                  <a:off x="-28897374" y="7774984"/>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9" name="Google Shape;5649;p52"/>
              <p:cNvGrpSpPr/>
              <p:nvPr/>
            </p:nvGrpSpPr>
            <p:grpSpPr>
              <a:xfrm>
                <a:off x="-14209125" y="5112050"/>
                <a:ext cx="27139" cy="213667"/>
                <a:chOff x="-28877274" y="7601436"/>
                <a:chExt cx="54300" cy="427505"/>
              </a:xfrm>
            </p:grpSpPr>
            <p:sp>
              <p:nvSpPr>
                <p:cNvPr id="5650" name="Google Shape;5650;p52"/>
                <p:cNvSpPr/>
                <p:nvPr/>
              </p:nvSpPr>
              <p:spPr>
                <a:xfrm rot="5400000">
                  <a:off x="-28897374" y="7621536"/>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52"/>
                <p:cNvSpPr/>
                <p:nvPr/>
              </p:nvSpPr>
              <p:spPr>
                <a:xfrm rot="5400000">
                  <a:off x="-28897374" y="7954541"/>
                  <a:ext cx="94500" cy="543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52"/>
                <p:cNvSpPr/>
                <p:nvPr/>
              </p:nvSpPr>
              <p:spPr>
                <a:xfrm rot="5400000">
                  <a:off x="-28897374" y="7871290"/>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52"/>
                <p:cNvSpPr/>
                <p:nvPr/>
              </p:nvSpPr>
              <p:spPr>
                <a:xfrm rot="5400000">
                  <a:off x="-28897374" y="7788038"/>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52"/>
                <p:cNvSpPr/>
                <p:nvPr/>
              </p:nvSpPr>
              <p:spPr>
                <a:xfrm rot="5400000">
                  <a:off x="-28897374" y="7704787"/>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55" name="Google Shape;5655;p52"/>
            <p:cNvGrpSpPr/>
            <p:nvPr/>
          </p:nvGrpSpPr>
          <p:grpSpPr>
            <a:xfrm rot="10800000">
              <a:off x="-14993024" y="4900905"/>
              <a:ext cx="27139" cy="424767"/>
              <a:chOff x="14528506" y="-565379"/>
              <a:chExt cx="27139" cy="424767"/>
            </a:xfrm>
          </p:grpSpPr>
          <p:grpSp>
            <p:nvGrpSpPr>
              <p:cNvPr id="5656" name="Google Shape;5656;p52"/>
              <p:cNvGrpSpPr/>
              <p:nvPr/>
            </p:nvGrpSpPr>
            <p:grpSpPr>
              <a:xfrm>
                <a:off x="14528506" y="-565379"/>
                <a:ext cx="27139" cy="213667"/>
                <a:chOff x="28620988" y="-3265400"/>
                <a:chExt cx="54300" cy="427505"/>
              </a:xfrm>
            </p:grpSpPr>
            <p:sp>
              <p:nvSpPr>
                <p:cNvPr id="5657" name="Google Shape;5657;p52"/>
                <p:cNvSpPr/>
                <p:nvPr/>
              </p:nvSpPr>
              <p:spPr>
                <a:xfrm rot="5400000">
                  <a:off x="28600888" y="-3245300"/>
                  <a:ext cx="94500" cy="54300"/>
                </a:xfrm>
                <a:prstGeom prst="triangle">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52"/>
                <p:cNvSpPr/>
                <p:nvPr/>
              </p:nvSpPr>
              <p:spPr>
                <a:xfrm rot="5400000">
                  <a:off x="28600888" y="-2912295"/>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52"/>
                <p:cNvSpPr/>
                <p:nvPr/>
              </p:nvSpPr>
              <p:spPr>
                <a:xfrm rot="5400000">
                  <a:off x="28600888" y="-2995546"/>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52"/>
                <p:cNvSpPr/>
                <p:nvPr/>
              </p:nvSpPr>
              <p:spPr>
                <a:xfrm rot="5400000">
                  <a:off x="28600888" y="-3078798"/>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52"/>
                <p:cNvSpPr/>
                <p:nvPr/>
              </p:nvSpPr>
              <p:spPr>
                <a:xfrm rot="5400000">
                  <a:off x="28600888" y="-3162049"/>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2" name="Google Shape;5662;p52"/>
              <p:cNvGrpSpPr/>
              <p:nvPr/>
            </p:nvGrpSpPr>
            <p:grpSpPr>
              <a:xfrm>
                <a:off x="14528506" y="-354279"/>
                <a:ext cx="27139" cy="213667"/>
                <a:chOff x="28620988" y="-3335597"/>
                <a:chExt cx="54300" cy="427505"/>
              </a:xfrm>
            </p:grpSpPr>
            <p:sp>
              <p:nvSpPr>
                <p:cNvPr id="5663" name="Google Shape;5663;p52"/>
                <p:cNvSpPr/>
                <p:nvPr/>
              </p:nvSpPr>
              <p:spPr>
                <a:xfrm rot="5400000">
                  <a:off x="28600888" y="-3315497"/>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52"/>
                <p:cNvSpPr/>
                <p:nvPr/>
              </p:nvSpPr>
              <p:spPr>
                <a:xfrm rot="5400000">
                  <a:off x="28600888" y="-2982492"/>
                  <a:ext cx="94500" cy="543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52"/>
                <p:cNvSpPr/>
                <p:nvPr/>
              </p:nvSpPr>
              <p:spPr>
                <a:xfrm rot="5400000">
                  <a:off x="28600888" y="-3065743"/>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52"/>
                <p:cNvSpPr/>
                <p:nvPr/>
              </p:nvSpPr>
              <p:spPr>
                <a:xfrm rot="5400000">
                  <a:off x="28600888" y="-3148995"/>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52"/>
                <p:cNvSpPr/>
                <p:nvPr/>
              </p:nvSpPr>
              <p:spPr>
                <a:xfrm rot="5400000">
                  <a:off x="28600888" y="-3232246"/>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7" name="Google Shape;5623;p52">
            <a:extLst>
              <a:ext uri="{FF2B5EF4-FFF2-40B4-BE49-F238E27FC236}">
                <a16:creationId xmlns:a16="http://schemas.microsoft.com/office/drawing/2014/main" id="{64550CDC-04B3-4457-BD59-C859CD20882C}"/>
              </a:ext>
            </a:extLst>
          </p:cNvPr>
          <p:cNvSpPr txBox="1">
            <a:spLocks/>
          </p:cNvSpPr>
          <p:nvPr/>
        </p:nvSpPr>
        <p:spPr>
          <a:xfrm>
            <a:off x="1514290" y="2021564"/>
            <a:ext cx="3025286" cy="10580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1pPr>
            <a:lvl2pPr marL="914400" marR="0" lvl="1"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lvl="0"/>
            <a:r>
              <a:rPr lang="en-US" dirty="0"/>
              <a:t>	</a:t>
            </a:r>
            <a:r>
              <a:rPr lang="id-ID" dirty="0"/>
              <a:t>Menegakkan keyakinan</a:t>
            </a:r>
            <a:r>
              <a:rPr lang="en-US" dirty="0"/>
              <a:t> </a:t>
            </a:r>
            <a:r>
              <a:rPr lang="id-ID" dirty="0"/>
              <a:t>“Tauhid” yang berdasarkan pada alquran dan sunnah rasul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36"/>
        <p:cNvGrpSpPr/>
        <p:nvPr/>
      </p:nvGrpSpPr>
      <p:grpSpPr>
        <a:xfrm>
          <a:off x="0" y="0"/>
          <a:ext cx="0" cy="0"/>
          <a:chOff x="0" y="0"/>
          <a:chExt cx="0" cy="0"/>
        </a:xfrm>
      </p:grpSpPr>
      <p:grpSp>
        <p:nvGrpSpPr>
          <p:cNvPr id="8438" name="Google Shape;8438;p81"/>
          <p:cNvGrpSpPr/>
          <p:nvPr/>
        </p:nvGrpSpPr>
        <p:grpSpPr>
          <a:xfrm>
            <a:off x="817965" y="1183852"/>
            <a:ext cx="3439196" cy="2775810"/>
            <a:chOff x="4572031" y="1415284"/>
            <a:chExt cx="2875341" cy="2319360"/>
          </a:xfrm>
        </p:grpSpPr>
        <p:sp>
          <p:nvSpPr>
            <p:cNvPr id="8439" name="Google Shape;8439;p81"/>
            <p:cNvSpPr/>
            <p:nvPr/>
          </p:nvSpPr>
          <p:spPr>
            <a:xfrm>
              <a:off x="5498917" y="3363519"/>
              <a:ext cx="1040944" cy="371125"/>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40" name="Google Shape;8440;p81"/>
            <p:cNvGrpSpPr/>
            <p:nvPr/>
          </p:nvGrpSpPr>
          <p:grpSpPr>
            <a:xfrm>
              <a:off x="4572031" y="1415284"/>
              <a:ext cx="2875341" cy="1993075"/>
              <a:chOff x="3665860" y="822037"/>
              <a:chExt cx="4758136" cy="3243937"/>
            </a:xfrm>
          </p:grpSpPr>
          <p:sp>
            <p:nvSpPr>
              <p:cNvPr id="8441" name="Google Shape;8441;p81"/>
              <p:cNvSpPr/>
              <p:nvPr/>
            </p:nvSpPr>
            <p:spPr>
              <a:xfrm>
                <a:off x="5947879" y="3778845"/>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42" name="Google Shape;8442;p81"/>
              <p:cNvGrpSpPr/>
              <p:nvPr/>
            </p:nvGrpSpPr>
            <p:grpSpPr>
              <a:xfrm>
                <a:off x="3665860" y="822037"/>
                <a:ext cx="4758136" cy="3243937"/>
                <a:chOff x="518725" y="252435"/>
                <a:chExt cx="6524250" cy="4448015"/>
              </a:xfrm>
            </p:grpSpPr>
            <p:sp>
              <p:nvSpPr>
                <p:cNvPr id="8443" name="Google Shape;8443;p81"/>
                <p:cNvSpPr/>
                <p:nvPr/>
              </p:nvSpPr>
              <p:spPr>
                <a:xfrm>
                  <a:off x="518725" y="4131625"/>
                  <a:ext cx="6524250" cy="568825"/>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81"/>
                <p:cNvSpPr/>
                <p:nvPr/>
              </p:nvSpPr>
              <p:spPr>
                <a:xfrm>
                  <a:off x="518725" y="25243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446" name="Google Shape;8446;p81"/>
          <p:cNvSpPr txBox="1">
            <a:spLocks noGrp="1"/>
          </p:cNvSpPr>
          <p:nvPr>
            <p:ph type="subTitle" idx="1"/>
          </p:nvPr>
        </p:nvSpPr>
        <p:spPr>
          <a:xfrm>
            <a:off x="954549" y="1501461"/>
            <a:ext cx="3160251" cy="1372163"/>
          </a:xfrm>
          <a:prstGeom prst="rect">
            <a:avLst/>
          </a:prstGeom>
        </p:spPr>
        <p:txBody>
          <a:bodyPr spcFirstLastPara="1" wrap="square" lIns="91425" tIns="91425" rIns="91425" bIns="91425" anchor="t" anchorCtr="0">
            <a:noAutofit/>
          </a:bodyPr>
          <a:lstStyle/>
          <a:p>
            <a:pPr marL="0" lvl="0" indent="0"/>
            <a:r>
              <a:rPr lang="id-ID" dirty="0"/>
              <a:t>Dalam penegakan kemurnian tauhid, Muhammadiyah selalu berpedoman pada janji Allah yang tertera pada QS Muhammad/47:4 </a:t>
            </a:r>
            <a:endParaRPr dirty="0"/>
          </a:p>
        </p:txBody>
      </p:sp>
      <p:grpSp>
        <p:nvGrpSpPr>
          <p:cNvPr id="8447" name="Google Shape;8447;p81"/>
          <p:cNvGrpSpPr/>
          <p:nvPr/>
        </p:nvGrpSpPr>
        <p:grpSpPr>
          <a:xfrm>
            <a:off x="6957985" y="161037"/>
            <a:ext cx="2103612" cy="1803826"/>
            <a:chOff x="6957985" y="161037"/>
            <a:chExt cx="2103612" cy="1803826"/>
          </a:xfrm>
        </p:grpSpPr>
        <p:sp>
          <p:nvSpPr>
            <p:cNvPr id="8448" name="Google Shape;8448;p81"/>
            <p:cNvSpPr/>
            <p:nvPr/>
          </p:nvSpPr>
          <p:spPr>
            <a:xfrm rot="749226">
              <a:off x="7092068" y="342422"/>
              <a:ext cx="1835445" cy="1441055"/>
            </a:xfrm>
            <a:custGeom>
              <a:avLst/>
              <a:gdLst/>
              <a:ahLst/>
              <a:cxnLst/>
              <a:rect l="l" t="t" r="r" b="b"/>
              <a:pathLst>
                <a:path w="28989" h="22760" extrusionOk="0">
                  <a:moveTo>
                    <a:pt x="18648" y="2511"/>
                  </a:moveTo>
                  <a:cubicBezTo>
                    <a:pt x="18648" y="2511"/>
                    <a:pt x="20824" y="347"/>
                    <a:pt x="21529" y="180"/>
                  </a:cubicBezTo>
                  <a:cubicBezTo>
                    <a:pt x="22235" y="0"/>
                    <a:pt x="28988" y="7890"/>
                    <a:pt x="25366" y="16437"/>
                  </a:cubicBezTo>
                  <a:cubicBezTo>
                    <a:pt x="23573" y="20656"/>
                    <a:pt x="19808" y="22198"/>
                    <a:pt x="16951" y="22760"/>
                  </a:cubicBezTo>
                  <a:lnTo>
                    <a:pt x="192" y="11619"/>
                  </a:lnTo>
                  <a:cubicBezTo>
                    <a:pt x="1" y="5140"/>
                    <a:pt x="4519" y="36"/>
                    <a:pt x="5081" y="180"/>
                  </a:cubicBezTo>
                  <a:cubicBezTo>
                    <a:pt x="5786" y="347"/>
                    <a:pt x="7950" y="2511"/>
                    <a:pt x="7950" y="2511"/>
                  </a:cubicBezTo>
                  <a:cubicBezTo>
                    <a:pt x="7950" y="2511"/>
                    <a:pt x="13114" y="1722"/>
                    <a:pt x="18648" y="2511"/>
                  </a:cubicBezTo>
                  <a:close/>
                </a:path>
              </a:pathLst>
            </a:custGeom>
            <a:gradFill>
              <a:gsLst>
                <a:gs pos="0">
                  <a:srgbClr val="CB7EFE"/>
                </a:gs>
                <a:gs pos="100000">
                  <a:srgbClr val="F6E8FF"/>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81"/>
            <p:cNvSpPr/>
            <p:nvPr/>
          </p:nvSpPr>
          <p:spPr>
            <a:xfrm rot="749226">
              <a:off x="7038429" y="943117"/>
              <a:ext cx="1061163" cy="751868"/>
            </a:xfrm>
            <a:custGeom>
              <a:avLst/>
              <a:gdLst/>
              <a:ahLst/>
              <a:cxnLst/>
              <a:rect l="l" t="t" r="r" b="b"/>
              <a:pathLst>
                <a:path w="16760" h="11875" extrusionOk="0">
                  <a:moveTo>
                    <a:pt x="0" y="722"/>
                  </a:moveTo>
                  <a:lnTo>
                    <a:pt x="0" y="722"/>
                  </a:lnTo>
                  <a:cubicBezTo>
                    <a:pt x="0" y="722"/>
                    <a:pt x="15" y="735"/>
                    <a:pt x="46" y="755"/>
                  </a:cubicBezTo>
                  <a:lnTo>
                    <a:pt x="46" y="755"/>
                  </a:lnTo>
                  <a:cubicBezTo>
                    <a:pt x="31" y="744"/>
                    <a:pt x="15" y="733"/>
                    <a:pt x="0" y="722"/>
                  </a:cubicBezTo>
                  <a:close/>
                  <a:moveTo>
                    <a:pt x="5769" y="0"/>
                  </a:moveTo>
                  <a:cubicBezTo>
                    <a:pt x="4510" y="0"/>
                    <a:pt x="3396" y="263"/>
                    <a:pt x="2618" y="579"/>
                  </a:cubicBezTo>
                  <a:cubicBezTo>
                    <a:pt x="1889" y="870"/>
                    <a:pt x="1336" y="960"/>
                    <a:pt x="930" y="960"/>
                  </a:cubicBezTo>
                  <a:cubicBezTo>
                    <a:pt x="424" y="960"/>
                    <a:pt x="147" y="820"/>
                    <a:pt x="46" y="755"/>
                  </a:cubicBezTo>
                  <a:lnTo>
                    <a:pt x="46" y="755"/>
                  </a:lnTo>
                  <a:cubicBezTo>
                    <a:pt x="10728" y="8442"/>
                    <a:pt x="16759" y="11863"/>
                    <a:pt x="16759" y="11875"/>
                  </a:cubicBezTo>
                  <a:cubicBezTo>
                    <a:pt x="16568" y="10775"/>
                    <a:pt x="14727" y="5300"/>
                    <a:pt x="11595" y="2324"/>
                  </a:cubicBezTo>
                  <a:cubicBezTo>
                    <a:pt x="9744" y="558"/>
                    <a:pt x="7604" y="0"/>
                    <a:pt x="5769" y="0"/>
                  </a:cubicBezTo>
                  <a:close/>
                </a:path>
              </a:pathLst>
            </a:custGeom>
            <a:solidFill>
              <a:srgbClr val="A96FFB"/>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81"/>
            <p:cNvSpPr/>
            <p:nvPr/>
          </p:nvSpPr>
          <p:spPr>
            <a:xfrm rot="749226">
              <a:off x="7042899" y="902261"/>
              <a:ext cx="1061163" cy="793213"/>
            </a:xfrm>
            <a:custGeom>
              <a:avLst/>
              <a:gdLst/>
              <a:ahLst/>
              <a:cxnLst/>
              <a:rect l="l" t="t" r="r" b="b"/>
              <a:pathLst>
                <a:path w="16760" h="12528" extrusionOk="0">
                  <a:moveTo>
                    <a:pt x="0" y="1375"/>
                  </a:moveTo>
                  <a:cubicBezTo>
                    <a:pt x="0" y="1375"/>
                    <a:pt x="705" y="1997"/>
                    <a:pt x="2618" y="1232"/>
                  </a:cubicBezTo>
                  <a:cubicBezTo>
                    <a:pt x="4531" y="455"/>
                    <a:pt x="8475" y="1"/>
                    <a:pt x="11595" y="2977"/>
                  </a:cubicBezTo>
                  <a:cubicBezTo>
                    <a:pt x="14727" y="5953"/>
                    <a:pt x="16568" y="11428"/>
                    <a:pt x="16759" y="12528"/>
                  </a:cubicBezTo>
                  <a:cubicBezTo>
                    <a:pt x="16759" y="12516"/>
                    <a:pt x="6551" y="9229"/>
                    <a:pt x="0" y="1375"/>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180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1" name="Google Shape;8451;p81"/>
          <p:cNvGrpSpPr/>
          <p:nvPr/>
        </p:nvGrpSpPr>
        <p:grpSpPr>
          <a:xfrm>
            <a:off x="5941092" y="3694914"/>
            <a:ext cx="1555469" cy="1524625"/>
            <a:chOff x="5941092" y="3694914"/>
            <a:chExt cx="1555469" cy="1524625"/>
          </a:xfrm>
        </p:grpSpPr>
        <p:sp>
          <p:nvSpPr>
            <p:cNvPr id="8452" name="Google Shape;8452;p81"/>
            <p:cNvSpPr/>
            <p:nvPr/>
          </p:nvSpPr>
          <p:spPr>
            <a:xfrm rot="3922100">
              <a:off x="6153689" y="3860756"/>
              <a:ext cx="1130276" cy="1192940"/>
            </a:xfrm>
            <a:custGeom>
              <a:avLst/>
              <a:gdLst/>
              <a:ahLst/>
              <a:cxnLst/>
              <a:rect l="l" t="t" r="r" b="b"/>
              <a:pathLst>
                <a:path w="19390" h="20465" extrusionOk="0">
                  <a:moveTo>
                    <a:pt x="1172" y="11021"/>
                  </a:moveTo>
                  <a:cubicBezTo>
                    <a:pt x="1196" y="11308"/>
                    <a:pt x="108" y="11739"/>
                    <a:pt x="156" y="12014"/>
                  </a:cubicBezTo>
                  <a:cubicBezTo>
                    <a:pt x="204" y="12288"/>
                    <a:pt x="1375" y="12312"/>
                    <a:pt x="1447" y="12587"/>
                  </a:cubicBezTo>
                  <a:cubicBezTo>
                    <a:pt x="1519" y="12862"/>
                    <a:pt x="514" y="13472"/>
                    <a:pt x="610" y="13735"/>
                  </a:cubicBezTo>
                  <a:cubicBezTo>
                    <a:pt x="706" y="13998"/>
                    <a:pt x="1865" y="13819"/>
                    <a:pt x="1985" y="14082"/>
                  </a:cubicBezTo>
                  <a:cubicBezTo>
                    <a:pt x="2104" y="14333"/>
                    <a:pt x="1232" y="15110"/>
                    <a:pt x="1375" y="15349"/>
                  </a:cubicBezTo>
                  <a:cubicBezTo>
                    <a:pt x="1507" y="15588"/>
                    <a:pt x="2618" y="15217"/>
                    <a:pt x="2786" y="15444"/>
                  </a:cubicBezTo>
                  <a:cubicBezTo>
                    <a:pt x="2941" y="15671"/>
                    <a:pt x="2212" y="16592"/>
                    <a:pt x="2391" y="16807"/>
                  </a:cubicBezTo>
                  <a:cubicBezTo>
                    <a:pt x="2570" y="17022"/>
                    <a:pt x="3598" y="16460"/>
                    <a:pt x="3802" y="16663"/>
                  </a:cubicBezTo>
                  <a:cubicBezTo>
                    <a:pt x="4005" y="16855"/>
                    <a:pt x="3443" y="17883"/>
                    <a:pt x="3658" y="18062"/>
                  </a:cubicBezTo>
                  <a:cubicBezTo>
                    <a:pt x="3861" y="18241"/>
                    <a:pt x="4782" y="17524"/>
                    <a:pt x="5009" y="17680"/>
                  </a:cubicBezTo>
                  <a:cubicBezTo>
                    <a:pt x="5248" y="17835"/>
                    <a:pt x="4866" y="18947"/>
                    <a:pt x="5117" y="19090"/>
                  </a:cubicBezTo>
                  <a:cubicBezTo>
                    <a:pt x="5356" y="19233"/>
                    <a:pt x="6133" y="18349"/>
                    <a:pt x="6384" y="18468"/>
                  </a:cubicBezTo>
                  <a:cubicBezTo>
                    <a:pt x="6647" y="18588"/>
                    <a:pt x="6467" y="19747"/>
                    <a:pt x="6730" y="19843"/>
                  </a:cubicBezTo>
                  <a:cubicBezTo>
                    <a:pt x="6993" y="19939"/>
                    <a:pt x="7603" y="18947"/>
                    <a:pt x="7878" y="19018"/>
                  </a:cubicBezTo>
                  <a:cubicBezTo>
                    <a:pt x="8153" y="19090"/>
                    <a:pt x="8177" y="20261"/>
                    <a:pt x="8452" y="20309"/>
                  </a:cubicBezTo>
                  <a:cubicBezTo>
                    <a:pt x="8738" y="20357"/>
                    <a:pt x="9157" y="19257"/>
                    <a:pt x="9444" y="19293"/>
                  </a:cubicBezTo>
                  <a:cubicBezTo>
                    <a:pt x="9719" y="19317"/>
                    <a:pt x="9946" y="20465"/>
                    <a:pt x="10233" y="20465"/>
                  </a:cubicBezTo>
                  <a:cubicBezTo>
                    <a:pt x="10520" y="20465"/>
                    <a:pt x="10747" y="19317"/>
                    <a:pt x="11022" y="19293"/>
                  </a:cubicBezTo>
                  <a:cubicBezTo>
                    <a:pt x="11297" y="19269"/>
                    <a:pt x="11739" y="20357"/>
                    <a:pt x="12014" y="20309"/>
                  </a:cubicBezTo>
                  <a:cubicBezTo>
                    <a:pt x="12289" y="20261"/>
                    <a:pt x="12313" y="19090"/>
                    <a:pt x="12588" y="19018"/>
                  </a:cubicBezTo>
                  <a:cubicBezTo>
                    <a:pt x="12851" y="18947"/>
                    <a:pt x="13472" y="19939"/>
                    <a:pt x="13735" y="19843"/>
                  </a:cubicBezTo>
                  <a:cubicBezTo>
                    <a:pt x="13998" y="19747"/>
                    <a:pt x="13819" y="18588"/>
                    <a:pt x="14070" y="18468"/>
                  </a:cubicBezTo>
                  <a:cubicBezTo>
                    <a:pt x="14333" y="18349"/>
                    <a:pt x="15110" y="19233"/>
                    <a:pt x="15349" y="19090"/>
                  </a:cubicBezTo>
                  <a:cubicBezTo>
                    <a:pt x="15588" y="18947"/>
                    <a:pt x="15217" y="17835"/>
                    <a:pt x="15444" y="17680"/>
                  </a:cubicBezTo>
                  <a:cubicBezTo>
                    <a:pt x="15672" y="17524"/>
                    <a:pt x="16592" y="18253"/>
                    <a:pt x="16807" y="18062"/>
                  </a:cubicBezTo>
                  <a:cubicBezTo>
                    <a:pt x="17022" y="17883"/>
                    <a:pt x="16460" y="16855"/>
                    <a:pt x="16664" y="16663"/>
                  </a:cubicBezTo>
                  <a:cubicBezTo>
                    <a:pt x="16855" y="16460"/>
                    <a:pt x="17883" y="17022"/>
                    <a:pt x="18062" y="16807"/>
                  </a:cubicBezTo>
                  <a:cubicBezTo>
                    <a:pt x="18242" y="16592"/>
                    <a:pt x="17512" y="15671"/>
                    <a:pt x="17680" y="15444"/>
                  </a:cubicBezTo>
                  <a:cubicBezTo>
                    <a:pt x="17835" y="15217"/>
                    <a:pt x="18947" y="15600"/>
                    <a:pt x="19090" y="15349"/>
                  </a:cubicBezTo>
                  <a:cubicBezTo>
                    <a:pt x="19234" y="15098"/>
                    <a:pt x="18349" y="14333"/>
                    <a:pt x="18469" y="14070"/>
                  </a:cubicBezTo>
                  <a:cubicBezTo>
                    <a:pt x="18540" y="13914"/>
                    <a:pt x="19019" y="13926"/>
                    <a:pt x="19389" y="13890"/>
                  </a:cubicBezTo>
                  <a:lnTo>
                    <a:pt x="11165" y="1112"/>
                  </a:lnTo>
                  <a:cubicBezTo>
                    <a:pt x="11129" y="1148"/>
                    <a:pt x="11081" y="1172"/>
                    <a:pt x="11034" y="1172"/>
                  </a:cubicBezTo>
                  <a:cubicBezTo>
                    <a:pt x="10747" y="1148"/>
                    <a:pt x="10520" y="0"/>
                    <a:pt x="10233" y="0"/>
                  </a:cubicBezTo>
                  <a:cubicBezTo>
                    <a:pt x="9946" y="0"/>
                    <a:pt x="9719" y="1148"/>
                    <a:pt x="9444" y="1172"/>
                  </a:cubicBezTo>
                  <a:cubicBezTo>
                    <a:pt x="9169" y="1196"/>
                    <a:pt x="8738" y="108"/>
                    <a:pt x="8464" y="156"/>
                  </a:cubicBezTo>
                  <a:cubicBezTo>
                    <a:pt x="8189" y="203"/>
                    <a:pt x="8153" y="1375"/>
                    <a:pt x="7878" y="1447"/>
                  </a:cubicBezTo>
                  <a:cubicBezTo>
                    <a:pt x="7615" y="1518"/>
                    <a:pt x="7005" y="514"/>
                    <a:pt x="6730" y="610"/>
                  </a:cubicBezTo>
                  <a:cubicBezTo>
                    <a:pt x="6467" y="706"/>
                    <a:pt x="6647" y="1865"/>
                    <a:pt x="6396" y="1985"/>
                  </a:cubicBezTo>
                  <a:cubicBezTo>
                    <a:pt x="6133" y="2104"/>
                    <a:pt x="5356" y="1220"/>
                    <a:pt x="5117" y="1363"/>
                  </a:cubicBezTo>
                  <a:cubicBezTo>
                    <a:pt x="4877" y="1506"/>
                    <a:pt x="5248" y="2618"/>
                    <a:pt x="5021" y="2773"/>
                  </a:cubicBezTo>
                  <a:cubicBezTo>
                    <a:pt x="4782" y="2941"/>
                    <a:pt x="3873" y="2212"/>
                    <a:pt x="3658" y="2391"/>
                  </a:cubicBezTo>
                  <a:cubicBezTo>
                    <a:pt x="3443" y="2570"/>
                    <a:pt x="4005" y="3598"/>
                    <a:pt x="3802" y="3801"/>
                  </a:cubicBezTo>
                  <a:cubicBezTo>
                    <a:pt x="3610" y="3993"/>
                    <a:pt x="2582" y="3431"/>
                    <a:pt x="2403" y="3646"/>
                  </a:cubicBezTo>
                  <a:cubicBezTo>
                    <a:pt x="2212" y="3861"/>
                    <a:pt x="2953" y="4782"/>
                    <a:pt x="2786" y="5009"/>
                  </a:cubicBezTo>
                  <a:cubicBezTo>
                    <a:pt x="2630" y="5236"/>
                    <a:pt x="1519" y="4865"/>
                    <a:pt x="1375" y="5104"/>
                  </a:cubicBezTo>
                  <a:cubicBezTo>
                    <a:pt x="1232" y="5355"/>
                    <a:pt x="2116" y="6120"/>
                    <a:pt x="1997" y="6383"/>
                  </a:cubicBezTo>
                  <a:cubicBezTo>
                    <a:pt x="1877" y="6634"/>
                    <a:pt x="718" y="6455"/>
                    <a:pt x="622" y="6730"/>
                  </a:cubicBezTo>
                  <a:cubicBezTo>
                    <a:pt x="526" y="6993"/>
                    <a:pt x="1519" y="7603"/>
                    <a:pt x="1447" y="7866"/>
                  </a:cubicBezTo>
                  <a:cubicBezTo>
                    <a:pt x="1375" y="8141"/>
                    <a:pt x="204" y="8165"/>
                    <a:pt x="156" y="8451"/>
                  </a:cubicBezTo>
                  <a:cubicBezTo>
                    <a:pt x="108" y="8726"/>
                    <a:pt x="1208" y="9157"/>
                    <a:pt x="1172" y="9432"/>
                  </a:cubicBezTo>
                  <a:cubicBezTo>
                    <a:pt x="1148" y="9718"/>
                    <a:pt x="0" y="9946"/>
                    <a:pt x="0" y="10232"/>
                  </a:cubicBezTo>
                  <a:cubicBezTo>
                    <a:pt x="0" y="10507"/>
                    <a:pt x="1148" y="10746"/>
                    <a:pt x="1172" y="11021"/>
                  </a:cubicBezTo>
                  <a:close/>
                </a:path>
              </a:pathLst>
            </a:custGeom>
            <a:gradFill>
              <a:gsLst>
                <a:gs pos="0">
                  <a:srgbClr val="FBF173"/>
                </a:gs>
                <a:gs pos="100000">
                  <a:srgbClr val="FBF9D1"/>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81"/>
            <p:cNvSpPr/>
            <p:nvPr/>
          </p:nvSpPr>
          <p:spPr>
            <a:xfrm rot="3922100">
              <a:off x="6684792" y="4267421"/>
              <a:ext cx="571434" cy="765137"/>
            </a:xfrm>
            <a:custGeom>
              <a:avLst/>
              <a:gdLst/>
              <a:ahLst/>
              <a:cxnLst/>
              <a:rect l="l" t="t" r="r" b="b"/>
              <a:pathLst>
                <a:path w="9803" h="13126" extrusionOk="0">
                  <a:moveTo>
                    <a:pt x="9455" y="13126"/>
                  </a:moveTo>
                  <a:cubicBezTo>
                    <a:pt x="9180" y="13102"/>
                    <a:pt x="9037" y="11942"/>
                    <a:pt x="8762" y="11895"/>
                  </a:cubicBezTo>
                  <a:cubicBezTo>
                    <a:pt x="8475" y="11847"/>
                    <a:pt x="7973" y="12899"/>
                    <a:pt x="7698" y="12827"/>
                  </a:cubicBezTo>
                  <a:cubicBezTo>
                    <a:pt x="7423" y="12767"/>
                    <a:pt x="7495" y="11596"/>
                    <a:pt x="7220" y="11500"/>
                  </a:cubicBezTo>
                  <a:cubicBezTo>
                    <a:pt x="6957" y="11405"/>
                    <a:pt x="6276" y="12361"/>
                    <a:pt x="6013" y="12241"/>
                  </a:cubicBezTo>
                  <a:cubicBezTo>
                    <a:pt x="5762" y="12134"/>
                    <a:pt x="6013" y="10986"/>
                    <a:pt x="5774" y="10855"/>
                  </a:cubicBezTo>
                  <a:cubicBezTo>
                    <a:pt x="5535" y="10711"/>
                    <a:pt x="4686" y="11536"/>
                    <a:pt x="4459" y="11369"/>
                  </a:cubicBezTo>
                  <a:cubicBezTo>
                    <a:pt x="4232" y="11213"/>
                    <a:pt x="4686" y="10137"/>
                    <a:pt x="4459" y="9958"/>
                  </a:cubicBezTo>
                  <a:cubicBezTo>
                    <a:pt x="4232" y="9779"/>
                    <a:pt x="3275" y="10436"/>
                    <a:pt x="3072" y="10245"/>
                  </a:cubicBezTo>
                  <a:cubicBezTo>
                    <a:pt x="2869" y="10042"/>
                    <a:pt x="3503" y="9062"/>
                    <a:pt x="3323" y="8847"/>
                  </a:cubicBezTo>
                  <a:cubicBezTo>
                    <a:pt x="3144" y="8631"/>
                    <a:pt x="2080" y="9121"/>
                    <a:pt x="1913" y="8894"/>
                  </a:cubicBezTo>
                  <a:cubicBezTo>
                    <a:pt x="1745" y="8655"/>
                    <a:pt x="2546" y="7807"/>
                    <a:pt x="2403" y="7567"/>
                  </a:cubicBezTo>
                  <a:cubicBezTo>
                    <a:pt x="2259" y="7316"/>
                    <a:pt x="1124" y="7603"/>
                    <a:pt x="1004" y="7352"/>
                  </a:cubicBezTo>
                  <a:cubicBezTo>
                    <a:pt x="873" y="7101"/>
                    <a:pt x="1817" y="6396"/>
                    <a:pt x="1709" y="6133"/>
                  </a:cubicBezTo>
                  <a:cubicBezTo>
                    <a:pt x="1614" y="5870"/>
                    <a:pt x="442" y="5954"/>
                    <a:pt x="371" y="5679"/>
                  </a:cubicBezTo>
                  <a:cubicBezTo>
                    <a:pt x="287" y="5404"/>
                    <a:pt x="1339" y="4878"/>
                    <a:pt x="1279" y="4603"/>
                  </a:cubicBezTo>
                  <a:cubicBezTo>
                    <a:pt x="1231" y="4328"/>
                    <a:pt x="72" y="4209"/>
                    <a:pt x="36" y="3934"/>
                  </a:cubicBezTo>
                  <a:cubicBezTo>
                    <a:pt x="12" y="3647"/>
                    <a:pt x="1136" y="3300"/>
                    <a:pt x="1136" y="3025"/>
                  </a:cubicBezTo>
                  <a:cubicBezTo>
                    <a:pt x="1136" y="2738"/>
                    <a:pt x="0" y="2427"/>
                    <a:pt x="24" y="2141"/>
                  </a:cubicBezTo>
                  <a:cubicBezTo>
                    <a:pt x="48" y="1866"/>
                    <a:pt x="1207" y="1722"/>
                    <a:pt x="1255" y="1435"/>
                  </a:cubicBezTo>
                  <a:cubicBezTo>
                    <a:pt x="1303" y="1160"/>
                    <a:pt x="239" y="658"/>
                    <a:pt x="311" y="383"/>
                  </a:cubicBezTo>
                  <a:cubicBezTo>
                    <a:pt x="371" y="156"/>
                    <a:pt x="1255" y="156"/>
                    <a:pt x="1566" y="1"/>
                  </a:cubicBezTo>
                  <a:lnTo>
                    <a:pt x="9802" y="12767"/>
                  </a:lnTo>
                  <a:cubicBezTo>
                    <a:pt x="9683" y="12970"/>
                    <a:pt x="9563" y="13126"/>
                    <a:pt x="9455" y="13126"/>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4" name="Google Shape;8454;p81"/>
          <p:cNvGrpSpPr/>
          <p:nvPr/>
        </p:nvGrpSpPr>
        <p:grpSpPr>
          <a:xfrm>
            <a:off x="257828" y="3832437"/>
            <a:ext cx="1438545" cy="1287511"/>
            <a:chOff x="257828" y="3832437"/>
            <a:chExt cx="1438545" cy="1287511"/>
          </a:xfrm>
        </p:grpSpPr>
        <p:sp>
          <p:nvSpPr>
            <p:cNvPr id="8455" name="Google Shape;8455;p81"/>
            <p:cNvSpPr/>
            <p:nvPr/>
          </p:nvSpPr>
          <p:spPr>
            <a:xfrm rot="539464" flipH="1">
              <a:off x="335979" y="3925866"/>
              <a:ext cx="1282243" cy="1100653"/>
            </a:xfrm>
            <a:custGeom>
              <a:avLst/>
              <a:gdLst/>
              <a:ahLst/>
              <a:cxnLst/>
              <a:rect l="l" t="t" r="r" b="b"/>
              <a:pathLst>
                <a:path w="32730" h="28091" extrusionOk="0">
                  <a:moveTo>
                    <a:pt x="29371" y="6587"/>
                  </a:moveTo>
                  <a:lnTo>
                    <a:pt x="22115" y="5571"/>
                  </a:lnTo>
                  <a:lnTo>
                    <a:pt x="19724" y="801"/>
                  </a:lnTo>
                  <a:cubicBezTo>
                    <a:pt x="19724" y="801"/>
                    <a:pt x="18625" y="0"/>
                    <a:pt x="16365" y="0"/>
                  </a:cubicBezTo>
                  <a:cubicBezTo>
                    <a:pt x="14094" y="0"/>
                    <a:pt x="13138" y="538"/>
                    <a:pt x="13138" y="538"/>
                  </a:cubicBezTo>
                  <a:lnTo>
                    <a:pt x="10616" y="5571"/>
                  </a:lnTo>
                  <a:lnTo>
                    <a:pt x="3360" y="6587"/>
                  </a:lnTo>
                  <a:cubicBezTo>
                    <a:pt x="969" y="6909"/>
                    <a:pt x="1" y="9838"/>
                    <a:pt x="1722" y="11535"/>
                  </a:cubicBezTo>
                  <a:lnTo>
                    <a:pt x="6946" y="16675"/>
                  </a:lnTo>
                  <a:lnTo>
                    <a:pt x="5978" y="22102"/>
                  </a:lnTo>
                  <a:lnTo>
                    <a:pt x="10651" y="26573"/>
                  </a:lnTo>
                  <a:lnTo>
                    <a:pt x="16365" y="23608"/>
                  </a:lnTo>
                  <a:lnTo>
                    <a:pt x="22880" y="26979"/>
                  </a:lnTo>
                  <a:cubicBezTo>
                    <a:pt x="25008" y="28091"/>
                    <a:pt x="27494" y="26262"/>
                    <a:pt x="27076" y="23895"/>
                  </a:cubicBezTo>
                  <a:lnTo>
                    <a:pt x="25797" y="16675"/>
                  </a:lnTo>
                  <a:lnTo>
                    <a:pt x="31008" y="11535"/>
                  </a:lnTo>
                  <a:cubicBezTo>
                    <a:pt x="32730" y="9838"/>
                    <a:pt x="31761" y="6909"/>
                    <a:pt x="29371" y="6587"/>
                  </a:cubicBezTo>
                  <a:close/>
                </a:path>
              </a:pathLst>
            </a:custGeom>
            <a:gradFill>
              <a:gsLst>
                <a:gs pos="0">
                  <a:srgbClr val="FCB9C8"/>
                </a:gs>
                <a:gs pos="100000">
                  <a:srgbClr val="FFE8EC"/>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81"/>
            <p:cNvSpPr/>
            <p:nvPr/>
          </p:nvSpPr>
          <p:spPr>
            <a:xfrm rot="539464" flipH="1">
              <a:off x="1114816" y="4818890"/>
              <a:ext cx="203678" cy="190972"/>
            </a:xfrm>
            <a:custGeom>
              <a:avLst/>
              <a:gdLst/>
              <a:ahLst/>
              <a:cxnLst/>
              <a:rect l="l" t="t" r="r" b="b"/>
              <a:pathLst>
                <a:path w="5199" h="4874" extrusionOk="0">
                  <a:moveTo>
                    <a:pt x="1" y="80"/>
                  </a:moveTo>
                  <a:lnTo>
                    <a:pt x="1" y="80"/>
                  </a:lnTo>
                  <a:cubicBezTo>
                    <a:pt x="1" y="81"/>
                    <a:pt x="27" y="256"/>
                    <a:pt x="173" y="405"/>
                  </a:cubicBezTo>
                  <a:lnTo>
                    <a:pt x="173" y="405"/>
                  </a:lnTo>
                  <a:cubicBezTo>
                    <a:pt x="58" y="200"/>
                    <a:pt x="1" y="81"/>
                    <a:pt x="1" y="80"/>
                  </a:cubicBezTo>
                  <a:close/>
                  <a:moveTo>
                    <a:pt x="2942" y="1"/>
                  </a:moveTo>
                  <a:cubicBezTo>
                    <a:pt x="2596" y="1"/>
                    <a:pt x="2226" y="84"/>
                    <a:pt x="1853" y="272"/>
                  </a:cubicBezTo>
                  <a:cubicBezTo>
                    <a:pt x="1361" y="522"/>
                    <a:pt x="998" y="610"/>
                    <a:pt x="731" y="610"/>
                  </a:cubicBezTo>
                  <a:cubicBezTo>
                    <a:pt x="454" y="610"/>
                    <a:pt x="281" y="515"/>
                    <a:pt x="173" y="405"/>
                  </a:cubicBezTo>
                  <a:lnTo>
                    <a:pt x="173" y="405"/>
                  </a:lnTo>
                  <a:cubicBezTo>
                    <a:pt x="652" y="1256"/>
                    <a:pt x="2131" y="3573"/>
                    <a:pt x="4674" y="4874"/>
                  </a:cubicBezTo>
                  <a:cubicBezTo>
                    <a:pt x="4674" y="4874"/>
                    <a:pt x="4172" y="4133"/>
                    <a:pt x="4746" y="2471"/>
                  </a:cubicBezTo>
                  <a:cubicBezTo>
                    <a:pt x="5198" y="1162"/>
                    <a:pt x="4232" y="1"/>
                    <a:pt x="2942" y="1"/>
                  </a:cubicBezTo>
                  <a:close/>
                </a:path>
              </a:pathLst>
            </a:custGeom>
            <a:solidFill>
              <a:srgbClr val="F7E28F"/>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81"/>
            <p:cNvSpPr/>
            <p:nvPr/>
          </p:nvSpPr>
          <p:spPr>
            <a:xfrm rot="539464" flipH="1">
              <a:off x="1111982" y="4794649"/>
              <a:ext cx="208418" cy="214990"/>
            </a:xfrm>
            <a:custGeom>
              <a:avLst/>
              <a:gdLst/>
              <a:ahLst/>
              <a:cxnLst/>
              <a:rect l="l" t="t" r="r" b="b"/>
              <a:pathLst>
                <a:path w="5320" h="5487" extrusionOk="0">
                  <a:moveTo>
                    <a:pt x="1" y="693"/>
                  </a:moveTo>
                  <a:cubicBezTo>
                    <a:pt x="1" y="693"/>
                    <a:pt x="216" y="4148"/>
                    <a:pt x="4674" y="5487"/>
                  </a:cubicBezTo>
                  <a:cubicBezTo>
                    <a:pt x="4674" y="5487"/>
                    <a:pt x="4172" y="4746"/>
                    <a:pt x="4746" y="3084"/>
                  </a:cubicBezTo>
                  <a:cubicBezTo>
                    <a:pt x="5320" y="1423"/>
                    <a:pt x="3611" y="0"/>
                    <a:pt x="1853" y="885"/>
                  </a:cubicBezTo>
                  <a:cubicBezTo>
                    <a:pt x="156" y="1745"/>
                    <a:pt x="1" y="693"/>
                    <a:pt x="1" y="693"/>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1764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81"/>
            <p:cNvSpPr/>
            <p:nvPr/>
          </p:nvSpPr>
          <p:spPr>
            <a:xfrm rot="539464" flipH="1">
              <a:off x="920810" y="3871988"/>
              <a:ext cx="262286" cy="214520"/>
            </a:xfrm>
            <a:custGeom>
              <a:avLst/>
              <a:gdLst/>
              <a:ahLst/>
              <a:cxnLst/>
              <a:rect l="l" t="t" r="r" b="b"/>
              <a:pathLst>
                <a:path w="6695" h="5475" extrusionOk="0">
                  <a:moveTo>
                    <a:pt x="6695" y="2391"/>
                  </a:moveTo>
                  <a:cubicBezTo>
                    <a:pt x="6695" y="2391"/>
                    <a:pt x="4173" y="0"/>
                    <a:pt x="1" y="2068"/>
                  </a:cubicBezTo>
                  <a:cubicBezTo>
                    <a:pt x="1" y="2068"/>
                    <a:pt x="874" y="2259"/>
                    <a:pt x="1591" y="3873"/>
                  </a:cubicBezTo>
                  <a:cubicBezTo>
                    <a:pt x="2296" y="5475"/>
                    <a:pt x="4519" y="5355"/>
                    <a:pt x="5201" y="3514"/>
                  </a:cubicBezTo>
                  <a:cubicBezTo>
                    <a:pt x="5858" y="1733"/>
                    <a:pt x="6695" y="2391"/>
                    <a:pt x="6695" y="2391"/>
                  </a:cubicBezTo>
                  <a:close/>
                </a:path>
              </a:pathLst>
            </a:custGeom>
            <a:gradFill>
              <a:gsLst>
                <a:gs pos="0">
                  <a:srgbClr val="EFEFEF"/>
                </a:gs>
                <a:gs pos="46000">
                  <a:schemeClr val="accent6"/>
                </a:gs>
                <a:gs pos="100000">
                  <a:srgbClr val="D9D9D9"/>
                </a:gs>
              </a:gsLst>
              <a:lin ang="540001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9" name="Google Shape;8459;p81"/>
          <p:cNvGrpSpPr/>
          <p:nvPr/>
        </p:nvGrpSpPr>
        <p:grpSpPr>
          <a:xfrm flipH="1">
            <a:off x="8283348" y="3793653"/>
            <a:ext cx="349674" cy="540881"/>
            <a:chOff x="-14849645" y="4321240"/>
            <a:chExt cx="524328" cy="657207"/>
          </a:xfrm>
        </p:grpSpPr>
        <p:sp>
          <p:nvSpPr>
            <p:cNvPr id="8460" name="Google Shape;8460;p81"/>
            <p:cNvSpPr/>
            <p:nvPr/>
          </p:nvSpPr>
          <p:spPr>
            <a:xfrm rot="5400000">
              <a:off x="-14895271" y="4387901"/>
              <a:ext cx="615600" cy="52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61" name="Google Shape;8461;p81"/>
            <p:cNvGrpSpPr/>
            <p:nvPr/>
          </p:nvGrpSpPr>
          <p:grpSpPr>
            <a:xfrm>
              <a:off x="-14849645" y="4956406"/>
              <a:ext cx="524232" cy="22041"/>
              <a:chOff x="-14849645" y="4956406"/>
              <a:chExt cx="524232" cy="22041"/>
            </a:xfrm>
          </p:grpSpPr>
          <p:grpSp>
            <p:nvGrpSpPr>
              <p:cNvPr id="8462" name="Google Shape;8462;p81"/>
              <p:cNvGrpSpPr/>
              <p:nvPr/>
            </p:nvGrpSpPr>
            <p:grpSpPr>
              <a:xfrm>
                <a:off x="-14589133" y="4956406"/>
                <a:ext cx="263720" cy="22041"/>
                <a:chOff x="-29637593" y="7782589"/>
                <a:chExt cx="527651" cy="44100"/>
              </a:xfrm>
            </p:grpSpPr>
            <p:sp>
              <p:nvSpPr>
                <p:cNvPr id="8463" name="Google Shape;8463;p81"/>
                <p:cNvSpPr/>
                <p:nvPr/>
              </p:nvSpPr>
              <p:spPr>
                <a:xfrm rot="10800000">
                  <a:off x="-29226642" y="7782589"/>
                  <a:ext cx="116700" cy="44100"/>
                </a:xfrm>
                <a:prstGeom prst="triangle">
                  <a:avLst>
                    <a:gd name="adj"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81"/>
                <p:cNvSpPr/>
                <p:nvPr/>
              </p:nvSpPr>
              <p:spPr>
                <a:xfrm rot="10800000">
                  <a:off x="-29637593" y="7782589"/>
                  <a:ext cx="116700" cy="441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81"/>
                <p:cNvSpPr/>
                <p:nvPr/>
              </p:nvSpPr>
              <p:spPr>
                <a:xfrm rot="10800000">
                  <a:off x="-29534855" y="7782589"/>
                  <a:ext cx="116700" cy="441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81"/>
                <p:cNvSpPr/>
                <p:nvPr/>
              </p:nvSpPr>
              <p:spPr>
                <a:xfrm rot="10800000">
                  <a:off x="-29432118" y="7782589"/>
                  <a:ext cx="116700" cy="441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81"/>
                <p:cNvSpPr/>
                <p:nvPr/>
              </p:nvSpPr>
              <p:spPr>
                <a:xfrm rot="10800000">
                  <a:off x="-29329380" y="7782589"/>
                  <a:ext cx="116700" cy="441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8" name="Google Shape;8468;p81"/>
              <p:cNvGrpSpPr/>
              <p:nvPr/>
            </p:nvGrpSpPr>
            <p:grpSpPr>
              <a:xfrm>
                <a:off x="-14849645" y="4956406"/>
                <a:ext cx="263720" cy="22041"/>
                <a:chOff x="-30158826" y="7290023"/>
                <a:chExt cx="527651" cy="44100"/>
              </a:xfrm>
            </p:grpSpPr>
            <p:sp>
              <p:nvSpPr>
                <p:cNvPr id="8469" name="Google Shape;8469;p81"/>
                <p:cNvSpPr/>
                <p:nvPr/>
              </p:nvSpPr>
              <p:spPr>
                <a:xfrm rot="10800000">
                  <a:off x="-29747875" y="7290023"/>
                  <a:ext cx="116700" cy="441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81"/>
                <p:cNvSpPr/>
                <p:nvPr/>
              </p:nvSpPr>
              <p:spPr>
                <a:xfrm rot="10800000">
                  <a:off x="-30158826" y="7290023"/>
                  <a:ext cx="116700" cy="44100"/>
                </a:xfrm>
                <a:prstGeom prst="triangle">
                  <a:avLst>
                    <a:gd name="adj" fmla="val 1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81"/>
                <p:cNvSpPr/>
                <p:nvPr/>
              </p:nvSpPr>
              <p:spPr>
                <a:xfrm rot="10800000">
                  <a:off x="-30056088" y="7290023"/>
                  <a:ext cx="116700" cy="441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81"/>
                <p:cNvSpPr/>
                <p:nvPr/>
              </p:nvSpPr>
              <p:spPr>
                <a:xfrm rot="10800000">
                  <a:off x="-29953350" y="7290023"/>
                  <a:ext cx="116700" cy="441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81"/>
                <p:cNvSpPr/>
                <p:nvPr/>
              </p:nvSpPr>
              <p:spPr>
                <a:xfrm rot="10800000">
                  <a:off x="-29850612" y="7290023"/>
                  <a:ext cx="116700" cy="441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74" name="Google Shape;8474;p81"/>
            <p:cNvGrpSpPr/>
            <p:nvPr/>
          </p:nvGrpSpPr>
          <p:grpSpPr>
            <a:xfrm rot="10800000">
              <a:off x="-14849548" y="4321240"/>
              <a:ext cx="524232" cy="22041"/>
              <a:chOff x="13887938" y="417012"/>
              <a:chExt cx="524232" cy="22041"/>
            </a:xfrm>
          </p:grpSpPr>
          <p:grpSp>
            <p:nvGrpSpPr>
              <p:cNvPr id="8475" name="Google Shape;8475;p81"/>
              <p:cNvGrpSpPr/>
              <p:nvPr/>
            </p:nvGrpSpPr>
            <p:grpSpPr>
              <a:xfrm>
                <a:off x="14148450" y="417012"/>
                <a:ext cx="263720" cy="22041"/>
                <a:chOff x="27860570" y="-1299833"/>
                <a:chExt cx="527651" cy="44100"/>
              </a:xfrm>
            </p:grpSpPr>
            <p:sp>
              <p:nvSpPr>
                <p:cNvPr id="8476" name="Google Shape;8476;p81"/>
                <p:cNvSpPr/>
                <p:nvPr/>
              </p:nvSpPr>
              <p:spPr>
                <a:xfrm rot="10800000">
                  <a:off x="28271522" y="-1299833"/>
                  <a:ext cx="116700" cy="44100"/>
                </a:xfrm>
                <a:prstGeom prst="triangle">
                  <a:avLst>
                    <a:gd name="adj"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81"/>
                <p:cNvSpPr/>
                <p:nvPr/>
              </p:nvSpPr>
              <p:spPr>
                <a:xfrm rot="10800000">
                  <a:off x="27860570" y="-1299833"/>
                  <a:ext cx="116700" cy="441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81"/>
                <p:cNvSpPr/>
                <p:nvPr/>
              </p:nvSpPr>
              <p:spPr>
                <a:xfrm rot="10800000">
                  <a:off x="27963308" y="-1299833"/>
                  <a:ext cx="116700" cy="441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81"/>
                <p:cNvSpPr/>
                <p:nvPr/>
              </p:nvSpPr>
              <p:spPr>
                <a:xfrm rot="10800000">
                  <a:off x="28066046" y="-1299833"/>
                  <a:ext cx="116700" cy="441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81"/>
                <p:cNvSpPr/>
                <p:nvPr/>
              </p:nvSpPr>
              <p:spPr>
                <a:xfrm rot="10800000">
                  <a:off x="28168784" y="-1299833"/>
                  <a:ext cx="116700" cy="441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1" name="Google Shape;8481;p81"/>
              <p:cNvGrpSpPr/>
              <p:nvPr/>
            </p:nvGrpSpPr>
            <p:grpSpPr>
              <a:xfrm>
                <a:off x="13887938" y="417012"/>
                <a:ext cx="263720" cy="22041"/>
                <a:chOff x="27339338" y="-1792399"/>
                <a:chExt cx="527651" cy="44100"/>
              </a:xfrm>
            </p:grpSpPr>
            <p:sp>
              <p:nvSpPr>
                <p:cNvPr id="8482" name="Google Shape;8482;p81"/>
                <p:cNvSpPr/>
                <p:nvPr/>
              </p:nvSpPr>
              <p:spPr>
                <a:xfrm rot="10800000">
                  <a:off x="27750289" y="-1792399"/>
                  <a:ext cx="116700" cy="441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81"/>
                <p:cNvSpPr/>
                <p:nvPr/>
              </p:nvSpPr>
              <p:spPr>
                <a:xfrm rot="10800000">
                  <a:off x="27339338" y="-1792399"/>
                  <a:ext cx="116700" cy="44100"/>
                </a:xfrm>
                <a:prstGeom prst="triangle">
                  <a:avLst>
                    <a:gd name="adj" fmla="val 1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81"/>
                <p:cNvSpPr/>
                <p:nvPr/>
              </p:nvSpPr>
              <p:spPr>
                <a:xfrm rot="10800000">
                  <a:off x="27442076" y="-1792399"/>
                  <a:ext cx="116700" cy="441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81"/>
                <p:cNvSpPr/>
                <p:nvPr/>
              </p:nvSpPr>
              <p:spPr>
                <a:xfrm rot="10800000">
                  <a:off x="27544814" y="-1792399"/>
                  <a:ext cx="116700" cy="441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81"/>
                <p:cNvSpPr/>
                <p:nvPr/>
              </p:nvSpPr>
              <p:spPr>
                <a:xfrm rot="10800000">
                  <a:off x="27647551" y="-1792399"/>
                  <a:ext cx="116700" cy="441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487" name="Google Shape;8487;p81"/>
          <p:cNvGrpSpPr/>
          <p:nvPr/>
        </p:nvGrpSpPr>
        <p:grpSpPr>
          <a:xfrm flipH="1">
            <a:off x="918877" y="283750"/>
            <a:ext cx="1132475" cy="349654"/>
            <a:chOff x="-4752073" y="-128703"/>
            <a:chExt cx="1698118" cy="424854"/>
          </a:xfrm>
        </p:grpSpPr>
        <p:sp>
          <p:nvSpPr>
            <p:cNvPr id="8488" name="Google Shape;8488;p81"/>
            <p:cNvSpPr/>
            <p:nvPr/>
          </p:nvSpPr>
          <p:spPr>
            <a:xfrm>
              <a:off x="-4698045" y="-128649"/>
              <a:ext cx="1590600" cy="424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9" name="Google Shape;8489;p81"/>
            <p:cNvGrpSpPr/>
            <p:nvPr/>
          </p:nvGrpSpPr>
          <p:grpSpPr>
            <a:xfrm>
              <a:off x="-3110783" y="-128657"/>
              <a:ext cx="56827" cy="424759"/>
              <a:chOff x="-3110783" y="-128657"/>
              <a:chExt cx="56827" cy="424759"/>
            </a:xfrm>
          </p:grpSpPr>
          <p:grpSp>
            <p:nvGrpSpPr>
              <p:cNvPr id="8490" name="Google Shape;8490;p81"/>
              <p:cNvGrpSpPr/>
              <p:nvPr/>
            </p:nvGrpSpPr>
            <p:grpSpPr>
              <a:xfrm>
                <a:off x="-3110783" y="-128657"/>
                <a:ext cx="56827" cy="213664"/>
                <a:chOff x="-6671707" y="-2391606"/>
                <a:chExt cx="113700" cy="427498"/>
              </a:xfrm>
            </p:grpSpPr>
            <p:sp>
              <p:nvSpPr>
                <p:cNvPr id="8491" name="Google Shape;8491;p81"/>
                <p:cNvSpPr/>
                <p:nvPr/>
              </p:nvSpPr>
              <p:spPr>
                <a:xfrm rot="5400000">
                  <a:off x="-6662107" y="-2401206"/>
                  <a:ext cx="94500" cy="1137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81"/>
                <p:cNvSpPr/>
                <p:nvPr/>
              </p:nvSpPr>
              <p:spPr>
                <a:xfrm rot="5400000">
                  <a:off x="-6662107" y="-2068208"/>
                  <a:ext cx="94500" cy="113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81"/>
                <p:cNvSpPr/>
                <p:nvPr/>
              </p:nvSpPr>
              <p:spPr>
                <a:xfrm rot="5400000">
                  <a:off x="-6662107" y="-2151458"/>
                  <a:ext cx="94500" cy="113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81"/>
                <p:cNvSpPr/>
                <p:nvPr/>
              </p:nvSpPr>
              <p:spPr>
                <a:xfrm rot="5400000">
                  <a:off x="-6662107" y="-2234707"/>
                  <a:ext cx="94500" cy="113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81"/>
                <p:cNvSpPr/>
                <p:nvPr/>
              </p:nvSpPr>
              <p:spPr>
                <a:xfrm rot="5400000">
                  <a:off x="-6662107" y="-2317957"/>
                  <a:ext cx="94500" cy="113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6" name="Google Shape;8496;p81"/>
              <p:cNvGrpSpPr/>
              <p:nvPr/>
            </p:nvGrpSpPr>
            <p:grpSpPr>
              <a:xfrm>
                <a:off x="-3110783" y="82439"/>
                <a:ext cx="56827" cy="213664"/>
                <a:chOff x="-6671707" y="-2461812"/>
                <a:chExt cx="113700" cy="427498"/>
              </a:xfrm>
            </p:grpSpPr>
            <p:sp>
              <p:nvSpPr>
                <p:cNvPr id="8497" name="Google Shape;8497;p81"/>
                <p:cNvSpPr/>
                <p:nvPr/>
              </p:nvSpPr>
              <p:spPr>
                <a:xfrm rot="5400000">
                  <a:off x="-6662107" y="-2471412"/>
                  <a:ext cx="94500" cy="113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81"/>
                <p:cNvSpPr/>
                <p:nvPr/>
              </p:nvSpPr>
              <p:spPr>
                <a:xfrm rot="5400000">
                  <a:off x="-6662107" y="-2138414"/>
                  <a:ext cx="94500" cy="113700"/>
                </a:xfrm>
                <a:prstGeom prst="triangle">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81"/>
                <p:cNvSpPr/>
                <p:nvPr/>
              </p:nvSpPr>
              <p:spPr>
                <a:xfrm rot="5400000">
                  <a:off x="-6662107" y="-2221664"/>
                  <a:ext cx="94500" cy="113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81"/>
                <p:cNvSpPr/>
                <p:nvPr/>
              </p:nvSpPr>
              <p:spPr>
                <a:xfrm rot="5400000">
                  <a:off x="-6662107" y="-2304913"/>
                  <a:ext cx="94500" cy="113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81"/>
                <p:cNvSpPr/>
                <p:nvPr/>
              </p:nvSpPr>
              <p:spPr>
                <a:xfrm rot="5400000">
                  <a:off x="-6662107" y="-2388163"/>
                  <a:ext cx="94500" cy="113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02" name="Google Shape;8502;p81"/>
            <p:cNvGrpSpPr/>
            <p:nvPr/>
          </p:nvGrpSpPr>
          <p:grpSpPr>
            <a:xfrm rot="10800000">
              <a:off x="-4752073" y="-128703"/>
              <a:ext cx="56827" cy="424759"/>
              <a:chOff x="4257868" y="4464237"/>
              <a:chExt cx="56827" cy="424759"/>
            </a:xfrm>
          </p:grpSpPr>
          <p:grpSp>
            <p:nvGrpSpPr>
              <p:cNvPr id="8503" name="Google Shape;8503;p81"/>
              <p:cNvGrpSpPr/>
              <p:nvPr/>
            </p:nvGrpSpPr>
            <p:grpSpPr>
              <a:xfrm>
                <a:off x="4257868" y="4464237"/>
                <a:ext cx="56827" cy="213664"/>
                <a:chOff x="8071491" y="6797857"/>
                <a:chExt cx="113700" cy="427498"/>
              </a:xfrm>
            </p:grpSpPr>
            <p:sp>
              <p:nvSpPr>
                <p:cNvPr id="8504" name="Google Shape;8504;p81"/>
                <p:cNvSpPr/>
                <p:nvPr/>
              </p:nvSpPr>
              <p:spPr>
                <a:xfrm rot="5400000">
                  <a:off x="8081091" y="6788257"/>
                  <a:ext cx="94500" cy="1137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81"/>
                <p:cNvSpPr/>
                <p:nvPr/>
              </p:nvSpPr>
              <p:spPr>
                <a:xfrm rot="5400000">
                  <a:off x="8081091" y="7121255"/>
                  <a:ext cx="94500" cy="113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81"/>
                <p:cNvSpPr/>
                <p:nvPr/>
              </p:nvSpPr>
              <p:spPr>
                <a:xfrm rot="5400000">
                  <a:off x="8081091" y="7038005"/>
                  <a:ext cx="94500" cy="113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81"/>
                <p:cNvSpPr/>
                <p:nvPr/>
              </p:nvSpPr>
              <p:spPr>
                <a:xfrm rot="5400000">
                  <a:off x="8081091" y="6954756"/>
                  <a:ext cx="94500" cy="113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81"/>
                <p:cNvSpPr/>
                <p:nvPr/>
              </p:nvSpPr>
              <p:spPr>
                <a:xfrm rot="5400000">
                  <a:off x="8081091" y="6871506"/>
                  <a:ext cx="94500" cy="113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9" name="Google Shape;8509;p81"/>
              <p:cNvGrpSpPr/>
              <p:nvPr/>
            </p:nvGrpSpPr>
            <p:grpSpPr>
              <a:xfrm>
                <a:off x="4257868" y="4675332"/>
                <a:ext cx="56827" cy="213664"/>
                <a:chOff x="8071491" y="6727651"/>
                <a:chExt cx="113700" cy="427498"/>
              </a:xfrm>
            </p:grpSpPr>
            <p:sp>
              <p:nvSpPr>
                <p:cNvPr id="8510" name="Google Shape;8510;p81"/>
                <p:cNvSpPr/>
                <p:nvPr/>
              </p:nvSpPr>
              <p:spPr>
                <a:xfrm rot="5400000">
                  <a:off x="8081091" y="6718051"/>
                  <a:ext cx="94500" cy="113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81"/>
                <p:cNvSpPr/>
                <p:nvPr/>
              </p:nvSpPr>
              <p:spPr>
                <a:xfrm rot="5400000">
                  <a:off x="8081091" y="7051049"/>
                  <a:ext cx="94500" cy="113700"/>
                </a:xfrm>
                <a:prstGeom prst="triangle">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81"/>
                <p:cNvSpPr/>
                <p:nvPr/>
              </p:nvSpPr>
              <p:spPr>
                <a:xfrm rot="5400000">
                  <a:off x="8081091" y="6967799"/>
                  <a:ext cx="94500" cy="113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81"/>
                <p:cNvSpPr/>
                <p:nvPr/>
              </p:nvSpPr>
              <p:spPr>
                <a:xfrm rot="5400000">
                  <a:off x="8081091" y="6884550"/>
                  <a:ext cx="94500" cy="113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81"/>
                <p:cNvSpPr/>
                <p:nvPr/>
              </p:nvSpPr>
              <p:spPr>
                <a:xfrm rot="5400000">
                  <a:off x="8081091" y="6801300"/>
                  <a:ext cx="94500" cy="113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3" name="Google Shape;8446;p81">
            <a:extLst>
              <a:ext uri="{FF2B5EF4-FFF2-40B4-BE49-F238E27FC236}">
                <a16:creationId xmlns:a16="http://schemas.microsoft.com/office/drawing/2014/main" id="{28727F48-7155-4BDA-9BA9-BD1DBBC241C2}"/>
              </a:ext>
            </a:extLst>
          </p:cNvPr>
          <p:cNvSpPr txBox="1">
            <a:spLocks/>
          </p:cNvSpPr>
          <p:nvPr/>
        </p:nvSpPr>
        <p:spPr>
          <a:xfrm>
            <a:off x="4505238" y="1233273"/>
            <a:ext cx="3160251" cy="19891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id-ID" dirty="0"/>
              <a:t>Selain menekankan pada ajaran tauhid yang bersumber dari alquran dan sunnah rasul, muhammadiyah juga menekankan agar ajaran islam yang murni ini senantiasa diwujudkan bagi kehidupan perorangan, keluarga dan masyarakat.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58"/>
        <p:cNvGrpSpPr/>
        <p:nvPr/>
      </p:nvGrpSpPr>
      <p:grpSpPr>
        <a:xfrm>
          <a:off x="0" y="0"/>
          <a:ext cx="0" cy="0"/>
          <a:chOff x="0" y="0"/>
          <a:chExt cx="0" cy="0"/>
        </a:xfrm>
      </p:grpSpPr>
      <p:sp>
        <p:nvSpPr>
          <p:cNvPr id="6159" name="Google Shape;6159;p62"/>
          <p:cNvSpPr txBox="1">
            <a:spLocks noGrp="1"/>
          </p:cNvSpPr>
          <p:nvPr>
            <p:ph type="title"/>
          </p:nvPr>
        </p:nvSpPr>
        <p:spPr>
          <a:xfrm>
            <a:off x="796650" y="425842"/>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IDEOLOGI MUHAMMADIYAH</a:t>
            </a:r>
            <a:endParaRPr dirty="0"/>
          </a:p>
        </p:txBody>
      </p:sp>
      <p:sp>
        <p:nvSpPr>
          <p:cNvPr id="6161" name="Google Shape;6161;p62"/>
          <p:cNvSpPr txBox="1">
            <a:spLocks noGrp="1"/>
          </p:cNvSpPr>
          <p:nvPr>
            <p:ph type="subTitle" idx="2"/>
          </p:nvPr>
        </p:nvSpPr>
        <p:spPr>
          <a:xfrm>
            <a:off x="1425501" y="3484814"/>
            <a:ext cx="2760778" cy="545100"/>
          </a:xfrm>
          <a:prstGeom prst="rect">
            <a:avLst/>
          </a:prstGeom>
        </p:spPr>
        <p:txBody>
          <a:bodyPr spcFirstLastPara="1" wrap="square" lIns="91425" tIns="91425" rIns="91425" bIns="91425" anchor="ctr" anchorCtr="0">
            <a:noAutofit/>
          </a:bodyPr>
          <a:lstStyle/>
          <a:p>
            <a:pPr lvl="0"/>
            <a:r>
              <a:rPr lang="en-US" dirty="0"/>
              <a:t>	</a:t>
            </a:r>
            <a:r>
              <a:rPr lang="id-ID" dirty="0"/>
              <a:t>Membangun kesamaan dalam menyusun strategi perjuangan</a:t>
            </a:r>
            <a:endParaRPr lang="en-US" dirty="0"/>
          </a:p>
        </p:txBody>
      </p:sp>
      <p:sp>
        <p:nvSpPr>
          <p:cNvPr id="6162" name="Google Shape;6162;p62"/>
          <p:cNvSpPr txBox="1">
            <a:spLocks noGrp="1"/>
          </p:cNvSpPr>
          <p:nvPr>
            <p:ph type="subTitle" idx="3"/>
          </p:nvPr>
        </p:nvSpPr>
        <p:spPr>
          <a:xfrm>
            <a:off x="5711720" y="1873741"/>
            <a:ext cx="2190000" cy="545100"/>
          </a:xfrm>
          <a:prstGeom prst="rect">
            <a:avLst/>
          </a:prstGeom>
        </p:spPr>
        <p:txBody>
          <a:bodyPr spcFirstLastPara="1" wrap="square" lIns="91425" tIns="91425" rIns="91425" bIns="91425" anchor="ctr" anchorCtr="0">
            <a:noAutofit/>
          </a:bodyPr>
          <a:lstStyle/>
          <a:p>
            <a:pPr marL="0" lvl="0" indent="0"/>
            <a:r>
              <a:rPr lang="id-ID" dirty="0"/>
              <a:t>Membangun karakter warga muhammadiyah</a:t>
            </a:r>
            <a:endParaRPr dirty="0"/>
          </a:p>
        </p:txBody>
      </p:sp>
      <p:sp>
        <p:nvSpPr>
          <p:cNvPr id="6164" name="Google Shape;6164;p62"/>
          <p:cNvSpPr txBox="1">
            <a:spLocks noGrp="1"/>
          </p:cNvSpPr>
          <p:nvPr>
            <p:ph type="subTitle" idx="5"/>
          </p:nvPr>
        </p:nvSpPr>
        <p:spPr>
          <a:xfrm>
            <a:off x="1441666" y="1781681"/>
            <a:ext cx="2543799" cy="545100"/>
          </a:xfrm>
          <a:prstGeom prst="rect">
            <a:avLst/>
          </a:prstGeom>
        </p:spPr>
        <p:txBody>
          <a:bodyPr spcFirstLastPara="1" wrap="square" lIns="91425" tIns="91425" rIns="91425" bIns="91425" anchor="ctr" anchorCtr="0">
            <a:noAutofit/>
          </a:bodyPr>
          <a:lstStyle/>
          <a:p>
            <a:pPr lvl="0"/>
            <a:r>
              <a:rPr lang="en-US" dirty="0"/>
              <a:t>	</a:t>
            </a:r>
            <a:r>
              <a:rPr lang="id-ID" dirty="0"/>
              <a:t>Memberi arah tentang p</a:t>
            </a:r>
            <a:r>
              <a:rPr lang="en-US" dirty="0"/>
              <a:t>a</a:t>
            </a:r>
            <a:r>
              <a:rPr lang="id-ID" dirty="0"/>
              <a:t>ham islam yang diyakini Muhammadiyah</a:t>
            </a:r>
            <a:endParaRPr lang="en-US" dirty="0"/>
          </a:p>
        </p:txBody>
      </p:sp>
      <p:sp>
        <p:nvSpPr>
          <p:cNvPr id="6166" name="Google Shape;6166;p62"/>
          <p:cNvSpPr txBox="1">
            <a:spLocks noGrp="1"/>
          </p:cNvSpPr>
          <p:nvPr>
            <p:ph type="subTitle" idx="7"/>
          </p:nvPr>
        </p:nvSpPr>
        <p:spPr>
          <a:xfrm>
            <a:off x="5224531" y="3097733"/>
            <a:ext cx="2605211" cy="545100"/>
          </a:xfrm>
          <a:prstGeom prst="rect">
            <a:avLst/>
          </a:prstGeom>
        </p:spPr>
        <p:txBody>
          <a:bodyPr spcFirstLastPara="1" wrap="square" lIns="91425" tIns="91425" rIns="91425" bIns="91425" anchor="ctr" anchorCtr="0">
            <a:noAutofit/>
          </a:bodyPr>
          <a:lstStyle/>
          <a:p>
            <a:pPr lvl="0"/>
            <a:r>
              <a:rPr lang="en-US" dirty="0"/>
              <a:t>	</a:t>
            </a:r>
            <a:r>
              <a:rPr lang="id-ID" dirty="0"/>
              <a:t>Sarana memobilisasi anggota muhammadiyah</a:t>
            </a:r>
            <a:endParaRPr lang="en-US" dirty="0"/>
          </a:p>
        </p:txBody>
      </p:sp>
      <p:sp>
        <p:nvSpPr>
          <p:cNvPr id="6168" name="Google Shape;6168;p62"/>
          <p:cNvSpPr txBox="1">
            <a:spLocks noGrp="1"/>
          </p:cNvSpPr>
          <p:nvPr>
            <p:ph type="subTitle" idx="9"/>
          </p:nvPr>
        </p:nvSpPr>
        <p:spPr>
          <a:xfrm>
            <a:off x="1896192" y="2586882"/>
            <a:ext cx="2190000" cy="545100"/>
          </a:xfrm>
          <a:prstGeom prst="rect">
            <a:avLst/>
          </a:prstGeom>
        </p:spPr>
        <p:txBody>
          <a:bodyPr spcFirstLastPara="1" wrap="square" lIns="91425" tIns="91425" rIns="91425" bIns="91425" anchor="ctr" anchorCtr="0">
            <a:noAutofit/>
          </a:bodyPr>
          <a:lstStyle/>
          <a:p>
            <a:pPr marL="0" lvl="0" indent="0"/>
            <a:r>
              <a:rPr lang="id-ID" dirty="0"/>
              <a:t>Mengikat solidaritas kolek</a:t>
            </a:r>
            <a:r>
              <a:rPr lang="en-US" dirty="0"/>
              <a:t>t</a:t>
            </a:r>
            <a:r>
              <a:rPr lang="id-ID" dirty="0"/>
              <a:t>if an</a:t>
            </a:r>
            <a:r>
              <a:rPr lang="en-US" dirty="0"/>
              <a:t>t</a:t>
            </a:r>
            <a:r>
              <a:rPr lang="id-ID" dirty="0"/>
              <a:t>ar warga muhammadiyah</a:t>
            </a:r>
            <a:endParaRPr dirty="0"/>
          </a:p>
        </p:txBody>
      </p:sp>
      <p:grpSp>
        <p:nvGrpSpPr>
          <p:cNvPr id="6172" name="Google Shape;6172;p62"/>
          <p:cNvGrpSpPr/>
          <p:nvPr/>
        </p:nvGrpSpPr>
        <p:grpSpPr>
          <a:xfrm>
            <a:off x="938201" y="1624504"/>
            <a:ext cx="831023" cy="711849"/>
            <a:chOff x="466447" y="2018567"/>
            <a:chExt cx="906340" cy="776196"/>
          </a:xfrm>
        </p:grpSpPr>
        <p:sp>
          <p:nvSpPr>
            <p:cNvPr id="6173" name="Google Shape;6173;p62"/>
            <p:cNvSpPr/>
            <p:nvPr/>
          </p:nvSpPr>
          <p:spPr>
            <a:xfrm>
              <a:off x="473462" y="2018567"/>
              <a:ext cx="899324" cy="776196"/>
            </a:xfrm>
            <a:custGeom>
              <a:avLst/>
              <a:gdLst/>
              <a:ahLst/>
              <a:cxnLst/>
              <a:rect l="l" t="t" r="r" b="b"/>
              <a:pathLst>
                <a:path w="26024" h="22461" extrusionOk="0">
                  <a:moveTo>
                    <a:pt x="18290" y="1172"/>
                  </a:moveTo>
                  <a:cubicBezTo>
                    <a:pt x="14405" y="0"/>
                    <a:pt x="11883" y="3025"/>
                    <a:pt x="11883" y="3025"/>
                  </a:cubicBezTo>
                  <a:cubicBezTo>
                    <a:pt x="11883" y="3025"/>
                    <a:pt x="9946" y="706"/>
                    <a:pt x="6874" y="909"/>
                  </a:cubicBezTo>
                  <a:cubicBezTo>
                    <a:pt x="7125" y="2570"/>
                    <a:pt x="7233" y="5439"/>
                    <a:pt x="5500" y="7603"/>
                  </a:cubicBezTo>
                  <a:cubicBezTo>
                    <a:pt x="4113" y="9336"/>
                    <a:pt x="2176" y="10531"/>
                    <a:pt x="1" y="11009"/>
                  </a:cubicBezTo>
                  <a:cubicBezTo>
                    <a:pt x="216" y="11918"/>
                    <a:pt x="527" y="12802"/>
                    <a:pt x="921" y="13651"/>
                  </a:cubicBezTo>
                  <a:cubicBezTo>
                    <a:pt x="3635" y="19473"/>
                    <a:pt x="11871" y="22461"/>
                    <a:pt x="11871" y="22461"/>
                  </a:cubicBezTo>
                  <a:cubicBezTo>
                    <a:pt x="11871" y="22461"/>
                    <a:pt x="20119" y="19473"/>
                    <a:pt x="22832" y="13651"/>
                  </a:cubicBezTo>
                  <a:cubicBezTo>
                    <a:pt x="26024" y="6802"/>
                    <a:pt x="22163" y="2343"/>
                    <a:pt x="18290" y="1172"/>
                  </a:cubicBezTo>
                  <a:close/>
                </a:path>
              </a:pathLst>
            </a:custGeom>
            <a:gradFill>
              <a:gsLst>
                <a:gs pos="0">
                  <a:srgbClr val="FCB9C8"/>
                </a:gs>
                <a:gs pos="100000">
                  <a:srgbClr val="FFE8EC"/>
                </a:gs>
              </a:gsLst>
              <a:lin ang="13500032" scaled="0"/>
            </a:gra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62"/>
            <p:cNvSpPr/>
            <p:nvPr/>
          </p:nvSpPr>
          <p:spPr>
            <a:xfrm>
              <a:off x="711010" y="2049945"/>
              <a:ext cx="4976" cy="57884"/>
            </a:xfrm>
            <a:custGeom>
              <a:avLst/>
              <a:gdLst/>
              <a:ahLst/>
              <a:cxnLst/>
              <a:rect l="l" t="t" r="r" b="b"/>
              <a:pathLst>
                <a:path w="144" h="1675" extrusionOk="0">
                  <a:moveTo>
                    <a:pt x="36" y="1"/>
                  </a:moveTo>
                  <a:lnTo>
                    <a:pt x="0" y="1"/>
                  </a:lnTo>
                  <a:cubicBezTo>
                    <a:pt x="84" y="563"/>
                    <a:pt x="132" y="1112"/>
                    <a:pt x="144" y="1674"/>
                  </a:cubicBezTo>
                  <a:cubicBezTo>
                    <a:pt x="144" y="1112"/>
                    <a:pt x="120" y="563"/>
                    <a:pt x="36" y="1"/>
                  </a:cubicBezTo>
                  <a:close/>
                </a:path>
              </a:pathLst>
            </a:custGeom>
            <a:solidFill>
              <a:srgbClr val="FDDAE9"/>
            </a:soli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62"/>
            <p:cNvSpPr/>
            <p:nvPr/>
          </p:nvSpPr>
          <p:spPr>
            <a:xfrm>
              <a:off x="475950" y="2054922"/>
              <a:ext cx="250369" cy="343294"/>
            </a:xfrm>
            <a:custGeom>
              <a:avLst/>
              <a:gdLst/>
              <a:ahLst/>
              <a:cxnLst/>
              <a:rect l="l" t="t" r="r" b="b"/>
              <a:pathLst>
                <a:path w="7245" h="9934" extrusionOk="0">
                  <a:moveTo>
                    <a:pt x="6802" y="0"/>
                  </a:moveTo>
                  <a:cubicBezTo>
                    <a:pt x="5248" y="2032"/>
                    <a:pt x="2989" y="5427"/>
                    <a:pt x="1" y="9934"/>
                  </a:cubicBezTo>
                  <a:cubicBezTo>
                    <a:pt x="5428" y="9097"/>
                    <a:pt x="7244" y="4865"/>
                    <a:pt x="6946" y="1375"/>
                  </a:cubicBezTo>
                  <a:cubicBezTo>
                    <a:pt x="6898" y="861"/>
                    <a:pt x="6934" y="419"/>
                    <a:pt x="6802" y="0"/>
                  </a:cubicBezTo>
                  <a:close/>
                </a:path>
              </a:pathLst>
            </a:custGeom>
            <a:solidFill>
              <a:srgbClr val="FBB6D3"/>
            </a:soli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62"/>
            <p:cNvSpPr/>
            <p:nvPr/>
          </p:nvSpPr>
          <p:spPr>
            <a:xfrm>
              <a:off x="466447" y="2049531"/>
              <a:ext cx="263605" cy="349515"/>
            </a:xfrm>
            <a:custGeom>
              <a:avLst/>
              <a:gdLst/>
              <a:ahLst/>
              <a:cxnLst/>
              <a:rect l="l" t="t" r="r" b="b"/>
              <a:pathLst>
                <a:path w="7628" h="10114" extrusionOk="0">
                  <a:moveTo>
                    <a:pt x="7053" y="1"/>
                  </a:moveTo>
                  <a:cubicBezTo>
                    <a:pt x="7197" y="455"/>
                    <a:pt x="7280" y="921"/>
                    <a:pt x="7328" y="1399"/>
                  </a:cubicBezTo>
                  <a:cubicBezTo>
                    <a:pt x="7627" y="4890"/>
                    <a:pt x="5631" y="9265"/>
                    <a:pt x="204" y="10113"/>
                  </a:cubicBezTo>
                  <a:cubicBezTo>
                    <a:pt x="1" y="9002"/>
                    <a:pt x="5404" y="371"/>
                    <a:pt x="7053" y="1"/>
                  </a:cubicBezTo>
                  <a:close/>
                </a:path>
              </a:pathLst>
            </a:custGeom>
            <a:gradFill>
              <a:gsLst>
                <a:gs pos="0">
                  <a:srgbClr val="D9D9D9"/>
                </a:gs>
                <a:gs pos="30000">
                  <a:srgbClr val="E4E4E4"/>
                </a:gs>
                <a:gs pos="43000">
                  <a:schemeClr val="accent6"/>
                </a:gs>
                <a:gs pos="54000">
                  <a:srgbClr val="EDEDED"/>
                </a:gs>
                <a:gs pos="100000">
                  <a:srgbClr val="EFEFEF"/>
                </a:gs>
              </a:gsLst>
              <a:lin ang="13199916" scaled="0"/>
            </a:gra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7" name="Google Shape;6177;p62"/>
          <p:cNvGrpSpPr/>
          <p:nvPr/>
        </p:nvGrpSpPr>
        <p:grpSpPr>
          <a:xfrm>
            <a:off x="922520" y="3415301"/>
            <a:ext cx="831108" cy="751857"/>
            <a:chOff x="322688" y="3335484"/>
            <a:chExt cx="1131067" cy="1023213"/>
          </a:xfrm>
        </p:grpSpPr>
        <p:sp>
          <p:nvSpPr>
            <p:cNvPr id="6178" name="Google Shape;6178;p62"/>
            <p:cNvSpPr/>
            <p:nvPr/>
          </p:nvSpPr>
          <p:spPr>
            <a:xfrm>
              <a:off x="322688" y="3387943"/>
              <a:ext cx="1131067" cy="970755"/>
            </a:xfrm>
            <a:custGeom>
              <a:avLst/>
              <a:gdLst/>
              <a:ahLst/>
              <a:cxnLst/>
              <a:rect l="l" t="t" r="r" b="b"/>
              <a:pathLst>
                <a:path w="32730" h="28091" extrusionOk="0">
                  <a:moveTo>
                    <a:pt x="29371" y="6587"/>
                  </a:moveTo>
                  <a:lnTo>
                    <a:pt x="22115" y="5571"/>
                  </a:lnTo>
                  <a:lnTo>
                    <a:pt x="19724" y="801"/>
                  </a:lnTo>
                  <a:cubicBezTo>
                    <a:pt x="19724" y="801"/>
                    <a:pt x="18625" y="0"/>
                    <a:pt x="16365" y="0"/>
                  </a:cubicBezTo>
                  <a:cubicBezTo>
                    <a:pt x="14094" y="0"/>
                    <a:pt x="13138" y="538"/>
                    <a:pt x="13138" y="538"/>
                  </a:cubicBezTo>
                  <a:lnTo>
                    <a:pt x="10616" y="5571"/>
                  </a:lnTo>
                  <a:lnTo>
                    <a:pt x="3360" y="6587"/>
                  </a:lnTo>
                  <a:cubicBezTo>
                    <a:pt x="969" y="6909"/>
                    <a:pt x="1" y="9838"/>
                    <a:pt x="1722" y="11535"/>
                  </a:cubicBezTo>
                  <a:lnTo>
                    <a:pt x="6946" y="16675"/>
                  </a:lnTo>
                  <a:lnTo>
                    <a:pt x="5978" y="22102"/>
                  </a:lnTo>
                  <a:lnTo>
                    <a:pt x="10651" y="26573"/>
                  </a:lnTo>
                  <a:lnTo>
                    <a:pt x="16365" y="23608"/>
                  </a:lnTo>
                  <a:lnTo>
                    <a:pt x="22880" y="26979"/>
                  </a:lnTo>
                  <a:cubicBezTo>
                    <a:pt x="25008" y="28091"/>
                    <a:pt x="27494" y="26262"/>
                    <a:pt x="27076" y="23895"/>
                  </a:cubicBezTo>
                  <a:lnTo>
                    <a:pt x="25797" y="16675"/>
                  </a:lnTo>
                  <a:lnTo>
                    <a:pt x="31008" y="11535"/>
                  </a:lnTo>
                  <a:cubicBezTo>
                    <a:pt x="32730" y="9838"/>
                    <a:pt x="31761" y="6909"/>
                    <a:pt x="29371" y="6587"/>
                  </a:cubicBezTo>
                  <a:close/>
                </a:path>
              </a:pathLst>
            </a:custGeom>
            <a:gradFill>
              <a:gsLst>
                <a:gs pos="0">
                  <a:srgbClr val="FBF173"/>
                </a:gs>
                <a:gs pos="100000">
                  <a:srgbClr val="FBF9D1"/>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62"/>
            <p:cNvSpPr/>
            <p:nvPr/>
          </p:nvSpPr>
          <p:spPr>
            <a:xfrm>
              <a:off x="529238" y="4137806"/>
              <a:ext cx="179664" cy="168433"/>
            </a:xfrm>
            <a:custGeom>
              <a:avLst/>
              <a:gdLst/>
              <a:ahLst/>
              <a:cxnLst/>
              <a:rect l="l" t="t" r="r" b="b"/>
              <a:pathLst>
                <a:path w="5199" h="4874" extrusionOk="0">
                  <a:moveTo>
                    <a:pt x="1" y="80"/>
                  </a:moveTo>
                  <a:lnTo>
                    <a:pt x="1" y="80"/>
                  </a:lnTo>
                  <a:cubicBezTo>
                    <a:pt x="1" y="81"/>
                    <a:pt x="27" y="256"/>
                    <a:pt x="173" y="405"/>
                  </a:cubicBezTo>
                  <a:lnTo>
                    <a:pt x="173" y="405"/>
                  </a:lnTo>
                  <a:cubicBezTo>
                    <a:pt x="58" y="200"/>
                    <a:pt x="1" y="81"/>
                    <a:pt x="1" y="80"/>
                  </a:cubicBezTo>
                  <a:close/>
                  <a:moveTo>
                    <a:pt x="2942" y="1"/>
                  </a:moveTo>
                  <a:cubicBezTo>
                    <a:pt x="2596" y="1"/>
                    <a:pt x="2226" y="84"/>
                    <a:pt x="1853" y="272"/>
                  </a:cubicBezTo>
                  <a:cubicBezTo>
                    <a:pt x="1361" y="522"/>
                    <a:pt x="998" y="610"/>
                    <a:pt x="731" y="610"/>
                  </a:cubicBezTo>
                  <a:cubicBezTo>
                    <a:pt x="454" y="610"/>
                    <a:pt x="281" y="515"/>
                    <a:pt x="173" y="405"/>
                  </a:cubicBezTo>
                  <a:lnTo>
                    <a:pt x="173" y="405"/>
                  </a:lnTo>
                  <a:cubicBezTo>
                    <a:pt x="652" y="1256"/>
                    <a:pt x="2131" y="3573"/>
                    <a:pt x="4674" y="4874"/>
                  </a:cubicBezTo>
                  <a:cubicBezTo>
                    <a:pt x="4674" y="4874"/>
                    <a:pt x="4172" y="4133"/>
                    <a:pt x="4746" y="2471"/>
                  </a:cubicBezTo>
                  <a:cubicBezTo>
                    <a:pt x="5198" y="1162"/>
                    <a:pt x="4232" y="1"/>
                    <a:pt x="2942" y="1"/>
                  </a:cubicBezTo>
                  <a:close/>
                </a:path>
              </a:pathLst>
            </a:custGeom>
            <a:solidFill>
              <a:srgbClr val="F7E28F"/>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62"/>
            <p:cNvSpPr/>
            <p:nvPr/>
          </p:nvSpPr>
          <p:spPr>
            <a:xfrm>
              <a:off x="529238" y="4116622"/>
              <a:ext cx="183846" cy="189617"/>
            </a:xfrm>
            <a:custGeom>
              <a:avLst/>
              <a:gdLst/>
              <a:ahLst/>
              <a:cxnLst/>
              <a:rect l="l" t="t" r="r" b="b"/>
              <a:pathLst>
                <a:path w="5320" h="5487" extrusionOk="0">
                  <a:moveTo>
                    <a:pt x="1" y="693"/>
                  </a:moveTo>
                  <a:cubicBezTo>
                    <a:pt x="1" y="693"/>
                    <a:pt x="216" y="4148"/>
                    <a:pt x="4674" y="5487"/>
                  </a:cubicBezTo>
                  <a:cubicBezTo>
                    <a:pt x="4674" y="5487"/>
                    <a:pt x="4172" y="4746"/>
                    <a:pt x="4746" y="3084"/>
                  </a:cubicBezTo>
                  <a:cubicBezTo>
                    <a:pt x="5320" y="1423"/>
                    <a:pt x="3611" y="0"/>
                    <a:pt x="1853" y="885"/>
                  </a:cubicBezTo>
                  <a:cubicBezTo>
                    <a:pt x="156" y="1745"/>
                    <a:pt x="1" y="693"/>
                    <a:pt x="1" y="693"/>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1764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62"/>
            <p:cNvSpPr/>
            <p:nvPr/>
          </p:nvSpPr>
          <p:spPr>
            <a:xfrm>
              <a:off x="775840" y="3395200"/>
              <a:ext cx="231362" cy="112761"/>
            </a:xfrm>
            <a:custGeom>
              <a:avLst/>
              <a:gdLst/>
              <a:ahLst/>
              <a:cxnLst/>
              <a:rect l="l" t="t" r="r" b="b"/>
              <a:pathLst>
                <a:path w="6695" h="3263" extrusionOk="0">
                  <a:moveTo>
                    <a:pt x="6416" y="551"/>
                  </a:moveTo>
                  <a:cubicBezTo>
                    <a:pt x="6599" y="618"/>
                    <a:pt x="6695" y="663"/>
                    <a:pt x="6695" y="663"/>
                  </a:cubicBezTo>
                  <a:cubicBezTo>
                    <a:pt x="6695" y="663"/>
                    <a:pt x="6586" y="577"/>
                    <a:pt x="6416" y="551"/>
                  </a:cubicBezTo>
                  <a:close/>
                  <a:moveTo>
                    <a:pt x="2947" y="1"/>
                  </a:moveTo>
                  <a:cubicBezTo>
                    <a:pt x="2083" y="1"/>
                    <a:pt x="1093" y="91"/>
                    <a:pt x="1" y="340"/>
                  </a:cubicBezTo>
                  <a:cubicBezTo>
                    <a:pt x="1" y="340"/>
                    <a:pt x="874" y="531"/>
                    <a:pt x="1591" y="2145"/>
                  </a:cubicBezTo>
                  <a:cubicBezTo>
                    <a:pt x="1919" y="2890"/>
                    <a:pt x="2576" y="3263"/>
                    <a:pt x="3253" y="3263"/>
                  </a:cubicBezTo>
                  <a:cubicBezTo>
                    <a:pt x="4031" y="3263"/>
                    <a:pt x="4836" y="2771"/>
                    <a:pt x="5201" y="1786"/>
                  </a:cubicBezTo>
                  <a:cubicBezTo>
                    <a:pt x="5579" y="762"/>
                    <a:pt x="6017" y="544"/>
                    <a:pt x="6320" y="544"/>
                  </a:cubicBezTo>
                  <a:cubicBezTo>
                    <a:pt x="6354" y="544"/>
                    <a:pt x="6386" y="547"/>
                    <a:pt x="6416" y="551"/>
                  </a:cubicBezTo>
                  <a:lnTo>
                    <a:pt x="6416" y="551"/>
                  </a:lnTo>
                  <a:cubicBezTo>
                    <a:pt x="5896" y="363"/>
                    <a:pt x="4674" y="1"/>
                    <a:pt x="2947" y="1"/>
                  </a:cubicBezTo>
                  <a:close/>
                </a:path>
              </a:pathLst>
            </a:custGeom>
            <a:solidFill>
              <a:srgbClr val="F7E28F"/>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62"/>
            <p:cNvSpPr/>
            <p:nvPr/>
          </p:nvSpPr>
          <p:spPr>
            <a:xfrm>
              <a:off x="775840" y="3335484"/>
              <a:ext cx="231362" cy="189202"/>
            </a:xfrm>
            <a:custGeom>
              <a:avLst/>
              <a:gdLst/>
              <a:ahLst/>
              <a:cxnLst/>
              <a:rect l="l" t="t" r="r" b="b"/>
              <a:pathLst>
                <a:path w="6695" h="5475" extrusionOk="0">
                  <a:moveTo>
                    <a:pt x="6695" y="2391"/>
                  </a:moveTo>
                  <a:cubicBezTo>
                    <a:pt x="6695" y="2391"/>
                    <a:pt x="4173" y="0"/>
                    <a:pt x="1" y="2068"/>
                  </a:cubicBezTo>
                  <a:cubicBezTo>
                    <a:pt x="1" y="2068"/>
                    <a:pt x="874" y="2259"/>
                    <a:pt x="1591" y="3873"/>
                  </a:cubicBezTo>
                  <a:cubicBezTo>
                    <a:pt x="2296" y="5475"/>
                    <a:pt x="4519" y="5355"/>
                    <a:pt x="5201" y="3514"/>
                  </a:cubicBezTo>
                  <a:cubicBezTo>
                    <a:pt x="5858" y="1733"/>
                    <a:pt x="6695" y="2391"/>
                    <a:pt x="6695" y="2391"/>
                  </a:cubicBezTo>
                  <a:close/>
                </a:path>
              </a:pathLst>
            </a:custGeom>
            <a:gradFill>
              <a:gsLst>
                <a:gs pos="0">
                  <a:srgbClr val="EFEFEF"/>
                </a:gs>
                <a:gs pos="46000">
                  <a:schemeClr val="accent6"/>
                </a:gs>
                <a:gs pos="100000">
                  <a:srgbClr val="D9D9D9"/>
                </a:gs>
              </a:gsLst>
              <a:lin ang="540001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3" name="Google Shape;6183;p62"/>
          <p:cNvGrpSpPr/>
          <p:nvPr/>
        </p:nvGrpSpPr>
        <p:grpSpPr>
          <a:xfrm>
            <a:off x="947318" y="2552660"/>
            <a:ext cx="831102" cy="719722"/>
            <a:chOff x="1610715" y="3453602"/>
            <a:chExt cx="1014159" cy="878244"/>
          </a:xfrm>
        </p:grpSpPr>
        <p:sp>
          <p:nvSpPr>
            <p:cNvPr id="6184" name="Google Shape;6184;p62"/>
            <p:cNvSpPr/>
            <p:nvPr/>
          </p:nvSpPr>
          <p:spPr>
            <a:xfrm>
              <a:off x="1610715" y="3453602"/>
              <a:ext cx="1014159" cy="878244"/>
            </a:xfrm>
            <a:custGeom>
              <a:avLst/>
              <a:gdLst/>
              <a:ahLst/>
              <a:cxnLst/>
              <a:rect l="l" t="t" r="r" b="b"/>
              <a:pathLst>
                <a:path w="29347" h="25414" extrusionOk="0">
                  <a:moveTo>
                    <a:pt x="22007" y="1"/>
                  </a:moveTo>
                  <a:lnTo>
                    <a:pt x="7340" y="1"/>
                  </a:lnTo>
                  <a:lnTo>
                    <a:pt x="0" y="12707"/>
                  </a:lnTo>
                  <a:lnTo>
                    <a:pt x="7340" y="25414"/>
                  </a:lnTo>
                  <a:lnTo>
                    <a:pt x="12958" y="25414"/>
                  </a:lnTo>
                  <a:lnTo>
                    <a:pt x="26441" y="17740"/>
                  </a:lnTo>
                  <a:lnTo>
                    <a:pt x="29346" y="12707"/>
                  </a:lnTo>
                  <a:close/>
                </a:path>
              </a:pathLst>
            </a:custGeom>
            <a:gradFill>
              <a:gsLst>
                <a:gs pos="0">
                  <a:srgbClr val="8BC8FF"/>
                </a:gs>
                <a:gs pos="100000">
                  <a:srgbClr val="DAEBFC"/>
                </a:gs>
              </a:gsLst>
              <a:lin ang="13500032" scaled="0"/>
            </a:gradFill>
            <a:ln>
              <a:noFill/>
            </a:ln>
            <a:effectLst>
              <a:outerShdw blurRad="57150"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62"/>
            <p:cNvSpPr/>
            <p:nvPr/>
          </p:nvSpPr>
          <p:spPr>
            <a:xfrm>
              <a:off x="2058476" y="4055490"/>
              <a:ext cx="466008" cy="276356"/>
            </a:xfrm>
            <a:custGeom>
              <a:avLst/>
              <a:gdLst/>
              <a:ahLst/>
              <a:cxnLst/>
              <a:rect l="l" t="t" r="r" b="b"/>
              <a:pathLst>
                <a:path w="13485" h="7997" extrusionOk="0">
                  <a:moveTo>
                    <a:pt x="4997" y="0"/>
                  </a:moveTo>
                  <a:cubicBezTo>
                    <a:pt x="2977" y="5104"/>
                    <a:pt x="1" y="7997"/>
                    <a:pt x="1" y="7997"/>
                  </a:cubicBezTo>
                  <a:lnTo>
                    <a:pt x="1" y="7997"/>
                  </a:lnTo>
                  <a:cubicBezTo>
                    <a:pt x="6276" y="3550"/>
                    <a:pt x="13484" y="323"/>
                    <a:pt x="13484" y="323"/>
                  </a:cubicBezTo>
                  <a:lnTo>
                    <a:pt x="13484" y="323"/>
                  </a:lnTo>
                  <a:cubicBezTo>
                    <a:pt x="12480" y="548"/>
                    <a:pt x="11410" y="631"/>
                    <a:pt x="10379" y="631"/>
                  </a:cubicBezTo>
                  <a:cubicBezTo>
                    <a:pt x="7535" y="631"/>
                    <a:pt x="4997" y="0"/>
                    <a:pt x="4997" y="0"/>
                  </a:cubicBezTo>
                  <a:close/>
                </a:path>
              </a:pathLst>
            </a:custGeom>
            <a:solidFill>
              <a:srgbClr val="A4D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62"/>
            <p:cNvSpPr/>
            <p:nvPr/>
          </p:nvSpPr>
          <p:spPr>
            <a:xfrm>
              <a:off x="2058476" y="4055490"/>
              <a:ext cx="466008" cy="276356"/>
            </a:xfrm>
            <a:custGeom>
              <a:avLst/>
              <a:gdLst/>
              <a:ahLst/>
              <a:cxnLst/>
              <a:rect l="l" t="t" r="r" b="b"/>
              <a:pathLst>
                <a:path w="13485" h="7997" extrusionOk="0">
                  <a:moveTo>
                    <a:pt x="1" y="7997"/>
                  </a:moveTo>
                  <a:cubicBezTo>
                    <a:pt x="1" y="7997"/>
                    <a:pt x="2977" y="5104"/>
                    <a:pt x="4997" y="0"/>
                  </a:cubicBezTo>
                  <a:cubicBezTo>
                    <a:pt x="4997" y="0"/>
                    <a:pt x="9707" y="1172"/>
                    <a:pt x="13484" y="323"/>
                  </a:cubicBezTo>
                  <a:cubicBezTo>
                    <a:pt x="13484" y="323"/>
                    <a:pt x="6492" y="5893"/>
                    <a:pt x="1" y="7997"/>
                  </a:cubicBezTo>
                  <a:close/>
                </a:path>
              </a:pathLst>
            </a:custGeom>
            <a:gradFill>
              <a:gsLst>
                <a:gs pos="0">
                  <a:srgbClr val="D9D9D9"/>
                </a:gs>
                <a:gs pos="44000">
                  <a:srgbClr val="E4E4E4"/>
                </a:gs>
                <a:gs pos="57000">
                  <a:schemeClr val="accent6"/>
                </a:gs>
                <a:gs pos="69000">
                  <a:srgbClr val="EDEDED"/>
                </a:gs>
                <a:gs pos="100000">
                  <a:srgbClr val="EFEFEF"/>
                </a:gs>
              </a:gsLst>
              <a:lin ang="14099918" scaled="0"/>
            </a:gradFill>
            <a:ln>
              <a:noFill/>
            </a:ln>
            <a:effectLst>
              <a:outerShdw blurRad="57150" dist="19050" dir="104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7" name="Google Shape;6187;p62"/>
          <p:cNvGrpSpPr/>
          <p:nvPr/>
        </p:nvGrpSpPr>
        <p:grpSpPr>
          <a:xfrm>
            <a:off x="4754709" y="1873741"/>
            <a:ext cx="831108" cy="751857"/>
            <a:chOff x="322688" y="3335484"/>
            <a:chExt cx="1131067" cy="1023213"/>
          </a:xfrm>
        </p:grpSpPr>
        <p:sp>
          <p:nvSpPr>
            <p:cNvPr id="6188" name="Google Shape;6188;p62"/>
            <p:cNvSpPr/>
            <p:nvPr/>
          </p:nvSpPr>
          <p:spPr>
            <a:xfrm>
              <a:off x="322688" y="3387943"/>
              <a:ext cx="1131067" cy="970755"/>
            </a:xfrm>
            <a:custGeom>
              <a:avLst/>
              <a:gdLst/>
              <a:ahLst/>
              <a:cxnLst/>
              <a:rect l="l" t="t" r="r" b="b"/>
              <a:pathLst>
                <a:path w="32730" h="28091" extrusionOk="0">
                  <a:moveTo>
                    <a:pt x="29371" y="6587"/>
                  </a:moveTo>
                  <a:lnTo>
                    <a:pt x="22115" y="5571"/>
                  </a:lnTo>
                  <a:lnTo>
                    <a:pt x="19724" y="801"/>
                  </a:lnTo>
                  <a:cubicBezTo>
                    <a:pt x="19724" y="801"/>
                    <a:pt x="18625" y="0"/>
                    <a:pt x="16365" y="0"/>
                  </a:cubicBezTo>
                  <a:cubicBezTo>
                    <a:pt x="14094" y="0"/>
                    <a:pt x="13138" y="538"/>
                    <a:pt x="13138" y="538"/>
                  </a:cubicBezTo>
                  <a:lnTo>
                    <a:pt x="10616" y="5571"/>
                  </a:lnTo>
                  <a:lnTo>
                    <a:pt x="3360" y="6587"/>
                  </a:lnTo>
                  <a:cubicBezTo>
                    <a:pt x="969" y="6909"/>
                    <a:pt x="1" y="9838"/>
                    <a:pt x="1722" y="11535"/>
                  </a:cubicBezTo>
                  <a:lnTo>
                    <a:pt x="6946" y="16675"/>
                  </a:lnTo>
                  <a:lnTo>
                    <a:pt x="5978" y="22102"/>
                  </a:lnTo>
                  <a:lnTo>
                    <a:pt x="10651" y="26573"/>
                  </a:lnTo>
                  <a:lnTo>
                    <a:pt x="16365" y="23608"/>
                  </a:lnTo>
                  <a:lnTo>
                    <a:pt x="22880" y="26979"/>
                  </a:lnTo>
                  <a:cubicBezTo>
                    <a:pt x="25008" y="28091"/>
                    <a:pt x="27494" y="26262"/>
                    <a:pt x="27076" y="23895"/>
                  </a:cubicBezTo>
                  <a:lnTo>
                    <a:pt x="25797" y="16675"/>
                  </a:lnTo>
                  <a:lnTo>
                    <a:pt x="31008" y="11535"/>
                  </a:lnTo>
                  <a:cubicBezTo>
                    <a:pt x="32730" y="9838"/>
                    <a:pt x="31761" y="6909"/>
                    <a:pt x="29371" y="6587"/>
                  </a:cubicBezTo>
                  <a:close/>
                </a:path>
              </a:pathLst>
            </a:custGeom>
            <a:gradFill>
              <a:gsLst>
                <a:gs pos="0">
                  <a:srgbClr val="D1FFBC"/>
                </a:gs>
                <a:gs pos="100000">
                  <a:srgbClr val="EDFFE5">
                    <a:alpha val="59607"/>
                  </a:srgbClr>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62"/>
            <p:cNvSpPr/>
            <p:nvPr/>
          </p:nvSpPr>
          <p:spPr>
            <a:xfrm>
              <a:off x="529238" y="4137806"/>
              <a:ext cx="179664" cy="168433"/>
            </a:xfrm>
            <a:custGeom>
              <a:avLst/>
              <a:gdLst/>
              <a:ahLst/>
              <a:cxnLst/>
              <a:rect l="l" t="t" r="r" b="b"/>
              <a:pathLst>
                <a:path w="5199" h="4874" extrusionOk="0">
                  <a:moveTo>
                    <a:pt x="1" y="80"/>
                  </a:moveTo>
                  <a:lnTo>
                    <a:pt x="1" y="80"/>
                  </a:lnTo>
                  <a:cubicBezTo>
                    <a:pt x="1" y="81"/>
                    <a:pt x="27" y="256"/>
                    <a:pt x="173" y="405"/>
                  </a:cubicBezTo>
                  <a:lnTo>
                    <a:pt x="173" y="405"/>
                  </a:lnTo>
                  <a:cubicBezTo>
                    <a:pt x="58" y="200"/>
                    <a:pt x="1" y="81"/>
                    <a:pt x="1" y="80"/>
                  </a:cubicBezTo>
                  <a:close/>
                  <a:moveTo>
                    <a:pt x="2942" y="1"/>
                  </a:moveTo>
                  <a:cubicBezTo>
                    <a:pt x="2596" y="1"/>
                    <a:pt x="2226" y="84"/>
                    <a:pt x="1853" y="272"/>
                  </a:cubicBezTo>
                  <a:cubicBezTo>
                    <a:pt x="1361" y="522"/>
                    <a:pt x="998" y="610"/>
                    <a:pt x="731" y="610"/>
                  </a:cubicBezTo>
                  <a:cubicBezTo>
                    <a:pt x="454" y="610"/>
                    <a:pt x="281" y="515"/>
                    <a:pt x="173" y="405"/>
                  </a:cubicBezTo>
                  <a:lnTo>
                    <a:pt x="173" y="405"/>
                  </a:lnTo>
                  <a:cubicBezTo>
                    <a:pt x="652" y="1256"/>
                    <a:pt x="2131" y="3573"/>
                    <a:pt x="4674" y="4874"/>
                  </a:cubicBezTo>
                  <a:cubicBezTo>
                    <a:pt x="4674" y="4874"/>
                    <a:pt x="4172" y="4133"/>
                    <a:pt x="4746" y="2471"/>
                  </a:cubicBezTo>
                  <a:cubicBezTo>
                    <a:pt x="5198" y="1162"/>
                    <a:pt x="4232" y="1"/>
                    <a:pt x="2942" y="1"/>
                  </a:cubicBezTo>
                  <a:close/>
                </a:path>
              </a:pathLst>
            </a:custGeom>
            <a:solidFill>
              <a:srgbClr val="F7E28F"/>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62"/>
            <p:cNvSpPr/>
            <p:nvPr/>
          </p:nvSpPr>
          <p:spPr>
            <a:xfrm>
              <a:off x="529238" y="4116622"/>
              <a:ext cx="183846" cy="189617"/>
            </a:xfrm>
            <a:custGeom>
              <a:avLst/>
              <a:gdLst/>
              <a:ahLst/>
              <a:cxnLst/>
              <a:rect l="l" t="t" r="r" b="b"/>
              <a:pathLst>
                <a:path w="5320" h="5487" extrusionOk="0">
                  <a:moveTo>
                    <a:pt x="1" y="693"/>
                  </a:moveTo>
                  <a:cubicBezTo>
                    <a:pt x="1" y="693"/>
                    <a:pt x="216" y="4148"/>
                    <a:pt x="4674" y="5487"/>
                  </a:cubicBezTo>
                  <a:cubicBezTo>
                    <a:pt x="4674" y="5487"/>
                    <a:pt x="4172" y="4746"/>
                    <a:pt x="4746" y="3084"/>
                  </a:cubicBezTo>
                  <a:cubicBezTo>
                    <a:pt x="5320" y="1423"/>
                    <a:pt x="3611" y="0"/>
                    <a:pt x="1853" y="885"/>
                  </a:cubicBezTo>
                  <a:cubicBezTo>
                    <a:pt x="156" y="1745"/>
                    <a:pt x="1" y="693"/>
                    <a:pt x="1" y="693"/>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1764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62"/>
            <p:cNvSpPr/>
            <p:nvPr/>
          </p:nvSpPr>
          <p:spPr>
            <a:xfrm>
              <a:off x="775840" y="3395200"/>
              <a:ext cx="231362" cy="112761"/>
            </a:xfrm>
            <a:custGeom>
              <a:avLst/>
              <a:gdLst/>
              <a:ahLst/>
              <a:cxnLst/>
              <a:rect l="l" t="t" r="r" b="b"/>
              <a:pathLst>
                <a:path w="6695" h="3263" extrusionOk="0">
                  <a:moveTo>
                    <a:pt x="6416" y="551"/>
                  </a:moveTo>
                  <a:cubicBezTo>
                    <a:pt x="6599" y="618"/>
                    <a:pt x="6695" y="663"/>
                    <a:pt x="6695" y="663"/>
                  </a:cubicBezTo>
                  <a:cubicBezTo>
                    <a:pt x="6695" y="663"/>
                    <a:pt x="6586" y="577"/>
                    <a:pt x="6416" y="551"/>
                  </a:cubicBezTo>
                  <a:close/>
                  <a:moveTo>
                    <a:pt x="2947" y="1"/>
                  </a:moveTo>
                  <a:cubicBezTo>
                    <a:pt x="2083" y="1"/>
                    <a:pt x="1093" y="91"/>
                    <a:pt x="1" y="340"/>
                  </a:cubicBezTo>
                  <a:cubicBezTo>
                    <a:pt x="1" y="340"/>
                    <a:pt x="874" y="531"/>
                    <a:pt x="1591" y="2145"/>
                  </a:cubicBezTo>
                  <a:cubicBezTo>
                    <a:pt x="1919" y="2890"/>
                    <a:pt x="2576" y="3263"/>
                    <a:pt x="3253" y="3263"/>
                  </a:cubicBezTo>
                  <a:cubicBezTo>
                    <a:pt x="4031" y="3263"/>
                    <a:pt x="4836" y="2771"/>
                    <a:pt x="5201" y="1786"/>
                  </a:cubicBezTo>
                  <a:cubicBezTo>
                    <a:pt x="5579" y="762"/>
                    <a:pt x="6017" y="544"/>
                    <a:pt x="6320" y="544"/>
                  </a:cubicBezTo>
                  <a:cubicBezTo>
                    <a:pt x="6354" y="544"/>
                    <a:pt x="6386" y="547"/>
                    <a:pt x="6416" y="551"/>
                  </a:cubicBezTo>
                  <a:lnTo>
                    <a:pt x="6416" y="551"/>
                  </a:lnTo>
                  <a:cubicBezTo>
                    <a:pt x="5896" y="363"/>
                    <a:pt x="4674" y="1"/>
                    <a:pt x="2947" y="1"/>
                  </a:cubicBezTo>
                  <a:close/>
                </a:path>
              </a:pathLst>
            </a:custGeom>
            <a:solidFill>
              <a:srgbClr val="F7E28F"/>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62"/>
            <p:cNvSpPr/>
            <p:nvPr/>
          </p:nvSpPr>
          <p:spPr>
            <a:xfrm>
              <a:off x="775840" y="3335484"/>
              <a:ext cx="231362" cy="189202"/>
            </a:xfrm>
            <a:custGeom>
              <a:avLst/>
              <a:gdLst/>
              <a:ahLst/>
              <a:cxnLst/>
              <a:rect l="l" t="t" r="r" b="b"/>
              <a:pathLst>
                <a:path w="6695" h="5475" extrusionOk="0">
                  <a:moveTo>
                    <a:pt x="6695" y="2391"/>
                  </a:moveTo>
                  <a:cubicBezTo>
                    <a:pt x="6695" y="2391"/>
                    <a:pt x="4173" y="0"/>
                    <a:pt x="1" y="2068"/>
                  </a:cubicBezTo>
                  <a:cubicBezTo>
                    <a:pt x="1" y="2068"/>
                    <a:pt x="874" y="2259"/>
                    <a:pt x="1591" y="3873"/>
                  </a:cubicBezTo>
                  <a:cubicBezTo>
                    <a:pt x="2296" y="5475"/>
                    <a:pt x="4519" y="5355"/>
                    <a:pt x="5201" y="3514"/>
                  </a:cubicBezTo>
                  <a:cubicBezTo>
                    <a:pt x="5858" y="1733"/>
                    <a:pt x="6695" y="2391"/>
                    <a:pt x="6695" y="2391"/>
                  </a:cubicBezTo>
                  <a:close/>
                </a:path>
              </a:pathLst>
            </a:custGeom>
            <a:gradFill>
              <a:gsLst>
                <a:gs pos="0">
                  <a:srgbClr val="EFEFEF"/>
                </a:gs>
                <a:gs pos="46000">
                  <a:schemeClr val="accent6"/>
                </a:gs>
                <a:gs pos="100000">
                  <a:srgbClr val="D9D9D9"/>
                </a:gs>
              </a:gsLst>
              <a:lin ang="540001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3" name="Google Shape;6193;p62"/>
          <p:cNvGrpSpPr/>
          <p:nvPr/>
        </p:nvGrpSpPr>
        <p:grpSpPr>
          <a:xfrm>
            <a:off x="4842178" y="3033084"/>
            <a:ext cx="831023" cy="711849"/>
            <a:chOff x="466447" y="2018567"/>
            <a:chExt cx="906340" cy="776196"/>
          </a:xfrm>
        </p:grpSpPr>
        <p:sp>
          <p:nvSpPr>
            <p:cNvPr id="6194" name="Google Shape;6194;p62"/>
            <p:cNvSpPr/>
            <p:nvPr/>
          </p:nvSpPr>
          <p:spPr>
            <a:xfrm>
              <a:off x="473462" y="2018567"/>
              <a:ext cx="899324" cy="776196"/>
            </a:xfrm>
            <a:custGeom>
              <a:avLst/>
              <a:gdLst/>
              <a:ahLst/>
              <a:cxnLst/>
              <a:rect l="l" t="t" r="r" b="b"/>
              <a:pathLst>
                <a:path w="26024" h="22461" extrusionOk="0">
                  <a:moveTo>
                    <a:pt x="18290" y="1172"/>
                  </a:moveTo>
                  <a:cubicBezTo>
                    <a:pt x="14405" y="0"/>
                    <a:pt x="11883" y="3025"/>
                    <a:pt x="11883" y="3025"/>
                  </a:cubicBezTo>
                  <a:cubicBezTo>
                    <a:pt x="11883" y="3025"/>
                    <a:pt x="9946" y="706"/>
                    <a:pt x="6874" y="909"/>
                  </a:cubicBezTo>
                  <a:cubicBezTo>
                    <a:pt x="7125" y="2570"/>
                    <a:pt x="7233" y="5439"/>
                    <a:pt x="5500" y="7603"/>
                  </a:cubicBezTo>
                  <a:cubicBezTo>
                    <a:pt x="4113" y="9336"/>
                    <a:pt x="2176" y="10531"/>
                    <a:pt x="1" y="11009"/>
                  </a:cubicBezTo>
                  <a:cubicBezTo>
                    <a:pt x="216" y="11918"/>
                    <a:pt x="527" y="12802"/>
                    <a:pt x="921" y="13651"/>
                  </a:cubicBezTo>
                  <a:cubicBezTo>
                    <a:pt x="3635" y="19473"/>
                    <a:pt x="11871" y="22461"/>
                    <a:pt x="11871" y="22461"/>
                  </a:cubicBezTo>
                  <a:cubicBezTo>
                    <a:pt x="11871" y="22461"/>
                    <a:pt x="20119" y="19473"/>
                    <a:pt x="22832" y="13651"/>
                  </a:cubicBezTo>
                  <a:cubicBezTo>
                    <a:pt x="26024" y="6802"/>
                    <a:pt x="22163" y="2343"/>
                    <a:pt x="18290" y="1172"/>
                  </a:cubicBezTo>
                  <a:close/>
                </a:path>
              </a:pathLst>
            </a:custGeom>
            <a:gradFill>
              <a:gsLst>
                <a:gs pos="0">
                  <a:srgbClr val="CB7EFE"/>
                </a:gs>
                <a:gs pos="100000">
                  <a:srgbClr val="F6E8FF"/>
                </a:gs>
              </a:gsLst>
              <a:lin ang="13500032" scaled="0"/>
            </a:gra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62"/>
            <p:cNvSpPr/>
            <p:nvPr/>
          </p:nvSpPr>
          <p:spPr>
            <a:xfrm>
              <a:off x="711010" y="2049945"/>
              <a:ext cx="4976" cy="57884"/>
            </a:xfrm>
            <a:custGeom>
              <a:avLst/>
              <a:gdLst/>
              <a:ahLst/>
              <a:cxnLst/>
              <a:rect l="l" t="t" r="r" b="b"/>
              <a:pathLst>
                <a:path w="144" h="1675" extrusionOk="0">
                  <a:moveTo>
                    <a:pt x="36" y="1"/>
                  </a:moveTo>
                  <a:lnTo>
                    <a:pt x="0" y="1"/>
                  </a:lnTo>
                  <a:cubicBezTo>
                    <a:pt x="84" y="563"/>
                    <a:pt x="132" y="1112"/>
                    <a:pt x="144" y="1674"/>
                  </a:cubicBezTo>
                  <a:cubicBezTo>
                    <a:pt x="144" y="1112"/>
                    <a:pt x="120" y="563"/>
                    <a:pt x="36" y="1"/>
                  </a:cubicBezTo>
                  <a:close/>
                </a:path>
              </a:pathLst>
            </a:custGeom>
            <a:solidFill>
              <a:srgbClr val="FDDAE9"/>
            </a:soli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62"/>
            <p:cNvSpPr/>
            <p:nvPr/>
          </p:nvSpPr>
          <p:spPr>
            <a:xfrm>
              <a:off x="475950" y="2054922"/>
              <a:ext cx="250369" cy="343294"/>
            </a:xfrm>
            <a:custGeom>
              <a:avLst/>
              <a:gdLst/>
              <a:ahLst/>
              <a:cxnLst/>
              <a:rect l="l" t="t" r="r" b="b"/>
              <a:pathLst>
                <a:path w="7245" h="9934" extrusionOk="0">
                  <a:moveTo>
                    <a:pt x="6802" y="0"/>
                  </a:moveTo>
                  <a:cubicBezTo>
                    <a:pt x="5248" y="2032"/>
                    <a:pt x="2989" y="5427"/>
                    <a:pt x="1" y="9934"/>
                  </a:cubicBezTo>
                  <a:cubicBezTo>
                    <a:pt x="5428" y="9097"/>
                    <a:pt x="7244" y="4865"/>
                    <a:pt x="6946" y="1375"/>
                  </a:cubicBezTo>
                  <a:cubicBezTo>
                    <a:pt x="6898" y="861"/>
                    <a:pt x="6934" y="419"/>
                    <a:pt x="6802" y="0"/>
                  </a:cubicBezTo>
                  <a:close/>
                </a:path>
              </a:pathLst>
            </a:custGeom>
            <a:solidFill>
              <a:srgbClr val="FBB6D3"/>
            </a:soli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62"/>
            <p:cNvSpPr/>
            <p:nvPr/>
          </p:nvSpPr>
          <p:spPr>
            <a:xfrm>
              <a:off x="466447" y="2049531"/>
              <a:ext cx="263605" cy="349515"/>
            </a:xfrm>
            <a:custGeom>
              <a:avLst/>
              <a:gdLst/>
              <a:ahLst/>
              <a:cxnLst/>
              <a:rect l="l" t="t" r="r" b="b"/>
              <a:pathLst>
                <a:path w="7628" h="10114" extrusionOk="0">
                  <a:moveTo>
                    <a:pt x="7053" y="1"/>
                  </a:moveTo>
                  <a:cubicBezTo>
                    <a:pt x="7197" y="455"/>
                    <a:pt x="7280" y="921"/>
                    <a:pt x="7328" y="1399"/>
                  </a:cubicBezTo>
                  <a:cubicBezTo>
                    <a:pt x="7627" y="4890"/>
                    <a:pt x="5631" y="9265"/>
                    <a:pt x="204" y="10113"/>
                  </a:cubicBezTo>
                  <a:cubicBezTo>
                    <a:pt x="1" y="9002"/>
                    <a:pt x="5404" y="371"/>
                    <a:pt x="7053" y="1"/>
                  </a:cubicBezTo>
                  <a:close/>
                </a:path>
              </a:pathLst>
            </a:custGeom>
            <a:gradFill>
              <a:gsLst>
                <a:gs pos="0">
                  <a:srgbClr val="D9D9D9"/>
                </a:gs>
                <a:gs pos="30000">
                  <a:srgbClr val="E4E4E4"/>
                </a:gs>
                <a:gs pos="43000">
                  <a:schemeClr val="accent6"/>
                </a:gs>
                <a:gs pos="54000">
                  <a:srgbClr val="EDEDED"/>
                </a:gs>
                <a:gs pos="100000">
                  <a:srgbClr val="EFEFEF"/>
                </a:gs>
              </a:gsLst>
              <a:lin ang="13199916" scaled="0"/>
            </a:gradFill>
            <a:ln>
              <a:noFill/>
            </a:ln>
            <a:effectLst>
              <a:outerShdw blurRad="28575" dist="28575" dir="58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8" name="Google Shape;6228;p62"/>
          <p:cNvGrpSpPr/>
          <p:nvPr/>
        </p:nvGrpSpPr>
        <p:grpSpPr>
          <a:xfrm rot="1596683">
            <a:off x="7534111" y="467207"/>
            <a:ext cx="1211116" cy="420546"/>
            <a:chOff x="-14993024" y="4900905"/>
            <a:chExt cx="811038" cy="424853"/>
          </a:xfrm>
        </p:grpSpPr>
        <p:sp>
          <p:nvSpPr>
            <p:cNvPr id="6229" name="Google Shape;6229;p62"/>
            <p:cNvSpPr/>
            <p:nvPr/>
          </p:nvSpPr>
          <p:spPr>
            <a:xfrm>
              <a:off x="-14967219" y="4900957"/>
              <a:ext cx="759600" cy="424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0" name="Google Shape;6230;p62"/>
            <p:cNvGrpSpPr/>
            <p:nvPr/>
          </p:nvGrpSpPr>
          <p:grpSpPr>
            <a:xfrm>
              <a:off x="-14209125" y="4900950"/>
              <a:ext cx="27139" cy="424767"/>
              <a:chOff x="-14209125" y="4900950"/>
              <a:chExt cx="27139" cy="424767"/>
            </a:xfrm>
          </p:grpSpPr>
          <p:grpSp>
            <p:nvGrpSpPr>
              <p:cNvPr id="6231" name="Google Shape;6231;p62"/>
              <p:cNvGrpSpPr/>
              <p:nvPr/>
            </p:nvGrpSpPr>
            <p:grpSpPr>
              <a:xfrm>
                <a:off x="-14209125" y="4900950"/>
                <a:ext cx="27139" cy="213667"/>
                <a:chOff x="-28877274" y="7671633"/>
                <a:chExt cx="54300" cy="427505"/>
              </a:xfrm>
            </p:grpSpPr>
            <p:sp>
              <p:nvSpPr>
                <p:cNvPr id="6232" name="Google Shape;6232;p62"/>
                <p:cNvSpPr/>
                <p:nvPr/>
              </p:nvSpPr>
              <p:spPr>
                <a:xfrm rot="5400000">
                  <a:off x="-28897374" y="7691733"/>
                  <a:ext cx="94500" cy="543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62"/>
                <p:cNvSpPr/>
                <p:nvPr/>
              </p:nvSpPr>
              <p:spPr>
                <a:xfrm rot="5400000">
                  <a:off x="-28897374" y="8024738"/>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62"/>
                <p:cNvSpPr/>
                <p:nvPr/>
              </p:nvSpPr>
              <p:spPr>
                <a:xfrm rot="5400000">
                  <a:off x="-28897374" y="7941487"/>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62"/>
                <p:cNvSpPr/>
                <p:nvPr/>
              </p:nvSpPr>
              <p:spPr>
                <a:xfrm rot="5400000">
                  <a:off x="-28897374" y="7858235"/>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62"/>
                <p:cNvSpPr/>
                <p:nvPr/>
              </p:nvSpPr>
              <p:spPr>
                <a:xfrm rot="5400000">
                  <a:off x="-28897374" y="7774984"/>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7" name="Google Shape;6237;p62"/>
              <p:cNvGrpSpPr/>
              <p:nvPr/>
            </p:nvGrpSpPr>
            <p:grpSpPr>
              <a:xfrm>
                <a:off x="-14209125" y="5112050"/>
                <a:ext cx="27139" cy="213667"/>
                <a:chOff x="-28877274" y="7601436"/>
                <a:chExt cx="54300" cy="427505"/>
              </a:xfrm>
            </p:grpSpPr>
            <p:sp>
              <p:nvSpPr>
                <p:cNvPr id="6238" name="Google Shape;6238;p62"/>
                <p:cNvSpPr/>
                <p:nvPr/>
              </p:nvSpPr>
              <p:spPr>
                <a:xfrm rot="5400000">
                  <a:off x="-28897374" y="7621536"/>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62"/>
                <p:cNvSpPr/>
                <p:nvPr/>
              </p:nvSpPr>
              <p:spPr>
                <a:xfrm rot="5400000">
                  <a:off x="-28897374" y="7954541"/>
                  <a:ext cx="94500" cy="54300"/>
                </a:xfrm>
                <a:prstGeom prst="triangle">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62"/>
                <p:cNvSpPr/>
                <p:nvPr/>
              </p:nvSpPr>
              <p:spPr>
                <a:xfrm rot="5400000">
                  <a:off x="-28897374" y="7871290"/>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62"/>
                <p:cNvSpPr/>
                <p:nvPr/>
              </p:nvSpPr>
              <p:spPr>
                <a:xfrm rot="5400000">
                  <a:off x="-28897374" y="7788038"/>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62"/>
                <p:cNvSpPr/>
                <p:nvPr/>
              </p:nvSpPr>
              <p:spPr>
                <a:xfrm rot="5400000">
                  <a:off x="-28897374" y="7704787"/>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43" name="Google Shape;6243;p62"/>
            <p:cNvGrpSpPr/>
            <p:nvPr/>
          </p:nvGrpSpPr>
          <p:grpSpPr>
            <a:xfrm rot="10800000">
              <a:off x="-14993024" y="4900905"/>
              <a:ext cx="27139" cy="424767"/>
              <a:chOff x="14528506" y="-565379"/>
              <a:chExt cx="27139" cy="424767"/>
            </a:xfrm>
          </p:grpSpPr>
          <p:grpSp>
            <p:nvGrpSpPr>
              <p:cNvPr id="6244" name="Google Shape;6244;p62"/>
              <p:cNvGrpSpPr/>
              <p:nvPr/>
            </p:nvGrpSpPr>
            <p:grpSpPr>
              <a:xfrm>
                <a:off x="14528506" y="-565379"/>
                <a:ext cx="27139" cy="213667"/>
                <a:chOff x="28620988" y="-3265400"/>
                <a:chExt cx="54300" cy="427505"/>
              </a:xfrm>
            </p:grpSpPr>
            <p:sp>
              <p:nvSpPr>
                <p:cNvPr id="6245" name="Google Shape;6245;p62"/>
                <p:cNvSpPr/>
                <p:nvPr/>
              </p:nvSpPr>
              <p:spPr>
                <a:xfrm rot="5400000">
                  <a:off x="28600888" y="-3245300"/>
                  <a:ext cx="94500" cy="543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62"/>
                <p:cNvSpPr/>
                <p:nvPr/>
              </p:nvSpPr>
              <p:spPr>
                <a:xfrm rot="5400000">
                  <a:off x="28600888" y="-2912295"/>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62"/>
                <p:cNvSpPr/>
                <p:nvPr/>
              </p:nvSpPr>
              <p:spPr>
                <a:xfrm rot="5400000">
                  <a:off x="28600888" y="-2995546"/>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62"/>
                <p:cNvSpPr/>
                <p:nvPr/>
              </p:nvSpPr>
              <p:spPr>
                <a:xfrm rot="5400000">
                  <a:off x="28600888" y="-3078798"/>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62"/>
                <p:cNvSpPr/>
                <p:nvPr/>
              </p:nvSpPr>
              <p:spPr>
                <a:xfrm rot="5400000">
                  <a:off x="28600888" y="-3162049"/>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0" name="Google Shape;6250;p62"/>
              <p:cNvGrpSpPr/>
              <p:nvPr/>
            </p:nvGrpSpPr>
            <p:grpSpPr>
              <a:xfrm>
                <a:off x="14528506" y="-354279"/>
                <a:ext cx="27139" cy="213667"/>
                <a:chOff x="28620988" y="-3335597"/>
                <a:chExt cx="54300" cy="427505"/>
              </a:xfrm>
            </p:grpSpPr>
            <p:sp>
              <p:nvSpPr>
                <p:cNvPr id="6251" name="Google Shape;6251;p62"/>
                <p:cNvSpPr/>
                <p:nvPr/>
              </p:nvSpPr>
              <p:spPr>
                <a:xfrm rot="5400000">
                  <a:off x="28600888" y="-3315497"/>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62"/>
                <p:cNvSpPr/>
                <p:nvPr/>
              </p:nvSpPr>
              <p:spPr>
                <a:xfrm rot="5400000">
                  <a:off x="28600888" y="-2982492"/>
                  <a:ext cx="94500" cy="54300"/>
                </a:xfrm>
                <a:prstGeom prst="triangle">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62"/>
                <p:cNvSpPr/>
                <p:nvPr/>
              </p:nvSpPr>
              <p:spPr>
                <a:xfrm rot="5400000">
                  <a:off x="28600888" y="-3065743"/>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62"/>
                <p:cNvSpPr/>
                <p:nvPr/>
              </p:nvSpPr>
              <p:spPr>
                <a:xfrm rot="5400000">
                  <a:off x="28600888" y="-3148995"/>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62"/>
                <p:cNvSpPr/>
                <p:nvPr/>
              </p:nvSpPr>
              <p:spPr>
                <a:xfrm rot="5400000">
                  <a:off x="28600888" y="-3232246"/>
                  <a:ext cx="94500" cy="54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256" name="Google Shape;6256;p62"/>
          <p:cNvSpPr/>
          <p:nvPr/>
        </p:nvSpPr>
        <p:spPr>
          <a:xfrm>
            <a:off x="8231100" y="4134000"/>
            <a:ext cx="454208" cy="338401"/>
          </a:xfrm>
          <a:custGeom>
            <a:avLst/>
            <a:gdLst/>
            <a:ahLst/>
            <a:cxnLst/>
            <a:rect l="l" t="t" r="r" b="b"/>
            <a:pathLst>
              <a:path w="13248" h="2615" extrusionOk="0">
                <a:moveTo>
                  <a:pt x="189" y="0"/>
                </a:moveTo>
                <a:cubicBezTo>
                  <a:pt x="177" y="57"/>
                  <a:pt x="166" y="120"/>
                  <a:pt x="143" y="177"/>
                </a:cubicBezTo>
                <a:cubicBezTo>
                  <a:pt x="132" y="194"/>
                  <a:pt x="126" y="205"/>
                  <a:pt x="120" y="228"/>
                </a:cubicBezTo>
                <a:cubicBezTo>
                  <a:pt x="120" y="251"/>
                  <a:pt x="120" y="239"/>
                  <a:pt x="132" y="256"/>
                </a:cubicBezTo>
                <a:cubicBezTo>
                  <a:pt x="137" y="273"/>
                  <a:pt x="149" y="290"/>
                  <a:pt x="166" y="308"/>
                </a:cubicBezTo>
                <a:cubicBezTo>
                  <a:pt x="194" y="365"/>
                  <a:pt x="206" y="427"/>
                  <a:pt x="189" y="490"/>
                </a:cubicBezTo>
                <a:cubicBezTo>
                  <a:pt x="177" y="552"/>
                  <a:pt x="137" y="541"/>
                  <a:pt x="92" y="570"/>
                </a:cubicBezTo>
                <a:cubicBezTo>
                  <a:pt x="29" y="598"/>
                  <a:pt x="86" y="655"/>
                  <a:pt x="103" y="695"/>
                </a:cubicBezTo>
                <a:cubicBezTo>
                  <a:pt x="120" y="729"/>
                  <a:pt x="126" y="775"/>
                  <a:pt x="115" y="814"/>
                </a:cubicBezTo>
                <a:cubicBezTo>
                  <a:pt x="92" y="866"/>
                  <a:pt x="63" y="917"/>
                  <a:pt x="29" y="963"/>
                </a:cubicBezTo>
                <a:cubicBezTo>
                  <a:pt x="6" y="1014"/>
                  <a:pt x="1" y="1076"/>
                  <a:pt x="6" y="1133"/>
                </a:cubicBezTo>
                <a:cubicBezTo>
                  <a:pt x="1" y="1185"/>
                  <a:pt x="12" y="1242"/>
                  <a:pt x="46" y="1287"/>
                </a:cubicBezTo>
                <a:cubicBezTo>
                  <a:pt x="69" y="1310"/>
                  <a:pt x="92" y="1333"/>
                  <a:pt x="109" y="1361"/>
                </a:cubicBezTo>
                <a:cubicBezTo>
                  <a:pt x="126" y="1384"/>
                  <a:pt x="115" y="1390"/>
                  <a:pt x="109" y="1418"/>
                </a:cubicBezTo>
                <a:cubicBezTo>
                  <a:pt x="86" y="1515"/>
                  <a:pt x="18" y="1623"/>
                  <a:pt x="40" y="1731"/>
                </a:cubicBezTo>
                <a:cubicBezTo>
                  <a:pt x="46" y="1771"/>
                  <a:pt x="58" y="1805"/>
                  <a:pt x="80" y="1845"/>
                </a:cubicBezTo>
                <a:cubicBezTo>
                  <a:pt x="92" y="1868"/>
                  <a:pt x="109" y="1891"/>
                  <a:pt x="126" y="1914"/>
                </a:cubicBezTo>
                <a:cubicBezTo>
                  <a:pt x="143" y="1931"/>
                  <a:pt x="154" y="1953"/>
                  <a:pt x="166" y="1976"/>
                </a:cubicBezTo>
                <a:cubicBezTo>
                  <a:pt x="183" y="2027"/>
                  <a:pt x="194" y="2084"/>
                  <a:pt x="189" y="2141"/>
                </a:cubicBezTo>
                <a:cubicBezTo>
                  <a:pt x="200" y="2193"/>
                  <a:pt x="189" y="2244"/>
                  <a:pt x="160" y="2284"/>
                </a:cubicBezTo>
                <a:cubicBezTo>
                  <a:pt x="126" y="2312"/>
                  <a:pt x="109" y="2352"/>
                  <a:pt x="103" y="2398"/>
                </a:cubicBezTo>
                <a:cubicBezTo>
                  <a:pt x="97" y="2466"/>
                  <a:pt x="103" y="2540"/>
                  <a:pt x="109" y="2608"/>
                </a:cubicBezTo>
                <a:lnTo>
                  <a:pt x="109" y="2614"/>
                </a:lnTo>
                <a:lnTo>
                  <a:pt x="13088" y="2614"/>
                </a:lnTo>
                <a:cubicBezTo>
                  <a:pt x="13094" y="2557"/>
                  <a:pt x="13094" y="2500"/>
                  <a:pt x="13100" y="2443"/>
                </a:cubicBezTo>
                <a:cubicBezTo>
                  <a:pt x="13105" y="2386"/>
                  <a:pt x="13111" y="2335"/>
                  <a:pt x="13122" y="2284"/>
                </a:cubicBezTo>
                <a:cubicBezTo>
                  <a:pt x="13128" y="2261"/>
                  <a:pt x="13139" y="2238"/>
                  <a:pt x="13156" y="2227"/>
                </a:cubicBezTo>
                <a:cubicBezTo>
                  <a:pt x="13185" y="2198"/>
                  <a:pt x="13202" y="2164"/>
                  <a:pt x="13219" y="2124"/>
                </a:cubicBezTo>
                <a:cubicBezTo>
                  <a:pt x="13225" y="2050"/>
                  <a:pt x="13219" y="1982"/>
                  <a:pt x="13202" y="1914"/>
                </a:cubicBezTo>
                <a:cubicBezTo>
                  <a:pt x="13191" y="1868"/>
                  <a:pt x="13179" y="1822"/>
                  <a:pt x="13156" y="1783"/>
                </a:cubicBezTo>
                <a:cubicBezTo>
                  <a:pt x="13145" y="1771"/>
                  <a:pt x="13134" y="1771"/>
                  <a:pt x="13128" y="1754"/>
                </a:cubicBezTo>
                <a:cubicBezTo>
                  <a:pt x="13128" y="1737"/>
                  <a:pt x="13128" y="1714"/>
                  <a:pt x="13128" y="1697"/>
                </a:cubicBezTo>
                <a:cubicBezTo>
                  <a:pt x="13128" y="1657"/>
                  <a:pt x="13128" y="1635"/>
                  <a:pt x="13151" y="1612"/>
                </a:cubicBezTo>
                <a:cubicBezTo>
                  <a:pt x="13174" y="1589"/>
                  <a:pt x="13202" y="1566"/>
                  <a:pt x="13213" y="1538"/>
                </a:cubicBezTo>
                <a:cubicBezTo>
                  <a:pt x="13219" y="1509"/>
                  <a:pt x="13231" y="1475"/>
                  <a:pt x="13242" y="1441"/>
                </a:cubicBezTo>
                <a:cubicBezTo>
                  <a:pt x="13248" y="1327"/>
                  <a:pt x="13242" y="1213"/>
                  <a:pt x="13231" y="1105"/>
                </a:cubicBezTo>
                <a:cubicBezTo>
                  <a:pt x="13213" y="1071"/>
                  <a:pt x="13219" y="1025"/>
                  <a:pt x="13196" y="1002"/>
                </a:cubicBezTo>
                <a:cubicBezTo>
                  <a:pt x="13168" y="985"/>
                  <a:pt x="13139" y="974"/>
                  <a:pt x="13122" y="951"/>
                </a:cubicBezTo>
                <a:cubicBezTo>
                  <a:pt x="13105" y="923"/>
                  <a:pt x="13117" y="894"/>
                  <a:pt x="13111" y="860"/>
                </a:cubicBezTo>
                <a:cubicBezTo>
                  <a:pt x="13100" y="820"/>
                  <a:pt x="13094" y="780"/>
                  <a:pt x="13100" y="740"/>
                </a:cubicBezTo>
                <a:cubicBezTo>
                  <a:pt x="13105" y="712"/>
                  <a:pt x="13117" y="678"/>
                  <a:pt x="13128" y="655"/>
                </a:cubicBezTo>
                <a:cubicBezTo>
                  <a:pt x="13145" y="621"/>
                  <a:pt x="13151" y="592"/>
                  <a:pt x="13168" y="558"/>
                </a:cubicBezTo>
                <a:cubicBezTo>
                  <a:pt x="13191" y="513"/>
                  <a:pt x="13213" y="484"/>
                  <a:pt x="13185" y="439"/>
                </a:cubicBezTo>
                <a:cubicBezTo>
                  <a:pt x="13156" y="387"/>
                  <a:pt x="13105" y="296"/>
                  <a:pt x="13043" y="296"/>
                </a:cubicBezTo>
                <a:cubicBezTo>
                  <a:pt x="13043" y="268"/>
                  <a:pt x="13020" y="262"/>
                  <a:pt x="13014" y="239"/>
                </a:cubicBezTo>
                <a:cubicBezTo>
                  <a:pt x="13008" y="222"/>
                  <a:pt x="13003" y="199"/>
                  <a:pt x="13003" y="177"/>
                </a:cubicBezTo>
                <a:cubicBezTo>
                  <a:pt x="12997" y="142"/>
                  <a:pt x="12997" y="103"/>
                  <a:pt x="13003" y="68"/>
                </a:cubicBezTo>
                <a:cubicBezTo>
                  <a:pt x="13003" y="46"/>
                  <a:pt x="12997" y="23"/>
                  <a:pt x="13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57" name="Google Shape;6257;p62"/>
          <p:cNvGrpSpPr/>
          <p:nvPr/>
        </p:nvGrpSpPr>
        <p:grpSpPr>
          <a:xfrm rot="5723513">
            <a:off x="919597" y="347450"/>
            <a:ext cx="509233" cy="407995"/>
            <a:chOff x="-14993024" y="4900905"/>
            <a:chExt cx="811038" cy="424853"/>
          </a:xfrm>
        </p:grpSpPr>
        <p:sp>
          <p:nvSpPr>
            <p:cNvPr id="6258" name="Google Shape;6258;p62"/>
            <p:cNvSpPr/>
            <p:nvPr/>
          </p:nvSpPr>
          <p:spPr>
            <a:xfrm>
              <a:off x="-14967219" y="4900957"/>
              <a:ext cx="759600" cy="424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59" name="Google Shape;6259;p62"/>
            <p:cNvGrpSpPr/>
            <p:nvPr/>
          </p:nvGrpSpPr>
          <p:grpSpPr>
            <a:xfrm>
              <a:off x="-14209125" y="4900950"/>
              <a:ext cx="27139" cy="424767"/>
              <a:chOff x="-14209125" y="4900950"/>
              <a:chExt cx="27139" cy="424767"/>
            </a:xfrm>
          </p:grpSpPr>
          <p:grpSp>
            <p:nvGrpSpPr>
              <p:cNvPr id="6260" name="Google Shape;6260;p62"/>
              <p:cNvGrpSpPr/>
              <p:nvPr/>
            </p:nvGrpSpPr>
            <p:grpSpPr>
              <a:xfrm>
                <a:off x="-14209125" y="4900950"/>
                <a:ext cx="27139" cy="213667"/>
                <a:chOff x="-28877274" y="7671633"/>
                <a:chExt cx="54300" cy="427505"/>
              </a:xfrm>
            </p:grpSpPr>
            <p:sp>
              <p:nvSpPr>
                <p:cNvPr id="6261" name="Google Shape;6261;p62"/>
                <p:cNvSpPr/>
                <p:nvPr/>
              </p:nvSpPr>
              <p:spPr>
                <a:xfrm rot="5400000">
                  <a:off x="-28897374" y="7691733"/>
                  <a:ext cx="94500" cy="54300"/>
                </a:xfrm>
                <a:prstGeom prst="triangle">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62"/>
                <p:cNvSpPr/>
                <p:nvPr/>
              </p:nvSpPr>
              <p:spPr>
                <a:xfrm rot="5400000">
                  <a:off x="-28897374" y="8024738"/>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62"/>
                <p:cNvSpPr/>
                <p:nvPr/>
              </p:nvSpPr>
              <p:spPr>
                <a:xfrm rot="5400000">
                  <a:off x="-28897374" y="7941487"/>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62"/>
                <p:cNvSpPr/>
                <p:nvPr/>
              </p:nvSpPr>
              <p:spPr>
                <a:xfrm rot="5400000">
                  <a:off x="-28897374" y="7858235"/>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62"/>
                <p:cNvSpPr/>
                <p:nvPr/>
              </p:nvSpPr>
              <p:spPr>
                <a:xfrm rot="5400000">
                  <a:off x="-28897374" y="7774984"/>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6" name="Google Shape;6266;p62"/>
              <p:cNvGrpSpPr/>
              <p:nvPr/>
            </p:nvGrpSpPr>
            <p:grpSpPr>
              <a:xfrm>
                <a:off x="-14209125" y="5112050"/>
                <a:ext cx="27139" cy="213667"/>
                <a:chOff x="-28877274" y="7601436"/>
                <a:chExt cx="54300" cy="427505"/>
              </a:xfrm>
            </p:grpSpPr>
            <p:sp>
              <p:nvSpPr>
                <p:cNvPr id="6267" name="Google Shape;6267;p62"/>
                <p:cNvSpPr/>
                <p:nvPr/>
              </p:nvSpPr>
              <p:spPr>
                <a:xfrm rot="5400000">
                  <a:off x="-28897374" y="7621536"/>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62"/>
                <p:cNvSpPr/>
                <p:nvPr/>
              </p:nvSpPr>
              <p:spPr>
                <a:xfrm rot="5400000">
                  <a:off x="-28897374" y="7954541"/>
                  <a:ext cx="94500" cy="543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62"/>
                <p:cNvSpPr/>
                <p:nvPr/>
              </p:nvSpPr>
              <p:spPr>
                <a:xfrm rot="5400000">
                  <a:off x="-28897374" y="7871290"/>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62"/>
                <p:cNvSpPr/>
                <p:nvPr/>
              </p:nvSpPr>
              <p:spPr>
                <a:xfrm rot="5400000">
                  <a:off x="-28897374" y="7788038"/>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62"/>
                <p:cNvSpPr/>
                <p:nvPr/>
              </p:nvSpPr>
              <p:spPr>
                <a:xfrm rot="5400000">
                  <a:off x="-28897374" y="7704787"/>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72" name="Google Shape;6272;p62"/>
            <p:cNvGrpSpPr/>
            <p:nvPr/>
          </p:nvGrpSpPr>
          <p:grpSpPr>
            <a:xfrm rot="10800000">
              <a:off x="-14993024" y="4900905"/>
              <a:ext cx="27139" cy="424767"/>
              <a:chOff x="14528506" y="-565379"/>
              <a:chExt cx="27139" cy="424767"/>
            </a:xfrm>
          </p:grpSpPr>
          <p:grpSp>
            <p:nvGrpSpPr>
              <p:cNvPr id="6273" name="Google Shape;6273;p62"/>
              <p:cNvGrpSpPr/>
              <p:nvPr/>
            </p:nvGrpSpPr>
            <p:grpSpPr>
              <a:xfrm>
                <a:off x="14528506" y="-565379"/>
                <a:ext cx="27139" cy="213667"/>
                <a:chOff x="28620988" y="-3265400"/>
                <a:chExt cx="54300" cy="427505"/>
              </a:xfrm>
            </p:grpSpPr>
            <p:sp>
              <p:nvSpPr>
                <p:cNvPr id="6274" name="Google Shape;6274;p62"/>
                <p:cNvSpPr/>
                <p:nvPr/>
              </p:nvSpPr>
              <p:spPr>
                <a:xfrm rot="5400000">
                  <a:off x="28600888" y="-3245300"/>
                  <a:ext cx="94500" cy="54300"/>
                </a:xfrm>
                <a:prstGeom prst="triangle">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62"/>
                <p:cNvSpPr/>
                <p:nvPr/>
              </p:nvSpPr>
              <p:spPr>
                <a:xfrm rot="5400000">
                  <a:off x="28600888" y="-2912295"/>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62"/>
                <p:cNvSpPr/>
                <p:nvPr/>
              </p:nvSpPr>
              <p:spPr>
                <a:xfrm rot="5400000">
                  <a:off x="28600888" y="-2995546"/>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62"/>
                <p:cNvSpPr/>
                <p:nvPr/>
              </p:nvSpPr>
              <p:spPr>
                <a:xfrm rot="5400000">
                  <a:off x="28600888" y="-3078798"/>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62"/>
                <p:cNvSpPr/>
                <p:nvPr/>
              </p:nvSpPr>
              <p:spPr>
                <a:xfrm rot="5400000">
                  <a:off x="28600888" y="-3162049"/>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9" name="Google Shape;6279;p62"/>
              <p:cNvGrpSpPr/>
              <p:nvPr/>
            </p:nvGrpSpPr>
            <p:grpSpPr>
              <a:xfrm>
                <a:off x="14528506" y="-354279"/>
                <a:ext cx="27139" cy="213667"/>
                <a:chOff x="28620988" y="-3335597"/>
                <a:chExt cx="54300" cy="427505"/>
              </a:xfrm>
            </p:grpSpPr>
            <p:sp>
              <p:nvSpPr>
                <p:cNvPr id="6280" name="Google Shape;6280;p62"/>
                <p:cNvSpPr/>
                <p:nvPr/>
              </p:nvSpPr>
              <p:spPr>
                <a:xfrm rot="5400000">
                  <a:off x="28600888" y="-3315497"/>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62"/>
                <p:cNvSpPr/>
                <p:nvPr/>
              </p:nvSpPr>
              <p:spPr>
                <a:xfrm rot="5400000">
                  <a:off x="28600888" y="-2982492"/>
                  <a:ext cx="94500" cy="543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62"/>
                <p:cNvSpPr/>
                <p:nvPr/>
              </p:nvSpPr>
              <p:spPr>
                <a:xfrm rot="5400000">
                  <a:off x="28600888" y="-3065743"/>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62"/>
                <p:cNvSpPr/>
                <p:nvPr/>
              </p:nvSpPr>
              <p:spPr>
                <a:xfrm rot="5400000">
                  <a:off x="28600888" y="-3148995"/>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62"/>
                <p:cNvSpPr/>
                <p:nvPr/>
              </p:nvSpPr>
              <p:spPr>
                <a:xfrm rot="5400000">
                  <a:off x="28600888" y="-3232246"/>
                  <a:ext cx="94500" cy="54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28" name="Google Shape;6164;p62">
            <a:extLst>
              <a:ext uri="{FF2B5EF4-FFF2-40B4-BE49-F238E27FC236}">
                <a16:creationId xmlns:a16="http://schemas.microsoft.com/office/drawing/2014/main" id="{0DC82FB7-7720-498C-9DCA-146CAE55A499}"/>
              </a:ext>
            </a:extLst>
          </p:cNvPr>
          <p:cNvSpPr txBox="1">
            <a:spLocks/>
          </p:cNvSpPr>
          <p:nvPr/>
        </p:nvSpPr>
        <p:spPr>
          <a:xfrm>
            <a:off x="1769223" y="1019428"/>
            <a:ext cx="4940502" cy="5404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r>
              <a:rPr lang="en-US" dirty="0"/>
              <a:t>	</a:t>
            </a:r>
            <a:r>
              <a:rPr lang="id-ID" dirty="0"/>
              <a:t>Ideologi Muhammadiyah secara subtansi terkandung didalam “Muqaddimah AD Muhammadiyah” yang dapat digambarkan sebagai berikut: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87"/>
        <p:cNvGrpSpPr/>
        <p:nvPr/>
      </p:nvGrpSpPr>
      <p:grpSpPr>
        <a:xfrm>
          <a:off x="0" y="0"/>
          <a:ext cx="0" cy="0"/>
          <a:chOff x="0" y="0"/>
          <a:chExt cx="0" cy="0"/>
        </a:xfrm>
      </p:grpSpPr>
      <p:cxnSp>
        <p:nvCxnSpPr>
          <p:cNvPr id="6491" name="Google Shape;6491;p64"/>
          <p:cNvCxnSpPr>
            <a:stCxn id="6492" idx="2"/>
            <a:endCxn id="6493" idx="0"/>
          </p:cNvCxnSpPr>
          <p:nvPr/>
        </p:nvCxnSpPr>
        <p:spPr>
          <a:xfrm>
            <a:off x="2662200" y="2307180"/>
            <a:ext cx="2400" cy="393000"/>
          </a:xfrm>
          <a:prstGeom prst="straightConnector1">
            <a:avLst/>
          </a:prstGeom>
          <a:noFill/>
          <a:ln w="19050" cap="flat" cmpd="sng">
            <a:solidFill>
              <a:schemeClr val="dk1"/>
            </a:solidFill>
            <a:prstDash val="solid"/>
            <a:round/>
            <a:headEnd type="oval" w="med" len="med"/>
            <a:tailEnd type="none" w="med" len="med"/>
          </a:ln>
        </p:spPr>
      </p:cxnSp>
      <p:cxnSp>
        <p:nvCxnSpPr>
          <p:cNvPr id="6494" name="Google Shape;6494;p64"/>
          <p:cNvCxnSpPr>
            <a:stCxn id="6495" idx="2"/>
            <a:endCxn id="6496" idx="0"/>
          </p:cNvCxnSpPr>
          <p:nvPr/>
        </p:nvCxnSpPr>
        <p:spPr>
          <a:xfrm>
            <a:off x="5204841" y="2307180"/>
            <a:ext cx="3000" cy="393000"/>
          </a:xfrm>
          <a:prstGeom prst="straightConnector1">
            <a:avLst/>
          </a:prstGeom>
          <a:noFill/>
          <a:ln w="19050" cap="flat" cmpd="sng">
            <a:solidFill>
              <a:schemeClr val="dk1"/>
            </a:solidFill>
            <a:prstDash val="solid"/>
            <a:round/>
            <a:headEnd type="oval" w="med" len="med"/>
            <a:tailEnd type="none" w="med" len="med"/>
          </a:ln>
        </p:spPr>
      </p:cxnSp>
      <p:cxnSp>
        <p:nvCxnSpPr>
          <p:cNvPr id="6497" name="Google Shape;6497;p64"/>
          <p:cNvCxnSpPr>
            <a:stCxn id="6498" idx="2"/>
            <a:endCxn id="6499" idx="0"/>
          </p:cNvCxnSpPr>
          <p:nvPr/>
        </p:nvCxnSpPr>
        <p:spPr>
          <a:xfrm>
            <a:off x="7748925" y="2307180"/>
            <a:ext cx="2400" cy="393000"/>
          </a:xfrm>
          <a:prstGeom prst="straightConnector1">
            <a:avLst/>
          </a:prstGeom>
          <a:noFill/>
          <a:ln w="19050" cap="flat" cmpd="sng">
            <a:solidFill>
              <a:schemeClr val="dk1"/>
            </a:solidFill>
            <a:prstDash val="solid"/>
            <a:round/>
            <a:headEnd type="oval" w="med" len="med"/>
            <a:tailEnd type="none" w="med" len="med"/>
          </a:ln>
        </p:spPr>
      </p:cxnSp>
      <p:sp>
        <p:nvSpPr>
          <p:cNvPr id="6492" name="Google Shape;6492;p64"/>
          <p:cNvSpPr txBox="1"/>
          <p:nvPr/>
        </p:nvSpPr>
        <p:spPr>
          <a:xfrm>
            <a:off x="1826100" y="1822380"/>
            <a:ext cx="16722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dk1"/>
                </a:solidFill>
                <a:latin typeface="Didact Gothic"/>
                <a:ea typeface="Didact Gothic"/>
                <a:cs typeface="Didact Gothic"/>
                <a:sym typeface="Didact Gothic"/>
              </a:rPr>
              <a:t>Haji </a:t>
            </a:r>
            <a:r>
              <a:rPr lang="en-US" dirty="0" err="1">
                <a:solidFill>
                  <a:schemeClr val="dk1"/>
                </a:solidFill>
                <a:latin typeface="Didact Gothic"/>
                <a:ea typeface="Didact Gothic"/>
                <a:cs typeface="Didact Gothic"/>
                <a:sym typeface="Didact Gothic"/>
              </a:rPr>
              <a:t>pertama</a:t>
            </a:r>
            <a:r>
              <a:rPr lang="en-US" dirty="0">
                <a:solidFill>
                  <a:schemeClr val="dk1"/>
                </a:solidFill>
                <a:latin typeface="Didact Gothic"/>
                <a:ea typeface="Didact Gothic"/>
                <a:cs typeface="Didact Gothic"/>
                <a:sym typeface="Didact Gothic"/>
              </a:rPr>
              <a:t> kali</a:t>
            </a:r>
            <a:endParaRPr dirty="0">
              <a:solidFill>
                <a:schemeClr val="dk1"/>
              </a:solidFill>
              <a:latin typeface="Didact Gothic"/>
              <a:ea typeface="Didact Gothic"/>
              <a:cs typeface="Didact Gothic"/>
              <a:sym typeface="Didact Gothic"/>
            </a:endParaRPr>
          </a:p>
        </p:txBody>
      </p:sp>
      <p:sp>
        <p:nvSpPr>
          <p:cNvPr id="6495" name="Google Shape;6495;p64"/>
          <p:cNvSpPr txBox="1"/>
          <p:nvPr/>
        </p:nvSpPr>
        <p:spPr>
          <a:xfrm>
            <a:off x="4297041" y="1822380"/>
            <a:ext cx="18156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dk1"/>
                </a:solidFill>
                <a:latin typeface="Didact Gothic"/>
                <a:ea typeface="Didact Gothic"/>
                <a:cs typeface="Didact Gothic"/>
                <a:sym typeface="Didact Gothic"/>
              </a:rPr>
              <a:t>Haji </a:t>
            </a:r>
            <a:r>
              <a:rPr lang="en-US" dirty="0" err="1">
                <a:solidFill>
                  <a:schemeClr val="dk1"/>
                </a:solidFill>
                <a:latin typeface="Didact Gothic"/>
                <a:ea typeface="Didact Gothic"/>
                <a:cs typeface="Didact Gothic"/>
                <a:sym typeface="Didact Gothic"/>
              </a:rPr>
              <a:t>kedua</a:t>
            </a:r>
            <a:endParaRPr dirty="0">
              <a:solidFill>
                <a:schemeClr val="dk1"/>
              </a:solidFill>
              <a:latin typeface="Didact Gothic"/>
              <a:ea typeface="Didact Gothic"/>
              <a:cs typeface="Didact Gothic"/>
              <a:sym typeface="Didact Gothic"/>
            </a:endParaRPr>
          </a:p>
        </p:txBody>
      </p:sp>
      <p:sp>
        <p:nvSpPr>
          <p:cNvPr id="6498" name="Google Shape;6498;p64"/>
          <p:cNvSpPr txBox="1"/>
          <p:nvPr/>
        </p:nvSpPr>
        <p:spPr>
          <a:xfrm>
            <a:off x="6930975" y="1822380"/>
            <a:ext cx="16359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1"/>
                </a:solidFill>
                <a:latin typeface="Didact Gothic"/>
                <a:ea typeface="Didact Gothic"/>
                <a:cs typeface="Didact Gothic"/>
                <a:sym typeface="Didact Gothic"/>
              </a:rPr>
              <a:t>Diangkat sebagai pahlawan nasional</a:t>
            </a:r>
            <a:endParaRPr lang="en-US" dirty="0">
              <a:solidFill>
                <a:schemeClr val="dk1"/>
              </a:solidFill>
              <a:latin typeface="Didact Gothic"/>
              <a:ea typeface="Didact Gothic"/>
              <a:cs typeface="Didact Gothic"/>
              <a:sym typeface="Didact Gothic"/>
            </a:endParaRPr>
          </a:p>
        </p:txBody>
      </p:sp>
      <p:cxnSp>
        <p:nvCxnSpPr>
          <p:cNvPr id="6500" name="Google Shape;6500;p64"/>
          <p:cNvCxnSpPr>
            <a:cxnSpLocks/>
            <a:stCxn id="6501" idx="2"/>
            <a:endCxn id="6502" idx="0"/>
          </p:cNvCxnSpPr>
          <p:nvPr/>
        </p:nvCxnSpPr>
        <p:spPr>
          <a:xfrm>
            <a:off x="3936156" y="3097488"/>
            <a:ext cx="0" cy="633246"/>
          </a:xfrm>
          <a:prstGeom prst="straightConnector1">
            <a:avLst/>
          </a:prstGeom>
          <a:noFill/>
          <a:ln w="19050" cap="flat" cmpd="sng">
            <a:solidFill>
              <a:schemeClr val="dk1"/>
            </a:solidFill>
            <a:prstDash val="solid"/>
            <a:round/>
            <a:headEnd type="none" w="med" len="med"/>
            <a:tailEnd type="oval" w="med" len="med"/>
          </a:ln>
        </p:spPr>
      </p:cxnSp>
      <p:cxnSp>
        <p:nvCxnSpPr>
          <p:cNvPr id="6503" name="Google Shape;6503;p64"/>
          <p:cNvCxnSpPr>
            <a:stCxn id="6504" idx="2"/>
            <a:endCxn id="6505" idx="0"/>
          </p:cNvCxnSpPr>
          <p:nvPr/>
        </p:nvCxnSpPr>
        <p:spPr>
          <a:xfrm flipH="1">
            <a:off x="6477116" y="3097488"/>
            <a:ext cx="2400" cy="414600"/>
          </a:xfrm>
          <a:prstGeom prst="straightConnector1">
            <a:avLst/>
          </a:prstGeom>
          <a:noFill/>
          <a:ln w="19050" cap="flat" cmpd="sng">
            <a:solidFill>
              <a:schemeClr val="dk1"/>
            </a:solidFill>
            <a:prstDash val="solid"/>
            <a:round/>
            <a:headEnd type="none" w="med" len="med"/>
            <a:tailEnd type="oval" w="med" len="med"/>
          </a:ln>
        </p:spPr>
      </p:cxnSp>
      <p:sp>
        <p:nvSpPr>
          <p:cNvPr id="6506" name="Google Shape;6506;p64"/>
          <p:cNvSpPr txBox="1">
            <a:spLocks noGrp="1"/>
          </p:cNvSpPr>
          <p:nvPr>
            <p:ph type="title"/>
          </p:nvPr>
        </p:nvSpPr>
        <p:spPr>
          <a:xfrm>
            <a:off x="796650" y="392775"/>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PROFIL PENDIRI</a:t>
            </a:r>
            <a:endParaRPr dirty="0"/>
          </a:p>
        </p:txBody>
      </p:sp>
      <p:grpSp>
        <p:nvGrpSpPr>
          <p:cNvPr id="6507" name="Google Shape;6507;p64"/>
          <p:cNvGrpSpPr/>
          <p:nvPr/>
        </p:nvGrpSpPr>
        <p:grpSpPr>
          <a:xfrm>
            <a:off x="819687" y="2676174"/>
            <a:ext cx="1154075" cy="445438"/>
            <a:chOff x="-14541637" y="2963428"/>
            <a:chExt cx="1730507" cy="541237"/>
          </a:xfrm>
        </p:grpSpPr>
        <p:sp>
          <p:nvSpPr>
            <p:cNvPr id="6508" name="Google Shape;6508;p64"/>
            <p:cNvSpPr/>
            <p:nvPr/>
          </p:nvSpPr>
          <p:spPr>
            <a:xfrm>
              <a:off x="-14486578" y="2963466"/>
              <a:ext cx="1620900" cy="541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9" name="Google Shape;6509;p64"/>
            <p:cNvGrpSpPr/>
            <p:nvPr/>
          </p:nvGrpSpPr>
          <p:grpSpPr>
            <a:xfrm>
              <a:off x="-12869007" y="2963457"/>
              <a:ext cx="57877" cy="540971"/>
              <a:chOff x="-12869007" y="2963457"/>
              <a:chExt cx="57877" cy="540971"/>
            </a:xfrm>
          </p:grpSpPr>
          <p:grpSp>
            <p:nvGrpSpPr>
              <p:cNvPr id="6510" name="Google Shape;6510;p64"/>
              <p:cNvGrpSpPr/>
              <p:nvPr/>
            </p:nvGrpSpPr>
            <p:grpSpPr>
              <a:xfrm>
                <a:off x="-12869007" y="2963457"/>
                <a:ext cx="57877" cy="272106"/>
                <a:chOff x="-26195966" y="3795095"/>
                <a:chExt cx="115800" cy="544429"/>
              </a:xfrm>
            </p:grpSpPr>
            <p:sp>
              <p:nvSpPr>
                <p:cNvPr id="6511" name="Google Shape;6511;p64"/>
                <p:cNvSpPr/>
                <p:nvPr/>
              </p:nvSpPr>
              <p:spPr>
                <a:xfrm rot="5400000">
                  <a:off x="-26198216" y="3797345"/>
                  <a:ext cx="120300" cy="115800"/>
                </a:xfrm>
                <a:prstGeom prst="triangle">
                  <a:avLst>
                    <a:gd name="adj"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64"/>
                <p:cNvSpPr/>
                <p:nvPr/>
              </p:nvSpPr>
              <p:spPr>
                <a:xfrm rot="5400000">
                  <a:off x="-26198216" y="4221474"/>
                  <a:ext cx="120300" cy="1158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64"/>
                <p:cNvSpPr/>
                <p:nvPr/>
              </p:nvSpPr>
              <p:spPr>
                <a:xfrm rot="5400000">
                  <a:off x="-26198216" y="4115442"/>
                  <a:ext cx="120300" cy="1158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64"/>
                <p:cNvSpPr/>
                <p:nvPr/>
              </p:nvSpPr>
              <p:spPr>
                <a:xfrm rot="5400000">
                  <a:off x="-26198216" y="4009409"/>
                  <a:ext cx="120300" cy="1158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64"/>
                <p:cNvSpPr/>
                <p:nvPr/>
              </p:nvSpPr>
              <p:spPr>
                <a:xfrm rot="5400000">
                  <a:off x="-26198216" y="3903377"/>
                  <a:ext cx="120300" cy="1158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6" name="Google Shape;6516;p64"/>
              <p:cNvGrpSpPr/>
              <p:nvPr/>
            </p:nvGrpSpPr>
            <p:grpSpPr>
              <a:xfrm>
                <a:off x="-12869007" y="3232322"/>
                <a:ext cx="57877" cy="272106"/>
                <a:chOff x="-26195966" y="3840475"/>
                <a:chExt cx="115800" cy="544429"/>
              </a:xfrm>
            </p:grpSpPr>
            <p:sp>
              <p:nvSpPr>
                <p:cNvPr id="6517" name="Google Shape;6517;p64"/>
                <p:cNvSpPr/>
                <p:nvPr/>
              </p:nvSpPr>
              <p:spPr>
                <a:xfrm rot="5400000">
                  <a:off x="-26198216" y="3842725"/>
                  <a:ext cx="120300" cy="1158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64"/>
                <p:cNvSpPr/>
                <p:nvPr/>
              </p:nvSpPr>
              <p:spPr>
                <a:xfrm rot="5400000">
                  <a:off x="-26198216" y="4266854"/>
                  <a:ext cx="120300" cy="115800"/>
                </a:xfrm>
                <a:prstGeom prst="triangle">
                  <a:avLst>
                    <a:gd name="adj" fmla="val 1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64"/>
                <p:cNvSpPr/>
                <p:nvPr/>
              </p:nvSpPr>
              <p:spPr>
                <a:xfrm rot="5400000">
                  <a:off x="-26198216" y="4160822"/>
                  <a:ext cx="120300" cy="1158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64"/>
                <p:cNvSpPr/>
                <p:nvPr/>
              </p:nvSpPr>
              <p:spPr>
                <a:xfrm rot="5400000">
                  <a:off x="-26198216" y="4054790"/>
                  <a:ext cx="120300" cy="1158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64"/>
                <p:cNvSpPr/>
                <p:nvPr/>
              </p:nvSpPr>
              <p:spPr>
                <a:xfrm rot="5400000">
                  <a:off x="-26198216" y="3948758"/>
                  <a:ext cx="120300" cy="1158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22" name="Google Shape;6522;p64"/>
            <p:cNvGrpSpPr/>
            <p:nvPr/>
          </p:nvGrpSpPr>
          <p:grpSpPr>
            <a:xfrm rot="10800000">
              <a:off x="-14541637" y="2963428"/>
              <a:ext cx="57877" cy="540971"/>
              <a:chOff x="14046382" y="1255893"/>
              <a:chExt cx="57877" cy="540971"/>
            </a:xfrm>
          </p:grpSpPr>
          <p:grpSp>
            <p:nvGrpSpPr>
              <p:cNvPr id="6523" name="Google Shape;6523;p64"/>
              <p:cNvGrpSpPr/>
              <p:nvPr/>
            </p:nvGrpSpPr>
            <p:grpSpPr>
              <a:xfrm>
                <a:off x="14046382" y="1255893"/>
                <a:ext cx="57877" cy="272106"/>
                <a:chOff x="27656353" y="378602"/>
                <a:chExt cx="115800" cy="544429"/>
              </a:xfrm>
            </p:grpSpPr>
            <p:sp>
              <p:nvSpPr>
                <p:cNvPr id="6524" name="Google Shape;6524;p64"/>
                <p:cNvSpPr/>
                <p:nvPr/>
              </p:nvSpPr>
              <p:spPr>
                <a:xfrm rot="5400000">
                  <a:off x="27654103" y="380852"/>
                  <a:ext cx="120300" cy="115800"/>
                </a:xfrm>
                <a:prstGeom prst="triangle">
                  <a:avLst>
                    <a:gd name="adj"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64"/>
                <p:cNvSpPr/>
                <p:nvPr/>
              </p:nvSpPr>
              <p:spPr>
                <a:xfrm rot="5400000">
                  <a:off x="27654103" y="804981"/>
                  <a:ext cx="120300" cy="1158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64"/>
                <p:cNvSpPr/>
                <p:nvPr/>
              </p:nvSpPr>
              <p:spPr>
                <a:xfrm rot="5400000">
                  <a:off x="27654103" y="698949"/>
                  <a:ext cx="120300" cy="1158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64"/>
                <p:cNvSpPr/>
                <p:nvPr/>
              </p:nvSpPr>
              <p:spPr>
                <a:xfrm rot="5400000">
                  <a:off x="27654103" y="592917"/>
                  <a:ext cx="120300" cy="1158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64"/>
                <p:cNvSpPr/>
                <p:nvPr/>
              </p:nvSpPr>
              <p:spPr>
                <a:xfrm rot="5400000">
                  <a:off x="27654103" y="486884"/>
                  <a:ext cx="120300" cy="1158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9" name="Google Shape;6529;p64"/>
              <p:cNvGrpSpPr/>
              <p:nvPr/>
            </p:nvGrpSpPr>
            <p:grpSpPr>
              <a:xfrm>
                <a:off x="14046382" y="1524759"/>
                <a:ext cx="57877" cy="272106"/>
                <a:chOff x="27656353" y="423983"/>
                <a:chExt cx="115800" cy="544429"/>
              </a:xfrm>
            </p:grpSpPr>
            <p:sp>
              <p:nvSpPr>
                <p:cNvPr id="6530" name="Google Shape;6530;p64"/>
                <p:cNvSpPr/>
                <p:nvPr/>
              </p:nvSpPr>
              <p:spPr>
                <a:xfrm rot="5400000">
                  <a:off x="27654103" y="426233"/>
                  <a:ext cx="120300" cy="1158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64"/>
                <p:cNvSpPr/>
                <p:nvPr/>
              </p:nvSpPr>
              <p:spPr>
                <a:xfrm rot="5400000">
                  <a:off x="27654103" y="850361"/>
                  <a:ext cx="120300" cy="115800"/>
                </a:xfrm>
                <a:prstGeom prst="triangle">
                  <a:avLst>
                    <a:gd name="adj" fmla="val 1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64"/>
                <p:cNvSpPr/>
                <p:nvPr/>
              </p:nvSpPr>
              <p:spPr>
                <a:xfrm rot="5400000">
                  <a:off x="27654103" y="744329"/>
                  <a:ext cx="120300" cy="1158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64"/>
                <p:cNvSpPr/>
                <p:nvPr/>
              </p:nvSpPr>
              <p:spPr>
                <a:xfrm rot="5400000">
                  <a:off x="27654103" y="638297"/>
                  <a:ext cx="120300" cy="1158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64"/>
                <p:cNvSpPr/>
                <p:nvPr/>
              </p:nvSpPr>
              <p:spPr>
                <a:xfrm rot="5400000">
                  <a:off x="27654103" y="532265"/>
                  <a:ext cx="120300" cy="1158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35" name="Google Shape;6535;p64"/>
          <p:cNvGrpSpPr/>
          <p:nvPr/>
        </p:nvGrpSpPr>
        <p:grpSpPr>
          <a:xfrm>
            <a:off x="2089813" y="2676174"/>
            <a:ext cx="1154075" cy="445438"/>
            <a:chOff x="-14316829" y="2953860"/>
            <a:chExt cx="1730507" cy="541237"/>
          </a:xfrm>
        </p:grpSpPr>
        <p:sp>
          <p:nvSpPr>
            <p:cNvPr id="6536" name="Google Shape;6536;p64"/>
            <p:cNvSpPr/>
            <p:nvPr/>
          </p:nvSpPr>
          <p:spPr>
            <a:xfrm>
              <a:off x="-14261769" y="2953897"/>
              <a:ext cx="1620900" cy="541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7" name="Google Shape;6537;p64"/>
            <p:cNvGrpSpPr/>
            <p:nvPr/>
          </p:nvGrpSpPr>
          <p:grpSpPr>
            <a:xfrm>
              <a:off x="-12644199" y="2953888"/>
              <a:ext cx="57877" cy="540971"/>
              <a:chOff x="-12644199" y="2953888"/>
              <a:chExt cx="57877" cy="540971"/>
            </a:xfrm>
          </p:grpSpPr>
          <p:grpSp>
            <p:nvGrpSpPr>
              <p:cNvPr id="6538" name="Google Shape;6538;p64"/>
              <p:cNvGrpSpPr/>
              <p:nvPr/>
            </p:nvGrpSpPr>
            <p:grpSpPr>
              <a:xfrm>
                <a:off x="-12644199" y="2953888"/>
                <a:ext cx="57877" cy="272106"/>
                <a:chOff x="-25746169" y="3775950"/>
                <a:chExt cx="115800" cy="544429"/>
              </a:xfrm>
            </p:grpSpPr>
            <p:sp>
              <p:nvSpPr>
                <p:cNvPr id="6539" name="Google Shape;6539;p64"/>
                <p:cNvSpPr/>
                <p:nvPr/>
              </p:nvSpPr>
              <p:spPr>
                <a:xfrm rot="5400000">
                  <a:off x="-25748419" y="3778200"/>
                  <a:ext cx="120300" cy="115800"/>
                </a:xfrm>
                <a:prstGeom prst="triangle">
                  <a:avLst>
                    <a:gd name="adj"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64"/>
                <p:cNvSpPr/>
                <p:nvPr/>
              </p:nvSpPr>
              <p:spPr>
                <a:xfrm rot="5400000">
                  <a:off x="-25748419" y="4202329"/>
                  <a:ext cx="120300" cy="115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64"/>
                <p:cNvSpPr/>
                <p:nvPr/>
              </p:nvSpPr>
              <p:spPr>
                <a:xfrm rot="5400000">
                  <a:off x="-25748419" y="4096297"/>
                  <a:ext cx="120300" cy="115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64"/>
                <p:cNvSpPr/>
                <p:nvPr/>
              </p:nvSpPr>
              <p:spPr>
                <a:xfrm rot="5400000">
                  <a:off x="-25748419" y="3990264"/>
                  <a:ext cx="120300" cy="115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64"/>
                <p:cNvSpPr/>
                <p:nvPr/>
              </p:nvSpPr>
              <p:spPr>
                <a:xfrm rot="5400000">
                  <a:off x="-25748419" y="3884232"/>
                  <a:ext cx="120300" cy="115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4" name="Google Shape;6544;p64"/>
              <p:cNvGrpSpPr/>
              <p:nvPr/>
            </p:nvGrpSpPr>
            <p:grpSpPr>
              <a:xfrm>
                <a:off x="-12644199" y="3222754"/>
                <a:ext cx="57877" cy="272106"/>
                <a:chOff x="-25746169" y="3821330"/>
                <a:chExt cx="115800" cy="544429"/>
              </a:xfrm>
            </p:grpSpPr>
            <p:sp>
              <p:nvSpPr>
                <p:cNvPr id="6545" name="Google Shape;6545;p64"/>
                <p:cNvSpPr/>
                <p:nvPr/>
              </p:nvSpPr>
              <p:spPr>
                <a:xfrm rot="5400000">
                  <a:off x="-25748419" y="3823580"/>
                  <a:ext cx="120300" cy="115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64"/>
                <p:cNvSpPr/>
                <p:nvPr/>
              </p:nvSpPr>
              <p:spPr>
                <a:xfrm rot="5400000">
                  <a:off x="-25748419" y="4247709"/>
                  <a:ext cx="120300" cy="115800"/>
                </a:xfrm>
                <a:prstGeom prst="triangle">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64"/>
                <p:cNvSpPr/>
                <p:nvPr/>
              </p:nvSpPr>
              <p:spPr>
                <a:xfrm rot="5400000">
                  <a:off x="-25748419" y="4141677"/>
                  <a:ext cx="120300" cy="115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64"/>
                <p:cNvSpPr/>
                <p:nvPr/>
              </p:nvSpPr>
              <p:spPr>
                <a:xfrm rot="5400000">
                  <a:off x="-25748419" y="4035645"/>
                  <a:ext cx="120300" cy="115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64"/>
                <p:cNvSpPr/>
                <p:nvPr/>
              </p:nvSpPr>
              <p:spPr>
                <a:xfrm rot="5400000">
                  <a:off x="-25748419" y="3929613"/>
                  <a:ext cx="120300" cy="115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50" name="Google Shape;6550;p64"/>
            <p:cNvGrpSpPr/>
            <p:nvPr/>
          </p:nvGrpSpPr>
          <p:grpSpPr>
            <a:xfrm rot="10800000">
              <a:off x="-14316829" y="2953860"/>
              <a:ext cx="57877" cy="540971"/>
              <a:chOff x="13821573" y="1265462"/>
              <a:chExt cx="57877" cy="540971"/>
            </a:xfrm>
          </p:grpSpPr>
          <p:grpSp>
            <p:nvGrpSpPr>
              <p:cNvPr id="6551" name="Google Shape;6551;p64"/>
              <p:cNvGrpSpPr/>
              <p:nvPr/>
            </p:nvGrpSpPr>
            <p:grpSpPr>
              <a:xfrm>
                <a:off x="13821573" y="1265462"/>
                <a:ext cx="57877" cy="272106"/>
                <a:chOff x="27206556" y="397747"/>
                <a:chExt cx="115800" cy="544429"/>
              </a:xfrm>
            </p:grpSpPr>
            <p:sp>
              <p:nvSpPr>
                <p:cNvPr id="6552" name="Google Shape;6552;p64"/>
                <p:cNvSpPr/>
                <p:nvPr/>
              </p:nvSpPr>
              <p:spPr>
                <a:xfrm rot="5400000">
                  <a:off x="27204306" y="399997"/>
                  <a:ext cx="120300" cy="115800"/>
                </a:xfrm>
                <a:prstGeom prst="triangle">
                  <a:avLst>
                    <a:gd name="adj"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64"/>
                <p:cNvSpPr/>
                <p:nvPr/>
              </p:nvSpPr>
              <p:spPr>
                <a:xfrm rot="5400000">
                  <a:off x="27204306" y="824126"/>
                  <a:ext cx="120300" cy="115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64"/>
                <p:cNvSpPr/>
                <p:nvPr/>
              </p:nvSpPr>
              <p:spPr>
                <a:xfrm rot="5400000">
                  <a:off x="27204306" y="718094"/>
                  <a:ext cx="120300" cy="115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64"/>
                <p:cNvSpPr/>
                <p:nvPr/>
              </p:nvSpPr>
              <p:spPr>
                <a:xfrm rot="5400000">
                  <a:off x="27204306" y="612062"/>
                  <a:ext cx="120300" cy="115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64"/>
                <p:cNvSpPr/>
                <p:nvPr/>
              </p:nvSpPr>
              <p:spPr>
                <a:xfrm rot="5400000">
                  <a:off x="27204306" y="506029"/>
                  <a:ext cx="120300" cy="115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7" name="Google Shape;6557;p64"/>
              <p:cNvGrpSpPr/>
              <p:nvPr/>
            </p:nvGrpSpPr>
            <p:grpSpPr>
              <a:xfrm>
                <a:off x="13821573" y="1534328"/>
                <a:ext cx="57877" cy="272106"/>
                <a:chOff x="27206556" y="443128"/>
                <a:chExt cx="115800" cy="544429"/>
              </a:xfrm>
            </p:grpSpPr>
            <p:sp>
              <p:nvSpPr>
                <p:cNvPr id="6558" name="Google Shape;6558;p64"/>
                <p:cNvSpPr/>
                <p:nvPr/>
              </p:nvSpPr>
              <p:spPr>
                <a:xfrm rot="5400000">
                  <a:off x="27204306" y="445378"/>
                  <a:ext cx="120300" cy="115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64"/>
                <p:cNvSpPr/>
                <p:nvPr/>
              </p:nvSpPr>
              <p:spPr>
                <a:xfrm rot="5400000">
                  <a:off x="27204306" y="869506"/>
                  <a:ext cx="120300" cy="115800"/>
                </a:xfrm>
                <a:prstGeom prst="triangle">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64"/>
                <p:cNvSpPr/>
                <p:nvPr/>
              </p:nvSpPr>
              <p:spPr>
                <a:xfrm rot="5400000">
                  <a:off x="27204306" y="763474"/>
                  <a:ext cx="120300" cy="115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64"/>
                <p:cNvSpPr/>
                <p:nvPr/>
              </p:nvSpPr>
              <p:spPr>
                <a:xfrm rot="5400000">
                  <a:off x="27204306" y="657442"/>
                  <a:ext cx="120300" cy="115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64"/>
                <p:cNvSpPr/>
                <p:nvPr/>
              </p:nvSpPr>
              <p:spPr>
                <a:xfrm rot="5400000">
                  <a:off x="27204306" y="551410"/>
                  <a:ext cx="120300" cy="115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63" name="Google Shape;6563;p64"/>
          <p:cNvGrpSpPr/>
          <p:nvPr/>
        </p:nvGrpSpPr>
        <p:grpSpPr>
          <a:xfrm>
            <a:off x="3359925" y="2681536"/>
            <a:ext cx="1154075" cy="445438"/>
            <a:chOff x="-14068384" y="2969944"/>
            <a:chExt cx="1730507" cy="541237"/>
          </a:xfrm>
        </p:grpSpPr>
        <p:sp>
          <p:nvSpPr>
            <p:cNvPr id="6564" name="Google Shape;6564;p64"/>
            <p:cNvSpPr/>
            <p:nvPr/>
          </p:nvSpPr>
          <p:spPr>
            <a:xfrm>
              <a:off x="-14013325" y="2969982"/>
              <a:ext cx="1620900" cy="541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5" name="Google Shape;6565;p64"/>
            <p:cNvGrpSpPr/>
            <p:nvPr/>
          </p:nvGrpSpPr>
          <p:grpSpPr>
            <a:xfrm>
              <a:off x="-12395754" y="2969972"/>
              <a:ext cx="57877" cy="540971"/>
              <a:chOff x="-12395754" y="2969972"/>
              <a:chExt cx="57877" cy="540971"/>
            </a:xfrm>
          </p:grpSpPr>
          <p:grpSp>
            <p:nvGrpSpPr>
              <p:cNvPr id="6566" name="Google Shape;6566;p64"/>
              <p:cNvGrpSpPr/>
              <p:nvPr/>
            </p:nvGrpSpPr>
            <p:grpSpPr>
              <a:xfrm>
                <a:off x="-12395754" y="2969972"/>
                <a:ext cx="57877" cy="272106"/>
                <a:chOff x="-25249081" y="3808132"/>
                <a:chExt cx="115800" cy="544429"/>
              </a:xfrm>
            </p:grpSpPr>
            <p:sp>
              <p:nvSpPr>
                <p:cNvPr id="6567" name="Google Shape;6567;p64"/>
                <p:cNvSpPr/>
                <p:nvPr/>
              </p:nvSpPr>
              <p:spPr>
                <a:xfrm rot="5400000">
                  <a:off x="-25251331" y="3810382"/>
                  <a:ext cx="120300" cy="115800"/>
                </a:xfrm>
                <a:prstGeom prst="triangle">
                  <a:avLst>
                    <a:gd name="adj"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64"/>
                <p:cNvSpPr/>
                <p:nvPr/>
              </p:nvSpPr>
              <p:spPr>
                <a:xfrm rot="5400000">
                  <a:off x="-25251331" y="4234511"/>
                  <a:ext cx="120300" cy="115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64"/>
                <p:cNvSpPr/>
                <p:nvPr/>
              </p:nvSpPr>
              <p:spPr>
                <a:xfrm rot="5400000">
                  <a:off x="-25251331" y="4128478"/>
                  <a:ext cx="120300" cy="115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64"/>
                <p:cNvSpPr/>
                <p:nvPr/>
              </p:nvSpPr>
              <p:spPr>
                <a:xfrm rot="5400000">
                  <a:off x="-25251331" y="4022446"/>
                  <a:ext cx="120300" cy="115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64"/>
                <p:cNvSpPr/>
                <p:nvPr/>
              </p:nvSpPr>
              <p:spPr>
                <a:xfrm rot="5400000">
                  <a:off x="-25251331" y="3916414"/>
                  <a:ext cx="120300" cy="115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2" name="Google Shape;6572;p64"/>
              <p:cNvGrpSpPr/>
              <p:nvPr/>
            </p:nvGrpSpPr>
            <p:grpSpPr>
              <a:xfrm>
                <a:off x="-12395754" y="3238838"/>
                <a:ext cx="57877" cy="272106"/>
                <a:chOff x="-25249081" y="3853512"/>
                <a:chExt cx="115800" cy="544429"/>
              </a:xfrm>
            </p:grpSpPr>
            <p:sp>
              <p:nvSpPr>
                <p:cNvPr id="6573" name="Google Shape;6573;p64"/>
                <p:cNvSpPr/>
                <p:nvPr/>
              </p:nvSpPr>
              <p:spPr>
                <a:xfrm rot="5400000">
                  <a:off x="-25251331" y="3855762"/>
                  <a:ext cx="120300" cy="115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64"/>
                <p:cNvSpPr/>
                <p:nvPr/>
              </p:nvSpPr>
              <p:spPr>
                <a:xfrm rot="5400000">
                  <a:off x="-25251331" y="4279891"/>
                  <a:ext cx="120300" cy="115800"/>
                </a:xfrm>
                <a:prstGeom prst="triangle">
                  <a:avLst>
                    <a:gd name="adj" fmla="val 1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64"/>
                <p:cNvSpPr/>
                <p:nvPr/>
              </p:nvSpPr>
              <p:spPr>
                <a:xfrm rot="5400000">
                  <a:off x="-25251331" y="4173859"/>
                  <a:ext cx="120300" cy="115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64"/>
                <p:cNvSpPr/>
                <p:nvPr/>
              </p:nvSpPr>
              <p:spPr>
                <a:xfrm rot="5400000">
                  <a:off x="-25251331" y="4067827"/>
                  <a:ext cx="120300" cy="115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64"/>
                <p:cNvSpPr/>
                <p:nvPr/>
              </p:nvSpPr>
              <p:spPr>
                <a:xfrm rot="5400000">
                  <a:off x="-25251331" y="3961794"/>
                  <a:ext cx="120300" cy="115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78" name="Google Shape;6578;p64"/>
            <p:cNvGrpSpPr/>
            <p:nvPr/>
          </p:nvGrpSpPr>
          <p:grpSpPr>
            <a:xfrm rot="10800000">
              <a:off x="-14068384" y="2969944"/>
              <a:ext cx="57877" cy="540971"/>
              <a:chOff x="13573129" y="1249378"/>
              <a:chExt cx="57877" cy="540971"/>
            </a:xfrm>
          </p:grpSpPr>
          <p:grpSp>
            <p:nvGrpSpPr>
              <p:cNvPr id="6579" name="Google Shape;6579;p64"/>
              <p:cNvGrpSpPr/>
              <p:nvPr/>
            </p:nvGrpSpPr>
            <p:grpSpPr>
              <a:xfrm>
                <a:off x="13573129" y="1249378"/>
                <a:ext cx="57877" cy="272106"/>
                <a:chOff x="26709468" y="365565"/>
                <a:chExt cx="115800" cy="544429"/>
              </a:xfrm>
            </p:grpSpPr>
            <p:sp>
              <p:nvSpPr>
                <p:cNvPr id="6580" name="Google Shape;6580;p64"/>
                <p:cNvSpPr/>
                <p:nvPr/>
              </p:nvSpPr>
              <p:spPr>
                <a:xfrm rot="5400000">
                  <a:off x="26707218" y="367815"/>
                  <a:ext cx="120300" cy="115800"/>
                </a:xfrm>
                <a:prstGeom prst="triangle">
                  <a:avLst>
                    <a:gd name="adj"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64"/>
                <p:cNvSpPr/>
                <p:nvPr/>
              </p:nvSpPr>
              <p:spPr>
                <a:xfrm rot="5400000">
                  <a:off x="26707218" y="791944"/>
                  <a:ext cx="120300" cy="115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64"/>
                <p:cNvSpPr/>
                <p:nvPr/>
              </p:nvSpPr>
              <p:spPr>
                <a:xfrm rot="5400000">
                  <a:off x="26707218" y="685912"/>
                  <a:ext cx="120300" cy="115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64"/>
                <p:cNvSpPr/>
                <p:nvPr/>
              </p:nvSpPr>
              <p:spPr>
                <a:xfrm rot="5400000">
                  <a:off x="26707218" y="579880"/>
                  <a:ext cx="120300" cy="115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64"/>
                <p:cNvSpPr/>
                <p:nvPr/>
              </p:nvSpPr>
              <p:spPr>
                <a:xfrm rot="5400000">
                  <a:off x="26707218" y="473848"/>
                  <a:ext cx="120300" cy="115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5" name="Google Shape;6585;p64"/>
              <p:cNvGrpSpPr/>
              <p:nvPr/>
            </p:nvGrpSpPr>
            <p:grpSpPr>
              <a:xfrm>
                <a:off x="13573129" y="1518243"/>
                <a:ext cx="57877" cy="272106"/>
                <a:chOff x="26709468" y="410946"/>
                <a:chExt cx="115800" cy="544429"/>
              </a:xfrm>
            </p:grpSpPr>
            <p:sp>
              <p:nvSpPr>
                <p:cNvPr id="6586" name="Google Shape;6586;p64"/>
                <p:cNvSpPr/>
                <p:nvPr/>
              </p:nvSpPr>
              <p:spPr>
                <a:xfrm rot="5400000">
                  <a:off x="26707218" y="413196"/>
                  <a:ext cx="120300" cy="115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64"/>
                <p:cNvSpPr/>
                <p:nvPr/>
              </p:nvSpPr>
              <p:spPr>
                <a:xfrm rot="5400000">
                  <a:off x="26707218" y="837325"/>
                  <a:ext cx="120300" cy="115800"/>
                </a:xfrm>
                <a:prstGeom prst="triangle">
                  <a:avLst>
                    <a:gd name="adj" fmla="val 1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64"/>
                <p:cNvSpPr/>
                <p:nvPr/>
              </p:nvSpPr>
              <p:spPr>
                <a:xfrm rot="5400000">
                  <a:off x="26707218" y="731292"/>
                  <a:ext cx="120300" cy="115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64"/>
                <p:cNvSpPr/>
                <p:nvPr/>
              </p:nvSpPr>
              <p:spPr>
                <a:xfrm rot="5400000">
                  <a:off x="26707218" y="625260"/>
                  <a:ext cx="120300" cy="115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64"/>
                <p:cNvSpPr/>
                <p:nvPr/>
              </p:nvSpPr>
              <p:spPr>
                <a:xfrm rot="5400000">
                  <a:off x="26707218" y="519228"/>
                  <a:ext cx="120300" cy="115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91" name="Google Shape;6591;p64"/>
          <p:cNvGrpSpPr/>
          <p:nvPr/>
        </p:nvGrpSpPr>
        <p:grpSpPr>
          <a:xfrm>
            <a:off x="4630038" y="2676174"/>
            <a:ext cx="1154075" cy="445438"/>
            <a:chOff x="-13879094" y="2982596"/>
            <a:chExt cx="1730507" cy="541237"/>
          </a:xfrm>
        </p:grpSpPr>
        <p:sp>
          <p:nvSpPr>
            <p:cNvPr id="6592" name="Google Shape;6592;p64"/>
            <p:cNvSpPr/>
            <p:nvPr/>
          </p:nvSpPr>
          <p:spPr>
            <a:xfrm>
              <a:off x="-13824035" y="2982633"/>
              <a:ext cx="1620900" cy="541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93" name="Google Shape;6593;p64"/>
            <p:cNvGrpSpPr/>
            <p:nvPr/>
          </p:nvGrpSpPr>
          <p:grpSpPr>
            <a:xfrm>
              <a:off x="-12206464" y="2982624"/>
              <a:ext cx="57877" cy="540971"/>
              <a:chOff x="-12206464" y="2982624"/>
              <a:chExt cx="57877" cy="540971"/>
            </a:xfrm>
          </p:grpSpPr>
          <p:grpSp>
            <p:nvGrpSpPr>
              <p:cNvPr id="6594" name="Google Shape;6594;p64"/>
              <p:cNvGrpSpPr/>
              <p:nvPr/>
            </p:nvGrpSpPr>
            <p:grpSpPr>
              <a:xfrm>
                <a:off x="-12206464" y="2982624"/>
                <a:ext cx="57877" cy="272106"/>
                <a:chOff x="-24870350" y="3833446"/>
                <a:chExt cx="115800" cy="544429"/>
              </a:xfrm>
            </p:grpSpPr>
            <p:sp>
              <p:nvSpPr>
                <p:cNvPr id="6595" name="Google Shape;6595;p64"/>
                <p:cNvSpPr/>
                <p:nvPr/>
              </p:nvSpPr>
              <p:spPr>
                <a:xfrm rot="5400000">
                  <a:off x="-24872600" y="3835696"/>
                  <a:ext cx="120300" cy="115800"/>
                </a:xfrm>
                <a:prstGeom prst="triangle">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64"/>
                <p:cNvSpPr/>
                <p:nvPr/>
              </p:nvSpPr>
              <p:spPr>
                <a:xfrm rot="5400000">
                  <a:off x="-24872600" y="4259825"/>
                  <a:ext cx="120300" cy="115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64"/>
                <p:cNvSpPr/>
                <p:nvPr/>
              </p:nvSpPr>
              <p:spPr>
                <a:xfrm rot="5400000">
                  <a:off x="-24872600" y="4153792"/>
                  <a:ext cx="120300" cy="115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64"/>
                <p:cNvSpPr/>
                <p:nvPr/>
              </p:nvSpPr>
              <p:spPr>
                <a:xfrm rot="5400000">
                  <a:off x="-24872600" y="4047760"/>
                  <a:ext cx="120300" cy="115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64"/>
                <p:cNvSpPr/>
                <p:nvPr/>
              </p:nvSpPr>
              <p:spPr>
                <a:xfrm rot="5400000">
                  <a:off x="-24872600" y="3941728"/>
                  <a:ext cx="120300" cy="115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0" name="Google Shape;6600;p64"/>
              <p:cNvGrpSpPr/>
              <p:nvPr/>
            </p:nvGrpSpPr>
            <p:grpSpPr>
              <a:xfrm>
                <a:off x="-12206464" y="3251490"/>
                <a:ext cx="57877" cy="272106"/>
                <a:chOff x="-24870350" y="3878826"/>
                <a:chExt cx="115800" cy="544429"/>
              </a:xfrm>
            </p:grpSpPr>
            <p:sp>
              <p:nvSpPr>
                <p:cNvPr id="6601" name="Google Shape;6601;p64"/>
                <p:cNvSpPr/>
                <p:nvPr/>
              </p:nvSpPr>
              <p:spPr>
                <a:xfrm rot="5400000">
                  <a:off x="-24872600" y="3881076"/>
                  <a:ext cx="120300" cy="115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64"/>
                <p:cNvSpPr/>
                <p:nvPr/>
              </p:nvSpPr>
              <p:spPr>
                <a:xfrm rot="5400000">
                  <a:off x="-24872600" y="4305205"/>
                  <a:ext cx="120300" cy="1158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64"/>
                <p:cNvSpPr/>
                <p:nvPr/>
              </p:nvSpPr>
              <p:spPr>
                <a:xfrm rot="5400000">
                  <a:off x="-24872600" y="4199173"/>
                  <a:ext cx="120300" cy="115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64"/>
                <p:cNvSpPr/>
                <p:nvPr/>
              </p:nvSpPr>
              <p:spPr>
                <a:xfrm rot="5400000">
                  <a:off x="-24872600" y="4093140"/>
                  <a:ext cx="120300" cy="115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64"/>
                <p:cNvSpPr/>
                <p:nvPr/>
              </p:nvSpPr>
              <p:spPr>
                <a:xfrm rot="5400000">
                  <a:off x="-24872600" y="3987108"/>
                  <a:ext cx="120300" cy="115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06" name="Google Shape;6606;p64"/>
            <p:cNvGrpSpPr/>
            <p:nvPr/>
          </p:nvGrpSpPr>
          <p:grpSpPr>
            <a:xfrm rot="10800000">
              <a:off x="-13879094" y="2982596"/>
              <a:ext cx="57877" cy="540971"/>
              <a:chOff x="13383839" y="1236726"/>
              <a:chExt cx="57877" cy="540971"/>
            </a:xfrm>
          </p:grpSpPr>
          <p:grpSp>
            <p:nvGrpSpPr>
              <p:cNvPr id="6607" name="Google Shape;6607;p64"/>
              <p:cNvGrpSpPr/>
              <p:nvPr/>
            </p:nvGrpSpPr>
            <p:grpSpPr>
              <a:xfrm>
                <a:off x="13383839" y="1236726"/>
                <a:ext cx="57877" cy="272106"/>
                <a:chOff x="26330737" y="340252"/>
                <a:chExt cx="115800" cy="544429"/>
              </a:xfrm>
            </p:grpSpPr>
            <p:sp>
              <p:nvSpPr>
                <p:cNvPr id="6608" name="Google Shape;6608;p64"/>
                <p:cNvSpPr/>
                <p:nvPr/>
              </p:nvSpPr>
              <p:spPr>
                <a:xfrm rot="5400000">
                  <a:off x="26328487" y="342502"/>
                  <a:ext cx="120300" cy="115800"/>
                </a:xfrm>
                <a:prstGeom prst="triangle">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64"/>
                <p:cNvSpPr/>
                <p:nvPr/>
              </p:nvSpPr>
              <p:spPr>
                <a:xfrm rot="5400000">
                  <a:off x="26328487" y="766630"/>
                  <a:ext cx="120300" cy="115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64"/>
                <p:cNvSpPr/>
                <p:nvPr/>
              </p:nvSpPr>
              <p:spPr>
                <a:xfrm rot="5400000">
                  <a:off x="26328487" y="660598"/>
                  <a:ext cx="120300" cy="115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64"/>
                <p:cNvSpPr/>
                <p:nvPr/>
              </p:nvSpPr>
              <p:spPr>
                <a:xfrm rot="5400000">
                  <a:off x="26328487" y="554566"/>
                  <a:ext cx="120300" cy="115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64"/>
                <p:cNvSpPr/>
                <p:nvPr/>
              </p:nvSpPr>
              <p:spPr>
                <a:xfrm rot="5400000">
                  <a:off x="26328487" y="448534"/>
                  <a:ext cx="120300" cy="115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3" name="Google Shape;6613;p64"/>
              <p:cNvGrpSpPr/>
              <p:nvPr/>
            </p:nvGrpSpPr>
            <p:grpSpPr>
              <a:xfrm>
                <a:off x="13383839" y="1505591"/>
                <a:ext cx="57877" cy="272106"/>
                <a:chOff x="26330737" y="385632"/>
                <a:chExt cx="115800" cy="544429"/>
              </a:xfrm>
            </p:grpSpPr>
            <p:sp>
              <p:nvSpPr>
                <p:cNvPr id="6614" name="Google Shape;6614;p64"/>
                <p:cNvSpPr/>
                <p:nvPr/>
              </p:nvSpPr>
              <p:spPr>
                <a:xfrm rot="5400000">
                  <a:off x="26328487" y="387882"/>
                  <a:ext cx="120300" cy="115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64"/>
                <p:cNvSpPr/>
                <p:nvPr/>
              </p:nvSpPr>
              <p:spPr>
                <a:xfrm rot="5400000">
                  <a:off x="26328487" y="812011"/>
                  <a:ext cx="120300" cy="1158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64"/>
                <p:cNvSpPr/>
                <p:nvPr/>
              </p:nvSpPr>
              <p:spPr>
                <a:xfrm rot="5400000">
                  <a:off x="26328487" y="705979"/>
                  <a:ext cx="120300" cy="115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64"/>
                <p:cNvSpPr/>
                <p:nvPr/>
              </p:nvSpPr>
              <p:spPr>
                <a:xfrm rot="5400000">
                  <a:off x="26328487" y="599946"/>
                  <a:ext cx="120300" cy="115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64"/>
                <p:cNvSpPr/>
                <p:nvPr/>
              </p:nvSpPr>
              <p:spPr>
                <a:xfrm rot="5400000">
                  <a:off x="26328487" y="493914"/>
                  <a:ext cx="120300" cy="115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619" name="Google Shape;6619;p64"/>
          <p:cNvGrpSpPr/>
          <p:nvPr/>
        </p:nvGrpSpPr>
        <p:grpSpPr>
          <a:xfrm>
            <a:off x="5900162" y="2681536"/>
            <a:ext cx="1154075" cy="445438"/>
            <a:chOff x="-13879057" y="2845369"/>
            <a:chExt cx="1730507" cy="541237"/>
          </a:xfrm>
        </p:grpSpPr>
        <p:sp>
          <p:nvSpPr>
            <p:cNvPr id="6620" name="Google Shape;6620;p64"/>
            <p:cNvSpPr/>
            <p:nvPr/>
          </p:nvSpPr>
          <p:spPr>
            <a:xfrm>
              <a:off x="-13823998" y="2845407"/>
              <a:ext cx="1620900" cy="541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1" name="Google Shape;6621;p64"/>
            <p:cNvGrpSpPr/>
            <p:nvPr/>
          </p:nvGrpSpPr>
          <p:grpSpPr>
            <a:xfrm>
              <a:off x="-12206427" y="2845398"/>
              <a:ext cx="57877" cy="540971"/>
              <a:chOff x="-12206427" y="2845398"/>
              <a:chExt cx="57877" cy="540971"/>
            </a:xfrm>
          </p:grpSpPr>
          <p:grpSp>
            <p:nvGrpSpPr>
              <p:cNvPr id="6622" name="Google Shape;6622;p64"/>
              <p:cNvGrpSpPr/>
              <p:nvPr/>
            </p:nvGrpSpPr>
            <p:grpSpPr>
              <a:xfrm>
                <a:off x="-12206427" y="2845398"/>
                <a:ext cx="57877" cy="272106"/>
                <a:chOff x="-24870275" y="3558883"/>
                <a:chExt cx="115800" cy="544429"/>
              </a:xfrm>
            </p:grpSpPr>
            <p:sp>
              <p:nvSpPr>
                <p:cNvPr id="6623" name="Google Shape;6623;p64"/>
                <p:cNvSpPr/>
                <p:nvPr/>
              </p:nvSpPr>
              <p:spPr>
                <a:xfrm rot="5400000">
                  <a:off x="-24872525" y="3561133"/>
                  <a:ext cx="120300" cy="1158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64"/>
                <p:cNvSpPr/>
                <p:nvPr/>
              </p:nvSpPr>
              <p:spPr>
                <a:xfrm rot="5400000">
                  <a:off x="-24872525" y="3985262"/>
                  <a:ext cx="120300" cy="115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64"/>
                <p:cNvSpPr/>
                <p:nvPr/>
              </p:nvSpPr>
              <p:spPr>
                <a:xfrm rot="5400000">
                  <a:off x="-24872525" y="3879229"/>
                  <a:ext cx="120300" cy="115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64"/>
                <p:cNvSpPr/>
                <p:nvPr/>
              </p:nvSpPr>
              <p:spPr>
                <a:xfrm rot="5400000">
                  <a:off x="-24872525" y="3773197"/>
                  <a:ext cx="120300" cy="115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64"/>
                <p:cNvSpPr/>
                <p:nvPr/>
              </p:nvSpPr>
              <p:spPr>
                <a:xfrm rot="5400000">
                  <a:off x="-24872525" y="3667165"/>
                  <a:ext cx="120300" cy="115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8" name="Google Shape;6628;p64"/>
              <p:cNvGrpSpPr/>
              <p:nvPr/>
            </p:nvGrpSpPr>
            <p:grpSpPr>
              <a:xfrm>
                <a:off x="-12206427" y="3114263"/>
                <a:ext cx="57877" cy="272106"/>
                <a:chOff x="-24870275" y="3604263"/>
                <a:chExt cx="115800" cy="544429"/>
              </a:xfrm>
            </p:grpSpPr>
            <p:sp>
              <p:nvSpPr>
                <p:cNvPr id="6629" name="Google Shape;6629;p64"/>
                <p:cNvSpPr/>
                <p:nvPr/>
              </p:nvSpPr>
              <p:spPr>
                <a:xfrm rot="5400000">
                  <a:off x="-24872525" y="3606513"/>
                  <a:ext cx="120300" cy="115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64"/>
                <p:cNvSpPr/>
                <p:nvPr/>
              </p:nvSpPr>
              <p:spPr>
                <a:xfrm rot="5400000">
                  <a:off x="-24872525" y="4030642"/>
                  <a:ext cx="120300" cy="115800"/>
                </a:xfrm>
                <a:prstGeom prst="triangle">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64"/>
                <p:cNvSpPr/>
                <p:nvPr/>
              </p:nvSpPr>
              <p:spPr>
                <a:xfrm rot="5400000">
                  <a:off x="-24872525" y="3924610"/>
                  <a:ext cx="120300" cy="115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64"/>
                <p:cNvSpPr/>
                <p:nvPr/>
              </p:nvSpPr>
              <p:spPr>
                <a:xfrm rot="5400000">
                  <a:off x="-24872525" y="3818577"/>
                  <a:ext cx="120300" cy="115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64"/>
                <p:cNvSpPr/>
                <p:nvPr/>
              </p:nvSpPr>
              <p:spPr>
                <a:xfrm rot="5400000">
                  <a:off x="-24872525" y="3712545"/>
                  <a:ext cx="120300" cy="115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34" name="Google Shape;6634;p64"/>
            <p:cNvGrpSpPr/>
            <p:nvPr/>
          </p:nvGrpSpPr>
          <p:grpSpPr>
            <a:xfrm rot="10800000">
              <a:off x="-13879057" y="2845369"/>
              <a:ext cx="57877" cy="540971"/>
              <a:chOff x="13383801" y="1373952"/>
              <a:chExt cx="57877" cy="540971"/>
            </a:xfrm>
          </p:grpSpPr>
          <p:grpSp>
            <p:nvGrpSpPr>
              <p:cNvPr id="6635" name="Google Shape;6635;p64"/>
              <p:cNvGrpSpPr/>
              <p:nvPr/>
            </p:nvGrpSpPr>
            <p:grpSpPr>
              <a:xfrm>
                <a:off x="13383801" y="1373952"/>
                <a:ext cx="57877" cy="272106"/>
                <a:chOff x="26330662" y="614815"/>
                <a:chExt cx="115800" cy="544429"/>
              </a:xfrm>
            </p:grpSpPr>
            <p:sp>
              <p:nvSpPr>
                <p:cNvPr id="6636" name="Google Shape;6636;p64"/>
                <p:cNvSpPr/>
                <p:nvPr/>
              </p:nvSpPr>
              <p:spPr>
                <a:xfrm rot="5400000">
                  <a:off x="26328412" y="617065"/>
                  <a:ext cx="120300" cy="115800"/>
                </a:xfrm>
                <a:prstGeom prst="triangle">
                  <a:avLst>
                    <a:gd name="adj"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64"/>
                <p:cNvSpPr/>
                <p:nvPr/>
              </p:nvSpPr>
              <p:spPr>
                <a:xfrm rot="5400000">
                  <a:off x="26328412" y="1041193"/>
                  <a:ext cx="120300" cy="115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64"/>
                <p:cNvSpPr/>
                <p:nvPr/>
              </p:nvSpPr>
              <p:spPr>
                <a:xfrm rot="5400000">
                  <a:off x="26328412" y="935161"/>
                  <a:ext cx="120300" cy="115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64"/>
                <p:cNvSpPr/>
                <p:nvPr/>
              </p:nvSpPr>
              <p:spPr>
                <a:xfrm rot="5400000">
                  <a:off x="26328412" y="829129"/>
                  <a:ext cx="120300" cy="115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64"/>
                <p:cNvSpPr/>
                <p:nvPr/>
              </p:nvSpPr>
              <p:spPr>
                <a:xfrm rot="5400000">
                  <a:off x="26328412" y="723097"/>
                  <a:ext cx="120300" cy="115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1" name="Google Shape;6641;p64"/>
              <p:cNvGrpSpPr/>
              <p:nvPr/>
            </p:nvGrpSpPr>
            <p:grpSpPr>
              <a:xfrm>
                <a:off x="13383801" y="1642818"/>
                <a:ext cx="57877" cy="272106"/>
                <a:chOff x="26330662" y="660195"/>
                <a:chExt cx="115800" cy="544429"/>
              </a:xfrm>
            </p:grpSpPr>
            <p:sp>
              <p:nvSpPr>
                <p:cNvPr id="6642" name="Google Shape;6642;p64"/>
                <p:cNvSpPr/>
                <p:nvPr/>
              </p:nvSpPr>
              <p:spPr>
                <a:xfrm rot="5400000">
                  <a:off x="26328412" y="662445"/>
                  <a:ext cx="120300" cy="115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64"/>
                <p:cNvSpPr/>
                <p:nvPr/>
              </p:nvSpPr>
              <p:spPr>
                <a:xfrm rot="5400000">
                  <a:off x="26328412" y="1086574"/>
                  <a:ext cx="120300" cy="115800"/>
                </a:xfrm>
                <a:prstGeom prst="triangle">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64"/>
                <p:cNvSpPr/>
                <p:nvPr/>
              </p:nvSpPr>
              <p:spPr>
                <a:xfrm rot="5400000">
                  <a:off x="26328412" y="980542"/>
                  <a:ext cx="120300" cy="115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64"/>
                <p:cNvSpPr/>
                <p:nvPr/>
              </p:nvSpPr>
              <p:spPr>
                <a:xfrm rot="5400000">
                  <a:off x="26328412" y="874509"/>
                  <a:ext cx="120300" cy="115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64"/>
                <p:cNvSpPr/>
                <p:nvPr/>
              </p:nvSpPr>
              <p:spPr>
                <a:xfrm rot="5400000">
                  <a:off x="26328412" y="768477"/>
                  <a:ext cx="120300" cy="1158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647" name="Google Shape;6647;p64"/>
          <p:cNvGrpSpPr/>
          <p:nvPr/>
        </p:nvGrpSpPr>
        <p:grpSpPr>
          <a:xfrm>
            <a:off x="7170238" y="2681536"/>
            <a:ext cx="1154075" cy="445438"/>
            <a:chOff x="-13630669" y="2854938"/>
            <a:chExt cx="1730507" cy="541237"/>
          </a:xfrm>
        </p:grpSpPr>
        <p:sp>
          <p:nvSpPr>
            <p:cNvPr id="6648" name="Google Shape;6648;p64"/>
            <p:cNvSpPr/>
            <p:nvPr/>
          </p:nvSpPr>
          <p:spPr>
            <a:xfrm>
              <a:off x="-13575609" y="2854975"/>
              <a:ext cx="1620900" cy="54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9" name="Google Shape;6649;p64"/>
            <p:cNvGrpSpPr/>
            <p:nvPr/>
          </p:nvGrpSpPr>
          <p:grpSpPr>
            <a:xfrm>
              <a:off x="-11958039" y="2854966"/>
              <a:ext cx="57877" cy="540971"/>
              <a:chOff x="-11958039" y="2854966"/>
              <a:chExt cx="57877" cy="540971"/>
            </a:xfrm>
          </p:grpSpPr>
          <p:grpSp>
            <p:nvGrpSpPr>
              <p:cNvPr id="6650" name="Google Shape;6650;p64"/>
              <p:cNvGrpSpPr/>
              <p:nvPr/>
            </p:nvGrpSpPr>
            <p:grpSpPr>
              <a:xfrm>
                <a:off x="-11958039" y="2854966"/>
                <a:ext cx="57877" cy="272106"/>
                <a:chOff x="-24373300" y="3578028"/>
                <a:chExt cx="115800" cy="544429"/>
              </a:xfrm>
            </p:grpSpPr>
            <p:sp>
              <p:nvSpPr>
                <p:cNvPr id="6651" name="Google Shape;6651;p64"/>
                <p:cNvSpPr/>
                <p:nvPr/>
              </p:nvSpPr>
              <p:spPr>
                <a:xfrm rot="5400000">
                  <a:off x="-24375550" y="3580278"/>
                  <a:ext cx="120300" cy="1158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64"/>
                <p:cNvSpPr/>
                <p:nvPr/>
              </p:nvSpPr>
              <p:spPr>
                <a:xfrm rot="5400000">
                  <a:off x="-24375550" y="4004406"/>
                  <a:ext cx="120300" cy="115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64"/>
                <p:cNvSpPr/>
                <p:nvPr/>
              </p:nvSpPr>
              <p:spPr>
                <a:xfrm rot="5400000">
                  <a:off x="-24375550" y="3898374"/>
                  <a:ext cx="120300" cy="115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64"/>
                <p:cNvSpPr/>
                <p:nvPr/>
              </p:nvSpPr>
              <p:spPr>
                <a:xfrm rot="5400000">
                  <a:off x="-24375550" y="3792342"/>
                  <a:ext cx="120300" cy="115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64"/>
                <p:cNvSpPr/>
                <p:nvPr/>
              </p:nvSpPr>
              <p:spPr>
                <a:xfrm rot="5400000">
                  <a:off x="-24375550" y="3686310"/>
                  <a:ext cx="120300" cy="115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6" name="Google Shape;6656;p64"/>
              <p:cNvGrpSpPr/>
              <p:nvPr/>
            </p:nvGrpSpPr>
            <p:grpSpPr>
              <a:xfrm>
                <a:off x="-11958039" y="3123832"/>
                <a:ext cx="57877" cy="272106"/>
                <a:chOff x="-24373300" y="3623408"/>
                <a:chExt cx="115800" cy="544429"/>
              </a:xfrm>
            </p:grpSpPr>
            <p:sp>
              <p:nvSpPr>
                <p:cNvPr id="6657" name="Google Shape;6657;p64"/>
                <p:cNvSpPr/>
                <p:nvPr/>
              </p:nvSpPr>
              <p:spPr>
                <a:xfrm rot="5400000">
                  <a:off x="-24375550" y="3625658"/>
                  <a:ext cx="120300" cy="115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64"/>
                <p:cNvSpPr/>
                <p:nvPr/>
              </p:nvSpPr>
              <p:spPr>
                <a:xfrm rot="5400000">
                  <a:off x="-24375550" y="4049787"/>
                  <a:ext cx="120300" cy="115800"/>
                </a:xfrm>
                <a:prstGeom prst="triangle">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64"/>
                <p:cNvSpPr/>
                <p:nvPr/>
              </p:nvSpPr>
              <p:spPr>
                <a:xfrm rot="5400000">
                  <a:off x="-24375550" y="3943755"/>
                  <a:ext cx="120300" cy="115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64"/>
                <p:cNvSpPr/>
                <p:nvPr/>
              </p:nvSpPr>
              <p:spPr>
                <a:xfrm rot="5400000">
                  <a:off x="-24375550" y="3837722"/>
                  <a:ext cx="120300" cy="115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64"/>
                <p:cNvSpPr/>
                <p:nvPr/>
              </p:nvSpPr>
              <p:spPr>
                <a:xfrm rot="5400000">
                  <a:off x="-24375550" y="3731690"/>
                  <a:ext cx="120300" cy="115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62" name="Google Shape;6662;p64"/>
            <p:cNvGrpSpPr/>
            <p:nvPr/>
          </p:nvGrpSpPr>
          <p:grpSpPr>
            <a:xfrm rot="10800000">
              <a:off x="-13630669" y="2854938"/>
              <a:ext cx="57877" cy="540971"/>
              <a:chOff x="13135413" y="1364384"/>
              <a:chExt cx="57877" cy="540971"/>
            </a:xfrm>
          </p:grpSpPr>
          <p:grpSp>
            <p:nvGrpSpPr>
              <p:cNvPr id="6663" name="Google Shape;6663;p64"/>
              <p:cNvGrpSpPr/>
              <p:nvPr/>
            </p:nvGrpSpPr>
            <p:grpSpPr>
              <a:xfrm>
                <a:off x="13135413" y="1364384"/>
                <a:ext cx="57877" cy="272106"/>
                <a:chOff x="25833687" y="595670"/>
                <a:chExt cx="115800" cy="544429"/>
              </a:xfrm>
            </p:grpSpPr>
            <p:sp>
              <p:nvSpPr>
                <p:cNvPr id="6664" name="Google Shape;6664;p64"/>
                <p:cNvSpPr/>
                <p:nvPr/>
              </p:nvSpPr>
              <p:spPr>
                <a:xfrm rot="5400000">
                  <a:off x="25831437" y="597920"/>
                  <a:ext cx="120300" cy="1158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64"/>
                <p:cNvSpPr/>
                <p:nvPr/>
              </p:nvSpPr>
              <p:spPr>
                <a:xfrm rot="5400000">
                  <a:off x="25831437" y="1022048"/>
                  <a:ext cx="120300" cy="115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64"/>
                <p:cNvSpPr/>
                <p:nvPr/>
              </p:nvSpPr>
              <p:spPr>
                <a:xfrm rot="5400000">
                  <a:off x="25831437" y="916016"/>
                  <a:ext cx="120300" cy="115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64"/>
                <p:cNvSpPr/>
                <p:nvPr/>
              </p:nvSpPr>
              <p:spPr>
                <a:xfrm rot="5400000">
                  <a:off x="25831437" y="809984"/>
                  <a:ext cx="120300" cy="115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64"/>
                <p:cNvSpPr/>
                <p:nvPr/>
              </p:nvSpPr>
              <p:spPr>
                <a:xfrm rot="5400000">
                  <a:off x="25831437" y="703952"/>
                  <a:ext cx="120300" cy="115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9" name="Google Shape;6669;p64"/>
              <p:cNvGrpSpPr/>
              <p:nvPr/>
            </p:nvGrpSpPr>
            <p:grpSpPr>
              <a:xfrm>
                <a:off x="13135413" y="1633249"/>
                <a:ext cx="57877" cy="272106"/>
                <a:chOff x="25833687" y="641050"/>
                <a:chExt cx="115800" cy="544429"/>
              </a:xfrm>
            </p:grpSpPr>
            <p:sp>
              <p:nvSpPr>
                <p:cNvPr id="6670" name="Google Shape;6670;p64"/>
                <p:cNvSpPr/>
                <p:nvPr/>
              </p:nvSpPr>
              <p:spPr>
                <a:xfrm rot="5400000">
                  <a:off x="25831437" y="643300"/>
                  <a:ext cx="120300" cy="115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64"/>
                <p:cNvSpPr/>
                <p:nvPr/>
              </p:nvSpPr>
              <p:spPr>
                <a:xfrm rot="5400000">
                  <a:off x="25831437" y="1067429"/>
                  <a:ext cx="120300" cy="115800"/>
                </a:xfrm>
                <a:prstGeom prst="triangle">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64"/>
                <p:cNvSpPr/>
                <p:nvPr/>
              </p:nvSpPr>
              <p:spPr>
                <a:xfrm rot="5400000">
                  <a:off x="25831437" y="961397"/>
                  <a:ext cx="120300" cy="115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64"/>
                <p:cNvSpPr/>
                <p:nvPr/>
              </p:nvSpPr>
              <p:spPr>
                <a:xfrm rot="5400000">
                  <a:off x="25831437" y="855364"/>
                  <a:ext cx="120300" cy="115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64"/>
                <p:cNvSpPr/>
                <p:nvPr/>
              </p:nvSpPr>
              <p:spPr>
                <a:xfrm rot="5400000">
                  <a:off x="25831437" y="749332"/>
                  <a:ext cx="120300" cy="1158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490" name="Google Shape;6490;p64"/>
          <p:cNvSpPr txBox="1"/>
          <p:nvPr/>
        </p:nvSpPr>
        <p:spPr>
          <a:xfrm>
            <a:off x="642799" y="3538354"/>
            <a:ext cx="1507800" cy="484800"/>
          </a:xfrm>
          <a:prstGeom prst="rect">
            <a:avLst/>
          </a:prstGeom>
          <a:noFill/>
          <a:ln>
            <a:noFill/>
          </a:ln>
        </p:spPr>
        <p:txBody>
          <a:bodyPr spcFirstLastPara="1" wrap="square" lIns="91425" tIns="91425" rIns="91425" bIns="91425" anchor="ctr" anchorCtr="0">
            <a:noAutofit/>
          </a:bodyPr>
          <a:lstStyle/>
          <a:p>
            <a:pPr lvl="0" algn="ctr"/>
            <a:r>
              <a:rPr lang="en-US" dirty="0" err="1"/>
              <a:t>kelahiran</a:t>
            </a:r>
            <a:r>
              <a:rPr lang="en-US" dirty="0"/>
              <a:t> </a:t>
            </a:r>
          </a:p>
          <a:p>
            <a:pPr lvl="0" algn="ctr"/>
            <a:r>
              <a:rPr lang="en-US" dirty="0"/>
              <a:t>M </a:t>
            </a:r>
            <a:r>
              <a:rPr lang="en-US" dirty="0" err="1"/>
              <a:t>darwisy</a:t>
            </a:r>
            <a:endParaRPr lang="en-US" dirty="0"/>
          </a:p>
        </p:txBody>
      </p:sp>
      <p:sp>
        <p:nvSpPr>
          <p:cNvPr id="6502" name="Google Shape;6502;p64"/>
          <p:cNvSpPr txBox="1"/>
          <p:nvPr/>
        </p:nvSpPr>
        <p:spPr>
          <a:xfrm>
            <a:off x="3118206" y="3730734"/>
            <a:ext cx="1635900" cy="71431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solidFill>
                  <a:schemeClr val="dk1"/>
                </a:solidFill>
                <a:latin typeface="Didact Gothic"/>
                <a:ea typeface="Didact Gothic"/>
                <a:cs typeface="Didact Gothic"/>
                <a:sym typeface="Didact Gothic"/>
              </a:rPr>
              <a:t>Diangkat</a:t>
            </a:r>
            <a:r>
              <a:rPr lang="en-US" dirty="0">
                <a:solidFill>
                  <a:schemeClr val="dk1"/>
                </a:solidFill>
                <a:latin typeface="Didact Gothic"/>
                <a:ea typeface="Didact Gothic"/>
                <a:cs typeface="Didact Gothic"/>
                <a:sym typeface="Didact Gothic"/>
              </a:rPr>
              <a:t> </a:t>
            </a:r>
            <a:r>
              <a:rPr lang="en-US" dirty="0" err="1">
                <a:solidFill>
                  <a:schemeClr val="dk1"/>
                </a:solidFill>
                <a:latin typeface="Didact Gothic"/>
                <a:ea typeface="Didact Gothic"/>
                <a:cs typeface="Didact Gothic"/>
                <a:sym typeface="Didact Gothic"/>
              </a:rPr>
              <a:t>sebagai</a:t>
            </a:r>
            <a:r>
              <a:rPr lang="en-US" dirty="0">
                <a:solidFill>
                  <a:schemeClr val="dk1"/>
                </a:solidFill>
                <a:latin typeface="Didact Gothic"/>
                <a:ea typeface="Didact Gothic"/>
                <a:cs typeface="Didact Gothic"/>
                <a:sym typeface="Didact Gothic"/>
              </a:rPr>
              <a:t> khatib Masjid </a:t>
            </a:r>
            <a:r>
              <a:rPr lang="en-US" dirty="0" err="1">
                <a:solidFill>
                  <a:schemeClr val="dk1"/>
                </a:solidFill>
                <a:latin typeface="Didact Gothic"/>
                <a:ea typeface="Didact Gothic"/>
                <a:cs typeface="Didact Gothic"/>
                <a:sym typeface="Didact Gothic"/>
              </a:rPr>
              <a:t>Gedhe</a:t>
            </a:r>
            <a:endParaRPr dirty="0">
              <a:solidFill>
                <a:schemeClr val="dk1"/>
              </a:solidFill>
              <a:latin typeface="Didact Gothic"/>
              <a:ea typeface="Didact Gothic"/>
              <a:cs typeface="Didact Gothic"/>
              <a:sym typeface="Didact Gothic"/>
            </a:endParaRPr>
          </a:p>
        </p:txBody>
      </p:sp>
      <p:sp>
        <p:nvSpPr>
          <p:cNvPr id="6505" name="Google Shape;6505;p64"/>
          <p:cNvSpPr txBox="1"/>
          <p:nvPr/>
        </p:nvSpPr>
        <p:spPr>
          <a:xfrm>
            <a:off x="5630437" y="3512200"/>
            <a:ext cx="16935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solidFill>
                  <a:schemeClr val="dk1"/>
                </a:solidFill>
                <a:latin typeface="Didact Gothic"/>
                <a:ea typeface="Didact Gothic"/>
                <a:cs typeface="Didact Gothic"/>
                <a:sym typeface="Didact Gothic"/>
              </a:rPr>
              <a:t>Berdirinya</a:t>
            </a:r>
            <a:r>
              <a:rPr lang="en-US" dirty="0">
                <a:solidFill>
                  <a:schemeClr val="dk1"/>
                </a:solidFill>
                <a:latin typeface="Didact Gothic"/>
                <a:ea typeface="Didact Gothic"/>
                <a:cs typeface="Didact Gothic"/>
                <a:sym typeface="Didact Gothic"/>
              </a:rPr>
              <a:t> Muhammadiyah</a:t>
            </a:r>
            <a:endParaRPr dirty="0">
              <a:solidFill>
                <a:schemeClr val="dk1"/>
              </a:solidFill>
              <a:latin typeface="Didact Gothic"/>
              <a:ea typeface="Didact Gothic"/>
              <a:cs typeface="Didact Gothic"/>
              <a:sym typeface="Didact Gothic"/>
            </a:endParaRPr>
          </a:p>
        </p:txBody>
      </p:sp>
      <p:sp>
        <p:nvSpPr>
          <p:cNvPr id="6489" name="Google Shape;6489;p64"/>
          <p:cNvSpPr txBox="1"/>
          <p:nvPr/>
        </p:nvSpPr>
        <p:spPr>
          <a:xfrm>
            <a:off x="839266" y="2683837"/>
            <a:ext cx="1061400" cy="44540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Just Another Hand"/>
                <a:ea typeface="Just Another Hand"/>
                <a:cs typeface="Just Another Hand"/>
                <a:sym typeface="Just Another Hand"/>
              </a:rPr>
              <a:t>1 AGUSTUS 1868</a:t>
            </a:r>
            <a:endParaRPr sz="1600" dirty="0">
              <a:latin typeface="Just Another Hand"/>
              <a:ea typeface="Just Another Hand"/>
              <a:cs typeface="Just Another Hand"/>
              <a:sym typeface="Just Another Hand"/>
            </a:endParaRPr>
          </a:p>
        </p:txBody>
      </p:sp>
      <p:sp>
        <p:nvSpPr>
          <p:cNvPr id="6493" name="Google Shape;6493;p64"/>
          <p:cNvSpPr txBox="1"/>
          <p:nvPr/>
        </p:nvSpPr>
        <p:spPr>
          <a:xfrm>
            <a:off x="2133776" y="2700288"/>
            <a:ext cx="1061400" cy="39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Just Another Hand"/>
                <a:ea typeface="Just Another Hand"/>
                <a:cs typeface="Just Another Hand"/>
                <a:sym typeface="Just Another Hand"/>
              </a:rPr>
              <a:t>1980</a:t>
            </a:r>
            <a:endParaRPr sz="2800" dirty="0">
              <a:latin typeface="Just Another Hand"/>
              <a:ea typeface="Just Another Hand"/>
              <a:cs typeface="Just Another Hand"/>
              <a:sym typeface="Just Another Hand"/>
            </a:endParaRPr>
          </a:p>
        </p:txBody>
      </p:sp>
      <p:sp>
        <p:nvSpPr>
          <p:cNvPr id="6501" name="Google Shape;6501;p64"/>
          <p:cNvSpPr txBox="1"/>
          <p:nvPr/>
        </p:nvSpPr>
        <p:spPr>
          <a:xfrm>
            <a:off x="3405456" y="2700288"/>
            <a:ext cx="1061400" cy="39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Just Another Hand"/>
                <a:ea typeface="Just Another Hand"/>
                <a:cs typeface="Just Another Hand"/>
                <a:sym typeface="Just Another Hand"/>
              </a:rPr>
              <a:t>1896</a:t>
            </a:r>
            <a:endParaRPr sz="2800" dirty="0">
              <a:latin typeface="Just Another Hand"/>
              <a:ea typeface="Just Another Hand"/>
              <a:cs typeface="Just Another Hand"/>
              <a:sym typeface="Just Another Hand"/>
            </a:endParaRPr>
          </a:p>
        </p:txBody>
      </p:sp>
      <p:sp>
        <p:nvSpPr>
          <p:cNvPr id="6496" name="Google Shape;6496;p64"/>
          <p:cNvSpPr txBox="1"/>
          <p:nvPr/>
        </p:nvSpPr>
        <p:spPr>
          <a:xfrm>
            <a:off x="4677136" y="2700288"/>
            <a:ext cx="1061400" cy="39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Just Another Hand"/>
                <a:ea typeface="Just Another Hand"/>
                <a:cs typeface="Just Another Hand"/>
                <a:sym typeface="Just Another Hand"/>
              </a:rPr>
              <a:t>1903</a:t>
            </a:r>
            <a:endParaRPr sz="2800" dirty="0">
              <a:latin typeface="Just Another Hand"/>
              <a:ea typeface="Just Another Hand"/>
              <a:cs typeface="Just Another Hand"/>
              <a:sym typeface="Just Another Hand"/>
            </a:endParaRPr>
          </a:p>
        </p:txBody>
      </p:sp>
      <p:sp>
        <p:nvSpPr>
          <p:cNvPr id="6504" name="Google Shape;6504;p64"/>
          <p:cNvSpPr txBox="1"/>
          <p:nvPr/>
        </p:nvSpPr>
        <p:spPr>
          <a:xfrm>
            <a:off x="5948816" y="2700288"/>
            <a:ext cx="1061400" cy="39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latin typeface="Just Another Hand"/>
              <a:ea typeface="Just Another Hand"/>
              <a:cs typeface="Just Another Hand"/>
              <a:sym typeface="Just Another Hand"/>
            </a:endParaRPr>
          </a:p>
        </p:txBody>
      </p:sp>
      <p:sp>
        <p:nvSpPr>
          <p:cNvPr id="6499" name="Google Shape;6499;p64"/>
          <p:cNvSpPr txBox="1"/>
          <p:nvPr/>
        </p:nvSpPr>
        <p:spPr>
          <a:xfrm>
            <a:off x="7220496" y="2700288"/>
            <a:ext cx="1061400" cy="39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latin typeface="Just Another Hand"/>
                <a:ea typeface="Just Another Hand"/>
                <a:cs typeface="Just Another Hand"/>
                <a:sym typeface="Just Another Hand"/>
              </a:rPr>
              <a:t>1961</a:t>
            </a:r>
            <a:endParaRPr sz="2800" dirty="0">
              <a:latin typeface="Just Another Hand"/>
              <a:ea typeface="Just Another Hand"/>
              <a:cs typeface="Just Another Hand"/>
              <a:sym typeface="Just Another Hand"/>
            </a:endParaRPr>
          </a:p>
        </p:txBody>
      </p:sp>
      <p:grpSp>
        <p:nvGrpSpPr>
          <p:cNvPr id="6675" name="Google Shape;6675;p64"/>
          <p:cNvGrpSpPr/>
          <p:nvPr/>
        </p:nvGrpSpPr>
        <p:grpSpPr>
          <a:xfrm>
            <a:off x="282102" y="106577"/>
            <a:ext cx="1672220" cy="1433907"/>
            <a:chOff x="282102" y="106577"/>
            <a:chExt cx="1672220" cy="1433907"/>
          </a:xfrm>
        </p:grpSpPr>
        <p:sp>
          <p:nvSpPr>
            <p:cNvPr id="6676" name="Google Shape;6676;p64"/>
            <p:cNvSpPr/>
            <p:nvPr/>
          </p:nvSpPr>
          <p:spPr>
            <a:xfrm rot="-749194" flipH="1">
              <a:off x="388685" y="250761"/>
              <a:ext cx="1459053" cy="1145540"/>
            </a:xfrm>
            <a:custGeom>
              <a:avLst/>
              <a:gdLst/>
              <a:ahLst/>
              <a:cxnLst/>
              <a:rect l="l" t="t" r="r" b="b"/>
              <a:pathLst>
                <a:path w="28989" h="22760" extrusionOk="0">
                  <a:moveTo>
                    <a:pt x="18648" y="2511"/>
                  </a:moveTo>
                  <a:cubicBezTo>
                    <a:pt x="18648" y="2511"/>
                    <a:pt x="20824" y="347"/>
                    <a:pt x="21529" y="180"/>
                  </a:cubicBezTo>
                  <a:cubicBezTo>
                    <a:pt x="22235" y="0"/>
                    <a:pt x="28988" y="7890"/>
                    <a:pt x="25366" y="16437"/>
                  </a:cubicBezTo>
                  <a:cubicBezTo>
                    <a:pt x="23573" y="20656"/>
                    <a:pt x="19808" y="22198"/>
                    <a:pt x="16951" y="22760"/>
                  </a:cubicBezTo>
                  <a:lnTo>
                    <a:pt x="192" y="11619"/>
                  </a:lnTo>
                  <a:cubicBezTo>
                    <a:pt x="1" y="5140"/>
                    <a:pt x="4519" y="36"/>
                    <a:pt x="5081" y="180"/>
                  </a:cubicBezTo>
                  <a:cubicBezTo>
                    <a:pt x="5786" y="347"/>
                    <a:pt x="7950" y="2511"/>
                    <a:pt x="7950" y="2511"/>
                  </a:cubicBezTo>
                  <a:cubicBezTo>
                    <a:pt x="7950" y="2511"/>
                    <a:pt x="13114" y="1722"/>
                    <a:pt x="18648" y="2511"/>
                  </a:cubicBezTo>
                  <a:close/>
                </a:path>
              </a:pathLst>
            </a:custGeom>
            <a:gradFill>
              <a:gsLst>
                <a:gs pos="0">
                  <a:srgbClr val="8BC8FF"/>
                </a:gs>
                <a:gs pos="100000">
                  <a:srgbClr val="DAEBFC"/>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64"/>
            <p:cNvSpPr/>
            <p:nvPr/>
          </p:nvSpPr>
          <p:spPr>
            <a:xfrm rot="-749194" flipH="1">
              <a:off x="1046828" y="728277"/>
              <a:ext cx="843552" cy="597684"/>
            </a:xfrm>
            <a:custGeom>
              <a:avLst/>
              <a:gdLst/>
              <a:ahLst/>
              <a:cxnLst/>
              <a:rect l="l" t="t" r="r" b="b"/>
              <a:pathLst>
                <a:path w="16760" h="11875" extrusionOk="0">
                  <a:moveTo>
                    <a:pt x="0" y="722"/>
                  </a:moveTo>
                  <a:lnTo>
                    <a:pt x="0" y="722"/>
                  </a:lnTo>
                  <a:cubicBezTo>
                    <a:pt x="0" y="722"/>
                    <a:pt x="15" y="735"/>
                    <a:pt x="46" y="755"/>
                  </a:cubicBezTo>
                  <a:lnTo>
                    <a:pt x="46" y="755"/>
                  </a:lnTo>
                  <a:cubicBezTo>
                    <a:pt x="31" y="744"/>
                    <a:pt x="15" y="733"/>
                    <a:pt x="0" y="722"/>
                  </a:cubicBezTo>
                  <a:close/>
                  <a:moveTo>
                    <a:pt x="5769" y="0"/>
                  </a:moveTo>
                  <a:cubicBezTo>
                    <a:pt x="4510" y="0"/>
                    <a:pt x="3396" y="263"/>
                    <a:pt x="2618" y="579"/>
                  </a:cubicBezTo>
                  <a:cubicBezTo>
                    <a:pt x="1889" y="870"/>
                    <a:pt x="1336" y="960"/>
                    <a:pt x="930" y="960"/>
                  </a:cubicBezTo>
                  <a:cubicBezTo>
                    <a:pt x="424" y="960"/>
                    <a:pt x="147" y="820"/>
                    <a:pt x="46" y="755"/>
                  </a:cubicBezTo>
                  <a:lnTo>
                    <a:pt x="46" y="755"/>
                  </a:lnTo>
                  <a:cubicBezTo>
                    <a:pt x="10728" y="8442"/>
                    <a:pt x="16759" y="11863"/>
                    <a:pt x="16759" y="11875"/>
                  </a:cubicBezTo>
                  <a:cubicBezTo>
                    <a:pt x="16568" y="10775"/>
                    <a:pt x="14727" y="5300"/>
                    <a:pt x="11595" y="2324"/>
                  </a:cubicBezTo>
                  <a:cubicBezTo>
                    <a:pt x="9744" y="558"/>
                    <a:pt x="7604" y="0"/>
                    <a:pt x="5769" y="0"/>
                  </a:cubicBezTo>
                  <a:close/>
                </a:path>
              </a:pathLst>
            </a:custGeom>
            <a:solidFill>
              <a:srgbClr val="A96FFB"/>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64"/>
            <p:cNvSpPr/>
            <p:nvPr/>
          </p:nvSpPr>
          <p:spPr>
            <a:xfrm rot="-749194" flipH="1">
              <a:off x="1043275" y="695800"/>
              <a:ext cx="843552" cy="630550"/>
            </a:xfrm>
            <a:custGeom>
              <a:avLst/>
              <a:gdLst/>
              <a:ahLst/>
              <a:cxnLst/>
              <a:rect l="l" t="t" r="r" b="b"/>
              <a:pathLst>
                <a:path w="16760" h="12528" extrusionOk="0">
                  <a:moveTo>
                    <a:pt x="0" y="1375"/>
                  </a:moveTo>
                  <a:cubicBezTo>
                    <a:pt x="0" y="1375"/>
                    <a:pt x="705" y="1997"/>
                    <a:pt x="2618" y="1232"/>
                  </a:cubicBezTo>
                  <a:cubicBezTo>
                    <a:pt x="4531" y="455"/>
                    <a:pt x="8475" y="1"/>
                    <a:pt x="11595" y="2977"/>
                  </a:cubicBezTo>
                  <a:cubicBezTo>
                    <a:pt x="14727" y="5953"/>
                    <a:pt x="16568" y="11428"/>
                    <a:pt x="16759" y="12528"/>
                  </a:cubicBezTo>
                  <a:cubicBezTo>
                    <a:pt x="16759" y="12516"/>
                    <a:pt x="6551" y="9229"/>
                    <a:pt x="0" y="1375"/>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180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9" name="Google Shape;6679;p64"/>
          <p:cNvSpPr/>
          <p:nvPr/>
        </p:nvSpPr>
        <p:spPr>
          <a:xfrm rot="-4682773" flipH="1">
            <a:off x="7657057" y="3952467"/>
            <a:ext cx="1310564" cy="911145"/>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80" name="Google Shape;6680;p64"/>
          <p:cNvGrpSpPr/>
          <p:nvPr/>
        </p:nvGrpSpPr>
        <p:grpSpPr>
          <a:xfrm rot="634965" flipH="1">
            <a:off x="7770114" y="418107"/>
            <a:ext cx="850979" cy="347329"/>
            <a:chOff x="-14835533" y="4660101"/>
            <a:chExt cx="811038" cy="424853"/>
          </a:xfrm>
        </p:grpSpPr>
        <p:sp>
          <p:nvSpPr>
            <p:cNvPr id="6681" name="Google Shape;6681;p64"/>
            <p:cNvSpPr/>
            <p:nvPr/>
          </p:nvSpPr>
          <p:spPr>
            <a:xfrm>
              <a:off x="-14809728" y="4660153"/>
              <a:ext cx="759600" cy="424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82" name="Google Shape;6682;p64"/>
            <p:cNvGrpSpPr/>
            <p:nvPr/>
          </p:nvGrpSpPr>
          <p:grpSpPr>
            <a:xfrm>
              <a:off x="-14051634" y="4660146"/>
              <a:ext cx="27139" cy="424767"/>
              <a:chOff x="-14051634" y="4660146"/>
              <a:chExt cx="27139" cy="424767"/>
            </a:xfrm>
          </p:grpSpPr>
          <p:grpSp>
            <p:nvGrpSpPr>
              <p:cNvPr id="6683" name="Google Shape;6683;p64"/>
              <p:cNvGrpSpPr/>
              <p:nvPr/>
            </p:nvGrpSpPr>
            <p:grpSpPr>
              <a:xfrm>
                <a:off x="-14051634" y="4660146"/>
                <a:ext cx="27139" cy="213667"/>
                <a:chOff x="-28562166" y="7189832"/>
                <a:chExt cx="54300" cy="427505"/>
              </a:xfrm>
            </p:grpSpPr>
            <p:sp>
              <p:nvSpPr>
                <p:cNvPr id="6684" name="Google Shape;6684;p64"/>
                <p:cNvSpPr/>
                <p:nvPr/>
              </p:nvSpPr>
              <p:spPr>
                <a:xfrm rot="5400000">
                  <a:off x="-28582266" y="7209932"/>
                  <a:ext cx="94500" cy="54300"/>
                </a:xfrm>
                <a:prstGeom prst="triangle">
                  <a:avLst>
                    <a:gd name="adj"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64"/>
                <p:cNvSpPr/>
                <p:nvPr/>
              </p:nvSpPr>
              <p:spPr>
                <a:xfrm rot="5400000">
                  <a:off x="-28582266" y="7542937"/>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64"/>
                <p:cNvSpPr/>
                <p:nvPr/>
              </p:nvSpPr>
              <p:spPr>
                <a:xfrm rot="5400000">
                  <a:off x="-28582266" y="7459686"/>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64"/>
                <p:cNvSpPr/>
                <p:nvPr/>
              </p:nvSpPr>
              <p:spPr>
                <a:xfrm rot="5400000">
                  <a:off x="-28582266" y="7376435"/>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64"/>
                <p:cNvSpPr/>
                <p:nvPr/>
              </p:nvSpPr>
              <p:spPr>
                <a:xfrm rot="5400000">
                  <a:off x="-28582266" y="7293183"/>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9" name="Google Shape;6689;p64"/>
              <p:cNvGrpSpPr/>
              <p:nvPr/>
            </p:nvGrpSpPr>
            <p:grpSpPr>
              <a:xfrm>
                <a:off x="-14051634" y="4871246"/>
                <a:ext cx="27139" cy="213667"/>
                <a:chOff x="-28562166" y="7119635"/>
                <a:chExt cx="54300" cy="427505"/>
              </a:xfrm>
            </p:grpSpPr>
            <p:sp>
              <p:nvSpPr>
                <p:cNvPr id="6690" name="Google Shape;6690;p64"/>
                <p:cNvSpPr/>
                <p:nvPr/>
              </p:nvSpPr>
              <p:spPr>
                <a:xfrm rot="5400000">
                  <a:off x="-28582266" y="7139735"/>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64"/>
                <p:cNvSpPr/>
                <p:nvPr/>
              </p:nvSpPr>
              <p:spPr>
                <a:xfrm rot="5400000">
                  <a:off x="-28582266" y="7472740"/>
                  <a:ext cx="94500" cy="54300"/>
                </a:xfrm>
                <a:prstGeom prst="triangle">
                  <a:avLst>
                    <a:gd name="adj" fmla="val 1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64"/>
                <p:cNvSpPr/>
                <p:nvPr/>
              </p:nvSpPr>
              <p:spPr>
                <a:xfrm rot="5400000">
                  <a:off x="-28582266" y="7389489"/>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64"/>
                <p:cNvSpPr/>
                <p:nvPr/>
              </p:nvSpPr>
              <p:spPr>
                <a:xfrm rot="5400000">
                  <a:off x="-28582266" y="7306238"/>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64"/>
                <p:cNvSpPr/>
                <p:nvPr/>
              </p:nvSpPr>
              <p:spPr>
                <a:xfrm rot="5400000">
                  <a:off x="-28582266" y="7222986"/>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95" name="Google Shape;6695;p64"/>
            <p:cNvGrpSpPr/>
            <p:nvPr/>
          </p:nvGrpSpPr>
          <p:grpSpPr>
            <a:xfrm rot="10800000">
              <a:off x="-14835533" y="4660101"/>
              <a:ext cx="27139" cy="424767"/>
              <a:chOff x="14371015" y="-324575"/>
              <a:chExt cx="27139" cy="424767"/>
            </a:xfrm>
          </p:grpSpPr>
          <p:grpSp>
            <p:nvGrpSpPr>
              <p:cNvPr id="6696" name="Google Shape;6696;p64"/>
              <p:cNvGrpSpPr/>
              <p:nvPr/>
            </p:nvGrpSpPr>
            <p:grpSpPr>
              <a:xfrm>
                <a:off x="14371015" y="-324575"/>
                <a:ext cx="27139" cy="213667"/>
                <a:chOff x="28305879" y="-2783600"/>
                <a:chExt cx="54300" cy="427505"/>
              </a:xfrm>
            </p:grpSpPr>
            <p:sp>
              <p:nvSpPr>
                <p:cNvPr id="6697" name="Google Shape;6697;p64"/>
                <p:cNvSpPr/>
                <p:nvPr/>
              </p:nvSpPr>
              <p:spPr>
                <a:xfrm rot="5400000">
                  <a:off x="28285779" y="-2763500"/>
                  <a:ext cx="94500" cy="54300"/>
                </a:xfrm>
                <a:prstGeom prst="triangle">
                  <a:avLst>
                    <a:gd name="adj"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64"/>
                <p:cNvSpPr/>
                <p:nvPr/>
              </p:nvSpPr>
              <p:spPr>
                <a:xfrm rot="5400000">
                  <a:off x="28285779" y="-2430494"/>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64"/>
                <p:cNvSpPr/>
                <p:nvPr/>
              </p:nvSpPr>
              <p:spPr>
                <a:xfrm rot="5400000">
                  <a:off x="28285779" y="-2513746"/>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64"/>
                <p:cNvSpPr/>
                <p:nvPr/>
              </p:nvSpPr>
              <p:spPr>
                <a:xfrm rot="5400000">
                  <a:off x="28285779" y="-2596997"/>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64"/>
                <p:cNvSpPr/>
                <p:nvPr/>
              </p:nvSpPr>
              <p:spPr>
                <a:xfrm rot="5400000">
                  <a:off x="28285779" y="-2680248"/>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2" name="Google Shape;6702;p64"/>
              <p:cNvGrpSpPr/>
              <p:nvPr/>
            </p:nvGrpSpPr>
            <p:grpSpPr>
              <a:xfrm>
                <a:off x="14371015" y="-113475"/>
                <a:ext cx="27139" cy="213667"/>
                <a:chOff x="28305879" y="-2853797"/>
                <a:chExt cx="54300" cy="427505"/>
              </a:xfrm>
            </p:grpSpPr>
            <p:sp>
              <p:nvSpPr>
                <p:cNvPr id="6703" name="Google Shape;6703;p64"/>
                <p:cNvSpPr/>
                <p:nvPr/>
              </p:nvSpPr>
              <p:spPr>
                <a:xfrm rot="5400000">
                  <a:off x="28285779" y="-2833697"/>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64"/>
                <p:cNvSpPr/>
                <p:nvPr/>
              </p:nvSpPr>
              <p:spPr>
                <a:xfrm rot="5400000">
                  <a:off x="28285779" y="-2500691"/>
                  <a:ext cx="94500" cy="54300"/>
                </a:xfrm>
                <a:prstGeom prst="triangle">
                  <a:avLst>
                    <a:gd name="adj" fmla="val 1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64"/>
                <p:cNvSpPr/>
                <p:nvPr/>
              </p:nvSpPr>
              <p:spPr>
                <a:xfrm rot="5400000">
                  <a:off x="28285779" y="-2583943"/>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64"/>
                <p:cNvSpPr/>
                <p:nvPr/>
              </p:nvSpPr>
              <p:spPr>
                <a:xfrm rot="5400000">
                  <a:off x="28285779" y="-2667194"/>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64"/>
                <p:cNvSpPr/>
                <p:nvPr/>
              </p:nvSpPr>
              <p:spPr>
                <a:xfrm rot="5400000">
                  <a:off x="28285779" y="-2750445"/>
                  <a:ext cx="94500" cy="54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708" name="Google Shape;6708;p64"/>
          <p:cNvGrpSpPr/>
          <p:nvPr/>
        </p:nvGrpSpPr>
        <p:grpSpPr>
          <a:xfrm>
            <a:off x="2089825" y="4045182"/>
            <a:ext cx="968413" cy="1021458"/>
            <a:chOff x="4841175" y="2117058"/>
            <a:chExt cx="574112" cy="605559"/>
          </a:xfrm>
        </p:grpSpPr>
        <p:sp>
          <p:nvSpPr>
            <p:cNvPr id="6709" name="Google Shape;6709;p64"/>
            <p:cNvSpPr/>
            <p:nvPr/>
          </p:nvSpPr>
          <p:spPr>
            <a:xfrm>
              <a:off x="4841175" y="2117058"/>
              <a:ext cx="573750" cy="605559"/>
            </a:xfrm>
            <a:custGeom>
              <a:avLst/>
              <a:gdLst/>
              <a:ahLst/>
              <a:cxnLst/>
              <a:rect l="l" t="t" r="r" b="b"/>
              <a:pathLst>
                <a:path w="19390" h="20465" extrusionOk="0">
                  <a:moveTo>
                    <a:pt x="1172" y="11021"/>
                  </a:moveTo>
                  <a:cubicBezTo>
                    <a:pt x="1196" y="11308"/>
                    <a:pt x="108" y="11739"/>
                    <a:pt x="156" y="12014"/>
                  </a:cubicBezTo>
                  <a:cubicBezTo>
                    <a:pt x="204" y="12288"/>
                    <a:pt x="1375" y="12312"/>
                    <a:pt x="1447" y="12587"/>
                  </a:cubicBezTo>
                  <a:cubicBezTo>
                    <a:pt x="1519" y="12862"/>
                    <a:pt x="514" y="13472"/>
                    <a:pt x="610" y="13735"/>
                  </a:cubicBezTo>
                  <a:cubicBezTo>
                    <a:pt x="706" y="13998"/>
                    <a:pt x="1865" y="13819"/>
                    <a:pt x="1985" y="14082"/>
                  </a:cubicBezTo>
                  <a:cubicBezTo>
                    <a:pt x="2104" y="14333"/>
                    <a:pt x="1232" y="15110"/>
                    <a:pt x="1375" y="15349"/>
                  </a:cubicBezTo>
                  <a:cubicBezTo>
                    <a:pt x="1507" y="15588"/>
                    <a:pt x="2618" y="15217"/>
                    <a:pt x="2786" y="15444"/>
                  </a:cubicBezTo>
                  <a:cubicBezTo>
                    <a:pt x="2941" y="15671"/>
                    <a:pt x="2212" y="16592"/>
                    <a:pt x="2391" y="16807"/>
                  </a:cubicBezTo>
                  <a:cubicBezTo>
                    <a:pt x="2570" y="17022"/>
                    <a:pt x="3598" y="16460"/>
                    <a:pt x="3802" y="16663"/>
                  </a:cubicBezTo>
                  <a:cubicBezTo>
                    <a:pt x="4005" y="16855"/>
                    <a:pt x="3443" y="17883"/>
                    <a:pt x="3658" y="18062"/>
                  </a:cubicBezTo>
                  <a:cubicBezTo>
                    <a:pt x="3861" y="18241"/>
                    <a:pt x="4782" y="17524"/>
                    <a:pt x="5009" y="17680"/>
                  </a:cubicBezTo>
                  <a:cubicBezTo>
                    <a:pt x="5248" y="17835"/>
                    <a:pt x="4866" y="18947"/>
                    <a:pt x="5117" y="19090"/>
                  </a:cubicBezTo>
                  <a:cubicBezTo>
                    <a:pt x="5356" y="19233"/>
                    <a:pt x="6133" y="18349"/>
                    <a:pt x="6384" y="18468"/>
                  </a:cubicBezTo>
                  <a:cubicBezTo>
                    <a:pt x="6647" y="18588"/>
                    <a:pt x="6467" y="19747"/>
                    <a:pt x="6730" y="19843"/>
                  </a:cubicBezTo>
                  <a:cubicBezTo>
                    <a:pt x="6993" y="19939"/>
                    <a:pt x="7603" y="18947"/>
                    <a:pt x="7878" y="19018"/>
                  </a:cubicBezTo>
                  <a:cubicBezTo>
                    <a:pt x="8153" y="19090"/>
                    <a:pt x="8177" y="20261"/>
                    <a:pt x="8452" y="20309"/>
                  </a:cubicBezTo>
                  <a:cubicBezTo>
                    <a:pt x="8738" y="20357"/>
                    <a:pt x="9157" y="19257"/>
                    <a:pt x="9444" y="19293"/>
                  </a:cubicBezTo>
                  <a:cubicBezTo>
                    <a:pt x="9719" y="19317"/>
                    <a:pt x="9946" y="20465"/>
                    <a:pt x="10233" y="20465"/>
                  </a:cubicBezTo>
                  <a:cubicBezTo>
                    <a:pt x="10520" y="20465"/>
                    <a:pt x="10747" y="19317"/>
                    <a:pt x="11022" y="19293"/>
                  </a:cubicBezTo>
                  <a:cubicBezTo>
                    <a:pt x="11297" y="19269"/>
                    <a:pt x="11739" y="20357"/>
                    <a:pt x="12014" y="20309"/>
                  </a:cubicBezTo>
                  <a:cubicBezTo>
                    <a:pt x="12289" y="20261"/>
                    <a:pt x="12313" y="19090"/>
                    <a:pt x="12588" y="19018"/>
                  </a:cubicBezTo>
                  <a:cubicBezTo>
                    <a:pt x="12851" y="18947"/>
                    <a:pt x="13472" y="19939"/>
                    <a:pt x="13735" y="19843"/>
                  </a:cubicBezTo>
                  <a:cubicBezTo>
                    <a:pt x="13998" y="19747"/>
                    <a:pt x="13819" y="18588"/>
                    <a:pt x="14070" y="18468"/>
                  </a:cubicBezTo>
                  <a:cubicBezTo>
                    <a:pt x="14333" y="18349"/>
                    <a:pt x="15110" y="19233"/>
                    <a:pt x="15349" y="19090"/>
                  </a:cubicBezTo>
                  <a:cubicBezTo>
                    <a:pt x="15588" y="18947"/>
                    <a:pt x="15217" y="17835"/>
                    <a:pt x="15444" y="17680"/>
                  </a:cubicBezTo>
                  <a:cubicBezTo>
                    <a:pt x="15672" y="17524"/>
                    <a:pt x="16592" y="18253"/>
                    <a:pt x="16807" y="18062"/>
                  </a:cubicBezTo>
                  <a:cubicBezTo>
                    <a:pt x="17022" y="17883"/>
                    <a:pt x="16460" y="16855"/>
                    <a:pt x="16664" y="16663"/>
                  </a:cubicBezTo>
                  <a:cubicBezTo>
                    <a:pt x="16855" y="16460"/>
                    <a:pt x="17883" y="17022"/>
                    <a:pt x="18062" y="16807"/>
                  </a:cubicBezTo>
                  <a:cubicBezTo>
                    <a:pt x="18242" y="16592"/>
                    <a:pt x="17512" y="15671"/>
                    <a:pt x="17680" y="15444"/>
                  </a:cubicBezTo>
                  <a:cubicBezTo>
                    <a:pt x="17835" y="15217"/>
                    <a:pt x="18947" y="15600"/>
                    <a:pt x="19090" y="15349"/>
                  </a:cubicBezTo>
                  <a:cubicBezTo>
                    <a:pt x="19234" y="15098"/>
                    <a:pt x="18349" y="14333"/>
                    <a:pt x="18469" y="14070"/>
                  </a:cubicBezTo>
                  <a:cubicBezTo>
                    <a:pt x="18540" y="13914"/>
                    <a:pt x="19019" y="13926"/>
                    <a:pt x="19389" y="13890"/>
                  </a:cubicBezTo>
                  <a:lnTo>
                    <a:pt x="11165" y="1112"/>
                  </a:lnTo>
                  <a:cubicBezTo>
                    <a:pt x="11129" y="1148"/>
                    <a:pt x="11081" y="1172"/>
                    <a:pt x="11034" y="1172"/>
                  </a:cubicBezTo>
                  <a:cubicBezTo>
                    <a:pt x="10747" y="1148"/>
                    <a:pt x="10520" y="0"/>
                    <a:pt x="10233" y="0"/>
                  </a:cubicBezTo>
                  <a:cubicBezTo>
                    <a:pt x="9946" y="0"/>
                    <a:pt x="9719" y="1148"/>
                    <a:pt x="9444" y="1172"/>
                  </a:cubicBezTo>
                  <a:cubicBezTo>
                    <a:pt x="9169" y="1196"/>
                    <a:pt x="8738" y="108"/>
                    <a:pt x="8464" y="156"/>
                  </a:cubicBezTo>
                  <a:cubicBezTo>
                    <a:pt x="8189" y="203"/>
                    <a:pt x="8153" y="1375"/>
                    <a:pt x="7878" y="1447"/>
                  </a:cubicBezTo>
                  <a:cubicBezTo>
                    <a:pt x="7615" y="1518"/>
                    <a:pt x="7005" y="514"/>
                    <a:pt x="6730" y="610"/>
                  </a:cubicBezTo>
                  <a:cubicBezTo>
                    <a:pt x="6467" y="706"/>
                    <a:pt x="6647" y="1865"/>
                    <a:pt x="6396" y="1985"/>
                  </a:cubicBezTo>
                  <a:cubicBezTo>
                    <a:pt x="6133" y="2104"/>
                    <a:pt x="5356" y="1220"/>
                    <a:pt x="5117" y="1363"/>
                  </a:cubicBezTo>
                  <a:cubicBezTo>
                    <a:pt x="4877" y="1506"/>
                    <a:pt x="5248" y="2618"/>
                    <a:pt x="5021" y="2773"/>
                  </a:cubicBezTo>
                  <a:cubicBezTo>
                    <a:pt x="4782" y="2941"/>
                    <a:pt x="3873" y="2212"/>
                    <a:pt x="3658" y="2391"/>
                  </a:cubicBezTo>
                  <a:cubicBezTo>
                    <a:pt x="3443" y="2570"/>
                    <a:pt x="4005" y="3598"/>
                    <a:pt x="3802" y="3801"/>
                  </a:cubicBezTo>
                  <a:cubicBezTo>
                    <a:pt x="3610" y="3993"/>
                    <a:pt x="2582" y="3431"/>
                    <a:pt x="2403" y="3646"/>
                  </a:cubicBezTo>
                  <a:cubicBezTo>
                    <a:pt x="2212" y="3861"/>
                    <a:pt x="2953" y="4782"/>
                    <a:pt x="2786" y="5009"/>
                  </a:cubicBezTo>
                  <a:cubicBezTo>
                    <a:pt x="2630" y="5236"/>
                    <a:pt x="1519" y="4865"/>
                    <a:pt x="1375" y="5104"/>
                  </a:cubicBezTo>
                  <a:cubicBezTo>
                    <a:pt x="1232" y="5355"/>
                    <a:pt x="2116" y="6120"/>
                    <a:pt x="1997" y="6383"/>
                  </a:cubicBezTo>
                  <a:cubicBezTo>
                    <a:pt x="1877" y="6634"/>
                    <a:pt x="718" y="6455"/>
                    <a:pt x="622" y="6730"/>
                  </a:cubicBezTo>
                  <a:cubicBezTo>
                    <a:pt x="526" y="6993"/>
                    <a:pt x="1519" y="7603"/>
                    <a:pt x="1447" y="7866"/>
                  </a:cubicBezTo>
                  <a:cubicBezTo>
                    <a:pt x="1375" y="8141"/>
                    <a:pt x="204" y="8165"/>
                    <a:pt x="156" y="8451"/>
                  </a:cubicBezTo>
                  <a:cubicBezTo>
                    <a:pt x="108" y="8726"/>
                    <a:pt x="1208" y="9157"/>
                    <a:pt x="1172" y="9432"/>
                  </a:cubicBezTo>
                  <a:cubicBezTo>
                    <a:pt x="1148" y="9718"/>
                    <a:pt x="0" y="9946"/>
                    <a:pt x="0" y="10232"/>
                  </a:cubicBezTo>
                  <a:cubicBezTo>
                    <a:pt x="0" y="10507"/>
                    <a:pt x="1148" y="10746"/>
                    <a:pt x="1172" y="11021"/>
                  </a:cubicBezTo>
                  <a:close/>
                </a:path>
              </a:pathLst>
            </a:custGeom>
            <a:gradFill>
              <a:gsLst>
                <a:gs pos="0">
                  <a:srgbClr val="CB7EFE"/>
                </a:gs>
                <a:gs pos="100000">
                  <a:srgbClr val="F6E8FF"/>
                </a:gs>
              </a:gsLst>
              <a:lin ang="13500032"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64"/>
            <p:cNvSpPr/>
            <p:nvPr/>
          </p:nvSpPr>
          <p:spPr>
            <a:xfrm>
              <a:off x="5125217" y="2150288"/>
              <a:ext cx="290071" cy="388398"/>
            </a:xfrm>
            <a:custGeom>
              <a:avLst/>
              <a:gdLst/>
              <a:ahLst/>
              <a:cxnLst/>
              <a:rect l="l" t="t" r="r" b="b"/>
              <a:pathLst>
                <a:path w="9803" h="13126" extrusionOk="0">
                  <a:moveTo>
                    <a:pt x="9455" y="13126"/>
                  </a:moveTo>
                  <a:cubicBezTo>
                    <a:pt x="9180" y="13102"/>
                    <a:pt x="9037" y="11942"/>
                    <a:pt x="8762" y="11895"/>
                  </a:cubicBezTo>
                  <a:cubicBezTo>
                    <a:pt x="8475" y="11847"/>
                    <a:pt x="7973" y="12899"/>
                    <a:pt x="7698" y="12827"/>
                  </a:cubicBezTo>
                  <a:cubicBezTo>
                    <a:pt x="7423" y="12767"/>
                    <a:pt x="7495" y="11596"/>
                    <a:pt x="7220" y="11500"/>
                  </a:cubicBezTo>
                  <a:cubicBezTo>
                    <a:pt x="6957" y="11405"/>
                    <a:pt x="6276" y="12361"/>
                    <a:pt x="6013" y="12241"/>
                  </a:cubicBezTo>
                  <a:cubicBezTo>
                    <a:pt x="5762" y="12134"/>
                    <a:pt x="6013" y="10986"/>
                    <a:pt x="5774" y="10855"/>
                  </a:cubicBezTo>
                  <a:cubicBezTo>
                    <a:pt x="5535" y="10711"/>
                    <a:pt x="4686" y="11536"/>
                    <a:pt x="4459" y="11369"/>
                  </a:cubicBezTo>
                  <a:cubicBezTo>
                    <a:pt x="4232" y="11213"/>
                    <a:pt x="4686" y="10137"/>
                    <a:pt x="4459" y="9958"/>
                  </a:cubicBezTo>
                  <a:cubicBezTo>
                    <a:pt x="4232" y="9779"/>
                    <a:pt x="3275" y="10436"/>
                    <a:pt x="3072" y="10245"/>
                  </a:cubicBezTo>
                  <a:cubicBezTo>
                    <a:pt x="2869" y="10042"/>
                    <a:pt x="3503" y="9062"/>
                    <a:pt x="3323" y="8847"/>
                  </a:cubicBezTo>
                  <a:cubicBezTo>
                    <a:pt x="3144" y="8631"/>
                    <a:pt x="2080" y="9121"/>
                    <a:pt x="1913" y="8894"/>
                  </a:cubicBezTo>
                  <a:cubicBezTo>
                    <a:pt x="1745" y="8655"/>
                    <a:pt x="2546" y="7807"/>
                    <a:pt x="2403" y="7567"/>
                  </a:cubicBezTo>
                  <a:cubicBezTo>
                    <a:pt x="2259" y="7316"/>
                    <a:pt x="1124" y="7603"/>
                    <a:pt x="1004" y="7352"/>
                  </a:cubicBezTo>
                  <a:cubicBezTo>
                    <a:pt x="873" y="7101"/>
                    <a:pt x="1817" y="6396"/>
                    <a:pt x="1709" y="6133"/>
                  </a:cubicBezTo>
                  <a:cubicBezTo>
                    <a:pt x="1614" y="5870"/>
                    <a:pt x="442" y="5954"/>
                    <a:pt x="371" y="5679"/>
                  </a:cubicBezTo>
                  <a:cubicBezTo>
                    <a:pt x="287" y="5404"/>
                    <a:pt x="1339" y="4878"/>
                    <a:pt x="1279" y="4603"/>
                  </a:cubicBezTo>
                  <a:cubicBezTo>
                    <a:pt x="1231" y="4328"/>
                    <a:pt x="72" y="4209"/>
                    <a:pt x="36" y="3934"/>
                  </a:cubicBezTo>
                  <a:cubicBezTo>
                    <a:pt x="12" y="3647"/>
                    <a:pt x="1136" y="3300"/>
                    <a:pt x="1136" y="3025"/>
                  </a:cubicBezTo>
                  <a:cubicBezTo>
                    <a:pt x="1136" y="2738"/>
                    <a:pt x="0" y="2427"/>
                    <a:pt x="24" y="2141"/>
                  </a:cubicBezTo>
                  <a:cubicBezTo>
                    <a:pt x="48" y="1866"/>
                    <a:pt x="1207" y="1722"/>
                    <a:pt x="1255" y="1435"/>
                  </a:cubicBezTo>
                  <a:cubicBezTo>
                    <a:pt x="1303" y="1160"/>
                    <a:pt x="239" y="658"/>
                    <a:pt x="311" y="383"/>
                  </a:cubicBezTo>
                  <a:cubicBezTo>
                    <a:pt x="371" y="156"/>
                    <a:pt x="1255" y="156"/>
                    <a:pt x="1566" y="1"/>
                  </a:cubicBezTo>
                  <a:lnTo>
                    <a:pt x="9802" y="12767"/>
                  </a:lnTo>
                  <a:cubicBezTo>
                    <a:pt x="9683" y="12970"/>
                    <a:pt x="9563" y="13126"/>
                    <a:pt x="9455" y="13126"/>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3" name="Google Shape;6500;p64">
            <a:extLst>
              <a:ext uri="{FF2B5EF4-FFF2-40B4-BE49-F238E27FC236}">
                <a16:creationId xmlns:a16="http://schemas.microsoft.com/office/drawing/2014/main" id="{6655FC3A-0476-44BF-87F2-83959CCE539A}"/>
              </a:ext>
            </a:extLst>
          </p:cNvPr>
          <p:cNvCxnSpPr/>
          <p:nvPr/>
        </p:nvCxnSpPr>
        <p:spPr>
          <a:xfrm>
            <a:off x="1369066" y="3120196"/>
            <a:ext cx="900" cy="414300"/>
          </a:xfrm>
          <a:prstGeom prst="straightConnector1">
            <a:avLst/>
          </a:prstGeom>
          <a:noFill/>
          <a:ln w="19050" cap="flat" cmpd="sng">
            <a:solidFill>
              <a:schemeClr val="dk1"/>
            </a:solidFill>
            <a:prstDash val="solid"/>
            <a:round/>
            <a:headEnd type="none" w="med" len="med"/>
            <a:tailEnd type="oval" w="med" len="med"/>
          </a:ln>
        </p:spPr>
      </p:cxnSp>
      <p:sp>
        <p:nvSpPr>
          <p:cNvPr id="225" name="Google Shape;6499;p64">
            <a:extLst>
              <a:ext uri="{FF2B5EF4-FFF2-40B4-BE49-F238E27FC236}">
                <a16:creationId xmlns:a16="http://schemas.microsoft.com/office/drawing/2014/main" id="{523F4064-566B-4631-B35F-F866F134D8D1}"/>
              </a:ext>
            </a:extLst>
          </p:cNvPr>
          <p:cNvSpPr txBox="1"/>
          <p:nvPr/>
        </p:nvSpPr>
        <p:spPr>
          <a:xfrm>
            <a:off x="5960467" y="2654403"/>
            <a:ext cx="1061400" cy="48061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Just Another Hand"/>
                <a:ea typeface="Just Another Hand"/>
                <a:cs typeface="Just Another Hand"/>
                <a:sym typeface="Just Another Hand"/>
              </a:rPr>
              <a:t>1912</a:t>
            </a:r>
            <a:endParaRPr sz="2800" dirty="0">
              <a:latin typeface="Just Another Hand"/>
              <a:ea typeface="Just Another Hand"/>
              <a:cs typeface="Just Another Hand"/>
              <a:sym typeface="Just Another Hand"/>
            </a:endParaRPr>
          </a:p>
        </p:txBody>
      </p:sp>
    </p:spTree>
  </p:cSld>
  <p:clrMapOvr>
    <a:masterClrMapping/>
  </p:clrMapOvr>
</p:sld>
</file>

<file path=ppt/theme/theme1.xml><?xml version="1.0" encoding="utf-8"?>
<a:theme xmlns:a="http://schemas.openxmlformats.org/drawingml/2006/main" name="Monthly Education Timeline by Slidesgo">
  <a:themeElements>
    <a:clrScheme name="Simple Light">
      <a:dk1>
        <a:srgbClr val="000000"/>
      </a:dk1>
      <a:lt1>
        <a:srgbClr val="FFFFFF"/>
      </a:lt1>
      <a:dk2>
        <a:srgbClr val="FCB9C8"/>
      </a:dk2>
      <a:lt2>
        <a:srgbClr val="CB7EFE"/>
      </a:lt2>
      <a:accent1>
        <a:srgbClr val="CFFFBA"/>
      </a:accent1>
      <a:accent2>
        <a:srgbClr val="FBF173"/>
      </a:accent2>
      <a:accent3>
        <a:srgbClr val="FFCF88"/>
      </a:accent3>
      <a:accent4>
        <a:srgbClr val="A3D8D3"/>
      </a:accent4>
      <a:accent5>
        <a:srgbClr val="A3D4FF"/>
      </a:accent5>
      <a:accent6>
        <a:srgbClr val="F5F5F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681</Words>
  <Application>Microsoft Office PowerPoint</Application>
  <PresentationFormat>On-screen Show (16:9)</PresentationFormat>
  <Paragraphs>63</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Just Another Hand</vt:lpstr>
      <vt:lpstr>Catamaran</vt:lpstr>
      <vt:lpstr>Delius Swash Caps</vt:lpstr>
      <vt:lpstr>Arial</vt:lpstr>
      <vt:lpstr>Sacramento</vt:lpstr>
      <vt:lpstr>Didact Gothic</vt:lpstr>
      <vt:lpstr>Catamaran Medium</vt:lpstr>
      <vt:lpstr>Monthly Education Timeline by Slidesgo</vt:lpstr>
      <vt:lpstr> IKHWAL BERDIRINYA   MUHAMMADIYAH</vt:lpstr>
      <vt:lpstr>KELOMPOK 2</vt:lpstr>
      <vt:lpstr>KONDISI INTERN UMAT ISLAM</vt:lpstr>
      <vt:lpstr>KONDISI EKSTERN UMAT ISLAM</vt:lpstr>
      <vt:lpstr>PowerPoint Presentation</vt:lpstr>
      <vt:lpstr>01</vt:lpstr>
      <vt:lpstr>PowerPoint Presentation</vt:lpstr>
      <vt:lpstr>IDEOLOGI MUHAMMADIYAH</vt:lpstr>
      <vt:lpstr>PROFIL PENDIRI</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IKHWAL BERDIRINYA   MUHAMMADIYAH</dc:title>
  <dc:creator>Syalbiah Narishta</dc:creator>
  <cp:lastModifiedBy>salsabiila</cp:lastModifiedBy>
  <cp:revision>7</cp:revision>
  <dcterms:modified xsi:type="dcterms:W3CDTF">2021-10-19T03:11:17Z</dcterms:modified>
</cp:coreProperties>
</file>