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C1A28D-4572-4093-9C00-D89D3C8B023C}" type="doc">
      <dgm:prSet loTypeId="urn:microsoft.com/office/officeart/2005/8/layout/list1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8EEDBE29-2E64-4C68-80C2-8277ACD4335C}">
      <dgm:prSet phldrT="[Text]" custT="1"/>
      <dgm:spPr/>
      <dgm:t>
        <a:bodyPr/>
        <a:lstStyle/>
        <a:p>
          <a:r>
            <a:rPr lang="en-US" sz="18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Khittah</a:t>
          </a:r>
          <a:r>
            <a:rPr lang="en-US" sz="18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Muhamadiyah</a:t>
          </a:r>
          <a:r>
            <a:rPr lang="en-US" sz="18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Tahun</a:t>
          </a:r>
          <a:r>
            <a:rPr lang="en-US" sz="18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1956-1959  (</a:t>
          </a:r>
          <a:r>
            <a:rPr lang="en-US" sz="18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Khttah</a:t>
          </a:r>
          <a:r>
            <a:rPr lang="en-US" sz="18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Palembang)</a:t>
          </a:r>
          <a:endParaRPr lang="en-US" sz="1800" dirty="0">
            <a:solidFill>
              <a:schemeClr val="tx1"/>
            </a:solidFill>
            <a:latin typeface="Aharoni" pitchFamily="2" charset="-79"/>
            <a:cs typeface="Aharoni" pitchFamily="2" charset="-79"/>
          </a:endParaRPr>
        </a:p>
      </dgm:t>
    </dgm:pt>
    <dgm:pt modelId="{0557C37A-3BBD-4ACB-8CBF-3E401C25B9BA}" type="parTrans" cxnId="{D6661D9E-B1CF-4508-92B3-95F71CEBF778}">
      <dgm:prSet/>
      <dgm:spPr/>
      <dgm:t>
        <a:bodyPr/>
        <a:lstStyle/>
        <a:p>
          <a:endParaRPr lang="en-US"/>
        </a:p>
      </dgm:t>
    </dgm:pt>
    <dgm:pt modelId="{4708254B-2E62-4D09-8E81-B2202CBE72C8}" type="sibTrans" cxnId="{D6661D9E-B1CF-4508-92B3-95F71CEBF778}">
      <dgm:prSet/>
      <dgm:spPr/>
      <dgm:t>
        <a:bodyPr/>
        <a:lstStyle/>
        <a:p>
          <a:endParaRPr lang="en-US"/>
        </a:p>
      </dgm:t>
    </dgm:pt>
    <dgm:pt modelId="{BB6453A4-1F9E-459D-AA02-2F02A14F7BA0}">
      <dgm:prSet phldrT="[Text]"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Khittah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Perjuangan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Muhamadiyah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Tahun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1969  (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Khttah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Ponorogo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)</a:t>
          </a:r>
          <a:endParaRPr lang="en-US" dirty="0"/>
        </a:p>
      </dgm:t>
    </dgm:pt>
    <dgm:pt modelId="{4F24D702-192C-45DB-AD1C-B5011FE08A4A}" type="parTrans" cxnId="{220D854E-6040-4EC0-919D-AA4FCAEB0FA6}">
      <dgm:prSet/>
      <dgm:spPr/>
      <dgm:t>
        <a:bodyPr/>
        <a:lstStyle/>
        <a:p>
          <a:endParaRPr lang="en-US"/>
        </a:p>
      </dgm:t>
    </dgm:pt>
    <dgm:pt modelId="{49F849A5-08D3-4AF7-8551-6B6094D86853}" type="sibTrans" cxnId="{220D854E-6040-4EC0-919D-AA4FCAEB0FA6}">
      <dgm:prSet/>
      <dgm:spPr/>
      <dgm:t>
        <a:bodyPr/>
        <a:lstStyle/>
        <a:p>
          <a:endParaRPr lang="en-US"/>
        </a:p>
      </dgm:t>
    </dgm:pt>
    <dgm:pt modelId="{762075ED-58D5-4A75-A628-DE2776B60572}">
      <dgm:prSet phldrT="[Text]"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Khittah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Muhamadiyah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Tahun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1971  (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Khttah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Ujung Pandang)</a:t>
          </a:r>
          <a:endParaRPr lang="en-US" dirty="0"/>
        </a:p>
      </dgm:t>
    </dgm:pt>
    <dgm:pt modelId="{492BA4F7-5B4C-4524-9171-94F6482C11BB}" type="parTrans" cxnId="{6386A846-C049-4223-A51D-0225A621970F}">
      <dgm:prSet/>
      <dgm:spPr/>
      <dgm:t>
        <a:bodyPr/>
        <a:lstStyle/>
        <a:p>
          <a:endParaRPr lang="en-US"/>
        </a:p>
      </dgm:t>
    </dgm:pt>
    <dgm:pt modelId="{FCBE5907-2812-4BB3-94EB-4EE37DB1262A}" type="sibTrans" cxnId="{6386A846-C049-4223-A51D-0225A621970F}">
      <dgm:prSet/>
      <dgm:spPr/>
      <dgm:t>
        <a:bodyPr/>
        <a:lstStyle/>
        <a:p>
          <a:endParaRPr lang="en-US"/>
        </a:p>
      </dgm:t>
    </dgm:pt>
    <dgm:pt modelId="{8FB0CA63-0115-4771-A1C0-01078BF7A756}">
      <dgm:prSet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Khittah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Perjuangan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Muhamadiyah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Tahun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1978  (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Khttah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Surabaya)</a:t>
          </a:r>
          <a:endParaRPr lang="en-US" dirty="0"/>
        </a:p>
      </dgm:t>
    </dgm:pt>
    <dgm:pt modelId="{8D19755B-1B65-483C-BC1E-C3211B5CA3DA}" type="parTrans" cxnId="{B934C0D0-8CAB-4E37-B255-190F91B5EF50}">
      <dgm:prSet/>
      <dgm:spPr/>
      <dgm:t>
        <a:bodyPr/>
        <a:lstStyle/>
        <a:p>
          <a:endParaRPr lang="en-US"/>
        </a:p>
      </dgm:t>
    </dgm:pt>
    <dgm:pt modelId="{05BFC6F7-0FB8-40EE-B9E3-E08BDBC25A24}" type="sibTrans" cxnId="{B934C0D0-8CAB-4E37-B255-190F91B5EF50}">
      <dgm:prSet/>
      <dgm:spPr/>
      <dgm:t>
        <a:bodyPr/>
        <a:lstStyle/>
        <a:p>
          <a:endParaRPr lang="en-US"/>
        </a:p>
      </dgm:t>
    </dgm:pt>
    <dgm:pt modelId="{A23FA1C8-63CA-4AA1-A716-551CD222A346}">
      <dgm:prSet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Khittah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Muhamadiyah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dalam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Kehidupan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berbangsa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dan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Bernegara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Tahun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2002  (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Khttah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Denpasar</a:t>
          </a:r>
          <a:r>
            <a: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)</a:t>
          </a:r>
          <a:endParaRPr lang="en-US" dirty="0"/>
        </a:p>
      </dgm:t>
    </dgm:pt>
    <dgm:pt modelId="{9BECA5C8-D3E4-4287-835E-0EB3ACDED0CF}" type="parTrans" cxnId="{E65C16C5-4240-40E0-BEA4-7966C981870D}">
      <dgm:prSet/>
      <dgm:spPr/>
      <dgm:t>
        <a:bodyPr/>
        <a:lstStyle/>
        <a:p>
          <a:endParaRPr lang="en-US"/>
        </a:p>
      </dgm:t>
    </dgm:pt>
    <dgm:pt modelId="{F947B06F-3994-4FD2-8642-BC7DF72BE6DD}" type="sibTrans" cxnId="{E65C16C5-4240-40E0-BEA4-7966C981870D}">
      <dgm:prSet/>
      <dgm:spPr/>
      <dgm:t>
        <a:bodyPr/>
        <a:lstStyle/>
        <a:p>
          <a:endParaRPr lang="en-US"/>
        </a:p>
      </dgm:t>
    </dgm:pt>
    <dgm:pt modelId="{E9A1493E-7D3D-4C45-BB64-0258248F7E92}" type="pres">
      <dgm:prSet presAssocID="{29C1A28D-4572-4093-9C00-D89D3C8B023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87C9D471-5C4D-4A45-8F43-307E773FFAB2}" type="pres">
      <dgm:prSet presAssocID="{8EEDBE29-2E64-4C68-80C2-8277ACD4335C}" presName="parentLin" presStyleCnt="0"/>
      <dgm:spPr/>
    </dgm:pt>
    <dgm:pt modelId="{D4BF5439-5129-4D0B-97F0-999F5C38791D}" type="pres">
      <dgm:prSet presAssocID="{8EEDBE29-2E64-4C68-80C2-8277ACD4335C}" presName="parentLeftMargin" presStyleLbl="node1" presStyleIdx="0" presStyleCnt="5"/>
      <dgm:spPr/>
      <dgm:t>
        <a:bodyPr/>
        <a:lstStyle/>
        <a:p>
          <a:endParaRPr lang="id-ID"/>
        </a:p>
      </dgm:t>
    </dgm:pt>
    <dgm:pt modelId="{D90E8744-E7A8-45CB-A69E-8AA333493B7D}" type="pres">
      <dgm:prSet presAssocID="{8EEDBE29-2E64-4C68-80C2-8277ACD4335C}" presName="parentText" presStyleLbl="node1" presStyleIdx="0" presStyleCnt="5" custScaleX="142857" custScaleY="6554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338B8D-8EEC-4490-B85A-B0AEE9B99DC5}" type="pres">
      <dgm:prSet presAssocID="{8EEDBE29-2E64-4C68-80C2-8277ACD4335C}" presName="negativeSpace" presStyleCnt="0"/>
      <dgm:spPr/>
    </dgm:pt>
    <dgm:pt modelId="{C949089B-53B7-4AE2-9812-39DE6A45A1CD}" type="pres">
      <dgm:prSet presAssocID="{8EEDBE29-2E64-4C68-80C2-8277ACD4335C}" presName="childText" presStyleLbl="conFgAcc1" presStyleIdx="0" presStyleCnt="5">
        <dgm:presLayoutVars>
          <dgm:bulletEnabled val="1"/>
        </dgm:presLayoutVars>
      </dgm:prSet>
      <dgm:spPr/>
    </dgm:pt>
    <dgm:pt modelId="{08FEA235-2383-452B-B592-2EC12E20E1C4}" type="pres">
      <dgm:prSet presAssocID="{4708254B-2E62-4D09-8E81-B2202CBE72C8}" presName="spaceBetweenRectangles" presStyleCnt="0"/>
      <dgm:spPr/>
    </dgm:pt>
    <dgm:pt modelId="{57F5C743-5A15-4406-B270-F42290B9CC7E}" type="pres">
      <dgm:prSet presAssocID="{BB6453A4-1F9E-459D-AA02-2F02A14F7BA0}" presName="parentLin" presStyleCnt="0"/>
      <dgm:spPr/>
    </dgm:pt>
    <dgm:pt modelId="{951C90CF-1382-4A45-B98F-1370F9AF85ED}" type="pres">
      <dgm:prSet presAssocID="{BB6453A4-1F9E-459D-AA02-2F02A14F7BA0}" presName="parentLeftMargin" presStyleLbl="node1" presStyleIdx="0" presStyleCnt="5"/>
      <dgm:spPr/>
      <dgm:t>
        <a:bodyPr/>
        <a:lstStyle/>
        <a:p>
          <a:endParaRPr lang="id-ID"/>
        </a:p>
      </dgm:t>
    </dgm:pt>
    <dgm:pt modelId="{30CC2674-7198-41AD-98D3-1CD85B844F3C}" type="pres">
      <dgm:prSet presAssocID="{BB6453A4-1F9E-459D-AA02-2F02A14F7BA0}" presName="parentText" presStyleLbl="node1" presStyleIdx="1" presStyleCnt="5" custScaleX="142857" custScaleY="4684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F9E99C-0170-44AA-81A7-70AE0EBBC70A}" type="pres">
      <dgm:prSet presAssocID="{BB6453A4-1F9E-459D-AA02-2F02A14F7BA0}" presName="negativeSpace" presStyleCnt="0"/>
      <dgm:spPr/>
    </dgm:pt>
    <dgm:pt modelId="{171FB96B-5776-42EA-95B7-E2682C2D2E77}" type="pres">
      <dgm:prSet presAssocID="{BB6453A4-1F9E-459D-AA02-2F02A14F7BA0}" presName="childText" presStyleLbl="conFgAcc1" presStyleIdx="1" presStyleCnt="5">
        <dgm:presLayoutVars>
          <dgm:bulletEnabled val="1"/>
        </dgm:presLayoutVars>
      </dgm:prSet>
      <dgm:spPr/>
    </dgm:pt>
    <dgm:pt modelId="{30F3F78B-2CAB-458B-912B-85D3DB301DA6}" type="pres">
      <dgm:prSet presAssocID="{49F849A5-08D3-4AF7-8551-6B6094D86853}" presName="spaceBetweenRectangles" presStyleCnt="0"/>
      <dgm:spPr/>
    </dgm:pt>
    <dgm:pt modelId="{AEBA961B-36CD-4EEF-8B6C-A38F7B5E1F8E}" type="pres">
      <dgm:prSet presAssocID="{762075ED-58D5-4A75-A628-DE2776B60572}" presName="parentLin" presStyleCnt="0"/>
      <dgm:spPr/>
    </dgm:pt>
    <dgm:pt modelId="{93C7C82D-6507-437E-977A-265A163F34A2}" type="pres">
      <dgm:prSet presAssocID="{762075ED-58D5-4A75-A628-DE2776B60572}" presName="parentLeftMargin" presStyleLbl="node1" presStyleIdx="1" presStyleCnt="5"/>
      <dgm:spPr/>
      <dgm:t>
        <a:bodyPr/>
        <a:lstStyle/>
        <a:p>
          <a:endParaRPr lang="id-ID"/>
        </a:p>
      </dgm:t>
    </dgm:pt>
    <dgm:pt modelId="{A5E4DEA3-42D6-4BE9-BF79-639F843C8413}" type="pres">
      <dgm:prSet presAssocID="{762075ED-58D5-4A75-A628-DE2776B60572}" presName="parentText" presStyleLbl="node1" presStyleIdx="2" presStyleCnt="5" custScaleX="142857" custScaleY="5007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A75111-B2B5-4089-8525-CEC623A30399}" type="pres">
      <dgm:prSet presAssocID="{762075ED-58D5-4A75-A628-DE2776B60572}" presName="negativeSpace" presStyleCnt="0"/>
      <dgm:spPr/>
    </dgm:pt>
    <dgm:pt modelId="{342BEC59-BE79-40EF-9C20-F283FA5B3478}" type="pres">
      <dgm:prSet presAssocID="{762075ED-58D5-4A75-A628-DE2776B60572}" presName="childText" presStyleLbl="conFgAcc1" presStyleIdx="2" presStyleCnt="5">
        <dgm:presLayoutVars>
          <dgm:bulletEnabled val="1"/>
        </dgm:presLayoutVars>
      </dgm:prSet>
      <dgm:spPr/>
    </dgm:pt>
    <dgm:pt modelId="{FDD65F36-EA7D-4A43-80DF-92FC95D58ECB}" type="pres">
      <dgm:prSet presAssocID="{FCBE5907-2812-4BB3-94EB-4EE37DB1262A}" presName="spaceBetweenRectangles" presStyleCnt="0"/>
      <dgm:spPr/>
    </dgm:pt>
    <dgm:pt modelId="{75303B5A-D64E-458F-843D-13D21A5502E2}" type="pres">
      <dgm:prSet presAssocID="{8FB0CA63-0115-4771-A1C0-01078BF7A756}" presName="parentLin" presStyleCnt="0"/>
      <dgm:spPr/>
    </dgm:pt>
    <dgm:pt modelId="{5140FAFD-77AF-445C-BB65-E2FC462B4C6A}" type="pres">
      <dgm:prSet presAssocID="{8FB0CA63-0115-4771-A1C0-01078BF7A756}" presName="parentLeftMargin" presStyleLbl="node1" presStyleIdx="2" presStyleCnt="5"/>
      <dgm:spPr/>
      <dgm:t>
        <a:bodyPr/>
        <a:lstStyle/>
        <a:p>
          <a:endParaRPr lang="id-ID"/>
        </a:p>
      </dgm:t>
    </dgm:pt>
    <dgm:pt modelId="{EF87A6DB-0335-4BB6-8EFA-BF7DF78E024F}" type="pres">
      <dgm:prSet presAssocID="{8FB0CA63-0115-4771-A1C0-01078BF7A756}" presName="parentText" presStyleLbl="node1" presStyleIdx="3" presStyleCnt="5" custScaleX="142857" custScaleY="57013" custLinFactNeighborX="3372" custLinFactNeighborY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31E797-8290-4A75-9BAC-F2B578D1C679}" type="pres">
      <dgm:prSet presAssocID="{8FB0CA63-0115-4771-A1C0-01078BF7A756}" presName="negativeSpace" presStyleCnt="0"/>
      <dgm:spPr/>
    </dgm:pt>
    <dgm:pt modelId="{39365943-C250-4498-B6AF-E5A65988075D}" type="pres">
      <dgm:prSet presAssocID="{8FB0CA63-0115-4771-A1C0-01078BF7A756}" presName="childText" presStyleLbl="conFgAcc1" presStyleIdx="3" presStyleCnt="5">
        <dgm:presLayoutVars>
          <dgm:bulletEnabled val="1"/>
        </dgm:presLayoutVars>
      </dgm:prSet>
      <dgm:spPr/>
    </dgm:pt>
    <dgm:pt modelId="{3631AAA0-72D6-4427-B223-A2E024A5CF55}" type="pres">
      <dgm:prSet presAssocID="{05BFC6F7-0FB8-40EE-B9E3-E08BDBC25A24}" presName="spaceBetweenRectangles" presStyleCnt="0"/>
      <dgm:spPr/>
    </dgm:pt>
    <dgm:pt modelId="{497E88CD-C98B-43F9-9EF6-D9C7D3315548}" type="pres">
      <dgm:prSet presAssocID="{A23FA1C8-63CA-4AA1-A716-551CD222A346}" presName="parentLin" presStyleCnt="0"/>
      <dgm:spPr/>
    </dgm:pt>
    <dgm:pt modelId="{AE876C10-A771-46E5-BDBE-F44FE3C7E066}" type="pres">
      <dgm:prSet presAssocID="{A23FA1C8-63CA-4AA1-A716-551CD222A346}" presName="parentLeftMargin" presStyleLbl="node1" presStyleIdx="3" presStyleCnt="5"/>
      <dgm:spPr/>
      <dgm:t>
        <a:bodyPr/>
        <a:lstStyle/>
        <a:p>
          <a:endParaRPr lang="id-ID"/>
        </a:p>
      </dgm:t>
    </dgm:pt>
    <dgm:pt modelId="{13ADA3B1-A687-4BAC-BA1D-853DB15701EE}" type="pres">
      <dgm:prSet presAssocID="{A23FA1C8-63CA-4AA1-A716-551CD222A346}" presName="parentText" presStyleLbl="node1" presStyleIdx="4" presStyleCnt="5" custScaleX="142857" custScaleY="11724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E83738-6671-49A9-B2B8-7209CFFE1692}" type="pres">
      <dgm:prSet presAssocID="{A23FA1C8-63CA-4AA1-A716-551CD222A346}" presName="negativeSpace" presStyleCnt="0"/>
      <dgm:spPr/>
    </dgm:pt>
    <dgm:pt modelId="{BD7C1FE8-CD7D-42D7-9BE0-1D6C4912E50B}" type="pres">
      <dgm:prSet presAssocID="{A23FA1C8-63CA-4AA1-A716-551CD222A346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BDDAD0F3-9488-42AD-B049-1776440B1759}" type="presOf" srcId="{8EEDBE29-2E64-4C68-80C2-8277ACD4335C}" destId="{D90E8744-E7A8-45CB-A69E-8AA333493B7D}" srcOrd="1" destOrd="0" presId="urn:microsoft.com/office/officeart/2005/8/layout/list1"/>
    <dgm:cxn modelId="{0B83D5F7-357B-44BC-83C0-2EC7B5C53BA3}" type="presOf" srcId="{BB6453A4-1F9E-459D-AA02-2F02A14F7BA0}" destId="{951C90CF-1382-4A45-B98F-1370F9AF85ED}" srcOrd="0" destOrd="0" presId="urn:microsoft.com/office/officeart/2005/8/layout/list1"/>
    <dgm:cxn modelId="{2275F358-586F-4BE2-BE07-2B1C3382A104}" type="presOf" srcId="{8FB0CA63-0115-4771-A1C0-01078BF7A756}" destId="{EF87A6DB-0335-4BB6-8EFA-BF7DF78E024F}" srcOrd="1" destOrd="0" presId="urn:microsoft.com/office/officeart/2005/8/layout/list1"/>
    <dgm:cxn modelId="{3646085C-DE85-41B1-80C8-9C9EC63E6CA5}" type="presOf" srcId="{8FB0CA63-0115-4771-A1C0-01078BF7A756}" destId="{5140FAFD-77AF-445C-BB65-E2FC462B4C6A}" srcOrd="0" destOrd="0" presId="urn:microsoft.com/office/officeart/2005/8/layout/list1"/>
    <dgm:cxn modelId="{6386A846-C049-4223-A51D-0225A621970F}" srcId="{29C1A28D-4572-4093-9C00-D89D3C8B023C}" destId="{762075ED-58D5-4A75-A628-DE2776B60572}" srcOrd="2" destOrd="0" parTransId="{492BA4F7-5B4C-4524-9171-94F6482C11BB}" sibTransId="{FCBE5907-2812-4BB3-94EB-4EE37DB1262A}"/>
    <dgm:cxn modelId="{ED481782-1F03-4919-9ECC-CF5D8843F27B}" type="presOf" srcId="{A23FA1C8-63CA-4AA1-A716-551CD222A346}" destId="{AE876C10-A771-46E5-BDBE-F44FE3C7E066}" srcOrd="0" destOrd="0" presId="urn:microsoft.com/office/officeart/2005/8/layout/list1"/>
    <dgm:cxn modelId="{B934C0D0-8CAB-4E37-B255-190F91B5EF50}" srcId="{29C1A28D-4572-4093-9C00-D89D3C8B023C}" destId="{8FB0CA63-0115-4771-A1C0-01078BF7A756}" srcOrd="3" destOrd="0" parTransId="{8D19755B-1B65-483C-BC1E-C3211B5CA3DA}" sibTransId="{05BFC6F7-0FB8-40EE-B9E3-E08BDBC25A24}"/>
    <dgm:cxn modelId="{EC5E220D-FF2B-478E-92AE-3E4147ACF69E}" type="presOf" srcId="{29C1A28D-4572-4093-9C00-D89D3C8B023C}" destId="{E9A1493E-7D3D-4C45-BB64-0258248F7E92}" srcOrd="0" destOrd="0" presId="urn:microsoft.com/office/officeart/2005/8/layout/list1"/>
    <dgm:cxn modelId="{CD56648D-415E-4969-9A78-6351D308EC40}" type="presOf" srcId="{8EEDBE29-2E64-4C68-80C2-8277ACD4335C}" destId="{D4BF5439-5129-4D0B-97F0-999F5C38791D}" srcOrd="0" destOrd="0" presId="urn:microsoft.com/office/officeart/2005/8/layout/list1"/>
    <dgm:cxn modelId="{AFF86B6A-A6FF-425A-976E-A74E9E032BC2}" type="presOf" srcId="{BB6453A4-1F9E-459D-AA02-2F02A14F7BA0}" destId="{30CC2674-7198-41AD-98D3-1CD85B844F3C}" srcOrd="1" destOrd="0" presId="urn:microsoft.com/office/officeart/2005/8/layout/list1"/>
    <dgm:cxn modelId="{9C77FB62-D4B5-4310-83D1-175786D0D03B}" type="presOf" srcId="{A23FA1C8-63CA-4AA1-A716-551CD222A346}" destId="{13ADA3B1-A687-4BAC-BA1D-853DB15701EE}" srcOrd="1" destOrd="0" presId="urn:microsoft.com/office/officeart/2005/8/layout/list1"/>
    <dgm:cxn modelId="{E65C16C5-4240-40E0-BEA4-7966C981870D}" srcId="{29C1A28D-4572-4093-9C00-D89D3C8B023C}" destId="{A23FA1C8-63CA-4AA1-A716-551CD222A346}" srcOrd="4" destOrd="0" parTransId="{9BECA5C8-D3E4-4287-835E-0EB3ACDED0CF}" sibTransId="{F947B06F-3994-4FD2-8642-BC7DF72BE6DD}"/>
    <dgm:cxn modelId="{CD9FD226-3A9F-43EA-B830-AB3CB118544B}" type="presOf" srcId="{762075ED-58D5-4A75-A628-DE2776B60572}" destId="{93C7C82D-6507-437E-977A-265A163F34A2}" srcOrd="0" destOrd="0" presId="urn:microsoft.com/office/officeart/2005/8/layout/list1"/>
    <dgm:cxn modelId="{E8DA4828-DCA8-4B0E-9E49-808743345992}" type="presOf" srcId="{762075ED-58D5-4A75-A628-DE2776B60572}" destId="{A5E4DEA3-42D6-4BE9-BF79-639F843C8413}" srcOrd="1" destOrd="0" presId="urn:microsoft.com/office/officeart/2005/8/layout/list1"/>
    <dgm:cxn modelId="{D6661D9E-B1CF-4508-92B3-95F71CEBF778}" srcId="{29C1A28D-4572-4093-9C00-D89D3C8B023C}" destId="{8EEDBE29-2E64-4C68-80C2-8277ACD4335C}" srcOrd="0" destOrd="0" parTransId="{0557C37A-3BBD-4ACB-8CBF-3E401C25B9BA}" sibTransId="{4708254B-2E62-4D09-8E81-B2202CBE72C8}"/>
    <dgm:cxn modelId="{220D854E-6040-4EC0-919D-AA4FCAEB0FA6}" srcId="{29C1A28D-4572-4093-9C00-D89D3C8B023C}" destId="{BB6453A4-1F9E-459D-AA02-2F02A14F7BA0}" srcOrd="1" destOrd="0" parTransId="{4F24D702-192C-45DB-AD1C-B5011FE08A4A}" sibTransId="{49F849A5-08D3-4AF7-8551-6B6094D86853}"/>
    <dgm:cxn modelId="{96218E68-A607-4658-9AD6-7ECCA7BF22C9}" type="presParOf" srcId="{E9A1493E-7D3D-4C45-BB64-0258248F7E92}" destId="{87C9D471-5C4D-4A45-8F43-307E773FFAB2}" srcOrd="0" destOrd="0" presId="urn:microsoft.com/office/officeart/2005/8/layout/list1"/>
    <dgm:cxn modelId="{54BB6FFA-B76A-4DAE-987C-2E95AC286BFE}" type="presParOf" srcId="{87C9D471-5C4D-4A45-8F43-307E773FFAB2}" destId="{D4BF5439-5129-4D0B-97F0-999F5C38791D}" srcOrd="0" destOrd="0" presId="urn:microsoft.com/office/officeart/2005/8/layout/list1"/>
    <dgm:cxn modelId="{567678EF-9ADD-4213-BF94-576B98E2D239}" type="presParOf" srcId="{87C9D471-5C4D-4A45-8F43-307E773FFAB2}" destId="{D90E8744-E7A8-45CB-A69E-8AA333493B7D}" srcOrd="1" destOrd="0" presId="urn:microsoft.com/office/officeart/2005/8/layout/list1"/>
    <dgm:cxn modelId="{4B6CD107-A1EE-4838-8772-09EF54838D5F}" type="presParOf" srcId="{E9A1493E-7D3D-4C45-BB64-0258248F7E92}" destId="{DD338B8D-8EEC-4490-B85A-B0AEE9B99DC5}" srcOrd="1" destOrd="0" presId="urn:microsoft.com/office/officeart/2005/8/layout/list1"/>
    <dgm:cxn modelId="{EC2DAD49-CEE5-4B86-8314-F62746CB040B}" type="presParOf" srcId="{E9A1493E-7D3D-4C45-BB64-0258248F7E92}" destId="{C949089B-53B7-4AE2-9812-39DE6A45A1CD}" srcOrd="2" destOrd="0" presId="urn:microsoft.com/office/officeart/2005/8/layout/list1"/>
    <dgm:cxn modelId="{18302A53-5493-4B37-AB00-97B12AF60D88}" type="presParOf" srcId="{E9A1493E-7D3D-4C45-BB64-0258248F7E92}" destId="{08FEA235-2383-452B-B592-2EC12E20E1C4}" srcOrd="3" destOrd="0" presId="urn:microsoft.com/office/officeart/2005/8/layout/list1"/>
    <dgm:cxn modelId="{9020E1E7-62C2-4800-B4CD-446BE5CB9C01}" type="presParOf" srcId="{E9A1493E-7D3D-4C45-BB64-0258248F7E92}" destId="{57F5C743-5A15-4406-B270-F42290B9CC7E}" srcOrd="4" destOrd="0" presId="urn:microsoft.com/office/officeart/2005/8/layout/list1"/>
    <dgm:cxn modelId="{BE588AC2-B298-4568-990E-D467F4253961}" type="presParOf" srcId="{57F5C743-5A15-4406-B270-F42290B9CC7E}" destId="{951C90CF-1382-4A45-B98F-1370F9AF85ED}" srcOrd="0" destOrd="0" presId="urn:microsoft.com/office/officeart/2005/8/layout/list1"/>
    <dgm:cxn modelId="{0300EDC6-B608-41F1-8087-A57C28436393}" type="presParOf" srcId="{57F5C743-5A15-4406-B270-F42290B9CC7E}" destId="{30CC2674-7198-41AD-98D3-1CD85B844F3C}" srcOrd="1" destOrd="0" presId="urn:microsoft.com/office/officeart/2005/8/layout/list1"/>
    <dgm:cxn modelId="{85BAE9AB-AEFE-4FA6-8F4B-E04359274D0E}" type="presParOf" srcId="{E9A1493E-7D3D-4C45-BB64-0258248F7E92}" destId="{1AF9E99C-0170-44AA-81A7-70AE0EBBC70A}" srcOrd="5" destOrd="0" presId="urn:microsoft.com/office/officeart/2005/8/layout/list1"/>
    <dgm:cxn modelId="{109C4654-A5C2-4513-B478-AAF3A7F2FCF9}" type="presParOf" srcId="{E9A1493E-7D3D-4C45-BB64-0258248F7E92}" destId="{171FB96B-5776-42EA-95B7-E2682C2D2E77}" srcOrd="6" destOrd="0" presId="urn:microsoft.com/office/officeart/2005/8/layout/list1"/>
    <dgm:cxn modelId="{B67C082E-0810-4C04-868B-4F62EC7FF749}" type="presParOf" srcId="{E9A1493E-7D3D-4C45-BB64-0258248F7E92}" destId="{30F3F78B-2CAB-458B-912B-85D3DB301DA6}" srcOrd="7" destOrd="0" presId="urn:microsoft.com/office/officeart/2005/8/layout/list1"/>
    <dgm:cxn modelId="{05178F76-6FE6-4288-B185-E7F6D5C9B674}" type="presParOf" srcId="{E9A1493E-7D3D-4C45-BB64-0258248F7E92}" destId="{AEBA961B-36CD-4EEF-8B6C-A38F7B5E1F8E}" srcOrd="8" destOrd="0" presId="urn:microsoft.com/office/officeart/2005/8/layout/list1"/>
    <dgm:cxn modelId="{41C9C6A7-6817-4F40-BF9D-921EBBF92694}" type="presParOf" srcId="{AEBA961B-36CD-4EEF-8B6C-A38F7B5E1F8E}" destId="{93C7C82D-6507-437E-977A-265A163F34A2}" srcOrd="0" destOrd="0" presId="urn:microsoft.com/office/officeart/2005/8/layout/list1"/>
    <dgm:cxn modelId="{F9D2628C-3104-4F2D-85B6-DBBA6B8B7AC7}" type="presParOf" srcId="{AEBA961B-36CD-4EEF-8B6C-A38F7B5E1F8E}" destId="{A5E4DEA3-42D6-4BE9-BF79-639F843C8413}" srcOrd="1" destOrd="0" presId="urn:microsoft.com/office/officeart/2005/8/layout/list1"/>
    <dgm:cxn modelId="{0607CDF2-580A-416E-909F-5437103B00F0}" type="presParOf" srcId="{E9A1493E-7D3D-4C45-BB64-0258248F7E92}" destId="{76A75111-B2B5-4089-8525-CEC623A30399}" srcOrd="9" destOrd="0" presId="urn:microsoft.com/office/officeart/2005/8/layout/list1"/>
    <dgm:cxn modelId="{4FBE1E68-832C-42CF-8D1D-35EA9F779CE5}" type="presParOf" srcId="{E9A1493E-7D3D-4C45-BB64-0258248F7E92}" destId="{342BEC59-BE79-40EF-9C20-F283FA5B3478}" srcOrd="10" destOrd="0" presId="urn:microsoft.com/office/officeart/2005/8/layout/list1"/>
    <dgm:cxn modelId="{32EE80FB-6E7F-4966-8F3E-C51305399CB7}" type="presParOf" srcId="{E9A1493E-7D3D-4C45-BB64-0258248F7E92}" destId="{FDD65F36-EA7D-4A43-80DF-92FC95D58ECB}" srcOrd="11" destOrd="0" presId="urn:microsoft.com/office/officeart/2005/8/layout/list1"/>
    <dgm:cxn modelId="{DFCB1473-B876-4E94-8027-C0EBB00C7E2A}" type="presParOf" srcId="{E9A1493E-7D3D-4C45-BB64-0258248F7E92}" destId="{75303B5A-D64E-458F-843D-13D21A5502E2}" srcOrd="12" destOrd="0" presId="urn:microsoft.com/office/officeart/2005/8/layout/list1"/>
    <dgm:cxn modelId="{9854EB23-0C5A-4251-A36B-EAE3172A26E8}" type="presParOf" srcId="{75303B5A-D64E-458F-843D-13D21A5502E2}" destId="{5140FAFD-77AF-445C-BB65-E2FC462B4C6A}" srcOrd="0" destOrd="0" presId="urn:microsoft.com/office/officeart/2005/8/layout/list1"/>
    <dgm:cxn modelId="{AA61EF8C-00C3-460B-85E4-34BEAB51B560}" type="presParOf" srcId="{75303B5A-D64E-458F-843D-13D21A5502E2}" destId="{EF87A6DB-0335-4BB6-8EFA-BF7DF78E024F}" srcOrd="1" destOrd="0" presId="urn:microsoft.com/office/officeart/2005/8/layout/list1"/>
    <dgm:cxn modelId="{02B84B93-C576-47D7-AE1D-599B3220237C}" type="presParOf" srcId="{E9A1493E-7D3D-4C45-BB64-0258248F7E92}" destId="{C431E797-8290-4A75-9BAC-F2B578D1C679}" srcOrd="13" destOrd="0" presId="urn:microsoft.com/office/officeart/2005/8/layout/list1"/>
    <dgm:cxn modelId="{A962EFC4-060B-4C69-997B-130691A2AD87}" type="presParOf" srcId="{E9A1493E-7D3D-4C45-BB64-0258248F7E92}" destId="{39365943-C250-4498-B6AF-E5A65988075D}" srcOrd="14" destOrd="0" presId="urn:microsoft.com/office/officeart/2005/8/layout/list1"/>
    <dgm:cxn modelId="{F82CEE01-6C95-4A20-B373-BA51F67161A3}" type="presParOf" srcId="{E9A1493E-7D3D-4C45-BB64-0258248F7E92}" destId="{3631AAA0-72D6-4427-B223-A2E024A5CF55}" srcOrd="15" destOrd="0" presId="urn:microsoft.com/office/officeart/2005/8/layout/list1"/>
    <dgm:cxn modelId="{4D2528A9-F0AC-48B5-8D64-0BF03E2FEFF9}" type="presParOf" srcId="{E9A1493E-7D3D-4C45-BB64-0258248F7E92}" destId="{497E88CD-C98B-43F9-9EF6-D9C7D3315548}" srcOrd="16" destOrd="0" presId="urn:microsoft.com/office/officeart/2005/8/layout/list1"/>
    <dgm:cxn modelId="{C88E2FA7-F94A-4559-8ED9-FA7B53B395A5}" type="presParOf" srcId="{497E88CD-C98B-43F9-9EF6-D9C7D3315548}" destId="{AE876C10-A771-46E5-BDBE-F44FE3C7E066}" srcOrd="0" destOrd="0" presId="urn:microsoft.com/office/officeart/2005/8/layout/list1"/>
    <dgm:cxn modelId="{84CB3953-CF71-40D6-969F-2E96F92FC65D}" type="presParOf" srcId="{497E88CD-C98B-43F9-9EF6-D9C7D3315548}" destId="{13ADA3B1-A687-4BAC-BA1D-853DB15701EE}" srcOrd="1" destOrd="0" presId="urn:microsoft.com/office/officeart/2005/8/layout/list1"/>
    <dgm:cxn modelId="{D5FDEFF2-84CA-4B21-AA05-6B832212757F}" type="presParOf" srcId="{E9A1493E-7D3D-4C45-BB64-0258248F7E92}" destId="{DBE83738-6671-49A9-B2B8-7209CFFE1692}" srcOrd="17" destOrd="0" presId="urn:microsoft.com/office/officeart/2005/8/layout/list1"/>
    <dgm:cxn modelId="{B68C548A-C942-457D-A655-F22AA0695174}" type="presParOf" srcId="{E9A1493E-7D3D-4C45-BB64-0258248F7E92}" destId="{BD7C1FE8-CD7D-42D7-9BE0-1D6C4912E50B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57DC87-4F4D-4226-8B6A-69E5F548D0C1}" type="doc">
      <dgm:prSet loTypeId="urn:microsoft.com/office/officeart/2005/8/layout/chevron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4D3F97-86CF-4B9A-93CC-411EFDFF9EB1}">
      <dgm:prSet phldrT="[Text]" phldr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0DDFA19A-E95E-4192-B7F1-A17BBDE131A2}" type="parTrans" cxnId="{FE9439F1-4E73-4514-8821-B2CBEB1E3911}">
      <dgm:prSet/>
      <dgm:spPr/>
      <dgm:t>
        <a:bodyPr/>
        <a:lstStyle/>
        <a:p>
          <a:endParaRPr lang="en-US"/>
        </a:p>
      </dgm:t>
    </dgm:pt>
    <dgm:pt modelId="{657128D6-E6B2-4F59-9556-F356514C3454}" type="sibTrans" cxnId="{FE9439F1-4E73-4514-8821-B2CBEB1E3911}">
      <dgm:prSet/>
      <dgm:spPr/>
      <dgm:t>
        <a:bodyPr/>
        <a:lstStyle/>
        <a:p>
          <a:endParaRPr lang="en-US"/>
        </a:p>
      </dgm:t>
    </dgm:pt>
    <dgm:pt modelId="{B11D183C-0D56-4C80-85AE-B9317990F6E6}">
      <dgm:prSet phldrT="[Text]"/>
      <dgm:spPr/>
      <dgm:t>
        <a:bodyPr/>
        <a:lstStyle/>
        <a:p>
          <a:r>
            <a:rPr lang="en-US" dirty="0" err="1" smtClean="0"/>
            <a:t>Kebesaran</a:t>
          </a:r>
          <a:r>
            <a:rPr lang="en-US" dirty="0" smtClean="0"/>
            <a:t> </a:t>
          </a:r>
          <a:r>
            <a:rPr lang="en-US" dirty="0" err="1" smtClean="0"/>
            <a:t>organisasi</a:t>
          </a:r>
          <a:r>
            <a:rPr lang="en-US" dirty="0" smtClean="0"/>
            <a:t> </a:t>
          </a:r>
          <a:r>
            <a:rPr lang="en-US" dirty="0" err="1" smtClean="0"/>
            <a:t>Muhammadiyah</a:t>
          </a:r>
          <a:r>
            <a:rPr lang="en-US" dirty="0" smtClean="0"/>
            <a:t> yang </a:t>
          </a:r>
          <a:r>
            <a:rPr lang="en-US" dirty="0" err="1" smtClean="0"/>
            <a:t>memungkinkan</a:t>
          </a:r>
          <a:r>
            <a:rPr lang="en-US" dirty="0" smtClean="0"/>
            <a:t> </a:t>
          </a:r>
          <a:r>
            <a:rPr lang="en-US" dirty="0" err="1" smtClean="0"/>
            <a:t>jangkauan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pengaruh</a:t>
          </a:r>
          <a:r>
            <a:rPr lang="en-US" dirty="0" smtClean="0"/>
            <a:t> </a:t>
          </a:r>
          <a:r>
            <a:rPr lang="en-US" dirty="0" err="1" smtClean="0"/>
            <a:t>politik</a:t>
          </a:r>
          <a:r>
            <a:rPr lang="en-US" dirty="0" smtClean="0"/>
            <a:t> yang </a:t>
          </a:r>
          <a:r>
            <a:rPr lang="en-US" dirty="0" err="1" smtClean="0"/>
            <a:t>luas</a:t>
          </a:r>
          <a:r>
            <a:rPr lang="en-US" dirty="0" smtClean="0"/>
            <a:t> </a:t>
          </a:r>
          <a:endParaRPr lang="en-US" dirty="0"/>
        </a:p>
      </dgm:t>
    </dgm:pt>
    <dgm:pt modelId="{77677AB9-E2A5-48EF-8536-7FA0E4CACE48}" type="parTrans" cxnId="{57580292-D8ED-4949-BC84-E4343633D39A}">
      <dgm:prSet/>
      <dgm:spPr/>
      <dgm:t>
        <a:bodyPr/>
        <a:lstStyle/>
        <a:p>
          <a:endParaRPr lang="en-US"/>
        </a:p>
      </dgm:t>
    </dgm:pt>
    <dgm:pt modelId="{B39C5739-66A5-4F9A-B91C-098C0B69315E}" type="sibTrans" cxnId="{57580292-D8ED-4949-BC84-E4343633D39A}">
      <dgm:prSet/>
      <dgm:spPr/>
      <dgm:t>
        <a:bodyPr/>
        <a:lstStyle/>
        <a:p>
          <a:endParaRPr lang="en-US"/>
        </a:p>
      </dgm:t>
    </dgm:pt>
    <dgm:pt modelId="{00CDCA7A-F165-418C-AED5-DC0F0CF51DA1}">
      <dgm:prSet phldrT="[Text]" phldr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55E4E87F-4D23-4E1C-A4AE-ACD2176E2B3B}" type="parTrans" cxnId="{11A38BEC-4AF8-4DE0-B02E-A7856EE8B813}">
      <dgm:prSet/>
      <dgm:spPr/>
      <dgm:t>
        <a:bodyPr/>
        <a:lstStyle/>
        <a:p>
          <a:endParaRPr lang="en-US"/>
        </a:p>
      </dgm:t>
    </dgm:pt>
    <dgm:pt modelId="{59C29E1F-3475-40C6-A31E-25D382CDEDE0}" type="sibTrans" cxnId="{11A38BEC-4AF8-4DE0-B02E-A7856EE8B813}">
      <dgm:prSet/>
      <dgm:spPr/>
      <dgm:t>
        <a:bodyPr/>
        <a:lstStyle/>
        <a:p>
          <a:endParaRPr lang="en-US"/>
        </a:p>
      </dgm:t>
    </dgm:pt>
    <dgm:pt modelId="{5A0B85D8-E058-40B3-A2F6-3526CEE2F1E5}">
      <dgm:prSet phldrT="[Text]"/>
      <dgm:spPr/>
      <dgm:t>
        <a:bodyPr/>
        <a:lstStyle/>
        <a:p>
          <a:r>
            <a:rPr lang="en-US" dirty="0" err="1" smtClean="0"/>
            <a:t>Kualitas</a:t>
          </a:r>
          <a:r>
            <a:rPr lang="en-US" dirty="0" smtClean="0"/>
            <a:t> </a:t>
          </a:r>
          <a:r>
            <a:rPr lang="en-US" dirty="0" err="1" smtClean="0"/>
            <a:t>sumberdaya</a:t>
          </a:r>
          <a:r>
            <a:rPr lang="en-US" dirty="0" smtClean="0"/>
            <a:t> </a:t>
          </a:r>
          <a:r>
            <a:rPr lang="en-US" dirty="0" err="1" smtClean="0"/>
            <a:t>manusia</a:t>
          </a:r>
          <a:r>
            <a:rPr lang="en-US" dirty="0" smtClean="0"/>
            <a:t> </a:t>
          </a:r>
          <a:r>
            <a:rPr lang="en-US" dirty="0" err="1" smtClean="0"/>
            <a:t>Muhammadiyah</a:t>
          </a:r>
          <a:r>
            <a:rPr lang="en-US" dirty="0" smtClean="0"/>
            <a:t> yang relative </a:t>
          </a:r>
          <a:r>
            <a:rPr lang="en-US" dirty="0" err="1" smtClean="0"/>
            <a:t>tiggi</a:t>
          </a:r>
          <a:r>
            <a:rPr lang="en-US" dirty="0" smtClean="0"/>
            <a:t> </a:t>
          </a:r>
          <a:r>
            <a:rPr lang="en-US" dirty="0" err="1" smtClean="0"/>
            <a:t>memungkinkan</a:t>
          </a:r>
          <a:r>
            <a:rPr lang="en-US" dirty="0" smtClean="0"/>
            <a:t> </a:t>
          </a:r>
          <a:r>
            <a:rPr lang="en-US" dirty="0" err="1" smtClean="0"/>
            <a:t>peran</a:t>
          </a:r>
          <a:r>
            <a:rPr lang="en-US" dirty="0" smtClean="0"/>
            <a:t> </a:t>
          </a:r>
          <a:r>
            <a:rPr lang="en-US" dirty="0" err="1" smtClean="0"/>
            <a:t>politik</a:t>
          </a:r>
          <a:r>
            <a:rPr lang="en-US" dirty="0" smtClean="0"/>
            <a:t> yang </a:t>
          </a:r>
          <a:r>
            <a:rPr lang="en-US" dirty="0" err="1" smtClean="0"/>
            <a:t>lebih</a:t>
          </a:r>
          <a:r>
            <a:rPr lang="en-US" dirty="0" smtClean="0"/>
            <a:t> </a:t>
          </a:r>
          <a:r>
            <a:rPr lang="en-US" dirty="0" err="1" smtClean="0"/>
            <a:t>signifikan</a:t>
          </a:r>
          <a:endParaRPr lang="en-US" dirty="0"/>
        </a:p>
      </dgm:t>
    </dgm:pt>
    <dgm:pt modelId="{3F79A71C-E7C6-41DB-A431-8F7ACC59593F}" type="parTrans" cxnId="{2CB3DF37-79FE-488A-A02D-77D5AFB74712}">
      <dgm:prSet/>
      <dgm:spPr/>
      <dgm:t>
        <a:bodyPr/>
        <a:lstStyle/>
        <a:p>
          <a:endParaRPr lang="en-US"/>
        </a:p>
      </dgm:t>
    </dgm:pt>
    <dgm:pt modelId="{3F552B62-6AB9-4877-AF78-64B4C36D013E}" type="sibTrans" cxnId="{2CB3DF37-79FE-488A-A02D-77D5AFB74712}">
      <dgm:prSet/>
      <dgm:spPr/>
      <dgm:t>
        <a:bodyPr/>
        <a:lstStyle/>
        <a:p>
          <a:endParaRPr lang="en-US"/>
        </a:p>
      </dgm:t>
    </dgm:pt>
    <dgm:pt modelId="{C06A134D-3A21-4C80-A122-B4E47A267947}">
      <dgm:prSet phldrT="[Text]" phldr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15B9E25C-DDEA-4476-AEA4-AA42E5FE7EF0}" type="parTrans" cxnId="{4228630B-13B9-4411-B34A-BECC340AF810}">
      <dgm:prSet/>
      <dgm:spPr/>
      <dgm:t>
        <a:bodyPr/>
        <a:lstStyle/>
        <a:p>
          <a:endParaRPr lang="en-US"/>
        </a:p>
      </dgm:t>
    </dgm:pt>
    <dgm:pt modelId="{925EF478-4D32-41D8-8538-BDBD0F9610AB}" type="sibTrans" cxnId="{4228630B-13B9-4411-B34A-BECC340AF810}">
      <dgm:prSet/>
      <dgm:spPr/>
      <dgm:t>
        <a:bodyPr/>
        <a:lstStyle/>
        <a:p>
          <a:endParaRPr lang="en-US"/>
        </a:p>
      </dgm:t>
    </dgm:pt>
    <dgm:pt modelId="{AAB3631B-3CF1-4D9D-BC40-43811DD86689}">
      <dgm:prSet phldrT="[Text]"/>
      <dgm:spPr/>
      <dgm:t>
        <a:bodyPr/>
        <a:lstStyle/>
        <a:p>
          <a:r>
            <a:rPr lang="en-US" dirty="0" err="1" smtClean="0"/>
            <a:t>Kemampuan</a:t>
          </a:r>
          <a:r>
            <a:rPr lang="en-US" dirty="0" smtClean="0"/>
            <a:t> </a:t>
          </a:r>
          <a:r>
            <a:rPr lang="en-US" dirty="0" err="1" smtClean="0"/>
            <a:t>Muhammadiyah</a:t>
          </a:r>
          <a:r>
            <a:rPr lang="en-US" dirty="0" smtClean="0"/>
            <a:t> </a:t>
          </a:r>
          <a:r>
            <a:rPr lang="en-US" dirty="0" err="1" smtClean="0"/>
            <a:t>menentukan</a:t>
          </a:r>
          <a:r>
            <a:rPr lang="en-US" dirty="0" smtClean="0"/>
            <a:t> </a:t>
          </a:r>
          <a:r>
            <a:rPr lang="en-US" dirty="0" err="1" smtClean="0"/>
            <a:t>daya</a:t>
          </a:r>
          <a:r>
            <a:rPr lang="en-US" dirty="0" smtClean="0"/>
            <a:t> </a:t>
          </a:r>
          <a:r>
            <a:rPr lang="en-US" dirty="0" err="1" smtClean="0"/>
            <a:t>tawar</a:t>
          </a:r>
          <a:r>
            <a:rPr lang="en-US" dirty="0" smtClean="0"/>
            <a:t> yang </a:t>
          </a:r>
          <a:r>
            <a:rPr lang="en-US" dirty="0" err="1" smtClean="0"/>
            <a:t>tinggi</a:t>
          </a:r>
          <a:endParaRPr lang="en-US" dirty="0"/>
        </a:p>
      </dgm:t>
    </dgm:pt>
    <dgm:pt modelId="{CCDB52CE-AF42-434F-B36B-29AE936FB201}" type="parTrans" cxnId="{39FAE1AE-36AC-4A6C-A844-BB3133C58EAF}">
      <dgm:prSet/>
      <dgm:spPr/>
      <dgm:t>
        <a:bodyPr/>
        <a:lstStyle/>
        <a:p>
          <a:endParaRPr lang="en-US"/>
        </a:p>
      </dgm:t>
    </dgm:pt>
    <dgm:pt modelId="{244F63AD-CCCB-42CD-95A8-C85972CFB1D1}" type="sibTrans" cxnId="{39FAE1AE-36AC-4A6C-A844-BB3133C58EAF}">
      <dgm:prSet/>
      <dgm:spPr/>
      <dgm:t>
        <a:bodyPr/>
        <a:lstStyle/>
        <a:p>
          <a:endParaRPr lang="en-US"/>
        </a:p>
      </dgm:t>
    </dgm:pt>
    <dgm:pt modelId="{8D52DCBC-229E-4B08-A8A1-81629E32EF9B}">
      <dgm:prSet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64E4ADC6-7D8F-4D11-A2BE-A9E7FF57E3A9}" type="parTrans" cxnId="{889CC873-B11D-4544-989A-E9B15527E622}">
      <dgm:prSet/>
      <dgm:spPr/>
      <dgm:t>
        <a:bodyPr/>
        <a:lstStyle/>
        <a:p>
          <a:endParaRPr lang="en-US"/>
        </a:p>
      </dgm:t>
    </dgm:pt>
    <dgm:pt modelId="{8E101A9F-BA2F-4A44-B6E6-E3299D629154}" type="sibTrans" cxnId="{889CC873-B11D-4544-989A-E9B15527E622}">
      <dgm:prSet/>
      <dgm:spPr/>
      <dgm:t>
        <a:bodyPr/>
        <a:lstStyle/>
        <a:p>
          <a:endParaRPr lang="en-US"/>
        </a:p>
      </dgm:t>
    </dgm:pt>
    <dgm:pt modelId="{AB1383D6-B406-45C4-B177-DE6ACA83A1AB}">
      <dgm:prSet/>
      <dgm:spPr/>
      <dgm:t>
        <a:bodyPr/>
        <a:lstStyle/>
        <a:p>
          <a:r>
            <a:rPr lang="en-US" dirty="0" err="1" smtClean="0"/>
            <a:t>Karakteristik</a:t>
          </a:r>
          <a:r>
            <a:rPr lang="en-US" dirty="0" smtClean="0"/>
            <a:t> </a:t>
          </a:r>
          <a:r>
            <a:rPr lang="en-US" dirty="0" err="1" smtClean="0"/>
            <a:t>Muhammadiyah</a:t>
          </a:r>
          <a:r>
            <a:rPr lang="en-US" dirty="0" smtClean="0"/>
            <a:t> </a:t>
          </a:r>
          <a:r>
            <a:rPr lang="en-US" dirty="0" err="1" smtClean="0"/>
            <a:t>sebagai</a:t>
          </a:r>
          <a:r>
            <a:rPr lang="en-US" dirty="0" smtClean="0"/>
            <a:t> </a:t>
          </a:r>
          <a:r>
            <a:rPr lang="en-US" dirty="0" err="1" smtClean="0"/>
            <a:t>gerakan</a:t>
          </a:r>
          <a:r>
            <a:rPr lang="en-US" dirty="0" smtClean="0"/>
            <a:t> yang </a:t>
          </a:r>
          <a:r>
            <a:rPr lang="en-US" dirty="0" err="1" smtClean="0"/>
            <a:t>mengusung</a:t>
          </a:r>
          <a:r>
            <a:rPr lang="en-US" dirty="0" smtClean="0"/>
            <a:t> </a:t>
          </a:r>
          <a:r>
            <a:rPr lang="en-US" dirty="0" err="1" smtClean="0"/>
            <a:t>modernisasi</a:t>
          </a:r>
          <a:r>
            <a:rPr lang="en-US" dirty="0" smtClean="0"/>
            <a:t> </a:t>
          </a:r>
          <a:r>
            <a:rPr lang="en-US" dirty="0" err="1" smtClean="0"/>
            <a:t>islam</a:t>
          </a:r>
          <a:r>
            <a:rPr lang="en-US" dirty="0" smtClean="0"/>
            <a:t> </a:t>
          </a:r>
          <a:r>
            <a:rPr lang="en-US" dirty="0" err="1" smtClean="0"/>
            <a:t>merupakan</a:t>
          </a:r>
          <a:r>
            <a:rPr lang="en-US" dirty="0" smtClean="0"/>
            <a:t> </a:t>
          </a:r>
          <a:r>
            <a:rPr lang="en-US" dirty="0" err="1" smtClean="0"/>
            <a:t>ruang</a:t>
          </a:r>
          <a:r>
            <a:rPr lang="en-US" dirty="0" smtClean="0"/>
            <a:t> </a:t>
          </a:r>
          <a:r>
            <a:rPr lang="en-US" dirty="0" err="1" smtClean="0"/>
            <a:t>spesifik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otentik</a:t>
          </a:r>
          <a:r>
            <a:rPr lang="en-US" dirty="0" smtClean="0"/>
            <a:t> </a:t>
          </a:r>
          <a:r>
            <a:rPr lang="en-US" dirty="0" err="1" smtClean="0"/>
            <a:t>bagi</a:t>
          </a:r>
          <a:r>
            <a:rPr lang="en-US" dirty="0" smtClean="0"/>
            <a:t> agenda </a:t>
          </a:r>
          <a:r>
            <a:rPr lang="en-US" dirty="0" err="1" smtClean="0"/>
            <a:t>politik</a:t>
          </a:r>
          <a:r>
            <a:rPr lang="en-US" dirty="0" smtClean="0"/>
            <a:t> </a:t>
          </a:r>
          <a:r>
            <a:rPr lang="en-US" dirty="0" err="1" smtClean="0"/>
            <a:t>Muhammadiyah</a:t>
          </a:r>
          <a:r>
            <a:rPr lang="en-US" dirty="0" smtClean="0"/>
            <a:t> </a:t>
          </a:r>
          <a:endParaRPr lang="en-US" dirty="0"/>
        </a:p>
      </dgm:t>
    </dgm:pt>
    <dgm:pt modelId="{DC5BEF86-914E-4B12-9DAE-52FD2F0CD259}" type="parTrans" cxnId="{3D8B0F14-599A-4E56-B2E4-4BBF9366141C}">
      <dgm:prSet/>
      <dgm:spPr/>
      <dgm:t>
        <a:bodyPr/>
        <a:lstStyle/>
        <a:p>
          <a:endParaRPr lang="en-US"/>
        </a:p>
      </dgm:t>
    </dgm:pt>
    <dgm:pt modelId="{5553600F-0E99-41E6-AE37-1EAB2FD232AF}" type="sibTrans" cxnId="{3D8B0F14-599A-4E56-B2E4-4BBF9366141C}">
      <dgm:prSet/>
      <dgm:spPr/>
      <dgm:t>
        <a:bodyPr/>
        <a:lstStyle/>
        <a:p>
          <a:endParaRPr lang="en-US"/>
        </a:p>
      </dgm:t>
    </dgm:pt>
    <dgm:pt modelId="{5B2CEEE5-72F2-4408-BB26-5D273B19C570}" type="pres">
      <dgm:prSet presAssocID="{AA57DC87-4F4D-4226-8B6A-69E5F548D0C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BE2268E4-0A60-4BA8-AC8D-BFA56C212A4F}" type="pres">
      <dgm:prSet presAssocID="{254D3F97-86CF-4B9A-93CC-411EFDFF9EB1}" presName="composite" presStyleCnt="0"/>
      <dgm:spPr/>
    </dgm:pt>
    <dgm:pt modelId="{122F8D29-CBA2-4E1D-A43D-BDF0C45F65F4}" type="pres">
      <dgm:prSet presAssocID="{254D3F97-86CF-4B9A-93CC-411EFDFF9EB1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C0B8259-1EF3-4C72-80E4-CEDF4DAC90C6}" type="pres">
      <dgm:prSet presAssocID="{254D3F97-86CF-4B9A-93CC-411EFDFF9EB1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DA1CE1-B159-4F91-9F96-D9DB367B4BA6}" type="pres">
      <dgm:prSet presAssocID="{657128D6-E6B2-4F59-9556-F356514C3454}" presName="sp" presStyleCnt="0"/>
      <dgm:spPr/>
    </dgm:pt>
    <dgm:pt modelId="{682377A1-33B8-4902-AB06-2887D2C6A924}" type="pres">
      <dgm:prSet presAssocID="{00CDCA7A-F165-418C-AED5-DC0F0CF51DA1}" presName="composite" presStyleCnt="0"/>
      <dgm:spPr/>
    </dgm:pt>
    <dgm:pt modelId="{7B588980-146C-497D-844A-700A5F3B958A}" type="pres">
      <dgm:prSet presAssocID="{00CDCA7A-F165-418C-AED5-DC0F0CF51DA1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DCD9CF7-0FD5-40AE-A5E9-73207FCE991B}" type="pres">
      <dgm:prSet presAssocID="{00CDCA7A-F165-418C-AED5-DC0F0CF51DA1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9A8ACB-CBC1-44DA-82A1-B0695CE3D260}" type="pres">
      <dgm:prSet presAssocID="{59C29E1F-3475-40C6-A31E-25D382CDEDE0}" presName="sp" presStyleCnt="0"/>
      <dgm:spPr/>
    </dgm:pt>
    <dgm:pt modelId="{96F4E388-AF3F-4225-BC9A-015380EC6644}" type="pres">
      <dgm:prSet presAssocID="{C06A134D-3A21-4C80-A122-B4E47A267947}" presName="composite" presStyleCnt="0"/>
      <dgm:spPr/>
    </dgm:pt>
    <dgm:pt modelId="{12C75D8C-4C7D-4A50-A314-14D3E2A65748}" type="pres">
      <dgm:prSet presAssocID="{C06A134D-3A21-4C80-A122-B4E47A267947}" presName="parentText" presStyleLbl="alignNode1" presStyleIdx="2" presStyleCnt="4" custLinFactNeighborX="0" custLinFactNeighborY="3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51B08CF-4391-4B77-8D9C-25FBC41892A4}" type="pres">
      <dgm:prSet presAssocID="{C06A134D-3A21-4C80-A122-B4E47A267947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C500A9-642B-47A8-AABE-06C0B12C4FED}" type="pres">
      <dgm:prSet presAssocID="{925EF478-4D32-41D8-8538-BDBD0F9610AB}" presName="sp" presStyleCnt="0"/>
      <dgm:spPr/>
    </dgm:pt>
    <dgm:pt modelId="{88C60204-A2E1-46AE-8879-DBD10313C5F4}" type="pres">
      <dgm:prSet presAssocID="{8D52DCBC-229E-4B08-A8A1-81629E32EF9B}" presName="composite" presStyleCnt="0"/>
      <dgm:spPr/>
    </dgm:pt>
    <dgm:pt modelId="{960E24C8-E8F4-4919-9311-4CBDE947E43D}" type="pres">
      <dgm:prSet presAssocID="{8D52DCBC-229E-4B08-A8A1-81629E32EF9B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E928002-450A-41C6-99AD-41E7BA6A0878}" type="pres">
      <dgm:prSet presAssocID="{8D52DCBC-229E-4B08-A8A1-81629E32EF9B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23663F1-721E-4F64-A5F3-4397C12ADF15}" type="presOf" srcId="{AB1383D6-B406-45C4-B177-DE6ACA83A1AB}" destId="{DE928002-450A-41C6-99AD-41E7BA6A0878}" srcOrd="0" destOrd="0" presId="urn:microsoft.com/office/officeart/2005/8/layout/chevron2"/>
    <dgm:cxn modelId="{11A38BEC-4AF8-4DE0-B02E-A7856EE8B813}" srcId="{AA57DC87-4F4D-4226-8B6A-69E5F548D0C1}" destId="{00CDCA7A-F165-418C-AED5-DC0F0CF51DA1}" srcOrd="1" destOrd="0" parTransId="{55E4E87F-4D23-4E1C-A4AE-ACD2176E2B3B}" sibTransId="{59C29E1F-3475-40C6-A31E-25D382CDEDE0}"/>
    <dgm:cxn modelId="{4228630B-13B9-4411-B34A-BECC340AF810}" srcId="{AA57DC87-4F4D-4226-8B6A-69E5F548D0C1}" destId="{C06A134D-3A21-4C80-A122-B4E47A267947}" srcOrd="2" destOrd="0" parTransId="{15B9E25C-DDEA-4476-AEA4-AA42E5FE7EF0}" sibTransId="{925EF478-4D32-41D8-8538-BDBD0F9610AB}"/>
    <dgm:cxn modelId="{39FAE1AE-36AC-4A6C-A844-BB3133C58EAF}" srcId="{C06A134D-3A21-4C80-A122-B4E47A267947}" destId="{AAB3631B-3CF1-4D9D-BC40-43811DD86689}" srcOrd="0" destOrd="0" parTransId="{CCDB52CE-AF42-434F-B36B-29AE936FB201}" sibTransId="{244F63AD-CCCB-42CD-95A8-C85972CFB1D1}"/>
    <dgm:cxn modelId="{E42C0956-33B5-48A1-A009-7AC738B7A452}" type="presOf" srcId="{5A0B85D8-E058-40B3-A2F6-3526CEE2F1E5}" destId="{EDCD9CF7-0FD5-40AE-A5E9-73207FCE991B}" srcOrd="0" destOrd="0" presId="urn:microsoft.com/office/officeart/2005/8/layout/chevron2"/>
    <dgm:cxn modelId="{80A2641D-D17D-47D2-80C2-075AD76B0163}" type="presOf" srcId="{254D3F97-86CF-4B9A-93CC-411EFDFF9EB1}" destId="{122F8D29-CBA2-4E1D-A43D-BDF0C45F65F4}" srcOrd="0" destOrd="0" presId="urn:microsoft.com/office/officeart/2005/8/layout/chevron2"/>
    <dgm:cxn modelId="{57580292-D8ED-4949-BC84-E4343633D39A}" srcId="{254D3F97-86CF-4B9A-93CC-411EFDFF9EB1}" destId="{B11D183C-0D56-4C80-85AE-B9317990F6E6}" srcOrd="0" destOrd="0" parTransId="{77677AB9-E2A5-48EF-8536-7FA0E4CACE48}" sibTransId="{B39C5739-66A5-4F9A-B91C-098C0B69315E}"/>
    <dgm:cxn modelId="{3D8B0F14-599A-4E56-B2E4-4BBF9366141C}" srcId="{8D52DCBC-229E-4B08-A8A1-81629E32EF9B}" destId="{AB1383D6-B406-45C4-B177-DE6ACA83A1AB}" srcOrd="0" destOrd="0" parTransId="{DC5BEF86-914E-4B12-9DAE-52FD2F0CD259}" sibTransId="{5553600F-0E99-41E6-AE37-1EAB2FD232AF}"/>
    <dgm:cxn modelId="{9142AE37-8041-47A1-901F-4402AF17E8C3}" type="presOf" srcId="{AAB3631B-3CF1-4D9D-BC40-43811DD86689}" destId="{B51B08CF-4391-4B77-8D9C-25FBC41892A4}" srcOrd="0" destOrd="0" presId="urn:microsoft.com/office/officeart/2005/8/layout/chevron2"/>
    <dgm:cxn modelId="{2CB3DF37-79FE-488A-A02D-77D5AFB74712}" srcId="{00CDCA7A-F165-418C-AED5-DC0F0CF51DA1}" destId="{5A0B85D8-E058-40B3-A2F6-3526CEE2F1E5}" srcOrd="0" destOrd="0" parTransId="{3F79A71C-E7C6-41DB-A431-8F7ACC59593F}" sibTransId="{3F552B62-6AB9-4877-AF78-64B4C36D013E}"/>
    <dgm:cxn modelId="{FE9439F1-4E73-4514-8821-B2CBEB1E3911}" srcId="{AA57DC87-4F4D-4226-8B6A-69E5F548D0C1}" destId="{254D3F97-86CF-4B9A-93CC-411EFDFF9EB1}" srcOrd="0" destOrd="0" parTransId="{0DDFA19A-E95E-4192-B7F1-A17BBDE131A2}" sibTransId="{657128D6-E6B2-4F59-9556-F356514C3454}"/>
    <dgm:cxn modelId="{6BF0527D-1C3D-418E-BB21-BE8AC4567D4E}" type="presOf" srcId="{AA57DC87-4F4D-4226-8B6A-69E5F548D0C1}" destId="{5B2CEEE5-72F2-4408-BB26-5D273B19C570}" srcOrd="0" destOrd="0" presId="urn:microsoft.com/office/officeart/2005/8/layout/chevron2"/>
    <dgm:cxn modelId="{889CC873-B11D-4544-989A-E9B15527E622}" srcId="{AA57DC87-4F4D-4226-8B6A-69E5F548D0C1}" destId="{8D52DCBC-229E-4B08-A8A1-81629E32EF9B}" srcOrd="3" destOrd="0" parTransId="{64E4ADC6-7D8F-4D11-A2BE-A9E7FF57E3A9}" sibTransId="{8E101A9F-BA2F-4A44-B6E6-E3299D629154}"/>
    <dgm:cxn modelId="{A461F7F0-160C-4BCC-8345-2FD0EFC51E08}" type="presOf" srcId="{B11D183C-0D56-4C80-85AE-B9317990F6E6}" destId="{FC0B8259-1EF3-4C72-80E4-CEDF4DAC90C6}" srcOrd="0" destOrd="0" presId="urn:microsoft.com/office/officeart/2005/8/layout/chevron2"/>
    <dgm:cxn modelId="{3E42AF3B-54F4-4EBA-8F95-820A4544B61D}" type="presOf" srcId="{00CDCA7A-F165-418C-AED5-DC0F0CF51DA1}" destId="{7B588980-146C-497D-844A-700A5F3B958A}" srcOrd="0" destOrd="0" presId="urn:microsoft.com/office/officeart/2005/8/layout/chevron2"/>
    <dgm:cxn modelId="{E359564F-5CCA-4F07-9611-ACFFE5016865}" type="presOf" srcId="{C06A134D-3A21-4C80-A122-B4E47A267947}" destId="{12C75D8C-4C7D-4A50-A314-14D3E2A65748}" srcOrd="0" destOrd="0" presId="urn:microsoft.com/office/officeart/2005/8/layout/chevron2"/>
    <dgm:cxn modelId="{38CE244F-9E97-4111-8C5B-40D5381962C5}" type="presOf" srcId="{8D52DCBC-229E-4B08-A8A1-81629E32EF9B}" destId="{960E24C8-E8F4-4919-9311-4CBDE947E43D}" srcOrd="0" destOrd="0" presId="urn:microsoft.com/office/officeart/2005/8/layout/chevron2"/>
    <dgm:cxn modelId="{F4C55722-6CB9-47A0-A644-863E702EF4CD}" type="presParOf" srcId="{5B2CEEE5-72F2-4408-BB26-5D273B19C570}" destId="{BE2268E4-0A60-4BA8-AC8D-BFA56C212A4F}" srcOrd="0" destOrd="0" presId="urn:microsoft.com/office/officeart/2005/8/layout/chevron2"/>
    <dgm:cxn modelId="{9DCA78AF-7A33-4553-9A89-4310188E8CE3}" type="presParOf" srcId="{BE2268E4-0A60-4BA8-AC8D-BFA56C212A4F}" destId="{122F8D29-CBA2-4E1D-A43D-BDF0C45F65F4}" srcOrd="0" destOrd="0" presId="urn:microsoft.com/office/officeart/2005/8/layout/chevron2"/>
    <dgm:cxn modelId="{314145A4-184A-4ACA-8F3E-42E66F875C5E}" type="presParOf" srcId="{BE2268E4-0A60-4BA8-AC8D-BFA56C212A4F}" destId="{FC0B8259-1EF3-4C72-80E4-CEDF4DAC90C6}" srcOrd="1" destOrd="0" presId="urn:microsoft.com/office/officeart/2005/8/layout/chevron2"/>
    <dgm:cxn modelId="{10D1EFDF-D8B5-41E4-A009-B2CC2554EED4}" type="presParOf" srcId="{5B2CEEE5-72F2-4408-BB26-5D273B19C570}" destId="{2FDA1CE1-B159-4F91-9F96-D9DB367B4BA6}" srcOrd="1" destOrd="0" presId="urn:microsoft.com/office/officeart/2005/8/layout/chevron2"/>
    <dgm:cxn modelId="{C69E495F-3D85-4DBA-87E3-137C53460F26}" type="presParOf" srcId="{5B2CEEE5-72F2-4408-BB26-5D273B19C570}" destId="{682377A1-33B8-4902-AB06-2887D2C6A924}" srcOrd="2" destOrd="0" presId="urn:microsoft.com/office/officeart/2005/8/layout/chevron2"/>
    <dgm:cxn modelId="{F8F8B6CC-DB86-40EF-9AC6-7B991DC0A89D}" type="presParOf" srcId="{682377A1-33B8-4902-AB06-2887D2C6A924}" destId="{7B588980-146C-497D-844A-700A5F3B958A}" srcOrd="0" destOrd="0" presId="urn:microsoft.com/office/officeart/2005/8/layout/chevron2"/>
    <dgm:cxn modelId="{F74555D4-F7F5-4E0C-82CD-8278A30CF53E}" type="presParOf" srcId="{682377A1-33B8-4902-AB06-2887D2C6A924}" destId="{EDCD9CF7-0FD5-40AE-A5E9-73207FCE991B}" srcOrd="1" destOrd="0" presId="urn:microsoft.com/office/officeart/2005/8/layout/chevron2"/>
    <dgm:cxn modelId="{CF19CB33-577A-4268-9DF7-47E710783F65}" type="presParOf" srcId="{5B2CEEE5-72F2-4408-BB26-5D273B19C570}" destId="{929A8ACB-CBC1-44DA-82A1-B0695CE3D260}" srcOrd="3" destOrd="0" presId="urn:microsoft.com/office/officeart/2005/8/layout/chevron2"/>
    <dgm:cxn modelId="{E29E34A5-5D5B-4EC2-8D07-9F85C23C34A4}" type="presParOf" srcId="{5B2CEEE5-72F2-4408-BB26-5D273B19C570}" destId="{96F4E388-AF3F-4225-BC9A-015380EC6644}" srcOrd="4" destOrd="0" presId="urn:microsoft.com/office/officeart/2005/8/layout/chevron2"/>
    <dgm:cxn modelId="{EC2EEE1B-0C7E-4297-9C2A-76D458C21EDF}" type="presParOf" srcId="{96F4E388-AF3F-4225-BC9A-015380EC6644}" destId="{12C75D8C-4C7D-4A50-A314-14D3E2A65748}" srcOrd="0" destOrd="0" presId="urn:microsoft.com/office/officeart/2005/8/layout/chevron2"/>
    <dgm:cxn modelId="{A0580AB3-6B23-4ADD-8E35-DBACB88AA9FB}" type="presParOf" srcId="{96F4E388-AF3F-4225-BC9A-015380EC6644}" destId="{B51B08CF-4391-4B77-8D9C-25FBC41892A4}" srcOrd="1" destOrd="0" presId="urn:microsoft.com/office/officeart/2005/8/layout/chevron2"/>
    <dgm:cxn modelId="{C61B5FD6-D88F-418B-9DA7-1049233F729C}" type="presParOf" srcId="{5B2CEEE5-72F2-4408-BB26-5D273B19C570}" destId="{25C500A9-642B-47A8-AABE-06C0B12C4FED}" srcOrd="5" destOrd="0" presId="urn:microsoft.com/office/officeart/2005/8/layout/chevron2"/>
    <dgm:cxn modelId="{13A7A569-F823-491D-BC5B-0699DDD1ED83}" type="presParOf" srcId="{5B2CEEE5-72F2-4408-BB26-5D273B19C570}" destId="{88C60204-A2E1-46AE-8879-DBD10313C5F4}" srcOrd="6" destOrd="0" presId="urn:microsoft.com/office/officeart/2005/8/layout/chevron2"/>
    <dgm:cxn modelId="{1B97F429-3CE3-4563-BEAF-990E8AF20317}" type="presParOf" srcId="{88C60204-A2E1-46AE-8879-DBD10313C5F4}" destId="{960E24C8-E8F4-4919-9311-4CBDE947E43D}" srcOrd="0" destOrd="0" presId="urn:microsoft.com/office/officeart/2005/8/layout/chevron2"/>
    <dgm:cxn modelId="{49704C05-F23C-478C-8D6A-50B60FCFF751}" type="presParOf" srcId="{88C60204-A2E1-46AE-8879-DBD10313C5F4}" destId="{DE928002-450A-41C6-99AD-41E7BA6A087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49089B-53B7-4AE2-9812-39DE6A45A1CD}">
      <dsp:nvSpPr>
        <dsp:cNvPr id="0" name=""/>
        <dsp:cNvSpPr/>
      </dsp:nvSpPr>
      <dsp:spPr>
        <a:xfrm>
          <a:off x="0" y="1896635"/>
          <a:ext cx="707233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90E8744-E7A8-45CB-A69E-8AA333493B7D}">
      <dsp:nvSpPr>
        <dsp:cNvPr id="0" name=""/>
        <dsp:cNvSpPr/>
      </dsp:nvSpPr>
      <dsp:spPr>
        <a:xfrm>
          <a:off x="336695" y="1846148"/>
          <a:ext cx="6733901" cy="21284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7122" tIns="0" rIns="18712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Khittah</a:t>
          </a:r>
          <a:r>
            <a:rPr lang="en-US" sz="1800" kern="1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Muhamadiyah</a:t>
          </a:r>
          <a:r>
            <a:rPr lang="en-US" sz="1800" kern="1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Tahun</a:t>
          </a:r>
          <a:r>
            <a:rPr lang="en-US" sz="1800" kern="1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1956-1959  (</a:t>
          </a:r>
          <a:r>
            <a:rPr lang="en-US" sz="1800" kern="12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Khttah</a:t>
          </a:r>
          <a:r>
            <a:rPr lang="en-US" sz="1800" kern="1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Palembang)</a:t>
          </a:r>
          <a:endParaRPr lang="en-US" sz="1800" kern="1200" dirty="0">
            <a:solidFill>
              <a:schemeClr val="tx1"/>
            </a:solidFill>
            <a:latin typeface="Aharoni" pitchFamily="2" charset="-79"/>
            <a:cs typeface="Aharoni" pitchFamily="2" charset="-79"/>
          </a:endParaRPr>
        </a:p>
      </dsp:txBody>
      <dsp:txXfrm>
        <a:off x="347085" y="1856538"/>
        <a:ext cx="6713121" cy="192067"/>
      </dsp:txXfrm>
    </dsp:sp>
    <dsp:sp modelId="{171FB96B-5776-42EA-95B7-E2682C2D2E77}">
      <dsp:nvSpPr>
        <dsp:cNvPr id="0" name=""/>
        <dsp:cNvSpPr/>
      </dsp:nvSpPr>
      <dsp:spPr>
        <a:xfrm>
          <a:off x="0" y="2222994"/>
          <a:ext cx="707233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1116192"/>
              <a:satOff val="6725"/>
              <a:lumOff val="53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0CC2674-7198-41AD-98D3-1CD85B844F3C}">
      <dsp:nvSpPr>
        <dsp:cNvPr id="0" name=""/>
        <dsp:cNvSpPr/>
      </dsp:nvSpPr>
      <dsp:spPr>
        <a:xfrm>
          <a:off x="336695" y="2233235"/>
          <a:ext cx="6733901" cy="152118"/>
        </a:xfrm>
        <a:prstGeom prst="roundRect">
          <a:avLst/>
        </a:prstGeom>
        <a:gradFill rotWithShape="0">
          <a:gsLst>
            <a:gs pos="0">
              <a:schemeClr val="accent4">
                <a:hueOff val="-1116192"/>
                <a:satOff val="6725"/>
                <a:lumOff val="539"/>
                <a:alphaOff val="0"/>
                <a:shade val="51000"/>
                <a:satMod val="130000"/>
              </a:schemeClr>
            </a:gs>
            <a:gs pos="80000">
              <a:schemeClr val="accent4">
                <a:hueOff val="-1116192"/>
                <a:satOff val="6725"/>
                <a:lumOff val="539"/>
                <a:alphaOff val="0"/>
                <a:shade val="93000"/>
                <a:satMod val="130000"/>
              </a:schemeClr>
            </a:gs>
            <a:gs pos="100000">
              <a:schemeClr val="accent4">
                <a:hueOff val="-1116192"/>
                <a:satOff val="6725"/>
                <a:lumOff val="53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7122" tIns="0" rIns="187122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Khittah</a:t>
          </a:r>
          <a:r>
            <a:rPr lang="en-US" sz="1100" kern="1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sz="1100" kern="12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Perjuangan</a:t>
          </a:r>
          <a:r>
            <a:rPr lang="en-US" sz="1100" kern="1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sz="1100" kern="12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Muhamadiyah</a:t>
          </a:r>
          <a:r>
            <a:rPr lang="en-US" sz="1100" kern="1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sz="1100" kern="12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Tahun</a:t>
          </a:r>
          <a:r>
            <a:rPr lang="en-US" sz="1100" kern="1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1969  (</a:t>
          </a:r>
          <a:r>
            <a:rPr lang="en-US" sz="1100" kern="12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Khttah</a:t>
          </a:r>
          <a:r>
            <a:rPr lang="en-US" sz="1100" kern="1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sz="1100" kern="12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Ponorogo</a:t>
          </a:r>
          <a:r>
            <a:rPr lang="en-US" sz="1100" kern="1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)</a:t>
          </a:r>
          <a:endParaRPr lang="en-US" sz="1100" kern="1200" dirty="0"/>
        </a:p>
      </dsp:txBody>
      <dsp:txXfrm>
        <a:off x="344121" y="2240661"/>
        <a:ext cx="6719049" cy="137266"/>
      </dsp:txXfrm>
    </dsp:sp>
    <dsp:sp modelId="{342BEC59-BE79-40EF-9C20-F283FA5B3478}">
      <dsp:nvSpPr>
        <dsp:cNvPr id="0" name=""/>
        <dsp:cNvSpPr/>
      </dsp:nvSpPr>
      <dsp:spPr>
        <a:xfrm>
          <a:off x="0" y="2559844"/>
          <a:ext cx="707233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5E4DEA3-42D6-4BE9-BF79-639F843C8413}">
      <dsp:nvSpPr>
        <dsp:cNvPr id="0" name=""/>
        <dsp:cNvSpPr/>
      </dsp:nvSpPr>
      <dsp:spPr>
        <a:xfrm>
          <a:off x="336695" y="2559594"/>
          <a:ext cx="6733901" cy="162610"/>
        </a:xfrm>
        <a:prstGeom prst="roundRect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7122" tIns="0" rIns="187122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Khittah</a:t>
          </a:r>
          <a:r>
            <a:rPr lang="en-US" sz="1100" kern="1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sz="1100" kern="12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Muhamadiyah</a:t>
          </a:r>
          <a:r>
            <a:rPr lang="en-US" sz="1100" kern="1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sz="1100" kern="12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Tahun</a:t>
          </a:r>
          <a:r>
            <a:rPr lang="en-US" sz="1100" kern="1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1971  (</a:t>
          </a:r>
          <a:r>
            <a:rPr lang="en-US" sz="1100" kern="12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Khttah</a:t>
          </a:r>
          <a:r>
            <a:rPr lang="en-US" sz="1100" kern="1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Ujung Pandang)</a:t>
          </a:r>
          <a:endParaRPr lang="en-US" sz="1100" kern="1200" dirty="0"/>
        </a:p>
      </dsp:txBody>
      <dsp:txXfrm>
        <a:off x="344633" y="2567532"/>
        <a:ext cx="6718025" cy="146734"/>
      </dsp:txXfrm>
    </dsp:sp>
    <dsp:sp modelId="{39365943-C250-4498-B6AF-E5A65988075D}">
      <dsp:nvSpPr>
        <dsp:cNvPr id="0" name=""/>
        <dsp:cNvSpPr/>
      </dsp:nvSpPr>
      <dsp:spPr>
        <a:xfrm>
          <a:off x="0" y="2919216"/>
          <a:ext cx="707233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3348577"/>
              <a:satOff val="20174"/>
              <a:lumOff val="161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F87A6DB-0335-4BB6-8EFA-BF7DF78E024F}">
      <dsp:nvSpPr>
        <dsp:cNvPr id="0" name=""/>
        <dsp:cNvSpPr/>
      </dsp:nvSpPr>
      <dsp:spPr>
        <a:xfrm>
          <a:off x="338428" y="2896444"/>
          <a:ext cx="6733901" cy="185132"/>
        </a:xfrm>
        <a:prstGeom prst="roundRect">
          <a:avLst/>
        </a:prstGeom>
        <a:gradFill rotWithShape="0">
          <a:gsLst>
            <a:gs pos="0">
              <a:schemeClr val="accent4">
                <a:hueOff val="-3348577"/>
                <a:satOff val="20174"/>
                <a:lumOff val="1617"/>
                <a:alphaOff val="0"/>
                <a:shade val="51000"/>
                <a:satMod val="130000"/>
              </a:schemeClr>
            </a:gs>
            <a:gs pos="80000">
              <a:schemeClr val="accent4">
                <a:hueOff val="-3348577"/>
                <a:satOff val="20174"/>
                <a:lumOff val="1617"/>
                <a:alphaOff val="0"/>
                <a:shade val="93000"/>
                <a:satMod val="130000"/>
              </a:schemeClr>
            </a:gs>
            <a:gs pos="100000">
              <a:schemeClr val="accent4">
                <a:hueOff val="-3348577"/>
                <a:satOff val="20174"/>
                <a:lumOff val="161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7122" tIns="0" rIns="187122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Khittah</a:t>
          </a:r>
          <a:r>
            <a:rPr lang="en-US" sz="1100" kern="1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sz="1100" kern="12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Perjuangan</a:t>
          </a:r>
          <a:r>
            <a:rPr lang="en-US" sz="1100" kern="1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sz="1100" kern="12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Muhamadiyah</a:t>
          </a:r>
          <a:r>
            <a:rPr lang="en-US" sz="1100" kern="1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sz="1100" kern="12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Tahun</a:t>
          </a:r>
          <a:r>
            <a:rPr lang="en-US" sz="1100" kern="1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1978  (</a:t>
          </a:r>
          <a:r>
            <a:rPr lang="en-US" sz="1100" kern="12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Khttah</a:t>
          </a:r>
          <a:r>
            <a:rPr lang="en-US" sz="1100" kern="1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Surabaya)</a:t>
          </a:r>
          <a:endParaRPr lang="en-US" sz="1100" kern="1200" dirty="0"/>
        </a:p>
      </dsp:txBody>
      <dsp:txXfrm>
        <a:off x="347465" y="2905481"/>
        <a:ext cx="6715827" cy="167058"/>
      </dsp:txXfrm>
    </dsp:sp>
    <dsp:sp modelId="{BD7C1FE8-CD7D-42D7-9BE0-1D6C4912E50B}">
      <dsp:nvSpPr>
        <dsp:cNvPr id="0" name=""/>
        <dsp:cNvSpPr/>
      </dsp:nvSpPr>
      <dsp:spPr>
        <a:xfrm>
          <a:off x="0" y="3474184"/>
          <a:ext cx="707233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3ADA3B1-A687-4BAC-BA1D-853DB15701EE}">
      <dsp:nvSpPr>
        <dsp:cNvPr id="0" name=""/>
        <dsp:cNvSpPr/>
      </dsp:nvSpPr>
      <dsp:spPr>
        <a:xfrm>
          <a:off x="336695" y="3255816"/>
          <a:ext cx="6733901" cy="380727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7122" tIns="0" rIns="187122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Khittah</a:t>
          </a:r>
          <a:r>
            <a:rPr lang="en-US" sz="1100" kern="1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sz="1100" kern="12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Muhamadiyah</a:t>
          </a:r>
          <a:r>
            <a:rPr lang="en-US" sz="1100" kern="1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sz="1100" kern="12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dalam</a:t>
          </a:r>
          <a:r>
            <a:rPr lang="en-US" sz="1100" kern="1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sz="1100" kern="12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Kehidupan</a:t>
          </a:r>
          <a:r>
            <a:rPr lang="en-US" sz="1100" kern="1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sz="1100" kern="12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berbangsa</a:t>
          </a:r>
          <a:r>
            <a:rPr lang="en-US" sz="1100" kern="1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sz="1100" kern="12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dan</a:t>
          </a:r>
          <a:r>
            <a:rPr lang="en-US" sz="1100" kern="1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sz="1100" kern="12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Bernegara</a:t>
          </a:r>
          <a:r>
            <a:rPr lang="en-US" sz="1100" kern="1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sz="1100" kern="12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Tahun</a:t>
          </a:r>
          <a:r>
            <a:rPr lang="en-US" sz="1100" kern="1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2002  (</a:t>
          </a:r>
          <a:r>
            <a:rPr lang="en-US" sz="1100" kern="12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Khttah</a:t>
          </a:r>
          <a:r>
            <a:rPr lang="en-US" sz="1100" kern="1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en-US" sz="1100" kern="12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Denpasar</a:t>
          </a:r>
          <a:r>
            <a:rPr lang="en-US" sz="1100" kern="1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)</a:t>
          </a:r>
          <a:endParaRPr lang="en-US" sz="1100" kern="1200" dirty="0"/>
        </a:p>
      </dsp:txBody>
      <dsp:txXfrm>
        <a:off x="355281" y="3274402"/>
        <a:ext cx="6696729" cy="3435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2F8D29-CBA2-4E1D-A43D-BDF0C45F65F4}">
      <dsp:nvSpPr>
        <dsp:cNvPr id="0" name=""/>
        <dsp:cNvSpPr/>
      </dsp:nvSpPr>
      <dsp:spPr>
        <a:xfrm rot="5400000">
          <a:off x="-190454" y="192504"/>
          <a:ext cx="1269698" cy="888789"/>
        </a:xfrm>
        <a:prstGeom prst="chevron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/>
        </a:p>
      </dsp:txBody>
      <dsp:txXfrm rot="-5400000">
        <a:off x="1" y="446445"/>
        <a:ext cx="888789" cy="380909"/>
      </dsp:txXfrm>
    </dsp:sp>
    <dsp:sp modelId="{FC0B8259-1EF3-4C72-80E4-CEDF4DAC90C6}">
      <dsp:nvSpPr>
        <dsp:cNvPr id="0" name=""/>
        <dsp:cNvSpPr/>
      </dsp:nvSpPr>
      <dsp:spPr>
        <a:xfrm rot="5400000">
          <a:off x="3339307" y="-2448468"/>
          <a:ext cx="825304" cy="57263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err="1" smtClean="0"/>
            <a:t>Kebesaran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organisasi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Muhammadiyah</a:t>
          </a:r>
          <a:r>
            <a:rPr lang="en-US" sz="1700" kern="1200" dirty="0" smtClean="0"/>
            <a:t> yang </a:t>
          </a:r>
          <a:r>
            <a:rPr lang="en-US" sz="1700" kern="1200" dirty="0" err="1" smtClean="0"/>
            <a:t>memungkinkan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jangkauan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dan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pengaruh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politik</a:t>
          </a:r>
          <a:r>
            <a:rPr lang="en-US" sz="1700" kern="1200" dirty="0" smtClean="0"/>
            <a:t> yang </a:t>
          </a:r>
          <a:r>
            <a:rPr lang="en-US" sz="1700" kern="1200" dirty="0" err="1" smtClean="0"/>
            <a:t>luas</a:t>
          </a:r>
          <a:r>
            <a:rPr lang="en-US" sz="1700" kern="1200" dirty="0" smtClean="0"/>
            <a:t> </a:t>
          </a:r>
          <a:endParaRPr lang="en-US" sz="1700" kern="1200" dirty="0"/>
        </a:p>
      </dsp:txBody>
      <dsp:txXfrm rot="-5400000">
        <a:off x="888789" y="42338"/>
        <a:ext cx="5686052" cy="744728"/>
      </dsp:txXfrm>
    </dsp:sp>
    <dsp:sp modelId="{7B588980-146C-497D-844A-700A5F3B958A}">
      <dsp:nvSpPr>
        <dsp:cNvPr id="0" name=""/>
        <dsp:cNvSpPr/>
      </dsp:nvSpPr>
      <dsp:spPr>
        <a:xfrm rot="5400000">
          <a:off x="-190454" y="1315728"/>
          <a:ext cx="1269698" cy="888789"/>
        </a:xfrm>
        <a:prstGeom prst="chevron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/>
        </a:p>
      </dsp:txBody>
      <dsp:txXfrm rot="-5400000">
        <a:off x="1" y="1569669"/>
        <a:ext cx="888789" cy="380909"/>
      </dsp:txXfrm>
    </dsp:sp>
    <dsp:sp modelId="{EDCD9CF7-0FD5-40AE-A5E9-73207FCE991B}">
      <dsp:nvSpPr>
        <dsp:cNvPr id="0" name=""/>
        <dsp:cNvSpPr/>
      </dsp:nvSpPr>
      <dsp:spPr>
        <a:xfrm rot="5400000">
          <a:off x="3339307" y="-1325244"/>
          <a:ext cx="825304" cy="57263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err="1" smtClean="0"/>
            <a:t>Kualitas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sumberdaya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manusia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Muhammadiyah</a:t>
          </a:r>
          <a:r>
            <a:rPr lang="en-US" sz="1700" kern="1200" dirty="0" smtClean="0"/>
            <a:t> yang relative </a:t>
          </a:r>
          <a:r>
            <a:rPr lang="en-US" sz="1700" kern="1200" dirty="0" err="1" smtClean="0"/>
            <a:t>tiggi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memungkinkan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peran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politik</a:t>
          </a:r>
          <a:r>
            <a:rPr lang="en-US" sz="1700" kern="1200" dirty="0" smtClean="0"/>
            <a:t> yang </a:t>
          </a:r>
          <a:r>
            <a:rPr lang="en-US" sz="1700" kern="1200" dirty="0" err="1" smtClean="0"/>
            <a:t>lebih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signifikan</a:t>
          </a:r>
          <a:endParaRPr lang="en-US" sz="1700" kern="1200" dirty="0"/>
        </a:p>
      </dsp:txBody>
      <dsp:txXfrm rot="-5400000">
        <a:off x="888789" y="1165562"/>
        <a:ext cx="5686052" cy="744728"/>
      </dsp:txXfrm>
    </dsp:sp>
    <dsp:sp modelId="{12C75D8C-4C7D-4A50-A314-14D3E2A65748}">
      <dsp:nvSpPr>
        <dsp:cNvPr id="0" name=""/>
        <dsp:cNvSpPr/>
      </dsp:nvSpPr>
      <dsp:spPr>
        <a:xfrm rot="5400000">
          <a:off x="-190454" y="2439371"/>
          <a:ext cx="1269698" cy="888789"/>
        </a:xfrm>
        <a:prstGeom prst="chevron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/>
        </a:p>
      </dsp:txBody>
      <dsp:txXfrm rot="-5400000">
        <a:off x="1" y="2693312"/>
        <a:ext cx="888789" cy="380909"/>
      </dsp:txXfrm>
    </dsp:sp>
    <dsp:sp modelId="{B51B08CF-4391-4B77-8D9C-25FBC41892A4}">
      <dsp:nvSpPr>
        <dsp:cNvPr id="0" name=""/>
        <dsp:cNvSpPr/>
      </dsp:nvSpPr>
      <dsp:spPr>
        <a:xfrm rot="5400000">
          <a:off x="3339307" y="-202020"/>
          <a:ext cx="825304" cy="57263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err="1" smtClean="0"/>
            <a:t>Kemampuan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Muhammadiyah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menentukan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daya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tawar</a:t>
          </a:r>
          <a:r>
            <a:rPr lang="en-US" sz="1700" kern="1200" dirty="0" smtClean="0"/>
            <a:t> yang </a:t>
          </a:r>
          <a:r>
            <a:rPr lang="en-US" sz="1700" kern="1200" dirty="0" err="1" smtClean="0"/>
            <a:t>tinggi</a:t>
          </a:r>
          <a:endParaRPr lang="en-US" sz="1700" kern="1200" dirty="0"/>
        </a:p>
      </dsp:txBody>
      <dsp:txXfrm rot="-5400000">
        <a:off x="888789" y="2288786"/>
        <a:ext cx="5686052" cy="744728"/>
      </dsp:txXfrm>
    </dsp:sp>
    <dsp:sp modelId="{960E24C8-E8F4-4919-9311-4CBDE947E43D}">
      <dsp:nvSpPr>
        <dsp:cNvPr id="0" name=""/>
        <dsp:cNvSpPr/>
      </dsp:nvSpPr>
      <dsp:spPr>
        <a:xfrm rot="5400000">
          <a:off x="-190454" y="3562176"/>
          <a:ext cx="1269698" cy="888789"/>
        </a:xfrm>
        <a:prstGeom prst="chevron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/>
        </a:p>
      </dsp:txBody>
      <dsp:txXfrm rot="-5400000">
        <a:off x="1" y="3816117"/>
        <a:ext cx="888789" cy="380909"/>
      </dsp:txXfrm>
    </dsp:sp>
    <dsp:sp modelId="{DE928002-450A-41C6-99AD-41E7BA6A0878}">
      <dsp:nvSpPr>
        <dsp:cNvPr id="0" name=""/>
        <dsp:cNvSpPr/>
      </dsp:nvSpPr>
      <dsp:spPr>
        <a:xfrm rot="5400000">
          <a:off x="3339307" y="921203"/>
          <a:ext cx="825304" cy="57263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err="1" smtClean="0"/>
            <a:t>Karakteristik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Muhammadiyah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sebagai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gerakan</a:t>
          </a:r>
          <a:r>
            <a:rPr lang="en-US" sz="1700" kern="1200" dirty="0" smtClean="0"/>
            <a:t> yang </a:t>
          </a:r>
          <a:r>
            <a:rPr lang="en-US" sz="1700" kern="1200" dirty="0" err="1" smtClean="0"/>
            <a:t>mengusung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modernisasi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islam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merupakan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ruang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spesifik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dan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otentik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bagi</a:t>
          </a:r>
          <a:r>
            <a:rPr lang="en-US" sz="1700" kern="1200" dirty="0" smtClean="0"/>
            <a:t> agenda </a:t>
          </a:r>
          <a:r>
            <a:rPr lang="en-US" sz="1700" kern="1200" dirty="0" err="1" smtClean="0"/>
            <a:t>politik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Muhammadiyah</a:t>
          </a:r>
          <a:r>
            <a:rPr lang="en-US" sz="1700" kern="1200" dirty="0" smtClean="0"/>
            <a:t> </a:t>
          </a:r>
          <a:endParaRPr lang="en-US" sz="1700" kern="1200" dirty="0"/>
        </a:p>
      </dsp:txBody>
      <dsp:txXfrm rot="-5400000">
        <a:off x="888789" y="3412009"/>
        <a:ext cx="5686052" cy="7447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3FB3FB-72A2-4813-8E88-2687709422F6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2CF61-421F-4013-A9D8-91481A29B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CF61-421F-4013-A9D8-91481A29BB4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EE27-7ACA-453E-B98B-0D7FBAD8D368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8E80-86EF-4E21-860A-05904C55C5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EE27-7ACA-453E-B98B-0D7FBAD8D368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8E80-86EF-4E21-860A-05904C55C5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EE27-7ACA-453E-B98B-0D7FBAD8D368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8E80-86EF-4E21-860A-05904C55C5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EE27-7ACA-453E-B98B-0D7FBAD8D368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8E80-86EF-4E21-860A-05904C55C5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EE27-7ACA-453E-B98B-0D7FBAD8D368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8E80-86EF-4E21-860A-05904C55C5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EE27-7ACA-453E-B98B-0D7FBAD8D368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8E80-86EF-4E21-860A-05904C55C5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EE27-7ACA-453E-B98B-0D7FBAD8D368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8E80-86EF-4E21-860A-05904C55C5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EE27-7ACA-453E-B98B-0D7FBAD8D368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8E80-86EF-4E21-860A-05904C55C5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EE27-7ACA-453E-B98B-0D7FBAD8D368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8E80-86EF-4E21-860A-05904C55C5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EE27-7ACA-453E-B98B-0D7FBAD8D368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8E80-86EF-4E21-860A-05904C55C5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EE27-7ACA-453E-B98B-0D7FBAD8D368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8E80-86EF-4E21-860A-05904C55C5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NUL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AEE27-7ACA-453E-B98B-0D7FBAD8D368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48E80-86EF-4E21-860A-05904C55C5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slide" Target="slide17.xml"/><Relationship Id="rId4" Type="http://schemas.openxmlformats.org/officeDocument/2006/relationships/slide" Target="slide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1604" y="357166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1026" name="Picture 1" descr="E:\Kumpulan logo UMM\UMM Putih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1714488"/>
            <a:ext cx="19812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928794" y="285728"/>
            <a:ext cx="6929486" cy="1285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000232" y="500042"/>
            <a:ext cx="671517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“Peran Politik Muhammadiyah dalam Kancah Perpolitikan Indonesia ”</a:t>
            </a:r>
            <a:endParaRPr kumimoji="0" lang="id-ID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71670" y="1928802"/>
            <a:ext cx="4500594" cy="46434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latin typeface="Aharoni" pitchFamily="2" charset="-79"/>
                <a:cs typeface="Aharoni" pitchFamily="2" charset="-79"/>
              </a:rPr>
              <a:t>Dra.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Sukanah</a:t>
            </a:r>
            <a:r>
              <a:rPr lang="en-US" sz="2400" smtClean="0">
                <a:latin typeface="Aharoni" pitchFamily="2" charset="-79"/>
                <a:cs typeface="Aharoni" pitchFamily="2" charset="-79"/>
              </a:rPr>
              <a:t>, M.A</a:t>
            </a:r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643042" y="285728"/>
            <a:ext cx="6786610" cy="157163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Muhammadiyah</a:t>
            </a:r>
            <a:r>
              <a:rPr lang="en-US" sz="24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melakukan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peran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politik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alokatif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sebagai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kelompok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penekan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beberapa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keputusan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politik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di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Indonesia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sebagai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berikut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:</a:t>
            </a:r>
          </a:p>
          <a:p>
            <a:pPr algn="ctr"/>
            <a:endParaRPr lang="en-US" sz="24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8" name="Folded Corner 7"/>
          <p:cNvSpPr/>
          <p:nvPr/>
        </p:nvSpPr>
        <p:spPr>
          <a:xfrm>
            <a:off x="1857356" y="2500306"/>
            <a:ext cx="2143140" cy="1857388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dirty="0" err="1" smtClean="0">
                <a:latin typeface="Aharoni" pitchFamily="2" charset="-79"/>
                <a:cs typeface="Aharoni" pitchFamily="2" charset="-79"/>
              </a:rPr>
              <a:t>Pemasukan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Tujuh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Kata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Piagam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Jakarta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dalam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Amandemen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UUD 1945</a:t>
            </a:r>
            <a:br>
              <a:rPr lang="en-US" dirty="0">
                <a:latin typeface="Aharoni" pitchFamily="2" charset="-79"/>
                <a:cs typeface="Aharoni" pitchFamily="2" charset="-79"/>
              </a:rPr>
            </a:b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" name="Folded Corner 8"/>
          <p:cNvSpPr/>
          <p:nvPr/>
        </p:nvSpPr>
        <p:spPr>
          <a:xfrm>
            <a:off x="4643438" y="2500306"/>
            <a:ext cx="2143140" cy="1857388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latin typeface="Aharoni" pitchFamily="2" charset="-79"/>
                <a:cs typeface="Aharoni" pitchFamily="2" charset="-79"/>
              </a:rPr>
              <a:t>Penerimaan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RUU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Sisdiknas</a:t>
            </a:r>
            <a:endParaRPr lang="en-US" dirty="0">
              <a:latin typeface="Aharoni" pitchFamily="2" charset="-79"/>
              <a:cs typeface="Aharoni" pitchFamily="2" charset="-79"/>
            </a:endParaRPr>
          </a:p>
          <a:p>
            <a:pPr algn="ctr"/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Folded Corner 9"/>
          <p:cNvSpPr/>
          <p:nvPr/>
        </p:nvSpPr>
        <p:spPr>
          <a:xfrm>
            <a:off x="2714612" y="4643446"/>
            <a:ext cx="2143140" cy="1857388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latin typeface="Aharoni" pitchFamily="2" charset="-79"/>
                <a:cs typeface="Aharoni" pitchFamily="2" charset="-79"/>
              </a:rPr>
              <a:t>Pemberantasan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Korupsi</a:t>
            </a:r>
            <a:endParaRPr lang="en-US" dirty="0">
              <a:latin typeface="Aharoni" pitchFamily="2" charset="-79"/>
              <a:cs typeface="Aharoni" pitchFamily="2" charset="-79"/>
            </a:endParaRPr>
          </a:p>
          <a:p>
            <a:pPr algn="ctr"/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1" name="Folded Corner 10"/>
          <p:cNvSpPr/>
          <p:nvPr/>
        </p:nvSpPr>
        <p:spPr>
          <a:xfrm>
            <a:off x="5500694" y="4572008"/>
            <a:ext cx="2143140" cy="1857388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latin typeface="Aharoni" pitchFamily="2" charset="-79"/>
                <a:cs typeface="Aharoni" pitchFamily="2" charset="-79"/>
              </a:rPr>
              <a:t>Penolakan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RUU KRR</a:t>
            </a:r>
          </a:p>
          <a:p>
            <a:pPr algn="ctr"/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2" name="Sun 11"/>
          <p:cNvSpPr/>
          <p:nvPr/>
        </p:nvSpPr>
        <p:spPr>
          <a:xfrm>
            <a:off x="3714744" y="1928802"/>
            <a:ext cx="914400" cy="914400"/>
          </a:xfrm>
          <a:prstGeom prst="su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un 12"/>
          <p:cNvSpPr/>
          <p:nvPr/>
        </p:nvSpPr>
        <p:spPr>
          <a:xfrm>
            <a:off x="4643438" y="4214818"/>
            <a:ext cx="914400" cy="914400"/>
          </a:xfrm>
          <a:prstGeom prst="su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un 13"/>
          <p:cNvSpPr/>
          <p:nvPr/>
        </p:nvSpPr>
        <p:spPr>
          <a:xfrm>
            <a:off x="7358082" y="4000504"/>
            <a:ext cx="914400" cy="914400"/>
          </a:xfrm>
          <a:prstGeom prst="su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un 14"/>
          <p:cNvSpPr/>
          <p:nvPr/>
        </p:nvSpPr>
        <p:spPr>
          <a:xfrm>
            <a:off x="6572264" y="2000240"/>
            <a:ext cx="914400" cy="914400"/>
          </a:xfrm>
          <a:prstGeom prst="su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Bevel 3"/>
          <p:cNvSpPr/>
          <p:nvPr/>
        </p:nvSpPr>
        <p:spPr>
          <a:xfrm>
            <a:off x="1571604" y="214290"/>
            <a:ext cx="7215238" cy="2000264"/>
          </a:xfrm>
          <a:prstGeom prst="beve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Muhammadiyah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memiliki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program-program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partisipasi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kehidupan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berbangsa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bernegara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terkait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dngan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politik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meliputi</a:t>
            </a:r>
            <a:r>
              <a:rPr lang="en-US" sz="24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hal-hal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sebagai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berikut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:</a:t>
            </a:r>
            <a:endParaRPr lang="en-US" sz="24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Teardrop 5"/>
          <p:cNvSpPr/>
          <p:nvPr/>
        </p:nvSpPr>
        <p:spPr>
          <a:xfrm>
            <a:off x="2071670" y="4143380"/>
            <a:ext cx="785818" cy="785818"/>
          </a:xfrm>
          <a:prstGeom prst="teardrop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haroni" pitchFamily="2" charset="-79"/>
                <a:cs typeface="Aharoni" pitchFamily="2" charset="-79"/>
              </a:rPr>
              <a:t>e</a:t>
            </a:r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Teardrop 6"/>
          <p:cNvSpPr/>
          <p:nvPr/>
        </p:nvSpPr>
        <p:spPr>
          <a:xfrm>
            <a:off x="7286644" y="2928934"/>
            <a:ext cx="785818" cy="785818"/>
          </a:xfrm>
          <a:prstGeom prst="teardrop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haroni" pitchFamily="2" charset="-79"/>
                <a:cs typeface="Aharoni" pitchFamily="2" charset="-79"/>
              </a:rPr>
              <a:t>d</a:t>
            </a:r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8" name="Teardrop 7">
            <a:hlinkClick r:id="rId3" action="ppaction://hlinksldjump"/>
          </p:cNvPr>
          <p:cNvSpPr/>
          <p:nvPr/>
        </p:nvSpPr>
        <p:spPr>
          <a:xfrm>
            <a:off x="5643570" y="2928934"/>
            <a:ext cx="785818" cy="785818"/>
          </a:xfrm>
          <a:prstGeom prst="teardrop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haroni" pitchFamily="2" charset="-79"/>
                <a:cs typeface="Aharoni" pitchFamily="2" charset="-79"/>
              </a:rPr>
              <a:t>c</a:t>
            </a:r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" name="Teardrop 8"/>
          <p:cNvSpPr/>
          <p:nvPr/>
        </p:nvSpPr>
        <p:spPr>
          <a:xfrm>
            <a:off x="7143768" y="4214818"/>
            <a:ext cx="785818" cy="785818"/>
          </a:xfrm>
          <a:prstGeom prst="teardrop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haroni" pitchFamily="2" charset="-79"/>
                <a:cs typeface="Aharoni" pitchFamily="2" charset="-79"/>
                <a:hlinkClick r:id="rId4" action="ppaction://hlinksldjump"/>
              </a:rPr>
              <a:t>h</a:t>
            </a:r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Teardrop 9">
            <a:hlinkClick r:id="rId5" action="ppaction://hlinksldjump"/>
          </p:cNvPr>
          <p:cNvSpPr/>
          <p:nvPr/>
        </p:nvSpPr>
        <p:spPr>
          <a:xfrm>
            <a:off x="3929058" y="4286256"/>
            <a:ext cx="785818" cy="785818"/>
          </a:xfrm>
          <a:prstGeom prst="teardrop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haroni" pitchFamily="2" charset="-79"/>
                <a:cs typeface="Aharoni" pitchFamily="2" charset="-79"/>
              </a:rPr>
              <a:t>f</a:t>
            </a:r>
          </a:p>
        </p:txBody>
      </p:sp>
      <p:sp>
        <p:nvSpPr>
          <p:cNvPr id="11" name="Teardrop 10"/>
          <p:cNvSpPr/>
          <p:nvPr/>
        </p:nvSpPr>
        <p:spPr>
          <a:xfrm>
            <a:off x="5643570" y="4143380"/>
            <a:ext cx="785818" cy="785818"/>
          </a:xfrm>
          <a:prstGeom prst="teardrop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haroni" pitchFamily="2" charset="-79"/>
                <a:cs typeface="Aharoni" pitchFamily="2" charset="-79"/>
              </a:rPr>
              <a:t>g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00034" y="164305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n-ea"/>
              <a:cs typeface="Aharoni" pitchFamily="2" charset="-79"/>
            </a:endParaRPr>
          </a:p>
        </p:txBody>
      </p:sp>
      <p:sp>
        <p:nvSpPr>
          <p:cNvPr id="14" name="Teardrop 13">
            <a:hlinkClick r:id="rId6" action="ppaction://hlinksldjump"/>
          </p:cNvPr>
          <p:cNvSpPr/>
          <p:nvPr/>
        </p:nvSpPr>
        <p:spPr>
          <a:xfrm>
            <a:off x="2071670" y="2928934"/>
            <a:ext cx="785818" cy="785818"/>
          </a:xfrm>
          <a:prstGeom prst="teardrop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haroni" pitchFamily="2" charset="-79"/>
                <a:cs typeface="Aharoni" pitchFamily="2" charset="-79"/>
              </a:rPr>
              <a:t>a</a:t>
            </a:r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5" name="Teardrop 14"/>
          <p:cNvSpPr/>
          <p:nvPr/>
        </p:nvSpPr>
        <p:spPr>
          <a:xfrm>
            <a:off x="3714744" y="2786058"/>
            <a:ext cx="785818" cy="785818"/>
          </a:xfrm>
          <a:prstGeom prst="teardrop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haroni" pitchFamily="2" charset="-79"/>
                <a:cs typeface="Aharoni" pitchFamily="2" charset="-79"/>
              </a:rPr>
              <a:t>b</a:t>
            </a:r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2357422" y="928670"/>
            <a:ext cx="5929354" cy="3357586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000" dirty="0" err="1">
                <a:latin typeface="Aharoni" pitchFamily="2" charset="-79"/>
                <a:cs typeface="Aharoni" pitchFamily="2" charset="-79"/>
              </a:rPr>
              <a:t>Mengembangkan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Jaringan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persyarikatan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Muhammadiyah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untuk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dioptimalkan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pemanfaatannya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guna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mempengaruhi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kebijakan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nasional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sesuai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dengan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aspirasi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masyarakat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umum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terutama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umat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Islam.</a:t>
            </a:r>
          </a:p>
          <a:p>
            <a:pPr algn="ctr"/>
            <a:endParaRPr lang="en-US" sz="2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Action Button: Back or Previous 4">
            <a:hlinkClick r:id="rId2" action="ppaction://hlinksldjump" highlightClick="1"/>
          </p:cNvPr>
          <p:cNvSpPr/>
          <p:nvPr/>
        </p:nvSpPr>
        <p:spPr>
          <a:xfrm>
            <a:off x="7858148" y="5786454"/>
            <a:ext cx="785818" cy="642942"/>
          </a:xfrm>
          <a:prstGeom prst="actionButtonBackPrevious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4-Point Star 5"/>
          <p:cNvSpPr/>
          <p:nvPr/>
        </p:nvSpPr>
        <p:spPr>
          <a:xfrm>
            <a:off x="8001024" y="357166"/>
            <a:ext cx="928694" cy="857256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8153424" y="509566"/>
            <a:ext cx="928694" cy="857256"/>
          </a:xfrm>
          <a:prstGeom prst="star4">
            <a:avLst>
              <a:gd name="adj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4-Point Star 7"/>
          <p:cNvSpPr/>
          <p:nvPr/>
        </p:nvSpPr>
        <p:spPr>
          <a:xfrm>
            <a:off x="1714480" y="4000504"/>
            <a:ext cx="928694" cy="857256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2571736" y="1428736"/>
            <a:ext cx="5929354" cy="3357586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000" dirty="0" err="1">
                <a:latin typeface="Aharoni" pitchFamily="2" charset="-79"/>
                <a:cs typeface="Aharoni" pitchFamily="2" charset="-79"/>
              </a:rPr>
              <a:t>Mengoptimalkan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peran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kelembagaan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dalam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hal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ini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Majelis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Hikmah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untuk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memfasilitasi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mendorong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mengkoordinasikan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para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politisi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Muhammadiyah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untuk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berperan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aktif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berpihak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pada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kepentingan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umat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Islam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rakyat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secara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umum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maupun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kepentingan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Muhammadiyah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secara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khusus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.</a:t>
            </a:r>
          </a:p>
          <a:p>
            <a:pPr algn="ctr"/>
            <a:endParaRPr lang="en-US" sz="2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Action Button: Back or Previous 5">
            <a:hlinkClick r:id="rId2" action="ppaction://hlinksldjump" highlightClick="1"/>
          </p:cNvPr>
          <p:cNvSpPr/>
          <p:nvPr/>
        </p:nvSpPr>
        <p:spPr>
          <a:xfrm>
            <a:off x="7858148" y="5786454"/>
            <a:ext cx="785818" cy="642942"/>
          </a:xfrm>
          <a:prstGeom prst="actionButtonBackPrevious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1857356" y="4643446"/>
            <a:ext cx="928694" cy="857256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4-Point Star 7"/>
          <p:cNvSpPr/>
          <p:nvPr/>
        </p:nvSpPr>
        <p:spPr>
          <a:xfrm>
            <a:off x="8215306" y="857232"/>
            <a:ext cx="928694" cy="857256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2643174" y="1285860"/>
            <a:ext cx="5929354" cy="3357586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000" dirty="0" err="1">
                <a:latin typeface="Aharoni" pitchFamily="2" charset="-79"/>
                <a:cs typeface="Aharoni" pitchFamily="2" charset="-79"/>
              </a:rPr>
              <a:t>Merumuskan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mengembangkan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kaidah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etika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politik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bagi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warga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Muhammadiyah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akan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duduk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lembaga-lembaga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kenegaraan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atau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akan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menempati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jabatan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politik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maupun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jabatan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publik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.</a:t>
            </a:r>
          </a:p>
          <a:p>
            <a:pPr algn="ctr"/>
            <a:endParaRPr lang="en-US" sz="2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Action Button: Back or Previous 5">
            <a:hlinkClick r:id="rId2" action="ppaction://hlinksldjump" highlightClick="1"/>
          </p:cNvPr>
          <p:cNvSpPr/>
          <p:nvPr/>
        </p:nvSpPr>
        <p:spPr>
          <a:xfrm>
            <a:off x="7858148" y="5786454"/>
            <a:ext cx="785818" cy="642942"/>
          </a:xfrm>
          <a:prstGeom prst="actionButtonBackPrevious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2000232" y="4500570"/>
            <a:ext cx="928694" cy="857256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4-Point Star 7"/>
          <p:cNvSpPr/>
          <p:nvPr/>
        </p:nvSpPr>
        <p:spPr>
          <a:xfrm>
            <a:off x="8215306" y="642918"/>
            <a:ext cx="928694" cy="857256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2500298" y="1000108"/>
            <a:ext cx="5929354" cy="3357586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000" dirty="0" err="1">
                <a:latin typeface="Aharoni" pitchFamily="2" charset="-79"/>
                <a:cs typeface="Aharoni" pitchFamily="2" charset="-79"/>
              </a:rPr>
              <a:t>Mengembangkan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Jaringan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dengan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berbagai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partai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politik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, LSM,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lembaga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sosial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lainnya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organisasi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profesi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untuk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membangun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misi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politik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didasarkan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pada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kemashlahatan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umum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terutama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umat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Islam.</a:t>
            </a:r>
          </a:p>
          <a:p>
            <a:pPr algn="ctr"/>
            <a:endParaRPr lang="en-US" sz="2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Action Button: Back or Previous 5">
            <a:hlinkClick r:id="rId2" action="ppaction://hlinksldjump" highlightClick="1"/>
          </p:cNvPr>
          <p:cNvSpPr/>
          <p:nvPr/>
        </p:nvSpPr>
        <p:spPr>
          <a:xfrm>
            <a:off x="7858148" y="5786454"/>
            <a:ext cx="785818" cy="642942"/>
          </a:xfrm>
          <a:prstGeom prst="actionButtonBackPrevious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1928794" y="4214818"/>
            <a:ext cx="928694" cy="857256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4-Point Star 7"/>
          <p:cNvSpPr/>
          <p:nvPr/>
        </p:nvSpPr>
        <p:spPr>
          <a:xfrm>
            <a:off x="8215306" y="428604"/>
            <a:ext cx="928694" cy="857256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2214546" y="1071546"/>
            <a:ext cx="5929354" cy="3357586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000" dirty="0" err="1">
                <a:latin typeface="Aharoni" pitchFamily="2" charset="-79"/>
                <a:cs typeface="Aharoni" pitchFamily="2" charset="-79"/>
              </a:rPr>
              <a:t>Bersikap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proaktif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dalam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membahas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memberi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masukan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mengenai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isu-isu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nasional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legal drafting,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baik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berlaku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secara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nasional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maupun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daerah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.</a:t>
            </a:r>
          </a:p>
          <a:p>
            <a:pPr algn="ctr"/>
            <a:endParaRPr lang="en-US" sz="2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Action Button: Back or Previous 5">
            <a:hlinkClick r:id="rId2" action="ppaction://hlinksldjump" highlightClick="1"/>
          </p:cNvPr>
          <p:cNvSpPr/>
          <p:nvPr/>
        </p:nvSpPr>
        <p:spPr>
          <a:xfrm>
            <a:off x="7858148" y="5786454"/>
            <a:ext cx="785818" cy="642942"/>
          </a:xfrm>
          <a:prstGeom prst="actionButtonBackPrevious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1571604" y="4214818"/>
            <a:ext cx="928694" cy="857256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4-Point Star 7"/>
          <p:cNvSpPr/>
          <p:nvPr/>
        </p:nvSpPr>
        <p:spPr>
          <a:xfrm>
            <a:off x="7929586" y="500042"/>
            <a:ext cx="928694" cy="857256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2428860" y="1357298"/>
            <a:ext cx="5929354" cy="3357586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000" dirty="0" err="1">
                <a:latin typeface="Aharoni" pitchFamily="2" charset="-79"/>
                <a:cs typeface="Aharoni" pitchFamily="2" charset="-79"/>
              </a:rPr>
              <a:t>Mengembangkan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model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pendidikan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politik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bagi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warga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Muhammadiyah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masyarakat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umum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sehingga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masyarakat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mampu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bersikap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kritis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konstruktif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dalam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memberikan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aspirasi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politiknya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.</a:t>
            </a:r>
          </a:p>
          <a:p>
            <a:pPr algn="ctr"/>
            <a:endParaRPr lang="en-US" sz="2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Action Button: Back or Previous 4">
            <a:hlinkClick r:id="rId2" action="ppaction://hlinksldjump" highlightClick="1"/>
          </p:cNvPr>
          <p:cNvSpPr/>
          <p:nvPr/>
        </p:nvSpPr>
        <p:spPr>
          <a:xfrm>
            <a:off x="7858148" y="5786454"/>
            <a:ext cx="785818" cy="642942"/>
          </a:xfrm>
          <a:prstGeom prst="actionButtonBackPrevious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4-Point Star 5"/>
          <p:cNvSpPr/>
          <p:nvPr/>
        </p:nvSpPr>
        <p:spPr>
          <a:xfrm>
            <a:off x="1785918" y="4572008"/>
            <a:ext cx="928694" cy="857256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8215306" y="714356"/>
            <a:ext cx="928694" cy="857256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2428860" y="1643050"/>
            <a:ext cx="5929354" cy="3357586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000" dirty="0" err="1">
                <a:latin typeface="Aharoni" pitchFamily="2" charset="-79"/>
                <a:cs typeface="Aharoni" pitchFamily="2" charset="-79"/>
              </a:rPr>
              <a:t>Membangun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mengembangan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kekuatan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kontrol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terhadap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pemerintah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dalam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pengambilan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kebijakan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publik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transparansi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akuntabilitas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publik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.</a:t>
            </a:r>
          </a:p>
          <a:p>
            <a:pPr algn="ctr"/>
            <a:endParaRPr lang="en-US" sz="2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Action Button: Back or Previous 4">
            <a:hlinkClick r:id="rId2" action="ppaction://hlinksldjump" highlightClick="1"/>
          </p:cNvPr>
          <p:cNvSpPr/>
          <p:nvPr/>
        </p:nvSpPr>
        <p:spPr>
          <a:xfrm>
            <a:off x="7858148" y="5786454"/>
            <a:ext cx="785818" cy="642942"/>
          </a:xfrm>
          <a:prstGeom prst="actionButtonBackPrevious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4-Point Star 5"/>
          <p:cNvSpPr/>
          <p:nvPr/>
        </p:nvSpPr>
        <p:spPr>
          <a:xfrm>
            <a:off x="1785918" y="4714884"/>
            <a:ext cx="928694" cy="857256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8215306" y="1000108"/>
            <a:ext cx="928694" cy="857256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2285984" y="1142984"/>
            <a:ext cx="5929354" cy="3357586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haroni" pitchFamily="2" charset="-79"/>
                <a:cs typeface="Aharoni" pitchFamily="2" charset="-79"/>
              </a:rPr>
              <a:t>Mendorong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mengembangkan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mengoptimalkan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terus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menerus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kekuatan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Muhammadiyah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sebagai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elemen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pemberantasan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korupsi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kolusi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nepotisme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serta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penegak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nilai-nilai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moral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karakter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bangsa</a:t>
            </a:r>
            <a:endParaRPr lang="en-US" sz="2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Action Button: Back or Previous 4">
            <a:hlinkClick r:id="rId2" action="ppaction://hlinksldjump" highlightClick="1"/>
          </p:cNvPr>
          <p:cNvSpPr/>
          <p:nvPr/>
        </p:nvSpPr>
        <p:spPr>
          <a:xfrm>
            <a:off x="7858148" y="5786454"/>
            <a:ext cx="785818" cy="642942"/>
          </a:xfrm>
          <a:prstGeom prst="actionButtonBackPrevious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4-Point Star 5"/>
          <p:cNvSpPr/>
          <p:nvPr/>
        </p:nvSpPr>
        <p:spPr>
          <a:xfrm>
            <a:off x="1643042" y="4286256"/>
            <a:ext cx="928694" cy="857256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8215306" y="500042"/>
            <a:ext cx="928694" cy="857256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1500166" y="285728"/>
            <a:ext cx="2714644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 smtClean="0">
                <a:latin typeface="Aharoni" pitchFamily="2" charset="-79"/>
                <a:cs typeface="Aharoni" pitchFamily="2" charset="-79"/>
              </a:rPr>
              <a:t>Khittah</a:t>
            </a:r>
            <a:endParaRPr lang="en-US" sz="48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Bent-Up Arrow 4"/>
          <p:cNvSpPr/>
          <p:nvPr/>
        </p:nvSpPr>
        <p:spPr>
          <a:xfrm rot="5400000">
            <a:off x="1750198" y="1178704"/>
            <a:ext cx="1000133" cy="1214446"/>
          </a:xfrm>
          <a:prstGeom prst="bentUp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857488" y="1643050"/>
            <a:ext cx="4429156" cy="100013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Aharoni" pitchFamily="2" charset="-79"/>
                <a:cs typeface="Aharoni" pitchFamily="2" charset="-79"/>
              </a:rPr>
              <a:t>Garis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besar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latin typeface="Aharoni" pitchFamily="2" charset="-79"/>
                <a:cs typeface="Aharoni" pitchFamily="2" charset="-79"/>
              </a:rPr>
              <a:t>perjuangan</a:t>
            </a:r>
            <a:endParaRPr lang="en-US" sz="28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500562" y="2857496"/>
            <a:ext cx="500066" cy="92869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143108" y="3857628"/>
            <a:ext cx="3357586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latin typeface="Aharoni" pitchFamily="2" charset="-79"/>
                <a:cs typeface="Aharoni" pitchFamily="2" charset="-79"/>
              </a:rPr>
              <a:t>Tuntunan</a:t>
            </a:r>
            <a:endParaRPr lang="en-US" sz="2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71868" y="4500570"/>
            <a:ext cx="3071834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latin typeface="Aharoni" pitchFamily="2" charset="-79"/>
                <a:cs typeface="Aharoni" pitchFamily="2" charset="-79"/>
              </a:rPr>
              <a:t>Pedoman</a:t>
            </a:r>
            <a:endParaRPr lang="en-US" sz="2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57752" y="5143512"/>
            <a:ext cx="3357586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latin typeface="Aharoni" pitchFamily="2" charset="-79"/>
                <a:cs typeface="Aharoni" pitchFamily="2" charset="-79"/>
              </a:rPr>
              <a:t>Arah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berjuang</a:t>
            </a:r>
            <a:endParaRPr lang="en-US" sz="20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5" name="Regular Pentagon 4"/>
          <p:cNvSpPr/>
          <p:nvPr/>
        </p:nvSpPr>
        <p:spPr>
          <a:xfrm>
            <a:off x="1928794" y="714356"/>
            <a:ext cx="4572032" cy="3143272"/>
          </a:xfrm>
          <a:prstGeom prst="pen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Broadway" pitchFamily="82" charset="0"/>
              </a:rPr>
              <a:t>TERIMA</a:t>
            </a:r>
          </a:p>
          <a:p>
            <a:pPr algn="ctr"/>
            <a:r>
              <a:rPr lang="en-US" sz="4400" dirty="0" smtClean="0">
                <a:solidFill>
                  <a:schemeClr val="tx1"/>
                </a:solidFill>
                <a:latin typeface="Broadway" pitchFamily="82" charset="0"/>
              </a:rPr>
              <a:t>KASIH</a:t>
            </a:r>
            <a:endParaRPr lang="en-US" sz="4400" dirty="0">
              <a:solidFill>
                <a:schemeClr val="tx1"/>
              </a:solidFill>
              <a:latin typeface="Broadway" pitchFamily="82" charset="0"/>
            </a:endParaRPr>
          </a:p>
        </p:txBody>
      </p:sp>
      <p:pic>
        <p:nvPicPr>
          <p:cNvPr id="15362" name="Picture 2" descr="D:\SMILER\piktur\Jaranan rek\5413482588_66bda611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4143380"/>
            <a:ext cx="3592815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Horizontal Scroll 3"/>
          <p:cNvSpPr/>
          <p:nvPr/>
        </p:nvSpPr>
        <p:spPr>
          <a:xfrm>
            <a:off x="2285984" y="0"/>
            <a:ext cx="6572296" cy="5072074"/>
          </a:xfrm>
          <a:prstGeom prst="horizontalScroll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Horizontal Scroll 5"/>
          <p:cNvSpPr/>
          <p:nvPr/>
        </p:nvSpPr>
        <p:spPr>
          <a:xfrm>
            <a:off x="1857356" y="1000108"/>
            <a:ext cx="6572296" cy="5072074"/>
          </a:xfrm>
          <a:prstGeom prst="horizontalScroll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Isi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suatu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Khittah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sesuai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dengan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dasar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tujuan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Muhammadiyah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serta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menunjukkan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situasi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masa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satu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periode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Begitu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pula 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sasaran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akan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dicapai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suatu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periode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tergambar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suatu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khittah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Umumnya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suatu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khittah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bersifat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pembinaan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kepemimpinan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bimbingan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untuk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berjuang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bagi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para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anggota</a:t>
            </a:r>
            <a:r>
              <a:rPr lang="en-US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Muhammadiyah</a:t>
            </a:r>
            <a:endParaRPr lang="en-US" sz="24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Vertical Scroll 3"/>
          <p:cNvSpPr/>
          <p:nvPr/>
        </p:nvSpPr>
        <p:spPr>
          <a:xfrm>
            <a:off x="1857356" y="214290"/>
            <a:ext cx="4714908" cy="6143668"/>
          </a:xfrm>
          <a:prstGeom prst="verticalScroll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Fungsi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khittah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perjuangan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Muhammadiyah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adalah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landasan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berpikir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bagi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semua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pimpinan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anggota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juga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menjadi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landasan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setiap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amal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usaha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Muhammadiyah</a:t>
            </a:r>
            <a:r>
              <a:rPr lang="en-US" sz="28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. </a:t>
            </a:r>
          </a:p>
        </p:txBody>
      </p:sp>
      <p:sp>
        <p:nvSpPr>
          <p:cNvPr id="5" name="Left Arrow 4"/>
          <p:cNvSpPr/>
          <p:nvPr/>
        </p:nvSpPr>
        <p:spPr>
          <a:xfrm>
            <a:off x="6429388" y="1357298"/>
            <a:ext cx="1857388" cy="785818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Arrow 5"/>
          <p:cNvSpPr/>
          <p:nvPr/>
        </p:nvSpPr>
        <p:spPr>
          <a:xfrm>
            <a:off x="6500826" y="3786190"/>
            <a:ext cx="1857388" cy="785818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Arrow 6"/>
          <p:cNvSpPr/>
          <p:nvPr/>
        </p:nvSpPr>
        <p:spPr>
          <a:xfrm>
            <a:off x="7072330" y="2500306"/>
            <a:ext cx="1857388" cy="785818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857356" y="1500174"/>
          <a:ext cx="7072330" cy="5597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nip Diagonal Corner Rectangle 3"/>
          <p:cNvSpPr/>
          <p:nvPr/>
        </p:nvSpPr>
        <p:spPr>
          <a:xfrm>
            <a:off x="1643042" y="285728"/>
            <a:ext cx="6858048" cy="1214446"/>
          </a:xfrm>
          <a:prstGeom prst="snip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Sidang</a:t>
            </a:r>
            <a:r>
              <a:rPr lang="en-US" sz="32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Khittah</a:t>
            </a:r>
            <a:r>
              <a:rPr lang="en-US" sz="32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Muhammadiyah</a:t>
            </a:r>
            <a:r>
              <a:rPr lang="en-US" sz="32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di</a:t>
            </a:r>
            <a:r>
              <a:rPr lang="en-US" sz="32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Beberapa</a:t>
            </a:r>
            <a:r>
              <a:rPr lang="en-US" sz="32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Kota</a:t>
            </a:r>
            <a:endParaRPr lang="en-US" sz="32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Round Same Side Corner Rectangle 3"/>
          <p:cNvSpPr/>
          <p:nvPr/>
        </p:nvSpPr>
        <p:spPr>
          <a:xfrm>
            <a:off x="1928794" y="357166"/>
            <a:ext cx="6286544" cy="1143008"/>
          </a:xfrm>
          <a:prstGeom prst="round2Same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Politik</a:t>
            </a:r>
            <a:r>
              <a:rPr lang="en-US" sz="4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Muhammadiyah</a:t>
            </a:r>
            <a:endParaRPr lang="en-US" sz="40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4286248" y="1714488"/>
            <a:ext cx="4000528" cy="4572032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sebagai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ormas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keagamaan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menyatakan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tidak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berpolitik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praktis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artinya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tidak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terlibat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kegiatan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politik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berkaitan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dengan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proses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perjuangan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kekuasaan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sebagaimana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diperankan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kekuatan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politik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formal.</a:t>
            </a:r>
          </a:p>
        </p:txBody>
      </p:sp>
      <p:sp>
        <p:nvSpPr>
          <p:cNvPr id="6" name="Donut 5"/>
          <p:cNvSpPr/>
          <p:nvPr/>
        </p:nvSpPr>
        <p:spPr>
          <a:xfrm>
            <a:off x="1857356" y="2428868"/>
            <a:ext cx="1285884" cy="1214446"/>
          </a:xfrm>
          <a:prstGeom prst="donu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Donut 6"/>
          <p:cNvSpPr/>
          <p:nvPr/>
        </p:nvSpPr>
        <p:spPr>
          <a:xfrm>
            <a:off x="2285984" y="3071810"/>
            <a:ext cx="1285884" cy="1214446"/>
          </a:xfrm>
          <a:prstGeom prst="donu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Donut 7"/>
          <p:cNvSpPr/>
          <p:nvPr/>
        </p:nvSpPr>
        <p:spPr>
          <a:xfrm>
            <a:off x="2786050" y="4071942"/>
            <a:ext cx="1285884" cy="1214446"/>
          </a:xfrm>
          <a:prstGeom prst="donu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071670" y="1857364"/>
          <a:ext cx="6615130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nip Diagonal Corner Rectangle 3"/>
          <p:cNvSpPr/>
          <p:nvPr/>
        </p:nvSpPr>
        <p:spPr>
          <a:xfrm>
            <a:off x="1785918" y="285728"/>
            <a:ext cx="6072230" cy="1428760"/>
          </a:xfrm>
          <a:prstGeom prst="snip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Muhammadiyah</a:t>
            </a:r>
            <a:r>
              <a:rPr lang="en-US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mempunyai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potensi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untuk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mengambil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peran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strategis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dalam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bidang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politik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Menurut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Maryadi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(2000:64)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hal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tersebut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disebabkan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oleh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beberapa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hal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diantaranya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yaitu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:</a:t>
            </a:r>
          </a:p>
          <a:p>
            <a:pPr algn="ctr"/>
            <a:endParaRPr lang="en-US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Flowchart: Predefined Process 3"/>
          <p:cNvSpPr/>
          <p:nvPr/>
        </p:nvSpPr>
        <p:spPr>
          <a:xfrm>
            <a:off x="1928794" y="571480"/>
            <a:ext cx="6429420" cy="5000660"/>
          </a:xfrm>
          <a:prstGeom prst="flowChartPredefinedProcess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haroni" pitchFamily="2" charset="-79"/>
                <a:cs typeface="Aharoni" pitchFamily="2" charset="-79"/>
              </a:rPr>
              <a:t>Muhamadiyah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menegaskan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diri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sebagai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gerakan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konsisten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dengan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gerakan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sosialnya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telah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memberikan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citra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tersendiri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bagi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perkembangan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politik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nasional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ditengah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perubahan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politik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.  Citra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tersebut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tidak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perankan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dalam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ruang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politik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formal,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tetapi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pada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posisi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eksistensinya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sebagai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gerakan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dakwa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islam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.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Muhammadiyah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dengan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prinsip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i="1" dirty="0" err="1">
                <a:latin typeface="Aharoni" pitchFamily="2" charset="-79"/>
                <a:cs typeface="Aharoni" pitchFamily="2" charset="-79"/>
              </a:rPr>
              <a:t>amar</a:t>
            </a:r>
            <a:r>
              <a:rPr lang="en-US" sz="2000" i="1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i="1" dirty="0" err="1">
                <a:latin typeface="Aharoni" pitchFamily="2" charset="-79"/>
                <a:cs typeface="Aharoni" pitchFamily="2" charset="-79"/>
              </a:rPr>
              <a:t>ma’ruf</a:t>
            </a:r>
            <a:r>
              <a:rPr lang="en-US" sz="2000" i="1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i="1" dirty="0" err="1">
                <a:latin typeface="Aharoni" pitchFamily="2" charset="-79"/>
                <a:cs typeface="Aharoni" pitchFamily="2" charset="-79"/>
              </a:rPr>
              <a:t>nahi</a:t>
            </a:r>
            <a:r>
              <a:rPr lang="en-US" sz="2000" i="1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i="1" dirty="0" err="1">
                <a:latin typeface="Aharoni" pitchFamily="2" charset="-79"/>
                <a:cs typeface="Aharoni" pitchFamily="2" charset="-79"/>
              </a:rPr>
              <a:t>mungkar</a:t>
            </a:r>
            <a:r>
              <a:rPr lang="en-US" sz="2000" i="1" dirty="0">
                <a:latin typeface="Aharoni" pitchFamily="2" charset="-79"/>
                <a:cs typeface="Aharoni" pitchFamily="2" charset="-79"/>
              </a:rPr>
              <a:t> </a:t>
            </a:r>
            <a:endParaRPr lang="en-US" sz="20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Pentagon 3"/>
          <p:cNvSpPr/>
          <p:nvPr/>
        </p:nvSpPr>
        <p:spPr>
          <a:xfrm>
            <a:off x="1571604" y="214290"/>
            <a:ext cx="7215238" cy="135732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bingkai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Khittah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Ujung Pandang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tahun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1971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Khittah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Denpasar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tahun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2002,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secara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proaktif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menjalankan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peran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beberapa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hal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meluputi</a:t>
            </a:r>
            <a:r>
              <a:rPr lang="en-U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:</a:t>
            </a:r>
          </a:p>
          <a:p>
            <a:pPr algn="ctr"/>
            <a:endParaRPr lang="en-US" sz="24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Pentagon 5"/>
          <p:cNvSpPr/>
          <p:nvPr/>
        </p:nvSpPr>
        <p:spPr>
          <a:xfrm>
            <a:off x="1928794" y="2428868"/>
            <a:ext cx="5500726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Penegakan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supremasi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hukum</a:t>
            </a:r>
            <a:endParaRPr lang="en-US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Pentagon 6"/>
          <p:cNvSpPr/>
          <p:nvPr/>
        </p:nvSpPr>
        <p:spPr>
          <a:xfrm>
            <a:off x="2285984" y="1714488"/>
            <a:ext cx="5500726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Pemberantasan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korupsi</a:t>
            </a:r>
            <a:endParaRPr lang="en-US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8" name="Pentagon 7"/>
          <p:cNvSpPr/>
          <p:nvPr/>
        </p:nvSpPr>
        <p:spPr>
          <a:xfrm>
            <a:off x="2285984" y="3143248"/>
            <a:ext cx="5500726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Memasyarakatkan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etika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berpolitik</a:t>
            </a:r>
            <a:endParaRPr lang="en-US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" name="Pentagon 8"/>
          <p:cNvSpPr/>
          <p:nvPr/>
        </p:nvSpPr>
        <p:spPr>
          <a:xfrm>
            <a:off x="1857356" y="3857628"/>
            <a:ext cx="5500726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Pengembangan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sumber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daya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manusia</a:t>
            </a:r>
            <a:endParaRPr lang="en-US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Pentagon 9"/>
          <p:cNvSpPr/>
          <p:nvPr/>
        </p:nvSpPr>
        <p:spPr>
          <a:xfrm>
            <a:off x="2285984" y="4572008"/>
            <a:ext cx="5500726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Penyelamatan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lingkungan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hidup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dan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sumber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daya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alam</a:t>
            </a:r>
            <a:endParaRPr lang="en-US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1" name="Pentagon 10"/>
          <p:cNvSpPr/>
          <p:nvPr/>
        </p:nvSpPr>
        <p:spPr>
          <a:xfrm>
            <a:off x="1857356" y="5286388"/>
            <a:ext cx="5500726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Memperkokoh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integrasi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nasional</a:t>
            </a:r>
            <a:endParaRPr lang="en-US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2" name="Pentagon 11"/>
          <p:cNvSpPr/>
          <p:nvPr/>
        </p:nvSpPr>
        <p:spPr>
          <a:xfrm>
            <a:off x="2214546" y="6000768"/>
            <a:ext cx="5500726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Membangun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karakter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dan</a:t>
            </a:r>
            <a:r>
              <a:rPr lang="en-US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moral </a:t>
            </a:r>
            <a:r>
              <a:rPr lang="en-US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bangsa</a:t>
            </a:r>
            <a:endParaRPr lang="en-US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587</Words>
  <Application>Microsoft Office PowerPoint</Application>
  <PresentationFormat>On-screen Show (4:3)</PresentationFormat>
  <Paragraphs>60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Aharoni</vt:lpstr>
      <vt:lpstr>Arial</vt:lpstr>
      <vt:lpstr>Broadway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anakbumi</dc:creator>
  <cp:lastModifiedBy>Lenovo</cp:lastModifiedBy>
  <cp:revision>13</cp:revision>
  <dcterms:created xsi:type="dcterms:W3CDTF">2012-12-02T18:17:21Z</dcterms:created>
  <dcterms:modified xsi:type="dcterms:W3CDTF">2021-10-02T06:53:25Z</dcterms:modified>
</cp:coreProperties>
</file>