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3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6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2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2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7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3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6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9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7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3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EEF96-4E4A-4BAD-B5A4-0CAEE46A227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3E604-92AB-41C1-8F4C-BD157D1E0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8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/>
          <a:lstStyle/>
          <a:p>
            <a:r>
              <a:rPr lang="en-ID" b="1" dirty="0" smtClean="0"/>
              <a:t>KONSEP KELUARGA SAKINAH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604" y="2708920"/>
            <a:ext cx="6400800" cy="1752600"/>
          </a:xfrm>
        </p:spPr>
        <p:txBody>
          <a:bodyPr/>
          <a:lstStyle/>
          <a:p>
            <a:r>
              <a:rPr lang="en-ID" dirty="0" smtClean="0"/>
              <a:t>AZHAR MUTTAQIN</a:t>
            </a:r>
            <a:endParaRPr lang="en-US" dirty="0"/>
          </a:p>
        </p:txBody>
      </p:sp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44213"/>
            <a:ext cx="3360374" cy="362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87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52" y="5157192"/>
            <a:ext cx="173352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MAKNA KELUARGA SAKINAH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Kata </a:t>
            </a:r>
            <a:r>
              <a:rPr lang="sv-SE" i="1" dirty="0"/>
              <a:t>sakinah </a:t>
            </a:r>
            <a:r>
              <a:rPr lang="sv-SE" dirty="0" smtClean="0"/>
              <a:t>terkandung </a:t>
            </a:r>
            <a:r>
              <a:rPr lang="sv-SE" dirty="0"/>
              <a:t>arti tenang, terhormat, aman, merasa dilindungi, penuh kasih sayang, dan memperoleh pembelaan.</a:t>
            </a:r>
            <a:endParaRPr lang="en-US" dirty="0" smtClean="0"/>
          </a:p>
          <a:p>
            <a:r>
              <a:rPr lang="en-US" dirty="0" err="1" smtClean="0"/>
              <a:t>Pengertia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/>
              <a:t>sakinah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keluarga</a:t>
            </a:r>
            <a:r>
              <a:rPr lang="en-US" dirty="0"/>
              <a:t> yang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bahagia</a:t>
            </a:r>
            <a:r>
              <a:rPr lang="en-US" dirty="0"/>
              <a:t>,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, </a:t>
            </a:r>
            <a:r>
              <a:rPr lang="en-US" dirty="0" err="1"/>
              <a:t>tenteram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, </a:t>
            </a:r>
            <a:r>
              <a:rPr lang="en-US" dirty="0" err="1"/>
              <a:t>terhormat</a:t>
            </a:r>
            <a:r>
              <a:rPr lang="en-US" dirty="0"/>
              <a:t>, </a:t>
            </a:r>
            <a:r>
              <a:rPr lang="en-US" dirty="0" err="1"/>
              <a:t>dihargai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dirahmati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Allah.</a:t>
            </a:r>
          </a:p>
        </p:txBody>
      </p:sp>
    </p:spTree>
    <p:extLst>
      <p:ext uri="{BB962C8B-B14F-4D97-AF65-F5344CB8AC3E}">
        <p14:creationId xmlns:p14="http://schemas.microsoft.com/office/powerpoint/2010/main" val="413728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CIRI-CIRI KELUARGA SAKINAH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300" b="1" dirty="0" err="1"/>
              <a:t>Suami-istri</a:t>
            </a:r>
            <a:r>
              <a:rPr lang="en-US" sz="3300" b="1" dirty="0"/>
              <a:t> </a:t>
            </a:r>
            <a:r>
              <a:rPr lang="en-US" sz="3300" b="1" dirty="0" err="1"/>
              <a:t>saling</a:t>
            </a:r>
            <a:r>
              <a:rPr lang="en-US" sz="3300" b="1" dirty="0"/>
              <a:t> </a:t>
            </a:r>
            <a:r>
              <a:rPr lang="en-US" sz="3300" b="1" dirty="0" err="1" smtClean="0"/>
              <a:t>membanggakan</a:t>
            </a:r>
            <a:endParaRPr lang="en-US" sz="33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b="1" dirty="0" err="1"/>
              <a:t>Suami-istri</a:t>
            </a:r>
            <a:r>
              <a:rPr lang="en-US" sz="3300" b="1" dirty="0"/>
              <a:t> </a:t>
            </a:r>
            <a:r>
              <a:rPr lang="en-US" sz="3300" b="1" dirty="0" err="1"/>
              <a:t>bergaul</a:t>
            </a:r>
            <a:r>
              <a:rPr lang="en-US" sz="3300" b="1" dirty="0"/>
              <a:t> </a:t>
            </a:r>
            <a:r>
              <a:rPr lang="en-US" sz="3300" b="1" dirty="0" err="1"/>
              <a:t>dengan</a:t>
            </a:r>
            <a:r>
              <a:rPr lang="en-US" sz="3300" b="1" dirty="0"/>
              <a:t> </a:t>
            </a:r>
            <a:r>
              <a:rPr lang="en-US" sz="3300" b="1" dirty="0" err="1"/>
              <a:t>cara</a:t>
            </a:r>
            <a:r>
              <a:rPr lang="en-US" sz="3300" b="1" dirty="0"/>
              <a:t> yang </a:t>
            </a:r>
            <a:r>
              <a:rPr lang="en-US" sz="3300" b="1" dirty="0" err="1" smtClean="0"/>
              <a:t>baik</a:t>
            </a:r>
            <a:endParaRPr lang="en-US" sz="33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b="1" dirty="0" err="1"/>
              <a:t>Tulus</a:t>
            </a:r>
            <a:r>
              <a:rPr lang="en-US" sz="3300" b="1" dirty="0"/>
              <a:t> </a:t>
            </a:r>
            <a:r>
              <a:rPr lang="en-US" sz="3300" b="1" dirty="0" err="1"/>
              <a:t>dalam</a:t>
            </a:r>
            <a:r>
              <a:rPr lang="en-US" sz="3300" b="1" dirty="0"/>
              <a:t> </a:t>
            </a:r>
            <a:r>
              <a:rPr lang="en-US" sz="3300" b="1" dirty="0" err="1"/>
              <a:t>menjalankan</a:t>
            </a:r>
            <a:r>
              <a:rPr lang="en-US" sz="3300" b="1" dirty="0"/>
              <a:t> </a:t>
            </a:r>
            <a:r>
              <a:rPr lang="en-US" sz="3300" b="1" dirty="0" err="1"/>
              <a:t>peran</a:t>
            </a:r>
            <a:r>
              <a:rPr lang="en-US" sz="3300" b="1" dirty="0"/>
              <a:t> </a:t>
            </a:r>
            <a:r>
              <a:rPr lang="en-US" sz="3300" b="1" dirty="0" err="1" smtClean="0"/>
              <a:t>masing-masing</a:t>
            </a:r>
            <a:endParaRPr lang="en-US" sz="33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b="1" dirty="0" err="1"/>
              <a:t>Rezeki</a:t>
            </a:r>
            <a:r>
              <a:rPr lang="en-US" sz="3300" b="1" dirty="0"/>
              <a:t> yang </a:t>
            </a:r>
            <a:r>
              <a:rPr lang="en-US" sz="3300" b="1" dirty="0" err="1"/>
              <a:t>didapatkan</a:t>
            </a:r>
            <a:r>
              <a:rPr lang="en-US" sz="3300" b="1" dirty="0"/>
              <a:t> </a:t>
            </a:r>
            <a:r>
              <a:rPr lang="en-US" sz="3300" b="1" dirty="0" err="1"/>
              <a:t>adalah</a:t>
            </a:r>
            <a:r>
              <a:rPr lang="en-US" sz="3300" b="1" dirty="0"/>
              <a:t> </a:t>
            </a:r>
            <a:r>
              <a:rPr lang="en-US" sz="3300" b="1" dirty="0" err="1"/>
              <a:t>rezeki</a:t>
            </a:r>
            <a:r>
              <a:rPr lang="en-US" sz="3300" b="1" dirty="0"/>
              <a:t> </a:t>
            </a:r>
            <a:r>
              <a:rPr lang="en-US" sz="3300" b="1" dirty="0" smtClean="0"/>
              <a:t>halal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b="1" dirty="0" err="1"/>
              <a:t>Ikhlas</a:t>
            </a:r>
            <a:r>
              <a:rPr lang="en-US" sz="3300" b="1" dirty="0"/>
              <a:t> </a:t>
            </a:r>
            <a:r>
              <a:rPr lang="en-US" sz="3300" b="1" dirty="0" err="1"/>
              <a:t>atas</a:t>
            </a:r>
            <a:r>
              <a:rPr lang="en-US" sz="3300" b="1" dirty="0"/>
              <a:t> </a:t>
            </a:r>
            <a:r>
              <a:rPr lang="en-US" sz="3300" b="1" dirty="0" err="1"/>
              <a:t>apa</a:t>
            </a:r>
            <a:r>
              <a:rPr lang="en-US" sz="3300" b="1" dirty="0"/>
              <a:t> yang </a:t>
            </a:r>
            <a:r>
              <a:rPr lang="en-US" sz="3300" b="1" dirty="0" err="1"/>
              <a:t>didapatkan</a:t>
            </a:r>
            <a:endParaRPr lang="en-US" sz="3300" dirty="0"/>
          </a:p>
        </p:txBody>
      </p:sp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30" y="4941168"/>
            <a:ext cx="193354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4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56" y="4869160"/>
            <a:ext cx="200022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HAK SUAMI ATAS ISTRI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Ditaati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maksiat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Menjauhkan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mencampuri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menyusahkan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bermuka</a:t>
            </a:r>
            <a:r>
              <a:rPr lang="en-US" dirty="0"/>
              <a:t> </a:t>
            </a:r>
            <a:r>
              <a:rPr lang="en-US" dirty="0" err="1"/>
              <a:t>masam</a:t>
            </a:r>
            <a:r>
              <a:rPr lang="en-US" dirty="0"/>
              <a:t> di </a:t>
            </a:r>
            <a:r>
              <a:rPr lang="en-US" dirty="0" err="1"/>
              <a:t>hadapan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disenangi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49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636" y="5013176"/>
            <a:ext cx="1836842" cy="1983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KEWAJIBAN SUAMI TERHADAP ISTRI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Membimbing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agama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, </a:t>
            </a:r>
            <a:r>
              <a:rPr lang="en-US" dirty="0" err="1"/>
              <a:t>kiswah</a:t>
            </a:r>
            <a:r>
              <a:rPr lang="en-US" dirty="0"/>
              <a:t>, </a:t>
            </a:r>
            <a:r>
              <a:rPr lang="en-US" dirty="0" err="1"/>
              <a:t>kediaman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0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45975"/>
            <a:ext cx="1466134" cy="158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HAK ISTRI TERHADAP SUAMI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berpakaian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dipukul</a:t>
            </a:r>
            <a:r>
              <a:rPr lang="en-US" dirty="0"/>
              <a:t>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diolok-olok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dipisah</a:t>
            </a:r>
            <a:r>
              <a:rPr lang="en-US" dirty="0"/>
              <a:t> (al-</a:t>
            </a:r>
            <a:r>
              <a:rPr lang="en-US" dirty="0" err="1"/>
              <a:t>hajr</a:t>
            </a:r>
            <a:r>
              <a:rPr lang="en-US" dirty="0"/>
              <a:t>)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pisah</a:t>
            </a:r>
            <a:r>
              <a:rPr lang="en-US" dirty="0"/>
              <a:t> </a:t>
            </a:r>
            <a:r>
              <a:rPr lang="en-US" dirty="0" err="1"/>
              <a:t>ranjang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mahar</a:t>
            </a:r>
            <a:r>
              <a:rPr lang="en-US" dirty="0"/>
              <a:t>: </a:t>
            </a:r>
            <a:r>
              <a:rPr lang="en-US" dirty="0" err="1"/>
              <a:t>harta</a:t>
            </a:r>
            <a:r>
              <a:rPr lang="en-US" dirty="0"/>
              <a:t> yang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akad</a:t>
            </a:r>
            <a:r>
              <a:rPr lang="en-US" dirty="0"/>
              <a:t> </a:t>
            </a:r>
            <a:r>
              <a:rPr lang="en-US" dirty="0" err="1"/>
              <a:t>nikah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mut'ah</a:t>
            </a:r>
            <a:r>
              <a:rPr lang="en-US" dirty="0"/>
              <a:t>: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dinikmati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dimanfaatkan</a:t>
            </a:r>
            <a:r>
              <a:rPr lang="en-US" dirty="0"/>
              <a:t>.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yang </a:t>
            </a:r>
            <a:r>
              <a:rPr lang="en-US" dirty="0" err="1"/>
              <a:t>diceraikan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6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78" y="5013176"/>
            <a:ext cx="180020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KEWAJIBAN ISTRI TERHADAP SUAMI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5932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Taat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patuh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Pandai</a:t>
            </a:r>
            <a:r>
              <a:rPr lang="en-US" dirty="0" smtClean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minuman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sopan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senyum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mempersulit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Ridha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syukur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/>
              <a:t>bersolek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di </a:t>
            </a:r>
            <a:r>
              <a:rPr lang="en-US" dirty="0" err="1"/>
              <a:t>hadapan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cemburu</a:t>
            </a:r>
            <a:r>
              <a:rPr lang="en-US" dirty="0"/>
              <a:t> </a:t>
            </a:r>
            <a:r>
              <a:rPr lang="en-US" dirty="0" err="1"/>
              <a:t>buta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20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22" y="5517232"/>
            <a:ext cx="140015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 Cara </a:t>
            </a:r>
            <a:r>
              <a:rPr lang="en-US" b="1" dirty="0" err="1"/>
              <a:t>Menyelesaikan</a:t>
            </a:r>
            <a:r>
              <a:rPr lang="en-US" b="1" dirty="0"/>
              <a:t> </a:t>
            </a:r>
            <a:r>
              <a:rPr lang="en-US" b="1" dirty="0" err="1"/>
              <a:t>Konflik</a:t>
            </a:r>
            <a:r>
              <a:rPr lang="en-US" b="1" dirty="0"/>
              <a:t> </a:t>
            </a:r>
            <a:r>
              <a:rPr lang="en-US" b="1" dirty="0" err="1"/>
              <a:t>Rumah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Menyelesaikannya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kasih</a:t>
            </a:r>
            <a:r>
              <a:rPr lang="en-US" b="1" dirty="0"/>
              <a:t> </a:t>
            </a:r>
            <a:r>
              <a:rPr lang="en-US" b="1" dirty="0" err="1" smtClean="0"/>
              <a:t>sayang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Mengendalikan</a:t>
            </a:r>
            <a:r>
              <a:rPr lang="en-US" b="1" dirty="0"/>
              <a:t> </a:t>
            </a:r>
            <a:r>
              <a:rPr lang="en-US" b="1" dirty="0" err="1"/>
              <a:t>emosi</a:t>
            </a:r>
            <a:r>
              <a:rPr lang="en-US" b="1" dirty="0"/>
              <a:t> </a:t>
            </a:r>
            <a:r>
              <a:rPr lang="en-US" b="1" dirty="0" err="1"/>
              <a:t>sebaik</a:t>
            </a:r>
            <a:r>
              <a:rPr lang="en-US" b="1" dirty="0"/>
              <a:t> </a:t>
            </a:r>
            <a:r>
              <a:rPr lang="en-US" b="1" dirty="0" err="1" smtClean="0"/>
              <a:t>mungkin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memberi</a:t>
            </a:r>
            <a:r>
              <a:rPr lang="en-US" b="1" dirty="0"/>
              <a:t> </a:t>
            </a:r>
            <a:r>
              <a:rPr lang="en-US" b="1" dirty="0" err="1"/>
              <a:t>nasihat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 smtClean="0"/>
              <a:t>lembut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memaafkan</a:t>
            </a:r>
            <a:r>
              <a:rPr lang="en-US" b="1" dirty="0"/>
              <a:t> </a:t>
            </a:r>
            <a:r>
              <a:rPr lang="en-US" b="1" dirty="0" err="1"/>
              <a:t>satu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r>
              <a:rPr lang="en-US" b="1" dirty="0"/>
              <a:t> </a:t>
            </a:r>
            <a:r>
              <a:rPr lang="en-US" b="1" dirty="0" smtClean="0"/>
              <a:t>lain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menyadari</a:t>
            </a:r>
            <a:r>
              <a:rPr lang="en-US" b="1" dirty="0"/>
              <a:t> </a:t>
            </a:r>
            <a:r>
              <a:rPr lang="en-US" b="1" dirty="0" err="1"/>
              <a:t>hakikat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kodrat</a:t>
            </a:r>
            <a:r>
              <a:rPr lang="en-US" b="1" dirty="0"/>
              <a:t> </a:t>
            </a:r>
            <a:r>
              <a:rPr lang="en-US" b="1" dirty="0" err="1"/>
              <a:t>diri</a:t>
            </a:r>
            <a:r>
              <a:rPr lang="en-US" b="1" dirty="0"/>
              <a:t> </a:t>
            </a:r>
            <a:r>
              <a:rPr lang="en-US" b="1" dirty="0" err="1" smtClean="0"/>
              <a:t>masing-masing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Menjaga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percaya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3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286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KONSEP KELUARGA SAKINAH</vt:lpstr>
      <vt:lpstr>MAKNA KELUARGA SAKINAH</vt:lpstr>
      <vt:lpstr>CIRI-CIRI KELUARGA SAKINAH</vt:lpstr>
      <vt:lpstr>HAK SUAMI ATAS ISTRI</vt:lpstr>
      <vt:lpstr>KEWAJIBAN SUAMI TERHADAP ISTRI</vt:lpstr>
      <vt:lpstr>HAK ISTRI TERHADAP SUAMI</vt:lpstr>
      <vt:lpstr>KEWAJIBAN ISTRI TERHADAP SUAMI</vt:lpstr>
      <vt:lpstr>6 Cara Menyelesaikan Konflik Rumah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KELUARGA SAKINAH</dc:title>
  <dc:creator>Windows User</dc:creator>
  <cp:lastModifiedBy>Windows User</cp:lastModifiedBy>
  <cp:revision>6</cp:revision>
  <dcterms:created xsi:type="dcterms:W3CDTF">2022-03-28T16:01:09Z</dcterms:created>
  <dcterms:modified xsi:type="dcterms:W3CDTF">2022-03-28T23:18:02Z</dcterms:modified>
</cp:coreProperties>
</file>