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8" r:id="rId2"/>
    <p:sldId id="257" r:id="rId3"/>
    <p:sldId id="259" r:id="rId4"/>
    <p:sldId id="261" r:id="rId5"/>
    <p:sldId id="260" r:id="rId6"/>
    <p:sldId id="262" r:id="rId7"/>
    <p:sldId id="264" r:id="rId8"/>
  </p:sldIdLst>
  <p:sldSz cx="9144000" cy="6858000" type="screen4x3"/>
  <p:notesSz cx="9144000" cy="6858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6507E8-EFAC-491C-9736-527227F7F941}" type="doc">
      <dgm:prSet loTypeId="urn:microsoft.com/office/officeart/2005/8/layout/hierarchy2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F30546C7-7DE1-4E51-BC9D-D1859D2E755B}">
      <dgm:prSet phldrT="[Text]"/>
      <dgm:spPr/>
      <dgm:t>
        <a:bodyPr/>
        <a:lstStyle/>
        <a:p>
          <a:r>
            <a:rPr lang="id-ID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Tajdid</a:t>
          </a:r>
          <a:endParaRPr lang="en-US" b="1" spc="50" dirty="0" smtClean="0">
            <a:ln w="11430"/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  <a:p>
          <a:r>
            <a:rPr lang="en-US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(</a:t>
          </a:r>
          <a:r>
            <a:rPr lang="en-US" b="1" spc="50" dirty="0" err="1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Pembaruan</a:t>
          </a:r>
          <a:r>
            <a:rPr lang="en-US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)</a:t>
          </a:r>
          <a:r>
            <a:rPr lang="id-ID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  </a:t>
          </a:r>
          <a:endParaRPr lang="id-ID" dirty="0"/>
        </a:p>
      </dgm:t>
    </dgm:pt>
    <dgm:pt modelId="{33D05E80-D031-4DFE-B5E5-BC49D1A55CD8}" type="parTrans" cxnId="{D7CED6DA-994E-46A4-99A7-998530175FF3}">
      <dgm:prSet/>
      <dgm:spPr/>
      <dgm:t>
        <a:bodyPr/>
        <a:lstStyle/>
        <a:p>
          <a:endParaRPr lang="id-ID"/>
        </a:p>
      </dgm:t>
    </dgm:pt>
    <dgm:pt modelId="{054F3A11-9B62-43AB-AB31-53DE9F59442B}" type="sibTrans" cxnId="{D7CED6DA-994E-46A4-99A7-998530175FF3}">
      <dgm:prSet/>
      <dgm:spPr/>
      <dgm:t>
        <a:bodyPr/>
        <a:lstStyle/>
        <a:p>
          <a:endParaRPr lang="id-ID"/>
        </a:p>
      </dgm:t>
    </dgm:pt>
    <dgm:pt modelId="{53C34EB5-E22F-4113-ABDE-8ABA3C5C2BC7}">
      <dgm:prSet phldrT="[Text]"/>
      <dgm:spPr/>
      <dgm:t>
        <a:bodyPr/>
        <a:lstStyle/>
        <a:p>
          <a:r>
            <a:rPr lang="id-ID" b="1" spc="5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Akidah</a:t>
          </a:r>
          <a:endParaRPr lang="id-ID" dirty="0"/>
        </a:p>
      </dgm:t>
    </dgm:pt>
    <dgm:pt modelId="{79A9DA04-9398-4CA8-A84D-9CCBD3198C98}" type="parTrans" cxnId="{0DB39113-B990-43FD-A94C-9AF1AD337448}">
      <dgm:prSet/>
      <dgm:spPr/>
      <dgm:t>
        <a:bodyPr/>
        <a:lstStyle/>
        <a:p>
          <a:endParaRPr lang="id-ID"/>
        </a:p>
      </dgm:t>
    </dgm:pt>
    <dgm:pt modelId="{4BF9F34F-51A5-401B-9AF5-FD266B26345D}" type="sibTrans" cxnId="{0DB39113-B990-43FD-A94C-9AF1AD337448}">
      <dgm:prSet/>
      <dgm:spPr/>
      <dgm:t>
        <a:bodyPr/>
        <a:lstStyle/>
        <a:p>
          <a:endParaRPr lang="id-ID"/>
        </a:p>
      </dgm:t>
    </dgm:pt>
    <dgm:pt modelId="{44C50DF1-3FF9-4DA9-A3BA-BEF7991F5B28}">
      <dgm:prSet phldrT="[Text]"/>
      <dgm:spPr/>
      <dgm:t>
        <a:bodyPr/>
        <a:lstStyle/>
        <a:p>
          <a:r>
            <a:rPr lang="id-ID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Modernisasi</a:t>
          </a:r>
        </a:p>
        <a:p>
          <a:r>
            <a:rPr lang="id-ID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/</a:t>
          </a:r>
          <a:r>
            <a:rPr lang="en-US" b="1" spc="50" dirty="0" err="1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Dinamisasi</a:t>
          </a:r>
          <a:endParaRPr lang="id-ID" dirty="0"/>
        </a:p>
      </dgm:t>
    </dgm:pt>
    <dgm:pt modelId="{C32AF089-B7D1-4FEA-918B-61CB9E1122D1}" type="parTrans" cxnId="{CF795768-400F-41F4-BC2E-F0AA2200992A}">
      <dgm:prSet/>
      <dgm:spPr/>
      <dgm:t>
        <a:bodyPr/>
        <a:lstStyle/>
        <a:p>
          <a:endParaRPr lang="id-ID"/>
        </a:p>
      </dgm:t>
    </dgm:pt>
    <dgm:pt modelId="{497A4411-C39E-4E1D-A5F4-D988FC32CD36}" type="sibTrans" cxnId="{CF795768-400F-41F4-BC2E-F0AA2200992A}">
      <dgm:prSet/>
      <dgm:spPr/>
      <dgm:t>
        <a:bodyPr/>
        <a:lstStyle/>
        <a:p>
          <a:endParaRPr lang="id-ID"/>
        </a:p>
      </dgm:t>
    </dgm:pt>
    <dgm:pt modelId="{F0EA2084-8DF4-4F3B-A293-C999DAE9DAED}">
      <dgm:prSet phldrT="[Text]"/>
      <dgm:spPr/>
      <dgm:t>
        <a:bodyPr/>
        <a:lstStyle/>
        <a:p>
          <a:r>
            <a:rPr lang="id-ID" b="1" spc="5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Muamalah</a:t>
          </a:r>
          <a:endParaRPr lang="id-ID" dirty="0"/>
        </a:p>
      </dgm:t>
    </dgm:pt>
    <dgm:pt modelId="{B06C6B10-EA07-41BA-976D-32665D8D106A}" type="parTrans" cxnId="{3DDF935E-7236-4DB3-89D5-796C42873689}">
      <dgm:prSet/>
      <dgm:spPr/>
      <dgm:t>
        <a:bodyPr/>
        <a:lstStyle/>
        <a:p>
          <a:endParaRPr lang="id-ID"/>
        </a:p>
      </dgm:t>
    </dgm:pt>
    <dgm:pt modelId="{8274848C-4C49-4498-9A4B-1E289BEAF726}" type="sibTrans" cxnId="{3DDF935E-7236-4DB3-89D5-796C42873689}">
      <dgm:prSet/>
      <dgm:spPr/>
      <dgm:t>
        <a:bodyPr/>
        <a:lstStyle/>
        <a:p>
          <a:endParaRPr lang="id-ID"/>
        </a:p>
      </dgm:t>
    </dgm:pt>
    <dgm:pt modelId="{9C69F668-C276-4C5A-B027-B1A9F46A39D5}">
      <dgm:prSet/>
      <dgm:spPr/>
      <dgm:t>
        <a:bodyPr/>
        <a:lstStyle/>
        <a:p>
          <a:r>
            <a:rPr lang="id-ID" b="1" spc="5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Ibadah</a:t>
          </a:r>
          <a:endParaRPr lang="id-ID"/>
        </a:p>
      </dgm:t>
    </dgm:pt>
    <dgm:pt modelId="{38DF92B1-C94D-4D2E-8138-6FCCCA002344}" type="parTrans" cxnId="{7EE10A01-AD41-4E14-9C1E-2224CC8EA33F}">
      <dgm:prSet/>
      <dgm:spPr/>
      <dgm:t>
        <a:bodyPr/>
        <a:lstStyle/>
        <a:p>
          <a:endParaRPr lang="id-ID"/>
        </a:p>
      </dgm:t>
    </dgm:pt>
    <dgm:pt modelId="{E77EED53-34DC-4746-93D0-D2505C38BB2E}" type="sibTrans" cxnId="{7EE10A01-AD41-4E14-9C1E-2224CC8EA33F}">
      <dgm:prSet/>
      <dgm:spPr/>
      <dgm:t>
        <a:bodyPr/>
        <a:lstStyle/>
        <a:p>
          <a:endParaRPr lang="id-ID"/>
        </a:p>
      </dgm:t>
    </dgm:pt>
    <dgm:pt modelId="{F72C3F2E-F193-4375-BA28-28F1EBEF0161}">
      <dgm:prSet/>
      <dgm:spPr/>
      <dgm:t>
        <a:bodyPr/>
        <a:lstStyle/>
        <a:p>
          <a:r>
            <a:rPr lang="id-ID" b="1" spc="5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Akhlak/etika</a:t>
          </a:r>
          <a:endParaRPr lang="id-ID"/>
        </a:p>
      </dgm:t>
    </dgm:pt>
    <dgm:pt modelId="{64DFB043-C38A-4E09-ADF4-027CEFFB37C0}" type="parTrans" cxnId="{529384A7-454D-4217-937E-2EAF87B63000}">
      <dgm:prSet/>
      <dgm:spPr/>
      <dgm:t>
        <a:bodyPr/>
        <a:lstStyle/>
        <a:p>
          <a:endParaRPr lang="id-ID"/>
        </a:p>
      </dgm:t>
    </dgm:pt>
    <dgm:pt modelId="{285752BD-D9E5-441B-A92B-6BB7F299AC06}" type="sibTrans" cxnId="{529384A7-454D-4217-937E-2EAF87B63000}">
      <dgm:prSet/>
      <dgm:spPr/>
      <dgm:t>
        <a:bodyPr/>
        <a:lstStyle/>
        <a:p>
          <a:endParaRPr lang="id-ID"/>
        </a:p>
      </dgm:t>
    </dgm:pt>
    <dgm:pt modelId="{0293B3D1-3B0A-4457-8B8D-E8DBDBFA2071}">
      <dgm:prSet phldrT="[Text]"/>
      <dgm:spPr/>
      <dgm:t>
        <a:bodyPr/>
        <a:lstStyle/>
        <a:p>
          <a:r>
            <a:rPr lang="id-ID" b="1" spc="5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Purifikasi</a:t>
          </a:r>
          <a:endParaRPr lang="id-ID" dirty="0"/>
        </a:p>
      </dgm:t>
    </dgm:pt>
    <dgm:pt modelId="{B439E6F3-C75C-48F8-BE96-8B04209211B8}" type="sibTrans" cxnId="{7383B71D-A0D3-4F66-88C2-FF005D20B51F}">
      <dgm:prSet/>
      <dgm:spPr/>
      <dgm:t>
        <a:bodyPr/>
        <a:lstStyle/>
        <a:p>
          <a:endParaRPr lang="id-ID"/>
        </a:p>
      </dgm:t>
    </dgm:pt>
    <dgm:pt modelId="{E94497BD-999C-4BAE-A623-B143E09F1BDE}" type="parTrans" cxnId="{7383B71D-A0D3-4F66-88C2-FF005D20B51F}">
      <dgm:prSet/>
      <dgm:spPr/>
      <dgm:t>
        <a:bodyPr/>
        <a:lstStyle/>
        <a:p>
          <a:endParaRPr lang="id-ID"/>
        </a:p>
      </dgm:t>
    </dgm:pt>
    <dgm:pt modelId="{850BBA87-8064-44C6-AC0C-D24211A7869F}" type="pres">
      <dgm:prSet presAssocID="{B56507E8-EFAC-491C-9736-527227F7F94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D1A6EB2F-A8AF-406D-ACB0-C39B4399B835}" type="pres">
      <dgm:prSet presAssocID="{F30546C7-7DE1-4E51-BC9D-D1859D2E755B}" presName="root1" presStyleCnt="0"/>
      <dgm:spPr/>
    </dgm:pt>
    <dgm:pt modelId="{8A3D6B40-590A-4577-994F-5F0EC0ED988F}" type="pres">
      <dgm:prSet presAssocID="{F30546C7-7DE1-4E51-BC9D-D1859D2E755B}" presName="LevelOneTextNode" presStyleLbl="node0" presStyleIdx="0" presStyleCnt="1" custLinFactNeighborX="-99" custLinFactNeighborY="6398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5D5096FA-DDB4-429D-9385-A4AAAD0F4E64}" type="pres">
      <dgm:prSet presAssocID="{F30546C7-7DE1-4E51-BC9D-D1859D2E755B}" presName="level2hierChild" presStyleCnt="0"/>
      <dgm:spPr/>
    </dgm:pt>
    <dgm:pt modelId="{06A23BCF-0F73-4E14-A9AF-972DAEAA8C87}" type="pres">
      <dgm:prSet presAssocID="{E94497BD-999C-4BAE-A623-B143E09F1BDE}" presName="conn2-1" presStyleLbl="parChTrans1D2" presStyleIdx="0" presStyleCnt="2"/>
      <dgm:spPr/>
      <dgm:t>
        <a:bodyPr/>
        <a:lstStyle/>
        <a:p>
          <a:endParaRPr lang="id-ID"/>
        </a:p>
      </dgm:t>
    </dgm:pt>
    <dgm:pt modelId="{CB0AC760-F71A-4F80-BB09-3F90B537EA66}" type="pres">
      <dgm:prSet presAssocID="{E94497BD-999C-4BAE-A623-B143E09F1BDE}" presName="connTx" presStyleLbl="parChTrans1D2" presStyleIdx="0" presStyleCnt="2"/>
      <dgm:spPr/>
      <dgm:t>
        <a:bodyPr/>
        <a:lstStyle/>
        <a:p>
          <a:endParaRPr lang="id-ID"/>
        </a:p>
      </dgm:t>
    </dgm:pt>
    <dgm:pt modelId="{80C968B7-6B57-4943-A218-9B0C167D0184}" type="pres">
      <dgm:prSet presAssocID="{0293B3D1-3B0A-4457-8B8D-E8DBDBFA2071}" presName="root2" presStyleCnt="0"/>
      <dgm:spPr/>
    </dgm:pt>
    <dgm:pt modelId="{48BCBA1C-D48F-4E14-8D8E-CA89B5225C93}" type="pres">
      <dgm:prSet presAssocID="{0293B3D1-3B0A-4457-8B8D-E8DBDBFA2071}" presName="LevelTwoTextNode" presStyleLbl="node2" presStyleIdx="0" presStyleCnt="2" custLinFactNeighborX="162" custLinFactNeighborY="-1126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E7B80184-2C78-4306-AAC9-8DA57F25AF78}" type="pres">
      <dgm:prSet presAssocID="{0293B3D1-3B0A-4457-8B8D-E8DBDBFA2071}" presName="level3hierChild" presStyleCnt="0"/>
      <dgm:spPr/>
    </dgm:pt>
    <dgm:pt modelId="{5E9D80DE-D440-4EEB-B121-7238C4B2E286}" type="pres">
      <dgm:prSet presAssocID="{79A9DA04-9398-4CA8-A84D-9CCBD3198C98}" presName="conn2-1" presStyleLbl="parChTrans1D3" presStyleIdx="0" presStyleCnt="4"/>
      <dgm:spPr/>
      <dgm:t>
        <a:bodyPr/>
        <a:lstStyle/>
        <a:p>
          <a:endParaRPr lang="id-ID"/>
        </a:p>
      </dgm:t>
    </dgm:pt>
    <dgm:pt modelId="{9BBDD07B-BAEB-43B7-8DB3-40A2B8334350}" type="pres">
      <dgm:prSet presAssocID="{79A9DA04-9398-4CA8-A84D-9CCBD3198C98}" presName="connTx" presStyleLbl="parChTrans1D3" presStyleIdx="0" presStyleCnt="4"/>
      <dgm:spPr/>
      <dgm:t>
        <a:bodyPr/>
        <a:lstStyle/>
        <a:p>
          <a:endParaRPr lang="id-ID"/>
        </a:p>
      </dgm:t>
    </dgm:pt>
    <dgm:pt modelId="{89B8AD38-B06A-4F0A-BDA5-E99EBFD7DE59}" type="pres">
      <dgm:prSet presAssocID="{53C34EB5-E22F-4113-ABDE-8ABA3C5C2BC7}" presName="root2" presStyleCnt="0"/>
      <dgm:spPr/>
    </dgm:pt>
    <dgm:pt modelId="{83D35EA1-0773-4107-AF17-A4A1D297D172}" type="pres">
      <dgm:prSet presAssocID="{53C34EB5-E22F-4113-ABDE-8ABA3C5C2BC7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5415E390-1DF2-4C0A-BF30-0619C08A65CE}" type="pres">
      <dgm:prSet presAssocID="{53C34EB5-E22F-4113-ABDE-8ABA3C5C2BC7}" presName="level3hierChild" presStyleCnt="0"/>
      <dgm:spPr/>
    </dgm:pt>
    <dgm:pt modelId="{E38366F3-2982-4C4B-BEDB-9D8DF9F3959E}" type="pres">
      <dgm:prSet presAssocID="{38DF92B1-C94D-4D2E-8138-6FCCCA002344}" presName="conn2-1" presStyleLbl="parChTrans1D3" presStyleIdx="1" presStyleCnt="4"/>
      <dgm:spPr/>
      <dgm:t>
        <a:bodyPr/>
        <a:lstStyle/>
        <a:p>
          <a:endParaRPr lang="id-ID"/>
        </a:p>
      </dgm:t>
    </dgm:pt>
    <dgm:pt modelId="{7E521057-3AFB-4DC5-ACFA-BCF20108EF79}" type="pres">
      <dgm:prSet presAssocID="{38DF92B1-C94D-4D2E-8138-6FCCCA002344}" presName="connTx" presStyleLbl="parChTrans1D3" presStyleIdx="1" presStyleCnt="4"/>
      <dgm:spPr/>
      <dgm:t>
        <a:bodyPr/>
        <a:lstStyle/>
        <a:p>
          <a:endParaRPr lang="id-ID"/>
        </a:p>
      </dgm:t>
    </dgm:pt>
    <dgm:pt modelId="{074E0E4A-26D9-4F5F-8827-4DAA58B3948F}" type="pres">
      <dgm:prSet presAssocID="{9C69F668-C276-4C5A-B027-B1A9F46A39D5}" presName="root2" presStyleCnt="0"/>
      <dgm:spPr/>
    </dgm:pt>
    <dgm:pt modelId="{8515DD1D-FBBC-4C57-B7B2-E6837A7B930B}" type="pres">
      <dgm:prSet presAssocID="{9C69F668-C276-4C5A-B027-B1A9F46A39D5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23CABCAD-7CFB-4618-9B37-A60D8189849C}" type="pres">
      <dgm:prSet presAssocID="{9C69F668-C276-4C5A-B027-B1A9F46A39D5}" presName="level3hierChild" presStyleCnt="0"/>
      <dgm:spPr/>
    </dgm:pt>
    <dgm:pt modelId="{C416C8FC-0BCC-40A5-9E96-AE16992BB814}" type="pres">
      <dgm:prSet presAssocID="{C32AF089-B7D1-4FEA-918B-61CB9E1122D1}" presName="conn2-1" presStyleLbl="parChTrans1D2" presStyleIdx="1" presStyleCnt="2"/>
      <dgm:spPr/>
      <dgm:t>
        <a:bodyPr/>
        <a:lstStyle/>
        <a:p>
          <a:endParaRPr lang="id-ID"/>
        </a:p>
      </dgm:t>
    </dgm:pt>
    <dgm:pt modelId="{825C7A05-E707-405D-9D66-4112A20043C1}" type="pres">
      <dgm:prSet presAssocID="{C32AF089-B7D1-4FEA-918B-61CB9E1122D1}" presName="connTx" presStyleLbl="parChTrans1D2" presStyleIdx="1" presStyleCnt="2"/>
      <dgm:spPr/>
      <dgm:t>
        <a:bodyPr/>
        <a:lstStyle/>
        <a:p>
          <a:endParaRPr lang="id-ID"/>
        </a:p>
      </dgm:t>
    </dgm:pt>
    <dgm:pt modelId="{B8BA19A1-A0FC-4EB6-BD00-F0C8436F64AD}" type="pres">
      <dgm:prSet presAssocID="{44C50DF1-3FF9-4DA9-A3BA-BEF7991F5B28}" presName="root2" presStyleCnt="0"/>
      <dgm:spPr/>
    </dgm:pt>
    <dgm:pt modelId="{DEE3EFA8-DA62-4485-B37F-1DCD753139C5}" type="pres">
      <dgm:prSet presAssocID="{44C50DF1-3FF9-4DA9-A3BA-BEF7991F5B2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99710ADE-D337-4285-A599-026D98404D3A}" type="pres">
      <dgm:prSet presAssocID="{44C50DF1-3FF9-4DA9-A3BA-BEF7991F5B28}" presName="level3hierChild" presStyleCnt="0"/>
      <dgm:spPr/>
    </dgm:pt>
    <dgm:pt modelId="{66387C63-4F32-467C-B331-A3150E5EB8E5}" type="pres">
      <dgm:prSet presAssocID="{B06C6B10-EA07-41BA-976D-32665D8D106A}" presName="conn2-1" presStyleLbl="parChTrans1D3" presStyleIdx="2" presStyleCnt="4"/>
      <dgm:spPr/>
      <dgm:t>
        <a:bodyPr/>
        <a:lstStyle/>
        <a:p>
          <a:endParaRPr lang="id-ID"/>
        </a:p>
      </dgm:t>
    </dgm:pt>
    <dgm:pt modelId="{5C0665B2-89E0-4903-9E23-3D30B9AC57BD}" type="pres">
      <dgm:prSet presAssocID="{B06C6B10-EA07-41BA-976D-32665D8D106A}" presName="connTx" presStyleLbl="parChTrans1D3" presStyleIdx="2" presStyleCnt="4"/>
      <dgm:spPr/>
      <dgm:t>
        <a:bodyPr/>
        <a:lstStyle/>
        <a:p>
          <a:endParaRPr lang="id-ID"/>
        </a:p>
      </dgm:t>
    </dgm:pt>
    <dgm:pt modelId="{68C6FEED-B36B-4CED-A28D-7C1FD56301E1}" type="pres">
      <dgm:prSet presAssocID="{F0EA2084-8DF4-4F3B-A293-C999DAE9DAED}" presName="root2" presStyleCnt="0"/>
      <dgm:spPr/>
    </dgm:pt>
    <dgm:pt modelId="{4D45CF5B-FBB5-4C7B-A4DF-9C371263829A}" type="pres">
      <dgm:prSet presAssocID="{F0EA2084-8DF4-4F3B-A293-C999DAE9DAED}" presName="LevelTwoTextNode" presStyleLbl="node3" presStyleIdx="2" presStyleCnt="4" custLinFactNeighborX="596" custLinFactNeighborY="2329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5A1EE9CF-DB74-4D89-92DD-4822982DAC19}" type="pres">
      <dgm:prSet presAssocID="{F0EA2084-8DF4-4F3B-A293-C999DAE9DAED}" presName="level3hierChild" presStyleCnt="0"/>
      <dgm:spPr/>
    </dgm:pt>
    <dgm:pt modelId="{7D5BFF39-1E89-429D-8134-1E45EFC51BB6}" type="pres">
      <dgm:prSet presAssocID="{64DFB043-C38A-4E09-ADF4-027CEFFB37C0}" presName="conn2-1" presStyleLbl="parChTrans1D3" presStyleIdx="3" presStyleCnt="4"/>
      <dgm:spPr/>
      <dgm:t>
        <a:bodyPr/>
        <a:lstStyle/>
        <a:p>
          <a:endParaRPr lang="id-ID"/>
        </a:p>
      </dgm:t>
    </dgm:pt>
    <dgm:pt modelId="{9F630C5B-29C7-43AE-B20C-91CFC9CA7625}" type="pres">
      <dgm:prSet presAssocID="{64DFB043-C38A-4E09-ADF4-027CEFFB37C0}" presName="connTx" presStyleLbl="parChTrans1D3" presStyleIdx="3" presStyleCnt="4"/>
      <dgm:spPr/>
      <dgm:t>
        <a:bodyPr/>
        <a:lstStyle/>
        <a:p>
          <a:endParaRPr lang="id-ID"/>
        </a:p>
      </dgm:t>
    </dgm:pt>
    <dgm:pt modelId="{9A619744-BCBD-4C2E-AC2C-17F76F15F593}" type="pres">
      <dgm:prSet presAssocID="{F72C3F2E-F193-4375-BA28-28F1EBEF0161}" presName="root2" presStyleCnt="0"/>
      <dgm:spPr/>
    </dgm:pt>
    <dgm:pt modelId="{28D628B9-451C-46A3-A1CD-19461891B6B4}" type="pres">
      <dgm:prSet presAssocID="{F72C3F2E-F193-4375-BA28-28F1EBEF0161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90CAA046-A866-4ED2-B975-50E82CE2B5DF}" type="pres">
      <dgm:prSet presAssocID="{F72C3F2E-F193-4375-BA28-28F1EBEF0161}" presName="level3hierChild" presStyleCnt="0"/>
      <dgm:spPr/>
    </dgm:pt>
  </dgm:ptLst>
  <dgm:cxnLst>
    <dgm:cxn modelId="{354BFDDF-D0EE-425B-BC69-C86D2CA7FB66}" type="presOf" srcId="{F72C3F2E-F193-4375-BA28-28F1EBEF0161}" destId="{28D628B9-451C-46A3-A1CD-19461891B6B4}" srcOrd="0" destOrd="0" presId="urn:microsoft.com/office/officeart/2005/8/layout/hierarchy2"/>
    <dgm:cxn modelId="{529384A7-454D-4217-937E-2EAF87B63000}" srcId="{44C50DF1-3FF9-4DA9-A3BA-BEF7991F5B28}" destId="{F72C3F2E-F193-4375-BA28-28F1EBEF0161}" srcOrd="1" destOrd="0" parTransId="{64DFB043-C38A-4E09-ADF4-027CEFFB37C0}" sibTransId="{285752BD-D9E5-441B-A92B-6BB7F299AC06}"/>
    <dgm:cxn modelId="{AE22DDBF-902D-4EA7-81C7-1E385A7ADCD6}" type="presOf" srcId="{E94497BD-999C-4BAE-A623-B143E09F1BDE}" destId="{06A23BCF-0F73-4E14-A9AF-972DAEAA8C87}" srcOrd="0" destOrd="0" presId="urn:microsoft.com/office/officeart/2005/8/layout/hierarchy2"/>
    <dgm:cxn modelId="{A3D6269F-7CE9-4BEA-874A-B6CBC65E8086}" type="presOf" srcId="{64DFB043-C38A-4E09-ADF4-027CEFFB37C0}" destId="{7D5BFF39-1E89-429D-8134-1E45EFC51BB6}" srcOrd="0" destOrd="0" presId="urn:microsoft.com/office/officeart/2005/8/layout/hierarchy2"/>
    <dgm:cxn modelId="{4C038816-A0D4-41D1-B17A-6AA1D6DE7672}" type="presOf" srcId="{9C69F668-C276-4C5A-B027-B1A9F46A39D5}" destId="{8515DD1D-FBBC-4C57-B7B2-E6837A7B930B}" srcOrd="0" destOrd="0" presId="urn:microsoft.com/office/officeart/2005/8/layout/hierarchy2"/>
    <dgm:cxn modelId="{7EE10A01-AD41-4E14-9C1E-2224CC8EA33F}" srcId="{0293B3D1-3B0A-4457-8B8D-E8DBDBFA2071}" destId="{9C69F668-C276-4C5A-B027-B1A9F46A39D5}" srcOrd="1" destOrd="0" parTransId="{38DF92B1-C94D-4D2E-8138-6FCCCA002344}" sibTransId="{E77EED53-34DC-4746-93D0-D2505C38BB2E}"/>
    <dgm:cxn modelId="{18C003C3-9E02-4524-888A-A2ED05D73695}" type="presOf" srcId="{F30546C7-7DE1-4E51-BC9D-D1859D2E755B}" destId="{8A3D6B40-590A-4577-994F-5F0EC0ED988F}" srcOrd="0" destOrd="0" presId="urn:microsoft.com/office/officeart/2005/8/layout/hierarchy2"/>
    <dgm:cxn modelId="{5084CF79-B682-4745-9421-9777EFA91C02}" type="presOf" srcId="{B56507E8-EFAC-491C-9736-527227F7F941}" destId="{850BBA87-8064-44C6-AC0C-D24211A7869F}" srcOrd="0" destOrd="0" presId="urn:microsoft.com/office/officeart/2005/8/layout/hierarchy2"/>
    <dgm:cxn modelId="{96C2AE7D-0BF4-4974-BE34-63C4877D4199}" type="presOf" srcId="{38DF92B1-C94D-4D2E-8138-6FCCCA002344}" destId="{E38366F3-2982-4C4B-BEDB-9D8DF9F3959E}" srcOrd="0" destOrd="0" presId="urn:microsoft.com/office/officeart/2005/8/layout/hierarchy2"/>
    <dgm:cxn modelId="{A90DBE12-F842-4AFF-BAF5-D370673BC96D}" type="presOf" srcId="{64DFB043-C38A-4E09-ADF4-027CEFFB37C0}" destId="{9F630C5B-29C7-43AE-B20C-91CFC9CA7625}" srcOrd="1" destOrd="0" presId="urn:microsoft.com/office/officeart/2005/8/layout/hierarchy2"/>
    <dgm:cxn modelId="{1BC2647F-864E-44BF-AB7B-90A1F7419431}" type="presOf" srcId="{79A9DA04-9398-4CA8-A84D-9CCBD3198C98}" destId="{9BBDD07B-BAEB-43B7-8DB3-40A2B8334350}" srcOrd="1" destOrd="0" presId="urn:microsoft.com/office/officeart/2005/8/layout/hierarchy2"/>
    <dgm:cxn modelId="{63E62B82-369C-474C-AADD-E14DF430CC4C}" type="presOf" srcId="{B06C6B10-EA07-41BA-976D-32665D8D106A}" destId="{5C0665B2-89E0-4903-9E23-3D30B9AC57BD}" srcOrd="1" destOrd="0" presId="urn:microsoft.com/office/officeart/2005/8/layout/hierarchy2"/>
    <dgm:cxn modelId="{D7CED6DA-994E-46A4-99A7-998530175FF3}" srcId="{B56507E8-EFAC-491C-9736-527227F7F941}" destId="{F30546C7-7DE1-4E51-BC9D-D1859D2E755B}" srcOrd="0" destOrd="0" parTransId="{33D05E80-D031-4DFE-B5E5-BC49D1A55CD8}" sibTransId="{054F3A11-9B62-43AB-AB31-53DE9F59442B}"/>
    <dgm:cxn modelId="{4A70008D-1F15-44AB-B9F7-06A63D0AC9C3}" type="presOf" srcId="{53C34EB5-E22F-4113-ABDE-8ABA3C5C2BC7}" destId="{83D35EA1-0773-4107-AF17-A4A1D297D172}" srcOrd="0" destOrd="0" presId="urn:microsoft.com/office/officeart/2005/8/layout/hierarchy2"/>
    <dgm:cxn modelId="{CF795768-400F-41F4-BC2E-F0AA2200992A}" srcId="{F30546C7-7DE1-4E51-BC9D-D1859D2E755B}" destId="{44C50DF1-3FF9-4DA9-A3BA-BEF7991F5B28}" srcOrd="1" destOrd="0" parTransId="{C32AF089-B7D1-4FEA-918B-61CB9E1122D1}" sibTransId="{497A4411-C39E-4E1D-A5F4-D988FC32CD36}"/>
    <dgm:cxn modelId="{03F0764B-652E-4FE6-8EBC-824DF7931A5D}" type="presOf" srcId="{E94497BD-999C-4BAE-A623-B143E09F1BDE}" destId="{CB0AC760-F71A-4F80-BB09-3F90B537EA66}" srcOrd="1" destOrd="0" presId="urn:microsoft.com/office/officeart/2005/8/layout/hierarchy2"/>
    <dgm:cxn modelId="{DBCEFF87-05B4-407A-AF3C-C879F8891620}" type="presOf" srcId="{79A9DA04-9398-4CA8-A84D-9CCBD3198C98}" destId="{5E9D80DE-D440-4EEB-B121-7238C4B2E286}" srcOrd="0" destOrd="0" presId="urn:microsoft.com/office/officeart/2005/8/layout/hierarchy2"/>
    <dgm:cxn modelId="{7383B71D-A0D3-4F66-88C2-FF005D20B51F}" srcId="{F30546C7-7DE1-4E51-BC9D-D1859D2E755B}" destId="{0293B3D1-3B0A-4457-8B8D-E8DBDBFA2071}" srcOrd="0" destOrd="0" parTransId="{E94497BD-999C-4BAE-A623-B143E09F1BDE}" sibTransId="{B439E6F3-C75C-48F8-BE96-8B04209211B8}"/>
    <dgm:cxn modelId="{343866C2-9A80-4165-99AE-53A644ED4DC3}" type="presOf" srcId="{38DF92B1-C94D-4D2E-8138-6FCCCA002344}" destId="{7E521057-3AFB-4DC5-ACFA-BCF20108EF79}" srcOrd="1" destOrd="0" presId="urn:microsoft.com/office/officeart/2005/8/layout/hierarchy2"/>
    <dgm:cxn modelId="{65205723-8206-4388-8038-F7BB6903E2B4}" type="presOf" srcId="{B06C6B10-EA07-41BA-976D-32665D8D106A}" destId="{66387C63-4F32-467C-B331-A3150E5EB8E5}" srcOrd="0" destOrd="0" presId="urn:microsoft.com/office/officeart/2005/8/layout/hierarchy2"/>
    <dgm:cxn modelId="{11F06715-6193-4BD9-B27B-292C9CC35EB6}" type="presOf" srcId="{C32AF089-B7D1-4FEA-918B-61CB9E1122D1}" destId="{C416C8FC-0BCC-40A5-9E96-AE16992BB814}" srcOrd="0" destOrd="0" presId="urn:microsoft.com/office/officeart/2005/8/layout/hierarchy2"/>
    <dgm:cxn modelId="{3DDF935E-7236-4DB3-89D5-796C42873689}" srcId="{44C50DF1-3FF9-4DA9-A3BA-BEF7991F5B28}" destId="{F0EA2084-8DF4-4F3B-A293-C999DAE9DAED}" srcOrd="0" destOrd="0" parTransId="{B06C6B10-EA07-41BA-976D-32665D8D106A}" sibTransId="{8274848C-4C49-4498-9A4B-1E289BEAF726}"/>
    <dgm:cxn modelId="{0DB39113-B990-43FD-A94C-9AF1AD337448}" srcId="{0293B3D1-3B0A-4457-8B8D-E8DBDBFA2071}" destId="{53C34EB5-E22F-4113-ABDE-8ABA3C5C2BC7}" srcOrd="0" destOrd="0" parTransId="{79A9DA04-9398-4CA8-A84D-9CCBD3198C98}" sibTransId="{4BF9F34F-51A5-401B-9AF5-FD266B26345D}"/>
    <dgm:cxn modelId="{5110022B-CA81-4963-BFBD-72AAFB090C2D}" type="presOf" srcId="{C32AF089-B7D1-4FEA-918B-61CB9E1122D1}" destId="{825C7A05-E707-405D-9D66-4112A20043C1}" srcOrd="1" destOrd="0" presId="urn:microsoft.com/office/officeart/2005/8/layout/hierarchy2"/>
    <dgm:cxn modelId="{68E76FF1-B7BC-4F17-A7EC-6586720162CB}" type="presOf" srcId="{44C50DF1-3FF9-4DA9-A3BA-BEF7991F5B28}" destId="{DEE3EFA8-DA62-4485-B37F-1DCD753139C5}" srcOrd="0" destOrd="0" presId="urn:microsoft.com/office/officeart/2005/8/layout/hierarchy2"/>
    <dgm:cxn modelId="{E7280685-B3E3-48BA-9C1B-23B31804CE25}" type="presOf" srcId="{F0EA2084-8DF4-4F3B-A293-C999DAE9DAED}" destId="{4D45CF5B-FBB5-4C7B-A4DF-9C371263829A}" srcOrd="0" destOrd="0" presId="urn:microsoft.com/office/officeart/2005/8/layout/hierarchy2"/>
    <dgm:cxn modelId="{CA5128EF-DFEF-407A-93C0-8FE5C8648D65}" type="presOf" srcId="{0293B3D1-3B0A-4457-8B8D-E8DBDBFA2071}" destId="{48BCBA1C-D48F-4E14-8D8E-CA89B5225C93}" srcOrd="0" destOrd="0" presId="urn:microsoft.com/office/officeart/2005/8/layout/hierarchy2"/>
    <dgm:cxn modelId="{C25C655A-764B-47D1-9C44-D935A943E018}" type="presParOf" srcId="{850BBA87-8064-44C6-AC0C-D24211A7869F}" destId="{D1A6EB2F-A8AF-406D-ACB0-C39B4399B835}" srcOrd="0" destOrd="0" presId="urn:microsoft.com/office/officeart/2005/8/layout/hierarchy2"/>
    <dgm:cxn modelId="{9D778F52-948C-4C0D-9859-BD555436D511}" type="presParOf" srcId="{D1A6EB2F-A8AF-406D-ACB0-C39B4399B835}" destId="{8A3D6B40-590A-4577-994F-5F0EC0ED988F}" srcOrd="0" destOrd="0" presId="urn:microsoft.com/office/officeart/2005/8/layout/hierarchy2"/>
    <dgm:cxn modelId="{6ACB89AD-AAC9-470E-A7FE-74939D03A7F0}" type="presParOf" srcId="{D1A6EB2F-A8AF-406D-ACB0-C39B4399B835}" destId="{5D5096FA-DDB4-429D-9385-A4AAAD0F4E64}" srcOrd="1" destOrd="0" presId="urn:microsoft.com/office/officeart/2005/8/layout/hierarchy2"/>
    <dgm:cxn modelId="{FE57B7CD-C605-4680-BCEA-55721B5983F2}" type="presParOf" srcId="{5D5096FA-DDB4-429D-9385-A4AAAD0F4E64}" destId="{06A23BCF-0F73-4E14-A9AF-972DAEAA8C87}" srcOrd="0" destOrd="0" presId="urn:microsoft.com/office/officeart/2005/8/layout/hierarchy2"/>
    <dgm:cxn modelId="{0CCC90AE-3179-462E-921E-B849A14AA46E}" type="presParOf" srcId="{06A23BCF-0F73-4E14-A9AF-972DAEAA8C87}" destId="{CB0AC760-F71A-4F80-BB09-3F90B537EA66}" srcOrd="0" destOrd="0" presId="urn:microsoft.com/office/officeart/2005/8/layout/hierarchy2"/>
    <dgm:cxn modelId="{449C32BC-DE19-492F-B264-C8FC53CB0DF4}" type="presParOf" srcId="{5D5096FA-DDB4-429D-9385-A4AAAD0F4E64}" destId="{80C968B7-6B57-4943-A218-9B0C167D0184}" srcOrd="1" destOrd="0" presId="urn:microsoft.com/office/officeart/2005/8/layout/hierarchy2"/>
    <dgm:cxn modelId="{0CE2E0D3-776E-4572-826C-E7653BD328EA}" type="presParOf" srcId="{80C968B7-6B57-4943-A218-9B0C167D0184}" destId="{48BCBA1C-D48F-4E14-8D8E-CA89B5225C93}" srcOrd="0" destOrd="0" presId="urn:microsoft.com/office/officeart/2005/8/layout/hierarchy2"/>
    <dgm:cxn modelId="{537B8E2A-531B-453C-8814-F2E246258443}" type="presParOf" srcId="{80C968B7-6B57-4943-A218-9B0C167D0184}" destId="{E7B80184-2C78-4306-AAC9-8DA57F25AF78}" srcOrd="1" destOrd="0" presId="urn:microsoft.com/office/officeart/2005/8/layout/hierarchy2"/>
    <dgm:cxn modelId="{10141A1A-A5E8-414D-8D39-5F38B73D5F10}" type="presParOf" srcId="{E7B80184-2C78-4306-AAC9-8DA57F25AF78}" destId="{5E9D80DE-D440-4EEB-B121-7238C4B2E286}" srcOrd="0" destOrd="0" presId="urn:microsoft.com/office/officeart/2005/8/layout/hierarchy2"/>
    <dgm:cxn modelId="{86BF8555-E165-4A66-A205-80F1251676B6}" type="presParOf" srcId="{5E9D80DE-D440-4EEB-B121-7238C4B2E286}" destId="{9BBDD07B-BAEB-43B7-8DB3-40A2B8334350}" srcOrd="0" destOrd="0" presId="urn:microsoft.com/office/officeart/2005/8/layout/hierarchy2"/>
    <dgm:cxn modelId="{61D34DAE-55FE-467C-BE85-E08C1004964E}" type="presParOf" srcId="{E7B80184-2C78-4306-AAC9-8DA57F25AF78}" destId="{89B8AD38-B06A-4F0A-BDA5-E99EBFD7DE59}" srcOrd="1" destOrd="0" presId="urn:microsoft.com/office/officeart/2005/8/layout/hierarchy2"/>
    <dgm:cxn modelId="{75DA2A1C-75CE-4558-8F07-2E8BE163137B}" type="presParOf" srcId="{89B8AD38-B06A-4F0A-BDA5-E99EBFD7DE59}" destId="{83D35EA1-0773-4107-AF17-A4A1D297D172}" srcOrd="0" destOrd="0" presId="urn:microsoft.com/office/officeart/2005/8/layout/hierarchy2"/>
    <dgm:cxn modelId="{4FA7886C-6BD0-4041-8104-3284169A9766}" type="presParOf" srcId="{89B8AD38-B06A-4F0A-BDA5-E99EBFD7DE59}" destId="{5415E390-1DF2-4C0A-BF30-0619C08A65CE}" srcOrd="1" destOrd="0" presId="urn:microsoft.com/office/officeart/2005/8/layout/hierarchy2"/>
    <dgm:cxn modelId="{F53457F6-A1D2-4720-9024-1DA2FADCC945}" type="presParOf" srcId="{E7B80184-2C78-4306-AAC9-8DA57F25AF78}" destId="{E38366F3-2982-4C4B-BEDB-9D8DF9F3959E}" srcOrd="2" destOrd="0" presId="urn:microsoft.com/office/officeart/2005/8/layout/hierarchy2"/>
    <dgm:cxn modelId="{43700DCC-E9D8-4792-9071-5C05FC8872DB}" type="presParOf" srcId="{E38366F3-2982-4C4B-BEDB-9D8DF9F3959E}" destId="{7E521057-3AFB-4DC5-ACFA-BCF20108EF79}" srcOrd="0" destOrd="0" presId="urn:microsoft.com/office/officeart/2005/8/layout/hierarchy2"/>
    <dgm:cxn modelId="{5B6558E0-B2D5-4EBD-895E-9D37995F9F78}" type="presParOf" srcId="{E7B80184-2C78-4306-AAC9-8DA57F25AF78}" destId="{074E0E4A-26D9-4F5F-8827-4DAA58B3948F}" srcOrd="3" destOrd="0" presId="urn:microsoft.com/office/officeart/2005/8/layout/hierarchy2"/>
    <dgm:cxn modelId="{60629504-7202-4212-8F38-A488303A21CD}" type="presParOf" srcId="{074E0E4A-26D9-4F5F-8827-4DAA58B3948F}" destId="{8515DD1D-FBBC-4C57-B7B2-E6837A7B930B}" srcOrd="0" destOrd="0" presId="urn:microsoft.com/office/officeart/2005/8/layout/hierarchy2"/>
    <dgm:cxn modelId="{21506C0D-EFF1-4BA9-BD69-97431E1653F2}" type="presParOf" srcId="{074E0E4A-26D9-4F5F-8827-4DAA58B3948F}" destId="{23CABCAD-7CFB-4618-9B37-A60D8189849C}" srcOrd="1" destOrd="0" presId="urn:microsoft.com/office/officeart/2005/8/layout/hierarchy2"/>
    <dgm:cxn modelId="{B7596384-41D3-4084-B03A-4E29B8390A38}" type="presParOf" srcId="{5D5096FA-DDB4-429D-9385-A4AAAD0F4E64}" destId="{C416C8FC-0BCC-40A5-9E96-AE16992BB814}" srcOrd="2" destOrd="0" presId="urn:microsoft.com/office/officeart/2005/8/layout/hierarchy2"/>
    <dgm:cxn modelId="{E51E2ED4-C140-476F-B551-D11B3F13A4B2}" type="presParOf" srcId="{C416C8FC-0BCC-40A5-9E96-AE16992BB814}" destId="{825C7A05-E707-405D-9D66-4112A20043C1}" srcOrd="0" destOrd="0" presId="urn:microsoft.com/office/officeart/2005/8/layout/hierarchy2"/>
    <dgm:cxn modelId="{5C6CAA81-C8C6-49E8-95FB-C7ECE2DA4A9C}" type="presParOf" srcId="{5D5096FA-DDB4-429D-9385-A4AAAD0F4E64}" destId="{B8BA19A1-A0FC-4EB6-BD00-F0C8436F64AD}" srcOrd="3" destOrd="0" presId="urn:microsoft.com/office/officeart/2005/8/layout/hierarchy2"/>
    <dgm:cxn modelId="{B73A487F-B1D9-4524-9BB5-997D3D87AA82}" type="presParOf" srcId="{B8BA19A1-A0FC-4EB6-BD00-F0C8436F64AD}" destId="{DEE3EFA8-DA62-4485-B37F-1DCD753139C5}" srcOrd="0" destOrd="0" presId="urn:microsoft.com/office/officeart/2005/8/layout/hierarchy2"/>
    <dgm:cxn modelId="{E21D8B44-5E23-4C30-B5A0-E6AD4B0E8EF2}" type="presParOf" srcId="{B8BA19A1-A0FC-4EB6-BD00-F0C8436F64AD}" destId="{99710ADE-D337-4285-A599-026D98404D3A}" srcOrd="1" destOrd="0" presId="urn:microsoft.com/office/officeart/2005/8/layout/hierarchy2"/>
    <dgm:cxn modelId="{BA1C5712-F258-43D4-9543-3ABA47D282ED}" type="presParOf" srcId="{99710ADE-D337-4285-A599-026D98404D3A}" destId="{66387C63-4F32-467C-B331-A3150E5EB8E5}" srcOrd="0" destOrd="0" presId="urn:microsoft.com/office/officeart/2005/8/layout/hierarchy2"/>
    <dgm:cxn modelId="{7127217B-9AED-4777-ADC8-C462695F9063}" type="presParOf" srcId="{66387C63-4F32-467C-B331-A3150E5EB8E5}" destId="{5C0665B2-89E0-4903-9E23-3D30B9AC57BD}" srcOrd="0" destOrd="0" presId="urn:microsoft.com/office/officeart/2005/8/layout/hierarchy2"/>
    <dgm:cxn modelId="{5E30F342-445C-4215-9C28-ED00183D8063}" type="presParOf" srcId="{99710ADE-D337-4285-A599-026D98404D3A}" destId="{68C6FEED-B36B-4CED-A28D-7C1FD56301E1}" srcOrd="1" destOrd="0" presId="urn:microsoft.com/office/officeart/2005/8/layout/hierarchy2"/>
    <dgm:cxn modelId="{36752127-804E-4E11-A200-EC7D51F53E1C}" type="presParOf" srcId="{68C6FEED-B36B-4CED-A28D-7C1FD56301E1}" destId="{4D45CF5B-FBB5-4C7B-A4DF-9C371263829A}" srcOrd="0" destOrd="0" presId="urn:microsoft.com/office/officeart/2005/8/layout/hierarchy2"/>
    <dgm:cxn modelId="{B0BC1A1A-0F47-4619-B41C-AE28C612A672}" type="presParOf" srcId="{68C6FEED-B36B-4CED-A28D-7C1FD56301E1}" destId="{5A1EE9CF-DB74-4D89-92DD-4822982DAC19}" srcOrd="1" destOrd="0" presId="urn:microsoft.com/office/officeart/2005/8/layout/hierarchy2"/>
    <dgm:cxn modelId="{C4AB8D07-5D25-4E59-84E0-D4D9B4FEEEC3}" type="presParOf" srcId="{99710ADE-D337-4285-A599-026D98404D3A}" destId="{7D5BFF39-1E89-429D-8134-1E45EFC51BB6}" srcOrd="2" destOrd="0" presId="urn:microsoft.com/office/officeart/2005/8/layout/hierarchy2"/>
    <dgm:cxn modelId="{4D6B39AF-E3C3-4AE5-BF36-C68FC5F6A281}" type="presParOf" srcId="{7D5BFF39-1E89-429D-8134-1E45EFC51BB6}" destId="{9F630C5B-29C7-43AE-B20C-91CFC9CA7625}" srcOrd="0" destOrd="0" presId="urn:microsoft.com/office/officeart/2005/8/layout/hierarchy2"/>
    <dgm:cxn modelId="{0A5E7BD1-6898-4F64-AF4D-A42AF76EAACC}" type="presParOf" srcId="{99710ADE-D337-4285-A599-026D98404D3A}" destId="{9A619744-BCBD-4C2E-AC2C-17F76F15F593}" srcOrd="3" destOrd="0" presId="urn:microsoft.com/office/officeart/2005/8/layout/hierarchy2"/>
    <dgm:cxn modelId="{7DB54B53-9BE8-4F88-BF66-1577A76F6D78}" type="presParOf" srcId="{9A619744-BCBD-4C2E-AC2C-17F76F15F593}" destId="{28D628B9-451C-46A3-A1CD-19461891B6B4}" srcOrd="0" destOrd="0" presId="urn:microsoft.com/office/officeart/2005/8/layout/hierarchy2"/>
    <dgm:cxn modelId="{063B8306-BC23-4067-9198-F972CF31B231}" type="presParOf" srcId="{9A619744-BCBD-4C2E-AC2C-17F76F15F593}" destId="{90CAA046-A866-4ED2-B975-50E82CE2B5DF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0B3E2-48F6-4EE3-A259-F3B1A6B9D14C}" type="datetimeFigureOut">
              <a:rPr lang="id-ID" smtClean="0"/>
              <a:pPr/>
              <a:t>20/11/2013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DE32F-0E75-4BF8-8119-8DC2FDD5719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327A1-DA59-4D40-9789-878FF6A4F55A}" type="datetimeFigureOut">
              <a:rPr lang="id-ID" smtClean="0"/>
              <a:pPr/>
              <a:t>20/11/2013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5756-B80A-4ABC-AD31-D88EC08D5A0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327A1-DA59-4D40-9789-878FF6A4F55A}" type="datetimeFigureOut">
              <a:rPr lang="id-ID" smtClean="0"/>
              <a:pPr/>
              <a:t>20/11/2013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5756-B80A-4ABC-AD31-D88EC08D5A0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327A1-DA59-4D40-9789-878FF6A4F55A}" type="datetimeFigureOut">
              <a:rPr lang="id-ID" smtClean="0"/>
              <a:pPr/>
              <a:t>20/11/2013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5756-B80A-4ABC-AD31-D88EC08D5A0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327A1-DA59-4D40-9789-878FF6A4F55A}" type="datetimeFigureOut">
              <a:rPr lang="id-ID" smtClean="0"/>
              <a:pPr/>
              <a:t>20/11/2013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5756-B80A-4ABC-AD31-D88EC08D5A0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327A1-DA59-4D40-9789-878FF6A4F55A}" type="datetimeFigureOut">
              <a:rPr lang="id-ID" smtClean="0"/>
              <a:pPr/>
              <a:t>20/11/2013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5756-B80A-4ABC-AD31-D88EC08D5A0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327A1-DA59-4D40-9789-878FF6A4F55A}" type="datetimeFigureOut">
              <a:rPr lang="id-ID" smtClean="0"/>
              <a:pPr/>
              <a:t>20/11/2013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5756-B80A-4ABC-AD31-D88EC08D5A0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327A1-DA59-4D40-9789-878FF6A4F55A}" type="datetimeFigureOut">
              <a:rPr lang="id-ID" smtClean="0"/>
              <a:pPr/>
              <a:t>20/11/2013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5756-B80A-4ABC-AD31-D88EC08D5A0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327A1-DA59-4D40-9789-878FF6A4F55A}" type="datetimeFigureOut">
              <a:rPr lang="id-ID" smtClean="0"/>
              <a:pPr/>
              <a:t>20/11/2013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5756-B80A-4ABC-AD31-D88EC08D5A0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327A1-DA59-4D40-9789-878FF6A4F55A}" type="datetimeFigureOut">
              <a:rPr lang="id-ID" smtClean="0"/>
              <a:pPr/>
              <a:t>20/11/2013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5756-B80A-4ABC-AD31-D88EC08D5A0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327A1-DA59-4D40-9789-878FF6A4F55A}" type="datetimeFigureOut">
              <a:rPr lang="id-ID" smtClean="0"/>
              <a:pPr/>
              <a:t>20/11/2013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5756-B80A-4ABC-AD31-D88EC08D5A0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327A1-DA59-4D40-9789-878FF6A4F55A}" type="datetimeFigureOut">
              <a:rPr lang="id-ID" smtClean="0"/>
              <a:pPr/>
              <a:t>20/11/2013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F5756-B80A-4ABC-AD31-D88EC08D5A0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327A1-DA59-4D40-9789-878FF6A4F55A}" type="datetimeFigureOut">
              <a:rPr lang="id-ID" smtClean="0"/>
              <a:pPr/>
              <a:t>20/11/2013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F5756-B80A-4ABC-AD31-D88EC08D5A0E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66" y="1285860"/>
            <a:ext cx="5715040" cy="150019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id-ID" dirty="0" smtClean="0"/>
              <a:t>Tajdid dalam Muhammadiyah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43504" y="214290"/>
            <a:ext cx="3778249" cy="7366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id-ID" dirty="0" smtClean="0"/>
              <a:t>Dimensi tajdid</a:t>
            </a:r>
            <a:endParaRPr lang="id-ID" dirty="0"/>
          </a:p>
        </p:txBody>
      </p:sp>
      <p:graphicFrame>
        <p:nvGraphicFramePr>
          <p:cNvPr id="9" name="Diagram 8"/>
          <p:cNvGraphicFramePr/>
          <p:nvPr/>
        </p:nvGraphicFramePr>
        <p:xfrm>
          <a:off x="714348" y="1214422"/>
          <a:ext cx="7358114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 descr="Sunset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43042" y="857232"/>
            <a:ext cx="6072230" cy="2739211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d-ID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Purifikasi :</a:t>
            </a:r>
          </a:p>
          <a:p>
            <a: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Akidah , </a:t>
            </a:r>
          </a:p>
          <a:p>
            <a: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pemurnian ajaran Islam dari unsur2 sinkritisme dan formalisme agama</a:t>
            </a:r>
          </a:p>
          <a:p>
            <a:endParaRPr lang="id-ID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Ibadah, </a:t>
            </a:r>
          </a:p>
          <a:p>
            <a: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merujuk ke Al Qur’an dan Sunnah shohihah. (sesuai apa yang diajarkan Rasul), membersihkan ritual agama dari unsur2 bid’ah</a:t>
            </a:r>
            <a:endParaRPr lang="id-ID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43042" y="3857628"/>
            <a:ext cx="6072230" cy="1631216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d-ID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Tarjih :</a:t>
            </a:r>
          </a:p>
          <a:p>
            <a: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Mencari dalil-dalil (nash hadits ) yang terkait dgn masalah dan menentukan yang terkuat kemudian melihat kesesuaiannya dengan ide al Qur’an </a:t>
            </a:r>
          </a:p>
          <a:p>
            <a:endParaRPr lang="id-ID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 descr="Sunset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71604" y="642918"/>
            <a:ext cx="6072230" cy="301621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Dinamisasi</a:t>
            </a:r>
            <a:r>
              <a:rPr lang="id-ID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</a:t>
            </a:r>
          </a:p>
          <a:p>
            <a: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Ahlak , </a:t>
            </a:r>
          </a:p>
          <a:p>
            <a: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Mengedepankan aspek etika sosial yang seiring dan sesuai dengan pola /tatanan sosial yang baru tanpa mengurangi nilai2 agama islam.</a:t>
            </a:r>
          </a:p>
          <a:p>
            <a:endParaRPr lang="id-ID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Muamalah, </a:t>
            </a:r>
          </a:p>
          <a:p>
            <a: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Mensikapi permasalahan2 baru yang muncul terkait dengan perkembangan sains dan teknologi, serta memberikan jawaban atas tantangan modernitas dan dinamika masyarakat.</a:t>
            </a:r>
            <a:endParaRPr lang="id-ID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71604" y="4214818"/>
            <a:ext cx="6072230" cy="1908215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d-ID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Reinterpretasi:</a:t>
            </a:r>
          </a:p>
          <a:p>
            <a: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Mengkaji dan menafsirkan kembali teks  (nash) seiring dengan perkembangan dan perubahan zaman tanpa meninggalkan nilai2 universal Islam. (keadilan, kemanusian, egalitarian)</a:t>
            </a:r>
          </a:p>
          <a:p>
            <a:endParaRPr lang="id-ID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id-ID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3042" y="428604"/>
            <a:ext cx="6715172" cy="2714644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dirty="0" smtClean="0">
                <a:solidFill>
                  <a:schemeClr val="tx1"/>
                </a:solidFill>
              </a:rPr>
              <a:t>-Melarang ziarah ke makam dengan </a:t>
            </a:r>
            <a:r>
              <a:rPr lang="en-US" dirty="0" err="1" smtClean="0">
                <a:solidFill>
                  <a:schemeClr val="tx1"/>
                </a:solidFill>
              </a:rPr>
              <a:t>maksud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tabarruk</a:t>
            </a:r>
            <a:endParaRPr lang="id-ID" dirty="0" smtClean="0">
              <a:solidFill>
                <a:schemeClr val="tx1"/>
              </a:solidFill>
            </a:endParaRPr>
          </a:p>
          <a:p>
            <a:r>
              <a:rPr lang="id-ID" dirty="0" smtClean="0">
                <a:solidFill>
                  <a:schemeClr val="tx1"/>
                </a:solidFill>
              </a:rPr>
              <a:t>-Melarang ritual-ritual keagamaan yang tidak ada dasar hukumnya (tidak diajarkan rasul)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-Berlebih-lebihan dalam menghormati tokoh agama (kyai/Ustad dll), bahkan mendewakannya. 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-Berwasilah dengan orang-orang terdahulu dalam berdo’a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-Melarang perdukunan dan sihir 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428728" y="4286256"/>
            <a:ext cx="6715172" cy="214314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d-ID" sz="20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Membersihkan hal-hal yang berbau bid’ah dan syirik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d-ID" sz="20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Memberikan tuntunan beribadah</a:t>
            </a:r>
            <a:r>
              <a:rPr kumimoji="0" lang="id-ID" sz="2000" i="0" u="none" strike="noStrike" kern="120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yang sesuai dengan ajaran rasul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d-ID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Berkeyakinan bahwa menambah-nambah atau mengurangi tuntunan ibadah dilarang keras oleh agama.</a:t>
            </a:r>
            <a:endParaRPr kumimoji="0" lang="id-ID" sz="2000" i="0" u="none" strike="noStrike" kern="1200" normalizeH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d-ID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8782922">
            <a:off x="-73113" y="622403"/>
            <a:ext cx="1992299" cy="665174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d-ID" dirty="0" smtClean="0"/>
              <a:t>aqidah</a:t>
            </a:r>
            <a:endParaRPr lang="id-ID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 rot="19872007">
            <a:off x="37009" y="3796321"/>
            <a:ext cx="1992299" cy="66517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Ibadah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38510686ErpIas_f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428604"/>
            <a:ext cx="1643074" cy="51275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d-ID" dirty="0" smtClean="0"/>
              <a:t>ETIKA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1071546"/>
            <a:ext cx="6400800" cy="207170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algn="l"/>
            <a: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-Terlibat dengan forum komunikasi antar agama dan    menjalin hubungan baik dan dengan umat agama lain</a:t>
            </a:r>
          </a:p>
          <a:p>
            <a:pPr algn="l"/>
            <a: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-menghormati pluralitas (keberadaan) dalam agama, ras dll</a:t>
            </a:r>
          </a:p>
          <a:p>
            <a:pPr algn="l">
              <a:buFontTx/>
              <a:buChar char="-"/>
            </a:pPr>
            <a: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Terlibat dgn forum 2 kemanusiaan dunia (WHO, UNESCO dll)</a:t>
            </a:r>
          </a:p>
          <a:p>
            <a:pPr algn="l">
              <a:buFontTx/>
              <a:buChar char="-"/>
            </a:pPr>
            <a: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Menampilkan citra islam yang ramah dan peduli (rahmatan lil alamin)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28728" y="4143380"/>
            <a:ext cx="6400800" cy="207170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pPr lvl="0">
              <a:spcBef>
                <a:spcPct val="20000"/>
              </a:spcBef>
            </a:pPr>
            <a:r>
              <a:rPr kumimoji="0" lang="id-ID" sz="32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lang="id-ID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Pendirian panti Asuhan, Rumah Anjal, rumah sakit, model sekolah formal</a:t>
            </a:r>
            <a:endParaRPr kumimoji="0" lang="id-ID" sz="32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id-ID" sz="32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Memberikan fatwa hukum terkait dgn masalah kontemporer  baik yang ada dasar</a:t>
            </a:r>
            <a:r>
              <a:rPr kumimoji="0" lang="id-ID" sz="3200" i="0" u="none" strike="noStrike" kern="120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hukumnya, maupun sama sekali tidak tersurat dalam Nash</a:t>
            </a:r>
            <a:r>
              <a:rPr kumimoji="0" lang="id-ID" sz="32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(bayi tabung, KB, Kloning dll)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71472" y="3643314"/>
            <a:ext cx="1643074" cy="50006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Muamalah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6365428" cy="2077328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2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Berfungsinya Islam sebagai </a:t>
            </a:r>
          </a:p>
          <a:p>
            <a:r>
              <a:rPr lang="id-ID" sz="2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Furqan</a:t>
            </a:r>
          </a:p>
          <a:p>
            <a:r>
              <a:rPr lang="id-ID" sz="2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Hudan </a:t>
            </a:r>
          </a:p>
          <a:p>
            <a:r>
              <a:rPr lang="id-ID" sz="2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Rahmatan lil alamin</a:t>
            </a:r>
            <a:endParaRPr lang="id-ID" sz="25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6902" y="512064"/>
            <a:ext cx="1936272" cy="777240"/>
          </a:xfrm>
        </p:spPr>
        <p:txBody>
          <a:bodyPr/>
          <a:lstStyle/>
          <a:p>
            <a:r>
              <a:rPr lang="id-ID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Tujuan</a:t>
            </a:r>
            <a:endParaRPr lang="id-ID" b="1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330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Tajdid dalam Muhammadiyah</vt:lpstr>
      <vt:lpstr>Dimensi tajdid</vt:lpstr>
      <vt:lpstr>Slide 3</vt:lpstr>
      <vt:lpstr>Slide 4</vt:lpstr>
      <vt:lpstr>aqidah</vt:lpstr>
      <vt:lpstr>ETIKA</vt:lpstr>
      <vt:lpstr>Tujuan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Jaya</dc:creator>
  <cp:lastModifiedBy>ERIK</cp:lastModifiedBy>
  <cp:revision>31</cp:revision>
  <dcterms:created xsi:type="dcterms:W3CDTF">2010-10-25T06:03:23Z</dcterms:created>
  <dcterms:modified xsi:type="dcterms:W3CDTF">2013-11-19T23:44:20Z</dcterms:modified>
</cp:coreProperties>
</file>